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 id="2147483659" r:id="rId6"/>
  </p:sldMasterIdLst>
  <p:notesMasterIdLst>
    <p:notesMasterId r:id="rId11"/>
  </p:notesMasterIdLst>
  <p:sldIdLst>
    <p:sldId id="262" r:id="rId7"/>
    <p:sldId id="264" r:id="rId8"/>
    <p:sldId id="301" r:id="rId9"/>
    <p:sldId id="2147481900" r:id="rId10"/>
  </p:sldIdLst>
  <p:sldSz cx="9144000" cy="6858000" type="screen4x3"/>
  <p:notesSz cx="6858000" cy="9236075"/>
  <p:embeddedFontLst>
    <p:embeddedFont>
      <p:font typeface="Bell MT" panose="02020503060305020303" pitchFamily="18" charset="0"/>
      <p:regular r:id="rId12"/>
      <p:bold r:id="rId13"/>
      <p:italic r:id="rId14"/>
      <p:boldItalic r:id="rId15"/>
    </p:embeddedFont>
    <p:embeddedFont>
      <p:font typeface="Franklin Gothic Heavy" panose="020B0903020102020204" pitchFamily="34" charset="0"/>
      <p:regular r:id="rId16"/>
      <p:italic r:id="rId17"/>
    </p:embeddedFont>
    <p:embeddedFont>
      <p:font typeface="Franklin Gothic Medium" panose="020B0603020102020204" pitchFamily="34" charset="0"/>
      <p:regular r:id="rId18"/>
      <p: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60"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1" roundtripDataSignature="AMtx7mhTTu/3kgMKbUselRgbLKT+XfHZ6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1D5A16-DDBF-723D-1AAF-412AF2F7CA1D}" name="Oakley CIV Stephen L" initials="SO" userId="S::steve.oakley@usmc.mil::8278e5a4-2c8c-4fcc-bdaf-2118a5fff0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6A704"/>
    <a:srgbClr val="16216A"/>
    <a:srgbClr val="B42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CAAF0-82FB-49EB-9F6C-ACBB3B68B32E}" v="52" dt="2025-03-27T17:58:04.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188"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1.xml"/><Relationship Id="rId12" Type="http://schemas.openxmlformats.org/officeDocument/2006/relationships/font" Target="fonts/font1.fntdata"/><Relationship Id="rId17" Type="http://schemas.openxmlformats.org/officeDocument/2006/relationships/font" Target="fonts/font6.fntdata"/><Relationship Id="rId6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font" Target="fonts/font4.fntdata"/><Relationship Id="rId61" Type="http://customschemas.google.com/relationships/presentationmetadata" Target="metadata"/><Relationship Id="rId10" Type="http://schemas.openxmlformats.org/officeDocument/2006/relationships/slide" Target="slides/slide4.xml"/><Relationship Id="rId19"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3.fntdata"/><Relationship Id="rId6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ey CIV Geraldine C" userId="89d1af85-1abf-429b-befc-f258fce2fda9" providerId="ADAL" clId="{E2CCAAF0-82FB-49EB-9F6C-ACBB3B68B32E}"/>
    <pc:docChg chg="undo custSel delSld modSld modNotesMaster">
      <pc:chgData name="Carey CIV Geraldine C" userId="89d1af85-1abf-429b-befc-f258fce2fda9" providerId="ADAL" clId="{E2CCAAF0-82FB-49EB-9F6C-ACBB3B68B32E}" dt="2025-03-27T17:58:04.771" v="304"/>
      <pc:docMkLst>
        <pc:docMk/>
      </pc:docMkLst>
      <pc:sldChg chg="addSp delSp modSp del mod">
        <pc:chgData name="Carey CIV Geraldine C" userId="89d1af85-1abf-429b-befc-f258fce2fda9" providerId="ADAL" clId="{E2CCAAF0-82FB-49EB-9F6C-ACBB3B68B32E}" dt="2025-03-27T17:45:41.082" v="234" actId="2696"/>
        <pc:sldMkLst>
          <pc:docMk/>
          <pc:sldMk cId="0" sldId="260"/>
        </pc:sldMkLst>
        <pc:spChg chg="mod">
          <ac:chgData name="Carey CIV Geraldine C" userId="89d1af85-1abf-429b-befc-f258fce2fda9" providerId="ADAL" clId="{E2CCAAF0-82FB-49EB-9F6C-ACBB3B68B32E}" dt="2025-03-27T17:44:17.133" v="212" actId="20577"/>
          <ac:spMkLst>
            <pc:docMk/>
            <pc:sldMk cId="0" sldId="260"/>
            <ac:spMk id="2" creationId="{00000000-0000-0000-0000-000000000000}"/>
          </ac:spMkLst>
        </pc:spChg>
        <pc:spChg chg="del mod">
          <ac:chgData name="Carey CIV Geraldine C" userId="89d1af85-1abf-429b-befc-f258fce2fda9" providerId="ADAL" clId="{E2CCAAF0-82FB-49EB-9F6C-ACBB3B68B32E}" dt="2025-03-27T17:45:00.896" v="218" actId="478"/>
          <ac:spMkLst>
            <pc:docMk/>
            <pc:sldMk cId="0" sldId="260"/>
            <ac:spMk id="3" creationId="{00000000-0000-0000-0000-000000000000}"/>
          </ac:spMkLst>
        </pc:spChg>
        <pc:spChg chg="del">
          <ac:chgData name="Carey CIV Geraldine C" userId="89d1af85-1abf-429b-befc-f258fce2fda9" providerId="ADAL" clId="{E2CCAAF0-82FB-49EB-9F6C-ACBB3B68B32E}" dt="2025-03-27T17:45:03.885" v="220" actId="478"/>
          <ac:spMkLst>
            <pc:docMk/>
            <pc:sldMk cId="0" sldId="260"/>
            <ac:spMk id="4" creationId="{00000000-0000-0000-0000-000000000000}"/>
          </ac:spMkLst>
        </pc:spChg>
        <pc:spChg chg="del">
          <ac:chgData name="Carey CIV Geraldine C" userId="89d1af85-1abf-429b-befc-f258fce2fda9" providerId="ADAL" clId="{E2CCAAF0-82FB-49EB-9F6C-ACBB3B68B32E}" dt="2025-03-27T17:45:07.596" v="222" actId="478"/>
          <ac:spMkLst>
            <pc:docMk/>
            <pc:sldMk cId="0" sldId="260"/>
            <ac:spMk id="5" creationId="{00000000-0000-0000-0000-000000000000}"/>
          </ac:spMkLst>
        </pc:spChg>
        <pc:spChg chg="del">
          <ac:chgData name="Carey CIV Geraldine C" userId="89d1af85-1abf-429b-befc-f258fce2fda9" providerId="ADAL" clId="{E2CCAAF0-82FB-49EB-9F6C-ACBB3B68B32E}" dt="2025-03-27T17:45:06.236" v="221" actId="478"/>
          <ac:spMkLst>
            <pc:docMk/>
            <pc:sldMk cId="0" sldId="260"/>
            <ac:spMk id="6" creationId="{00000000-0000-0000-0000-000000000000}"/>
          </ac:spMkLst>
        </pc:spChg>
        <pc:spChg chg="add del mod">
          <ac:chgData name="Carey CIV Geraldine C" userId="89d1af85-1abf-429b-befc-f258fce2fda9" providerId="ADAL" clId="{E2CCAAF0-82FB-49EB-9F6C-ACBB3B68B32E}" dt="2025-03-27T17:45:03.101" v="219" actId="478"/>
          <ac:spMkLst>
            <pc:docMk/>
            <pc:sldMk cId="0" sldId="260"/>
            <ac:spMk id="8" creationId="{EAAC7CF8-51DC-D231-BD71-661C323E4641}"/>
          </ac:spMkLst>
        </pc:spChg>
        <pc:spChg chg="mod">
          <ac:chgData name="Carey CIV Geraldine C" userId="89d1af85-1abf-429b-befc-f258fce2fda9" providerId="ADAL" clId="{E2CCAAF0-82FB-49EB-9F6C-ACBB3B68B32E}" dt="2025-03-27T17:45:16.101" v="224"/>
          <ac:spMkLst>
            <pc:docMk/>
            <pc:sldMk cId="0" sldId="260"/>
            <ac:spMk id="9" creationId="{D0A4060A-095E-E67A-9025-C103BF84B427}"/>
          </ac:spMkLst>
        </pc:spChg>
        <pc:spChg chg="mod">
          <ac:chgData name="Carey CIV Geraldine C" userId="89d1af85-1abf-429b-befc-f258fce2fda9" providerId="ADAL" clId="{E2CCAAF0-82FB-49EB-9F6C-ACBB3B68B32E}" dt="2025-03-27T17:45:16.101" v="224"/>
          <ac:spMkLst>
            <pc:docMk/>
            <pc:sldMk cId="0" sldId="260"/>
            <ac:spMk id="60" creationId="{07351C18-C1CC-07E0-11E2-D61DDDB59541}"/>
          </ac:spMkLst>
        </pc:spChg>
        <pc:spChg chg="mod">
          <ac:chgData name="Carey CIV Geraldine C" userId="89d1af85-1abf-429b-befc-f258fce2fda9" providerId="ADAL" clId="{E2CCAAF0-82FB-49EB-9F6C-ACBB3B68B32E}" dt="2025-03-27T17:45:16.101" v="224"/>
          <ac:spMkLst>
            <pc:docMk/>
            <pc:sldMk cId="0" sldId="260"/>
            <ac:spMk id="61" creationId="{5E09076D-6319-E35B-09A4-F07E7C4AEE08}"/>
          </ac:spMkLst>
        </pc:spChg>
        <pc:spChg chg="mod">
          <ac:chgData name="Carey CIV Geraldine C" userId="89d1af85-1abf-429b-befc-f258fce2fda9" providerId="ADAL" clId="{E2CCAAF0-82FB-49EB-9F6C-ACBB3B68B32E}" dt="2025-03-27T17:45:16.101" v="224"/>
          <ac:spMkLst>
            <pc:docMk/>
            <pc:sldMk cId="0" sldId="260"/>
            <ac:spMk id="62" creationId="{37DC4D86-1640-0A2D-7E0E-894529AA038B}"/>
          </ac:spMkLst>
        </pc:spChg>
        <pc:spChg chg="mod">
          <ac:chgData name="Carey CIV Geraldine C" userId="89d1af85-1abf-429b-befc-f258fce2fda9" providerId="ADAL" clId="{E2CCAAF0-82FB-49EB-9F6C-ACBB3B68B32E}" dt="2025-03-27T17:45:16.101" v="224"/>
          <ac:spMkLst>
            <pc:docMk/>
            <pc:sldMk cId="0" sldId="260"/>
            <ac:spMk id="63" creationId="{0BF2F491-FD08-D439-4CF6-ACB5060A730E}"/>
          </ac:spMkLst>
        </pc:spChg>
        <pc:spChg chg="mod">
          <ac:chgData name="Carey CIV Geraldine C" userId="89d1af85-1abf-429b-befc-f258fce2fda9" providerId="ADAL" clId="{E2CCAAF0-82FB-49EB-9F6C-ACBB3B68B32E}" dt="2025-03-27T17:45:16.101" v="224"/>
          <ac:spMkLst>
            <pc:docMk/>
            <pc:sldMk cId="0" sldId="260"/>
            <ac:spMk id="64" creationId="{6095433D-8DA8-EAA7-84D4-D844E406DAE9}"/>
          </ac:spMkLst>
        </pc:spChg>
        <pc:spChg chg="del mod">
          <ac:chgData name="Carey CIV Geraldine C" userId="89d1af85-1abf-429b-befc-f258fce2fda9" providerId="ADAL" clId="{E2CCAAF0-82FB-49EB-9F6C-ACBB3B68B32E}" dt="2025-03-27T17:44:44.509" v="214" actId="478"/>
          <ac:spMkLst>
            <pc:docMk/>
            <pc:sldMk cId="0" sldId="260"/>
            <ac:spMk id="65" creationId="{00000000-0000-0000-0000-000000000000}"/>
          </ac:spMkLst>
        </pc:spChg>
        <pc:spChg chg="mod">
          <ac:chgData name="Carey CIV Geraldine C" userId="89d1af85-1abf-429b-befc-f258fce2fda9" providerId="ADAL" clId="{E2CCAAF0-82FB-49EB-9F6C-ACBB3B68B32E}" dt="2025-03-27T17:45:16.101" v="224"/>
          <ac:spMkLst>
            <pc:docMk/>
            <pc:sldMk cId="0" sldId="260"/>
            <ac:spMk id="66" creationId="{FAB7B1F3-1C09-A0C1-266C-4C12E1CE93B2}"/>
          </ac:spMkLst>
        </pc:spChg>
        <pc:spChg chg="mod">
          <ac:chgData name="Carey CIV Geraldine C" userId="89d1af85-1abf-429b-befc-f258fce2fda9" providerId="ADAL" clId="{E2CCAAF0-82FB-49EB-9F6C-ACBB3B68B32E}" dt="2025-03-27T17:45:16.101" v="224"/>
          <ac:spMkLst>
            <pc:docMk/>
            <pc:sldMk cId="0" sldId="260"/>
            <ac:spMk id="67" creationId="{2C8FC1D3-EFD3-0535-EB3E-0EC5D080253B}"/>
          </ac:spMkLst>
        </pc:spChg>
        <pc:spChg chg="mod">
          <ac:chgData name="Carey CIV Geraldine C" userId="89d1af85-1abf-429b-befc-f258fce2fda9" providerId="ADAL" clId="{E2CCAAF0-82FB-49EB-9F6C-ACBB3B68B32E}" dt="2025-03-27T17:45:16.101" v="224"/>
          <ac:spMkLst>
            <pc:docMk/>
            <pc:sldMk cId="0" sldId="260"/>
            <ac:spMk id="68" creationId="{BC4FF527-F61B-934D-795F-D3A776822AFA}"/>
          </ac:spMkLst>
        </pc:spChg>
        <pc:spChg chg="mod">
          <ac:chgData name="Carey CIV Geraldine C" userId="89d1af85-1abf-429b-befc-f258fce2fda9" providerId="ADAL" clId="{E2CCAAF0-82FB-49EB-9F6C-ACBB3B68B32E}" dt="2025-03-27T17:45:16.101" v="224"/>
          <ac:spMkLst>
            <pc:docMk/>
            <pc:sldMk cId="0" sldId="260"/>
            <ac:spMk id="69" creationId="{E78107AA-D955-8987-BBF4-AE43AD1620CE}"/>
          </ac:spMkLst>
        </pc:spChg>
        <pc:spChg chg="mod">
          <ac:chgData name="Carey CIV Geraldine C" userId="89d1af85-1abf-429b-befc-f258fce2fda9" providerId="ADAL" clId="{E2CCAAF0-82FB-49EB-9F6C-ACBB3B68B32E}" dt="2025-03-27T17:45:16.101" v="224"/>
          <ac:spMkLst>
            <pc:docMk/>
            <pc:sldMk cId="0" sldId="260"/>
            <ac:spMk id="70" creationId="{7B14E443-EFB9-7861-6917-A08EFB89E7AE}"/>
          </ac:spMkLst>
        </pc:spChg>
        <pc:spChg chg="mod">
          <ac:chgData name="Carey CIV Geraldine C" userId="89d1af85-1abf-429b-befc-f258fce2fda9" providerId="ADAL" clId="{E2CCAAF0-82FB-49EB-9F6C-ACBB3B68B32E}" dt="2025-03-27T17:45:16.101" v="224"/>
          <ac:spMkLst>
            <pc:docMk/>
            <pc:sldMk cId="0" sldId="260"/>
            <ac:spMk id="71" creationId="{AD166D07-BDCE-878D-631E-DC572030D646}"/>
          </ac:spMkLst>
        </pc:spChg>
        <pc:spChg chg="mod">
          <ac:chgData name="Carey CIV Geraldine C" userId="89d1af85-1abf-429b-befc-f258fce2fda9" providerId="ADAL" clId="{E2CCAAF0-82FB-49EB-9F6C-ACBB3B68B32E}" dt="2025-03-27T17:45:16.101" v="224"/>
          <ac:spMkLst>
            <pc:docMk/>
            <pc:sldMk cId="0" sldId="260"/>
            <ac:spMk id="72" creationId="{905B9D50-C216-40D6-8E3C-1BEB2C1EA19E}"/>
          </ac:spMkLst>
        </pc:spChg>
        <pc:spChg chg="mod">
          <ac:chgData name="Carey CIV Geraldine C" userId="89d1af85-1abf-429b-befc-f258fce2fda9" providerId="ADAL" clId="{E2CCAAF0-82FB-49EB-9F6C-ACBB3B68B32E}" dt="2025-03-27T17:45:16.101" v="224"/>
          <ac:spMkLst>
            <pc:docMk/>
            <pc:sldMk cId="0" sldId="260"/>
            <ac:spMk id="73" creationId="{979AEEDB-F3A5-2DB1-7A0A-66558F895895}"/>
          </ac:spMkLst>
        </pc:spChg>
        <pc:spChg chg="mod">
          <ac:chgData name="Carey CIV Geraldine C" userId="89d1af85-1abf-429b-befc-f258fce2fda9" providerId="ADAL" clId="{E2CCAAF0-82FB-49EB-9F6C-ACBB3B68B32E}" dt="2025-03-27T17:45:16.101" v="224"/>
          <ac:spMkLst>
            <pc:docMk/>
            <pc:sldMk cId="0" sldId="260"/>
            <ac:spMk id="74" creationId="{C145F116-572C-03B1-62EE-2441A16919B2}"/>
          </ac:spMkLst>
        </pc:spChg>
        <pc:spChg chg="mod">
          <ac:chgData name="Carey CIV Geraldine C" userId="89d1af85-1abf-429b-befc-f258fce2fda9" providerId="ADAL" clId="{E2CCAAF0-82FB-49EB-9F6C-ACBB3B68B32E}" dt="2025-03-27T17:45:16.101" v="224"/>
          <ac:spMkLst>
            <pc:docMk/>
            <pc:sldMk cId="0" sldId="260"/>
            <ac:spMk id="75" creationId="{998C8C00-8547-513E-BCD6-9D50BAC2CFC7}"/>
          </ac:spMkLst>
        </pc:spChg>
        <pc:spChg chg="mod">
          <ac:chgData name="Carey CIV Geraldine C" userId="89d1af85-1abf-429b-befc-f258fce2fda9" providerId="ADAL" clId="{E2CCAAF0-82FB-49EB-9F6C-ACBB3B68B32E}" dt="2025-03-27T17:45:16.101" v="224"/>
          <ac:spMkLst>
            <pc:docMk/>
            <pc:sldMk cId="0" sldId="260"/>
            <ac:spMk id="76" creationId="{E635EBC5-D707-8075-D743-B5605E322D53}"/>
          </ac:spMkLst>
        </pc:spChg>
        <pc:spChg chg="mod">
          <ac:chgData name="Carey CIV Geraldine C" userId="89d1af85-1abf-429b-befc-f258fce2fda9" providerId="ADAL" clId="{E2CCAAF0-82FB-49EB-9F6C-ACBB3B68B32E}" dt="2025-03-27T17:45:16.101" v="224"/>
          <ac:spMkLst>
            <pc:docMk/>
            <pc:sldMk cId="0" sldId="260"/>
            <ac:spMk id="77" creationId="{D3C89D08-F079-9CF8-D2C6-D2ECDA8882C9}"/>
          </ac:spMkLst>
        </pc:spChg>
        <pc:spChg chg="mod">
          <ac:chgData name="Carey CIV Geraldine C" userId="89d1af85-1abf-429b-befc-f258fce2fda9" providerId="ADAL" clId="{E2CCAAF0-82FB-49EB-9F6C-ACBB3B68B32E}" dt="2025-03-27T17:45:16.101" v="224"/>
          <ac:spMkLst>
            <pc:docMk/>
            <pc:sldMk cId="0" sldId="260"/>
            <ac:spMk id="78" creationId="{8B448C80-FCD9-B8B5-2451-05EFC61E3781}"/>
          </ac:spMkLst>
        </pc:spChg>
        <pc:spChg chg="mod">
          <ac:chgData name="Carey CIV Geraldine C" userId="89d1af85-1abf-429b-befc-f258fce2fda9" providerId="ADAL" clId="{E2CCAAF0-82FB-49EB-9F6C-ACBB3B68B32E}" dt="2025-03-27T17:45:16.101" v="224"/>
          <ac:spMkLst>
            <pc:docMk/>
            <pc:sldMk cId="0" sldId="260"/>
            <ac:spMk id="79" creationId="{622A546E-6067-D9D7-B5B3-DB6E83CFBE47}"/>
          </ac:spMkLst>
        </pc:spChg>
        <pc:spChg chg="mod">
          <ac:chgData name="Carey CIV Geraldine C" userId="89d1af85-1abf-429b-befc-f258fce2fda9" providerId="ADAL" clId="{E2CCAAF0-82FB-49EB-9F6C-ACBB3B68B32E}" dt="2025-03-27T17:45:16.101" v="224"/>
          <ac:spMkLst>
            <pc:docMk/>
            <pc:sldMk cId="0" sldId="260"/>
            <ac:spMk id="80" creationId="{7A60498A-0F4C-D293-89AD-50337C28B8B6}"/>
          </ac:spMkLst>
        </pc:spChg>
        <pc:spChg chg="mod">
          <ac:chgData name="Carey CIV Geraldine C" userId="89d1af85-1abf-429b-befc-f258fce2fda9" providerId="ADAL" clId="{E2CCAAF0-82FB-49EB-9F6C-ACBB3B68B32E}" dt="2025-03-27T17:45:16.101" v="224"/>
          <ac:spMkLst>
            <pc:docMk/>
            <pc:sldMk cId="0" sldId="260"/>
            <ac:spMk id="81" creationId="{56ED1AE8-EF1F-4238-0654-3C2C65C89651}"/>
          </ac:spMkLst>
        </pc:spChg>
        <pc:spChg chg="mod">
          <ac:chgData name="Carey CIV Geraldine C" userId="89d1af85-1abf-429b-befc-f258fce2fda9" providerId="ADAL" clId="{E2CCAAF0-82FB-49EB-9F6C-ACBB3B68B32E}" dt="2025-03-27T17:45:16.101" v="224"/>
          <ac:spMkLst>
            <pc:docMk/>
            <pc:sldMk cId="0" sldId="260"/>
            <ac:spMk id="82" creationId="{B74957D2-DF57-AE59-EB67-91DA0B5F9058}"/>
          </ac:spMkLst>
        </pc:spChg>
        <pc:spChg chg="mod">
          <ac:chgData name="Carey CIV Geraldine C" userId="89d1af85-1abf-429b-befc-f258fce2fda9" providerId="ADAL" clId="{E2CCAAF0-82FB-49EB-9F6C-ACBB3B68B32E}" dt="2025-03-27T17:45:16.101" v="224"/>
          <ac:spMkLst>
            <pc:docMk/>
            <pc:sldMk cId="0" sldId="260"/>
            <ac:spMk id="83" creationId="{2EB10F5C-FB28-7F62-66DF-3CE6064C839A}"/>
          </ac:spMkLst>
        </pc:spChg>
        <pc:spChg chg="mod">
          <ac:chgData name="Carey CIV Geraldine C" userId="89d1af85-1abf-429b-befc-f258fce2fda9" providerId="ADAL" clId="{E2CCAAF0-82FB-49EB-9F6C-ACBB3B68B32E}" dt="2025-03-27T17:45:16.101" v="224"/>
          <ac:spMkLst>
            <pc:docMk/>
            <pc:sldMk cId="0" sldId="260"/>
            <ac:spMk id="84" creationId="{54672D3A-0AFC-E11C-F99A-07C7D0CEADC5}"/>
          </ac:spMkLst>
        </pc:spChg>
        <pc:spChg chg="mod">
          <ac:chgData name="Carey CIV Geraldine C" userId="89d1af85-1abf-429b-befc-f258fce2fda9" providerId="ADAL" clId="{E2CCAAF0-82FB-49EB-9F6C-ACBB3B68B32E}" dt="2025-03-27T17:45:16.101" v="224"/>
          <ac:spMkLst>
            <pc:docMk/>
            <pc:sldMk cId="0" sldId="260"/>
            <ac:spMk id="85" creationId="{A2CA2484-1D7C-8C92-54AB-BAE4C4703469}"/>
          </ac:spMkLst>
        </pc:spChg>
        <pc:spChg chg="mod">
          <ac:chgData name="Carey CIV Geraldine C" userId="89d1af85-1abf-429b-befc-f258fce2fda9" providerId="ADAL" clId="{E2CCAAF0-82FB-49EB-9F6C-ACBB3B68B32E}" dt="2025-03-27T17:45:16.101" v="224"/>
          <ac:spMkLst>
            <pc:docMk/>
            <pc:sldMk cId="0" sldId="260"/>
            <ac:spMk id="86" creationId="{90CA5D79-F884-11BF-8F12-88F5684553DE}"/>
          </ac:spMkLst>
        </pc:spChg>
        <pc:spChg chg="mod">
          <ac:chgData name="Carey CIV Geraldine C" userId="89d1af85-1abf-429b-befc-f258fce2fda9" providerId="ADAL" clId="{E2CCAAF0-82FB-49EB-9F6C-ACBB3B68B32E}" dt="2025-03-27T17:45:16.101" v="224"/>
          <ac:spMkLst>
            <pc:docMk/>
            <pc:sldMk cId="0" sldId="260"/>
            <ac:spMk id="87" creationId="{4ACB0397-B5AA-332D-4CBD-C029B810EE9C}"/>
          </ac:spMkLst>
        </pc:spChg>
        <pc:spChg chg="mod">
          <ac:chgData name="Carey CIV Geraldine C" userId="89d1af85-1abf-429b-befc-f258fce2fda9" providerId="ADAL" clId="{E2CCAAF0-82FB-49EB-9F6C-ACBB3B68B32E}" dt="2025-03-27T17:45:16.101" v="224"/>
          <ac:spMkLst>
            <pc:docMk/>
            <pc:sldMk cId="0" sldId="260"/>
            <ac:spMk id="88" creationId="{1B7F0923-CF90-AE83-AC58-FB895D742E5A}"/>
          </ac:spMkLst>
        </pc:spChg>
        <pc:spChg chg="mod">
          <ac:chgData name="Carey CIV Geraldine C" userId="89d1af85-1abf-429b-befc-f258fce2fda9" providerId="ADAL" clId="{E2CCAAF0-82FB-49EB-9F6C-ACBB3B68B32E}" dt="2025-03-27T17:45:16.101" v="224"/>
          <ac:spMkLst>
            <pc:docMk/>
            <pc:sldMk cId="0" sldId="260"/>
            <ac:spMk id="89" creationId="{10A028B8-C44D-D879-212D-A28E4BDDD714}"/>
          </ac:spMkLst>
        </pc:spChg>
        <pc:spChg chg="mod">
          <ac:chgData name="Carey CIV Geraldine C" userId="89d1af85-1abf-429b-befc-f258fce2fda9" providerId="ADAL" clId="{E2CCAAF0-82FB-49EB-9F6C-ACBB3B68B32E}" dt="2025-03-27T17:45:16.101" v="224"/>
          <ac:spMkLst>
            <pc:docMk/>
            <pc:sldMk cId="0" sldId="260"/>
            <ac:spMk id="90" creationId="{88739190-D6D2-42E2-21E2-82ED9086AD44}"/>
          </ac:spMkLst>
        </pc:spChg>
        <pc:spChg chg="mod">
          <ac:chgData name="Carey CIV Geraldine C" userId="89d1af85-1abf-429b-befc-f258fce2fda9" providerId="ADAL" clId="{E2CCAAF0-82FB-49EB-9F6C-ACBB3B68B32E}" dt="2025-03-27T17:45:16.101" v="224"/>
          <ac:spMkLst>
            <pc:docMk/>
            <pc:sldMk cId="0" sldId="260"/>
            <ac:spMk id="91" creationId="{2067366F-B9CF-3553-EB9F-85005177929A}"/>
          </ac:spMkLst>
        </pc:spChg>
        <pc:spChg chg="mod">
          <ac:chgData name="Carey CIV Geraldine C" userId="89d1af85-1abf-429b-befc-f258fce2fda9" providerId="ADAL" clId="{E2CCAAF0-82FB-49EB-9F6C-ACBB3B68B32E}" dt="2025-03-27T17:45:16.101" v="224"/>
          <ac:spMkLst>
            <pc:docMk/>
            <pc:sldMk cId="0" sldId="260"/>
            <ac:spMk id="92" creationId="{457D7748-02F2-E826-B5D6-3F1A7B7EFFB1}"/>
          </ac:spMkLst>
        </pc:spChg>
        <pc:spChg chg="mod">
          <ac:chgData name="Carey CIV Geraldine C" userId="89d1af85-1abf-429b-befc-f258fce2fda9" providerId="ADAL" clId="{E2CCAAF0-82FB-49EB-9F6C-ACBB3B68B32E}" dt="2025-03-27T17:45:16.101" v="224"/>
          <ac:spMkLst>
            <pc:docMk/>
            <pc:sldMk cId="0" sldId="260"/>
            <ac:spMk id="93" creationId="{E4294B81-BEA1-4E37-3D92-36B12D684470}"/>
          </ac:spMkLst>
        </pc:spChg>
        <pc:spChg chg="mod">
          <ac:chgData name="Carey CIV Geraldine C" userId="89d1af85-1abf-429b-befc-f258fce2fda9" providerId="ADAL" clId="{E2CCAAF0-82FB-49EB-9F6C-ACBB3B68B32E}" dt="2025-03-27T17:45:16.101" v="224"/>
          <ac:spMkLst>
            <pc:docMk/>
            <pc:sldMk cId="0" sldId="260"/>
            <ac:spMk id="94" creationId="{395F4707-468E-3270-BC3F-EF8B6E78B35B}"/>
          </ac:spMkLst>
        </pc:spChg>
        <pc:spChg chg="mod">
          <ac:chgData name="Carey CIV Geraldine C" userId="89d1af85-1abf-429b-befc-f258fce2fda9" providerId="ADAL" clId="{E2CCAAF0-82FB-49EB-9F6C-ACBB3B68B32E}" dt="2025-03-27T17:45:16.101" v="224"/>
          <ac:spMkLst>
            <pc:docMk/>
            <pc:sldMk cId="0" sldId="260"/>
            <ac:spMk id="95" creationId="{C2A012D8-AB20-6D67-0B94-5B5CD104E53F}"/>
          </ac:spMkLst>
        </pc:spChg>
        <pc:spChg chg="mod">
          <ac:chgData name="Carey CIV Geraldine C" userId="89d1af85-1abf-429b-befc-f258fce2fda9" providerId="ADAL" clId="{E2CCAAF0-82FB-49EB-9F6C-ACBB3B68B32E}" dt="2025-03-27T17:45:16.101" v="224"/>
          <ac:spMkLst>
            <pc:docMk/>
            <pc:sldMk cId="0" sldId="260"/>
            <ac:spMk id="96" creationId="{94BB7CE3-BE1E-F98C-BEEE-A9CB7CE4E34D}"/>
          </ac:spMkLst>
        </pc:spChg>
        <pc:spChg chg="mod">
          <ac:chgData name="Carey CIV Geraldine C" userId="89d1af85-1abf-429b-befc-f258fce2fda9" providerId="ADAL" clId="{E2CCAAF0-82FB-49EB-9F6C-ACBB3B68B32E}" dt="2025-03-27T17:45:16.101" v="224"/>
          <ac:spMkLst>
            <pc:docMk/>
            <pc:sldMk cId="0" sldId="260"/>
            <ac:spMk id="97" creationId="{A5598A51-AB8E-7C5E-5470-B36797C4505A}"/>
          </ac:spMkLst>
        </pc:spChg>
        <pc:spChg chg="mod">
          <ac:chgData name="Carey CIV Geraldine C" userId="89d1af85-1abf-429b-befc-f258fce2fda9" providerId="ADAL" clId="{E2CCAAF0-82FB-49EB-9F6C-ACBB3B68B32E}" dt="2025-03-27T17:45:16.101" v="224"/>
          <ac:spMkLst>
            <pc:docMk/>
            <pc:sldMk cId="0" sldId="260"/>
            <ac:spMk id="98" creationId="{F70ACDCB-816B-8707-557B-F0F94D53889D}"/>
          </ac:spMkLst>
        </pc:spChg>
        <pc:spChg chg="mod">
          <ac:chgData name="Carey CIV Geraldine C" userId="89d1af85-1abf-429b-befc-f258fce2fda9" providerId="ADAL" clId="{E2CCAAF0-82FB-49EB-9F6C-ACBB3B68B32E}" dt="2025-03-27T17:45:16.101" v="224"/>
          <ac:spMkLst>
            <pc:docMk/>
            <pc:sldMk cId="0" sldId="260"/>
            <ac:spMk id="99" creationId="{BC276ADD-46F8-A119-8DEF-3DEF07E84DA4}"/>
          </ac:spMkLst>
        </pc:spChg>
        <pc:spChg chg="mod">
          <ac:chgData name="Carey CIV Geraldine C" userId="89d1af85-1abf-429b-befc-f258fce2fda9" providerId="ADAL" clId="{E2CCAAF0-82FB-49EB-9F6C-ACBB3B68B32E}" dt="2025-03-27T17:45:16.101" v="224"/>
          <ac:spMkLst>
            <pc:docMk/>
            <pc:sldMk cId="0" sldId="260"/>
            <ac:spMk id="100" creationId="{BA9F1F32-5173-8855-D683-2650485541FD}"/>
          </ac:spMkLst>
        </pc:spChg>
        <pc:spChg chg="mod">
          <ac:chgData name="Carey CIV Geraldine C" userId="89d1af85-1abf-429b-befc-f258fce2fda9" providerId="ADAL" clId="{E2CCAAF0-82FB-49EB-9F6C-ACBB3B68B32E}" dt="2025-03-27T17:45:16.101" v="224"/>
          <ac:spMkLst>
            <pc:docMk/>
            <pc:sldMk cId="0" sldId="260"/>
            <ac:spMk id="101" creationId="{D66D5162-17E6-0E2E-D653-08335C17305B}"/>
          </ac:spMkLst>
        </pc:spChg>
        <pc:spChg chg="mod">
          <ac:chgData name="Carey CIV Geraldine C" userId="89d1af85-1abf-429b-befc-f258fce2fda9" providerId="ADAL" clId="{E2CCAAF0-82FB-49EB-9F6C-ACBB3B68B32E}" dt="2025-03-27T17:45:16.101" v="224"/>
          <ac:spMkLst>
            <pc:docMk/>
            <pc:sldMk cId="0" sldId="260"/>
            <ac:spMk id="102" creationId="{CFD4904B-4BE8-13EC-322B-1ECD7E837DE5}"/>
          </ac:spMkLst>
        </pc:spChg>
        <pc:spChg chg="mod">
          <ac:chgData name="Carey CIV Geraldine C" userId="89d1af85-1abf-429b-befc-f258fce2fda9" providerId="ADAL" clId="{E2CCAAF0-82FB-49EB-9F6C-ACBB3B68B32E}" dt="2025-03-27T17:45:16.101" v="224"/>
          <ac:spMkLst>
            <pc:docMk/>
            <pc:sldMk cId="0" sldId="260"/>
            <ac:spMk id="103" creationId="{EA401C76-8D82-3B9D-5124-4CCB5933A003}"/>
          </ac:spMkLst>
        </pc:spChg>
        <pc:spChg chg="mod">
          <ac:chgData name="Carey CIV Geraldine C" userId="89d1af85-1abf-429b-befc-f258fce2fda9" providerId="ADAL" clId="{E2CCAAF0-82FB-49EB-9F6C-ACBB3B68B32E}" dt="2025-03-27T17:45:16.101" v="224"/>
          <ac:spMkLst>
            <pc:docMk/>
            <pc:sldMk cId="0" sldId="260"/>
            <ac:spMk id="104" creationId="{99F877F6-4F8C-C479-2B0A-7C564C88B86D}"/>
          </ac:spMkLst>
        </pc:spChg>
        <pc:spChg chg="mod">
          <ac:chgData name="Carey CIV Geraldine C" userId="89d1af85-1abf-429b-befc-f258fce2fda9" providerId="ADAL" clId="{E2CCAAF0-82FB-49EB-9F6C-ACBB3B68B32E}" dt="2025-03-27T17:45:16.101" v="224"/>
          <ac:spMkLst>
            <pc:docMk/>
            <pc:sldMk cId="0" sldId="260"/>
            <ac:spMk id="105" creationId="{42E0C1FA-145E-2AC4-0EA0-7D163255AEC0}"/>
          </ac:spMkLst>
        </pc:spChg>
        <pc:spChg chg="mod">
          <ac:chgData name="Carey CIV Geraldine C" userId="89d1af85-1abf-429b-befc-f258fce2fda9" providerId="ADAL" clId="{E2CCAAF0-82FB-49EB-9F6C-ACBB3B68B32E}" dt="2025-03-27T17:45:16.101" v="224"/>
          <ac:spMkLst>
            <pc:docMk/>
            <pc:sldMk cId="0" sldId="260"/>
            <ac:spMk id="106" creationId="{9CA66BEE-D824-974C-71B9-C1D374A8F608}"/>
          </ac:spMkLst>
        </pc:spChg>
        <pc:spChg chg="mod">
          <ac:chgData name="Carey CIV Geraldine C" userId="89d1af85-1abf-429b-befc-f258fce2fda9" providerId="ADAL" clId="{E2CCAAF0-82FB-49EB-9F6C-ACBB3B68B32E}" dt="2025-03-27T17:45:16.101" v="224"/>
          <ac:spMkLst>
            <pc:docMk/>
            <pc:sldMk cId="0" sldId="260"/>
            <ac:spMk id="107" creationId="{004EFE50-0900-7F68-360F-50AB2229E9A2}"/>
          </ac:spMkLst>
        </pc:spChg>
        <pc:spChg chg="mod">
          <ac:chgData name="Carey CIV Geraldine C" userId="89d1af85-1abf-429b-befc-f258fce2fda9" providerId="ADAL" clId="{E2CCAAF0-82FB-49EB-9F6C-ACBB3B68B32E}" dt="2025-03-27T17:45:16.101" v="224"/>
          <ac:spMkLst>
            <pc:docMk/>
            <pc:sldMk cId="0" sldId="260"/>
            <ac:spMk id="108" creationId="{F4D88BCD-E551-15E8-2375-66996E9D08E7}"/>
          </ac:spMkLst>
        </pc:spChg>
        <pc:spChg chg="mod">
          <ac:chgData name="Carey CIV Geraldine C" userId="89d1af85-1abf-429b-befc-f258fce2fda9" providerId="ADAL" clId="{E2CCAAF0-82FB-49EB-9F6C-ACBB3B68B32E}" dt="2025-03-27T17:45:16.101" v="224"/>
          <ac:spMkLst>
            <pc:docMk/>
            <pc:sldMk cId="0" sldId="260"/>
            <ac:spMk id="109" creationId="{B686F612-FB9E-C3D1-8D90-DAE6BE6C5633}"/>
          </ac:spMkLst>
        </pc:spChg>
        <pc:spChg chg="mod">
          <ac:chgData name="Carey CIV Geraldine C" userId="89d1af85-1abf-429b-befc-f258fce2fda9" providerId="ADAL" clId="{E2CCAAF0-82FB-49EB-9F6C-ACBB3B68B32E}" dt="2025-03-27T17:45:16.101" v="224"/>
          <ac:spMkLst>
            <pc:docMk/>
            <pc:sldMk cId="0" sldId="260"/>
            <ac:spMk id="110" creationId="{46EDD1F7-FB87-95A9-18D5-8B1F39DCAD5E}"/>
          </ac:spMkLst>
        </pc:spChg>
        <pc:spChg chg="mod">
          <ac:chgData name="Carey CIV Geraldine C" userId="89d1af85-1abf-429b-befc-f258fce2fda9" providerId="ADAL" clId="{E2CCAAF0-82FB-49EB-9F6C-ACBB3B68B32E}" dt="2025-03-27T17:45:16.101" v="224"/>
          <ac:spMkLst>
            <pc:docMk/>
            <pc:sldMk cId="0" sldId="260"/>
            <ac:spMk id="111" creationId="{0362BA97-F0F8-3535-A0B5-322834A920C3}"/>
          </ac:spMkLst>
        </pc:spChg>
        <pc:spChg chg="mod">
          <ac:chgData name="Carey CIV Geraldine C" userId="89d1af85-1abf-429b-befc-f258fce2fda9" providerId="ADAL" clId="{E2CCAAF0-82FB-49EB-9F6C-ACBB3B68B32E}" dt="2025-03-27T17:45:16.101" v="224"/>
          <ac:spMkLst>
            <pc:docMk/>
            <pc:sldMk cId="0" sldId="260"/>
            <ac:spMk id="112" creationId="{E58F7087-F139-6AD7-9E5C-D452DB2E11C5}"/>
          </ac:spMkLst>
        </pc:spChg>
        <pc:spChg chg="mod">
          <ac:chgData name="Carey CIV Geraldine C" userId="89d1af85-1abf-429b-befc-f258fce2fda9" providerId="ADAL" clId="{E2CCAAF0-82FB-49EB-9F6C-ACBB3B68B32E}" dt="2025-03-27T17:45:16.101" v="224"/>
          <ac:spMkLst>
            <pc:docMk/>
            <pc:sldMk cId="0" sldId="260"/>
            <ac:spMk id="113" creationId="{58CC6D40-6340-25EA-9755-C09F401CEA58}"/>
          </ac:spMkLst>
        </pc:spChg>
        <pc:spChg chg="mod">
          <ac:chgData name="Carey CIV Geraldine C" userId="89d1af85-1abf-429b-befc-f258fce2fda9" providerId="ADAL" clId="{E2CCAAF0-82FB-49EB-9F6C-ACBB3B68B32E}" dt="2025-03-27T17:45:16.101" v="224"/>
          <ac:spMkLst>
            <pc:docMk/>
            <pc:sldMk cId="0" sldId="260"/>
            <ac:spMk id="114" creationId="{722AF481-F10D-AD60-97BA-530DB5D7DC46}"/>
          </ac:spMkLst>
        </pc:spChg>
        <pc:spChg chg="mod">
          <ac:chgData name="Carey CIV Geraldine C" userId="89d1af85-1abf-429b-befc-f258fce2fda9" providerId="ADAL" clId="{E2CCAAF0-82FB-49EB-9F6C-ACBB3B68B32E}" dt="2025-03-27T17:45:16.101" v="224"/>
          <ac:spMkLst>
            <pc:docMk/>
            <pc:sldMk cId="0" sldId="260"/>
            <ac:spMk id="115" creationId="{B0ACE2E0-6C3C-5E75-413D-F62F36D71AF3}"/>
          </ac:spMkLst>
        </pc:spChg>
        <pc:spChg chg="mod">
          <ac:chgData name="Carey CIV Geraldine C" userId="89d1af85-1abf-429b-befc-f258fce2fda9" providerId="ADAL" clId="{E2CCAAF0-82FB-49EB-9F6C-ACBB3B68B32E}" dt="2025-03-27T17:45:16.101" v="224"/>
          <ac:spMkLst>
            <pc:docMk/>
            <pc:sldMk cId="0" sldId="260"/>
            <ac:spMk id="116" creationId="{377456A3-6B73-E0D1-3BDC-AD9C94AA153B}"/>
          </ac:spMkLst>
        </pc:spChg>
        <pc:spChg chg="mod">
          <ac:chgData name="Carey CIV Geraldine C" userId="89d1af85-1abf-429b-befc-f258fce2fda9" providerId="ADAL" clId="{E2CCAAF0-82FB-49EB-9F6C-ACBB3B68B32E}" dt="2025-03-27T17:45:16.101" v="224"/>
          <ac:spMkLst>
            <pc:docMk/>
            <pc:sldMk cId="0" sldId="260"/>
            <ac:spMk id="117" creationId="{9312BAE6-762E-5C51-C901-4681CDF8E4FD}"/>
          </ac:spMkLst>
        </pc:spChg>
        <pc:spChg chg="mod">
          <ac:chgData name="Carey CIV Geraldine C" userId="89d1af85-1abf-429b-befc-f258fce2fda9" providerId="ADAL" clId="{E2CCAAF0-82FB-49EB-9F6C-ACBB3B68B32E}" dt="2025-03-27T17:45:16.101" v="224"/>
          <ac:spMkLst>
            <pc:docMk/>
            <pc:sldMk cId="0" sldId="260"/>
            <ac:spMk id="118" creationId="{6BF1EF3B-A795-76F6-5D94-561BE7621847}"/>
          </ac:spMkLst>
        </pc:spChg>
        <pc:spChg chg="mod">
          <ac:chgData name="Carey CIV Geraldine C" userId="89d1af85-1abf-429b-befc-f258fce2fda9" providerId="ADAL" clId="{E2CCAAF0-82FB-49EB-9F6C-ACBB3B68B32E}" dt="2025-03-27T17:45:16.101" v="224"/>
          <ac:spMkLst>
            <pc:docMk/>
            <pc:sldMk cId="0" sldId="260"/>
            <ac:spMk id="119" creationId="{320BDCCC-0DD1-141F-7A96-B106E5D51EAC}"/>
          </ac:spMkLst>
        </pc:spChg>
        <pc:spChg chg="mod">
          <ac:chgData name="Carey CIV Geraldine C" userId="89d1af85-1abf-429b-befc-f258fce2fda9" providerId="ADAL" clId="{E2CCAAF0-82FB-49EB-9F6C-ACBB3B68B32E}" dt="2025-03-27T17:45:16.101" v="224"/>
          <ac:spMkLst>
            <pc:docMk/>
            <pc:sldMk cId="0" sldId="260"/>
            <ac:spMk id="120" creationId="{1DAA2D57-B9D2-AFE1-6E52-C4EC779EC6D7}"/>
          </ac:spMkLst>
        </pc:spChg>
        <pc:spChg chg="mod">
          <ac:chgData name="Carey CIV Geraldine C" userId="89d1af85-1abf-429b-befc-f258fce2fda9" providerId="ADAL" clId="{E2CCAAF0-82FB-49EB-9F6C-ACBB3B68B32E}" dt="2025-03-27T17:45:16.101" v="224"/>
          <ac:spMkLst>
            <pc:docMk/>
            <pc:sldMk cId="0" sldId="260"/>
            <ac:spMk id="121" creationId="{A878645A-64E8-DAD4-A398-EF1915716864}"/>
          </ac:spMkLst>
        </pc:spChg>
        <pc:spChg chg="mod">
          <ac:chgData name="Carey CIV Geraldine C" userId="89d1af85-1abf-429b-befc-f258fce2fda9" providerId="ADAL" clId="{E2CCAAF0-82FB-49EB-9F6C-ACBB3B68B32E}" dt="2025-03-27T17:45:16.101" v="224"/>
          <ac:spMkLst>
            <pc:docMk/>
            <pc:sldMk cId="0" sldId="260"/>
            <ac:spMk id="122" creationId="{1F96CDEF-8C1C-883F-D167-D9C4E8E59C51}"/>
          </ac:spMkLst>
        </pc:spChg>
        <pc:spChg chg="mod">
          <ac:chgData name="Carey CIV Geraldine C" userId="89d1af85-1abf-429b-befc-f258fce2fda9" providerId="ADAL" clId="{E2CCAAF0-82FB-49EB-9F6C-ACBB3B68B32E}" dt="2025-03-27T17:45:16.101" v="224"/>
          <ac:spMkLst>
            <pc:docMk/>
            <pc:sldMk cId="0" sldId="260"/>
            <ac:spMk id="123" creationId="{7C3B8CE3-5DD0-7601-4E8E-A674C7E368ED}"/>
          </ac:spMkLst>
        </pc:spChg>
        <pc:spChg chg="mod">
          <ac:chgData name="Carey CIV Geraldine C" userId="89d1af85-1abf-429b-befc-f258fce2fda9" providerId="ADAL" clId="{E2CCAAF0-82FB-49EB-9F6C-ACBB3B68B32E}" dt="2025-03-27T17:45:16.101" v="224"/>
          <ac:spMkLst>
            <pc:docMk/>
            <pc:sldMk cId="0" sldId="260"/>
            <ac:spMk id="124" creationId="{AC9673B2-5DD8-E30F-62B1-78C1100330E2}"/>
          </ac:spMkLst>
        </pc:spChg>
        <pc:spChg chg="mod">
          <ac:chgData name="Carey CIV Geraldine C" userId="89d1af85-1abf-429b-befc-f258fce2fda9" providerId="ADAL" clId="{E2CCAAF0-82FB-49EB-9F6C-ACBB3B68B32E}" dt="2025-03-27T17:45:16.101" v="224"/>
          <ac:spMkLst>
            <pc:docMk/>
            <pc:sldMk cId="0" sldId="260"/>
            <ac:spMk id="125" creationId="{419DC198-1328-C765-5B3A-76EB10504049}"/>
          </ac:spMkLst>
        </pc:spChg>
        <pc:spChg chg="mod">
          <ac:chgData name="Carey CIV Geraldine C" userId="89d1af85-1abf-429b-befc-f258fce2fda9" providerId="ADAL" clId="{E2CCAAF0-82FB-49EB-9F6C-ACBB3B68B32E}" dt="2025-03-27T17:45:16.101" v="224"/>
          <ac:spMkLst>
            <pc:docMk/>
            <pc:sldMk cId="0" sldId="260"/>
            <ac:spMk id="126" creationId="{BD5F72E1-81CD-472A-960E-6CD4EE74BF71}"/>
          </ac:spMkLst>
        </pc:spChg>
        <pc:spChg chg="add mod">
          <ac:chgData name="Carey CIV Geraldine C" userId="89d1af85-1abf-429b-befc-f258fce2fda9" providerId="ADAL" clId="{E2CCAAF0-82FB-49EB-9F6C-ACBB3B68B32E}" dt="2025-03-27T17:45:33.681" v="231" actId="1076"/>
          <ac:spMkLst>
            <pc:docMk/>
            <pc:sldMk cId="0" sldId="260"/>
            <ac:spMk id="147" creationId="{64E3D979-43E6-826E-560B-6DBED123D920}"/>
          </ac:spMkLst>
        </pc:spChg>
        <pc:grpChg chg="add mod">
          <ac:chgData name="Carey CIV Geraldine C" userId="89d1af85-1abf-429b-befc-f258fce2fda9" providerId="ADAL" clId="{E2CCAAF0-82FB-49EB-9F6C-ACBB3B68B32E}" dt="2025-03-27T17:45:34.193" v="232" actId="1076"/>
          <ac:grpSpMkLst>
            <pc:docMk/>
            <pc:sldMk cId="0" sldId="260"/>
            <ac:grpSpMk id="58" creationId="{8322AE55-EBD8-FDA0-D313-C81EC7786E02}"/>
          </ac:grpSpMkLst>
        </pc:grpChg>
        <pc:picChg chg="mod">
          <ac:chgData name="Carey CIV Geraldine C" userId="89d1af85-1abf-429b-befc-f258fce2fda9" providerId="ADAL" clId="{E2CCAAF0-82FB-49EB-9F6C-ACBB3B68B32E}" dt="2025-03-27T17:45:16.101" v="224"/>
          <ac:picMkLst>
            <pc:docMk/>
            <pc:sldMk cId="0" sldId="260"/>
            <ac:picMk id="59" creationId="{D3639373-A2BA-46A9-59DC-259B8B3DD25F}"/>
          </ac:picMkLst>
        </pc:picChg>
      </pc:sldChg>
      <pc:sldChg chg="delSp del mod">
        <pc:chgData name="Carey CIV Geraldine C" userId="89d1af85-1abf-429b-befc-f258fce2fda9" providerId="ADAL" clId="{E2CCAAF0-82FB-49EB-9F6C-ACBB3B68B32E}" dt="2025-03-27T16:38:03.211" v="63" actId="2696"/>
        <pc:sldMkLst>
          <pc:docMk/>
          <pc:sldMk cId="0" sldId="261"/>
        </pc:sldMkLst>
        <pc:picChg chg="del">
          <ac:chgData name="Carey CIV Geraldine C" userId="89d1af85-1abf-429b-befc-f258fce2fda9" providerId="ADAL" clId="{E2CCAAF0-82FB-49EB-9F6C-ACBB3B68B32E}" dt="2025-03-27T16:37:46.835" v="58" actId="21"/>
          <ac:picMkLst>
            <pc:docMk/>
            <pc:sldMk cId="0" sldId="261"/>
            <ac:picMk id="8" creationId="{322EB4BE-F5CF-DF7C-3509-0BE1085A481A}"/>
          </ac:picMkLst>
        </pc:picChg>
      </pc:sldChg>
      <pc:sldChg chg="delSp modSp mod">
        <pc:chgData name="Carey CIV Geraldine C" userId="89d1af85-1abf-429b-befc-f258fce2fda9" providerId="ADAL" clId="{E2CCAAF0-82FB-49EB-9F6C-ACBB3B68B32E}" dt="2025-03-27T17:39:14.368" v="77" actId="478"/>
        <pc:sldMkLst>
          <pc:docMk/>
          <pc:sldMk cId="1014411040" sldId="262"/>
        </pc:sldMkLst>
        <pc:spChg chg="del">
          <ac:chgData name="Carey CIV Geraldine C" userId="89d1af85-1abf-429b-befc-f258fce2fda9" providerId="ADAL" clId="{E2CCAAF0-82FB-49EB-9F6C-ACBB3B68B32E}" dt="2025-03-27T17:39:14.368" v="77" actId="478"/>
          <ac:spMkLst>
            <pc:docMk/>
            <pc:sldMk cId="1014411040" sldId="262"/>
            <ac:spMk id="2" creationId="{AA2B2B96-A780-7FDE-EFA2-A8F6E887829B}"/>
          </ac:spMkLst>
        </pc:spChg>
        <pc:spChg chg="mod">
          <ac:chgData name="Carey CIV Geraldine C" userId="89d1af85-1abf-429b-befc-f258fce2fda9" providerId="ADAL" clId="{E2CCAAF0-82FB-49EB-9F6C-ACBB3B68B32E}" dt="2025-03-27T17:39:06.147" v="76" actId="6549"/>
          <ac:spMkLst>
            <pc:docMk/>
            <pc:sldMk cId="1014411040" sldId="262"/>
            <ac:spMk id="5" creationId="{00000000-0000-0000-0000-000000000000}"/>
          </ac:spMkLst>
        </pc:spChg>
        <pc:spChg chg="mod">
          <ac:chgData name="Carey CIV Geraldine C" userId="89d1af85-1abf-429b-befc-f258fce2fda9" providerId="ADAL" clId="{E2CCAAF0-82FB-49EB-9F6C-ACBB3B68B32E}" dt="2025-03-26T15:04:05.725" v="41" actId="20577"/>
          <ac:spMkLst>
            <pc:docMk/>
            <pc:sldMk cId="1014411040" sldId="262"/>
            <ac:spMk id="6" creationId="{0EE603B2-A470-B5C8-5E9A-6B5D6E70A2EF}"/>
          </ac:spMkLst>
        </pc:spChg>
      </pc:sldChg>
      <pc:sldChg chg="addSp delSp modSp mod">
        <pc:chgData name="Carey CIV Geraldine C" userId="89d1af85-1abf-429b-befc-f258fce2fda9" providerId="ADAL" clId="{E2CCAAF0-82FB-49EB-9F6C-ACBB3B68B32E}" dt="2025-03-27T17:48:14.435" v="265"/>
        <pc:sldMkLst>
          <pc:docMk/>
          <pc:sldMk cId="1006314389" sldId="264"/>
        </pc:sldMkLst>
        <pc:spChg chg="add mod">
          <ac:chgData name="Carey CIV Geraldine C" userId="89d1af85-1abf-429b-befc-f258fce2fda9" providerId="ADAL" clId="{E2CCAAF0-82FB-49EB-9F6C-ACBB3B68B32E}" dt="2025-03-27T17:48:14.435" v="265"/>
          <ac:spMkLst>
            <pc:docMk/>
            <pc:sldMk cId="1006314389" sldId="264"/>
            <ac:spMk id="2" creationId="{C59A63B7-01B7-53A3-2FEB-D0A1DF4F1401}"/>
          </ac:spMkLst>
        </pc:spChg>
        <pc:spChg chg="del">
          <ac:chgData name="Carey CIV Geraldine C" userId="89d1af85-1abf-429b-befc-f258fce2fda9" providerId="ADAL" clId="{E2CCAAF0-82FB-49EB-9F6C-ACBB3B68B32E}" dt="2025-03-27T17:48:14.094" v="264" actId="478"/>
          <ac:spMkLst>
            <pc:docMk/>
            <pc:sldMk cId="1006314389" sldId="264"/>
            <ac:spMk id="11" creationId="{9CC30503-7AF6-D016-DDBF-F9EF7AF5DC6A}"/>
          </ac:spMkLst>
        </pc:spChg>
      </pc:sldChg>
      <pc:sldChg chg="del">
        <pc:chgData name="Carey CIV Geraldine C" userId="89d1af85-1abf-429b-befc-f258fce2fda9" providerId="ADAL" clId="{E2CCAAF0-82FB-49EB-9F6C-ACBB3B68B32E}" dt="2025-03-26T15:04:14.425" v="42" actId="47"/>
        <pc:sldMkLst>
          <pc:docMk/>
          <pc:sldMk cId="3740287741" sldId="270"/>
        </pc:sldMkLst>
      </pc:sldChg>
      <pc:sldChg chg="del">
        <pc:chgData name="Carey CIV Geraldine C" userId="89d1af85-1abf-429b-befc-f258fce2fda9" providerId="ADAL" clId="{E2CCAAF0-82FB-49EB-9F6C-ACBB3B68B32E}" dt="2025-03-26T15:04:22.819" v="43" actId="47"/>
        <pc:sldMkLst>
          <pc:docMk/>
          <pc:sldMk cId="3205005454" sldId="275"/>
        </pc:sldMkLst>
      </pc:sldChg>
      <pc:sldChg chg="del">
        <pc:chgData name="Carey CIV Geraldine C" userId="89d1af85-1abf-429b-befc-f258fce2fda9" providerId="ADAL" clId="{E2CCAAF0-82FB-49EB-9F6C-ACBB3B68B32E}" dt="2025-03-26T15:04:22.819" v="43" actId="47"/>
        <pc:sldMkLst>
          <pc:docMk/>
          <pc:sldMk cId="2084159357" sldId="278"/>
        </pc:sldMkLst>
      </pc:sldChg>
      <pc:sldChg chg="del">
        <pc:chgData name="Carey CIV Geraldine C" userId="89d1af85-1abf-429b-befc-f258fce2fda9" providerId="ADAL" clId="{E2CCAAF0-82FB-49EB-9F6C-ACBB3B68B32E}" dt="2025-03-26T15:04:22.819" v="43" actId="47"/>
        <pc:sldMkLst>
          <pc:docMk/>
          <pc:sldMk cId="1903676561" sldId="279"/>
        </pc:sldMkLst>
      </pc:sldChg>
      <pc:sldChg chg="del">
        <pc:chgData name="Carey CIV Geraldine C" userId="89d1af85-1abf-429b-befc-f258fce2fda9" providerId="ADAL" clId="{E2CCAAF0-82FB-49EB-9F6C-ACBB3B68B32E}" dt="2025-03-26T15:04:22.819" v="43" actId="47"/>
        <pc:sldMkLst>
          <pc:docMk/>
          <pc:sldMk cId="3705544544" sldId="295"/>
        </pc:sldMkLst>
      </pc:sldChg>
      <pc:sldChg chg="addSp delSp modSp mod">
        <pc:chgData name="Carey CIV Geraldine C" userId="89d1af85-1abf-429b-befc-f258fce2fda9" providerId="ADAL" clId="{E2CCAAF0-82FB-49EB-9F6C-ACBB3B68B32E}" dt="2025-03-27T17:57:58.105" v="303" actId="1076"/>
        <pc:sldMkLst>
          <pc:docMk/>
          <pc:sldMk cId="982501519" sldId="301"/>
        </pc:sldMkLst>
        <pc:spChg chg="mod">
          <ac:chgData name="Carey CIV Geraldine C" userId="89d1af85-1abf-429b-befc-f258fce2fda9" providerId="ADAL" clId="{E2CCAAF0-82FB-49EB-9F6C-ACBB3B68B32E}" dt="2025-03-27T16:37:41.468" v="57" actId="20577"/>
          <ac:spMkLst>
            <pc:docMk/>
            <pc:sldMk cId="982501519" sldId="301"/>
            <ac:spMk id="132" creationId="{D49551AE-532B-3EE9-9B8D-BF705D2B700D}"/>
          </ac:spMkLst>
        </pc:spChg>
        <pc:spChg chg="del mod">
          <ac:chgData name="Carey CIV Geraldine C" userId="89d1af85-1abf-429b-befc-f258fce2fda9" providerId="ADAL" clId="{E2CCAAF0-82FB-49EB-9F6C-ACBB3B68B32E}" dt="2025-03-27T16:39:04.493" v="69" actId="478"/>
          <ac:spMkLst>
            <pc:docMk/>
            <pc:sldMk cId="982501519" sldId="301"/>
            <ac:spMk id="138" creationId="{AA50C126-9ADD-BD72-9441-A8E37A8BEAA8}"/>
          </ac:spMkLst>
        </pc:spChg>
        <pc:spChg chg="mod">
          <ac:chgData name="Carey CIV Geraldine C" userId="89d1af85-1abf-429b-befc-f258fce2fda9" providerId="ADAL" clId="{E2CCAAF0-82FB-49EB-9F6C-ACBB3B68B32E}" dt="2025-03-27T16:38:36.360" v="64"/>
          <ac:spMkLst>
            <pc:docMk/>
            <pc:sldMk cId="982501519" sldId="301"/>
            <ac:spMk id="142" creationId="{AED17D38-D3EC-4D34-52D5-5404ED3D6D8E}"/>
          </ac:spMkLst>
        </pc:spChg>
        <pc:spChg chg="mod">
          <ac:chgData name="Carey CIV Geraldine C" userId="89d1af85-1abf-429b-befc-f258fce2fda9" providerId="ADAL" clId="{E2CCAAF0-82FB-49EB-9F6C-ACBB3B68B32E}" dt="2025-03-27T16:38:50.751" v="66"/>
          <ac:spMkLst>
            <pc:docMk/>
            <pc:sldMk cId="982501519" sldId="301"/>
            <ac:spMk id="145" creationId="{C7C2E4F0-FF34-A077-604B-1D42FE8E3489}"/>
          </ac:spMkLst>
        </pc:spChg>
        <pc:spChg chg="add mod">
          <ac:chgData name="Carey CIV Geraldine C" userId="89d1af85-1abf-429b-befc-f258fce2fda9" providerId="ADAL" clId="{E2CCAAF0-82FB-49EB-9F6C-ACBB3B68B32E}" dt="2025-03-27T17:48:04.628" v="263" actId="1076"/>
          <ac:spMkLst>
            <pc:docMk/>
            <pc:sldMk cId="982501519" sldId="301"/>
            <ac:spMk id="146" creationId="{D655B3B6-349E-68A9-CB71-541C4640F635}"/>
          </ac:spMkLst>
        </pc:spChg>
        <pc:spChg chg="add del mod">
          <ac:chgData name="Carey CIV Geraldine C" userId="89d1af85-1abf-429b-befc-f258fce2fda9" providerId="ADAL" clId="{E2CCAAF0-82FB-49EB-9F6C-ACBB3B68B32E}" dt="2025-03-27T17:47:18.083" v="255" actId="255"/>
          <ac:spMkLst>
            <pc:docMk/>
            <pc:sldMk cId="982501519" sldId="301"/>
            <ac:spMk id="147" creationId="{64E3D979-43E6-826E-560B-6DBED123D920}"/>
          </ac:spMkLst>
        </pc:spChg>
        <pc:spChg chg="add mod">
          <ac:chgData name="Carey CIV Geraldine C" userId="89d1af85-1abf-429b-befc-f258fce2fda9" providerId="ADAL" clId="{E2CCAAF0-82FB-49EB-9F6C-ACBB3B68B32E}" dt="2025-03-27T17:57:19.105" v="280" actId="1076"/>
          <ac:spMkLst>
            <pc:docMk/>
            <pc:sldMk cId="982501519" sldId="301"/>
            <ac:spMk id="148" creationId="{508FE8AB-2E86-2298-2EE6-F3EBDB096BD8}"/>
          </ac:spMkLst>
        </pc:spChg>
        <pc:spChg chg="add mod">
          <ac:chgData name="Carey CIV Geraldine C" userId="89d1af85-1abf-429b-befc-f258fce2fda9" providerId="ADAL" clId="{E2CCAAF0-82FB-49EB-9F6C-ACBB3B68B32E}" dt="2025-03-27T17:57:11.232" v="278" actId="1076"/>
          <ac:spMkLst>
            <pc:docMk/>
            <pc:sldMk cId="982501519" sldId="301"/>
            <ac:spMk id="149" creationId="{F4D6A56D-2DAE-0607-710F-498E0F985997}"/>
          </ac:spMkLst>
        </pc:spChg>
        <pc:spChg chg="add mod">
          <ac:chgData name="Carey CIV Geraldine C" userId="89d1af85-1abf-429b-befc-f258fce2fda9" providerId="ADAL" clId="{E2CCAAF0-82FB-49EB-9F6C-ACBB3B68B32E}" dt="2025-03-27T17:57:58.105" v="303" actId="1076"/>
          <ac:spMkLst>
            <pc:docMk/>
            <pc:sldMk cId="982501519" sldId="301"/>
            <ac:spMk id="150" creationId="{80103B2B-31F8-5296-5D3D-2E87C8EE57C6}"/>
          </ac:spMkLst>
        </pc:spChg>
        <pc:grpChg chg="del">
          <ac:chgData name="Carey CIV Geraldine C" userId="89d1af85-1abf-429b-befc-f258fce2fda9" providerId="ADAL" clId="{E2CCAAF0-82FB-49EB-9F6C-ACBB3B68B32E}" dt="2025-03-27T16:37:14.646" v="46" actId="478"/>
          <ac:grpSpMkLst>
            <pc:docMk/>
            <pc:sldMk cId="982501519" sldId="301"/>
            <ac:grpSpMk id="4" creationId="{B34A7A46-D369-9109-189A-F18C53CE9998}"/>
          </ac:grpSpMkLst>
        </pc:grpChg>
        <pc:grpChg chg="del">
          <ac:chgData name="Carey CIV Geraldine C" userId="89d1af85-1abf-429b-befc-f258fce2fda9" providerId="ADAL" clId="{E2CCAAF0-82FB-49EB-9F6C-ACBB3B68B32E}" dt="2025-03-27T16:37:12.458" v="45" actId="478"/>
          <ac:grpSpMkLst>
            <pc:docMk/>
            <pc:sldMk cId="982501519" sldId="301"/>
            <ac:grpSpMk id="23" creationId="{9CAB5E80-FA49-2EC2-EE02-2C3978BF1D6F}"/>
          </ac:grpSpMkLst>
        </pc:grpChg>
        <pc:grpChg chg="add del mod">
          <ac:chgData name="Carey CIV Geraldine C" userId="89d1af85-1abf-429b-befc-f258fce2fda9" providerId="ADAL" clId="{E2CCAAF0-82FB-49EB-9F6C-ACBB3B68B32E}" dt="2025-03-27T17:47:25.262" v="256" actId="1076"/>
          <ac:grpSpMkLst>
            <pc:docMk/>
            <pc:sldMk cId="982501519" sldId="301"/>
            <ac:grpSpMk id="58" creationId="{8322AE55-EBD8-FDA0-D313-C81EC7786E02}"/>
          </ac:grpSpMkLst>
        </pc:grpChg>
        <pc:grpChg chg="add mod">
          <ac:chgData name="Carey CIV Geraldine C" userId="89d1af85-1abf-429b-befc-f258fce2fda9" providerId="ADAL" clId="{E2CCAAF0-82FB-49EB-9F6C-ACBB3B68B32E}" dt="2025-03-27T17:48:27.317" v="267" actId="1076"/>
          <ac:grpSpMkLst>
            <pc:docMk/>
            <pc:sldMk cId="982501519" sldId="301"/>
            <ac:grpSpMk id="140" creationId="{6C6F2F5A-F5C3-0CAB-576C-9655DE571336}"/>
          </ac:grpSpMkLst>
        </pc:grpChg>
        <pc:grpChg chg="add mod">
          <ac:chgData name="Carey CIV Geraldine C" userId="89d1af85-1abf-429b-befc-f258fce2fda9" providerId="ADAL" clId="{E2CCAAF0-82FB-49EB-9F6C-ACBB3B68B32E}" dt="2025-03-27T17:48:27.317" v="267" actId="1076"/>
          <ac:grpSpMkLst>
            <pc:docMk/>
            <pc:sldMk cId="982501519" sldId="301"/>
            <ac:grpSpMk id="143" creationId="{3D168128-1442-7BFD-80DF-1A035F7D0570}"/>
          </ac:grpSpMkLst>
        </pc:grpChg>
        <pc:picChg chg="add mod">
          <ac:chgData name="Carey CIV Geraldine C" userId="89d1af85-1abf-429b-befc-f258fce2fda9" providerId="ADAL" clId="{E2CCAAF0-82FB-49EB-9F6C-ACBB3B68B32E}" dt="2025-03-27T17:47:52.420" v="260" actId="1076"/>
          <ac:picMkLst>
            <pc:docMk/>
            <pc:sldMk cId="982501519" sldId="301"/>
            <ac:picMk id="133" creationId="{6E45139F-AAFF-D4C5-8F1C-D85F32804C6A}"/>
          </ac:picMkLst>
        </pc:picChg>
        <pc:picChg chg="add mod">
          <ac:chgData name="Carey CIV Geraldine C" userId="89d1af85-1abf-429b-befc-f258fce2fda9" providerId="ADAL" clId="{E2CCAAF0-82FB-49EB-9F6C-ACBB3B68B32E}" dt="2025-03-27T17:47:52.420" v="260" actId="1076"/>
          <ac:picMkLst>
            <pc:docMk/>
            <pc:sldMk cId="982501519" sldId="301"/>
            <ac:picMk id="134" creationId="{7AC04B67-C737-C251-8615-3FDFF507BCF3}"/>
          </ac:picMkLst>
        </pc:picChg>
        <pc:picChg chg="add mod">
          <ac:chgData name="Carey CIV Geraldine C" userId="89d1af85-1abf-429b-befc-f258fce2fda9" providerId="ADAL" clId="{E2CCAAF0-82FB-49EB-9F6C-ACBB3B68B32E}" dt="2025-03-27T17:47:52.420" v="260" actId="1076"/>
          <ac:picMkLst>
            <pc:docMk/>
            <pc:sldMk cId="982501519" sldId="301"/>
            <ac:picMk id="135" creationId="{C890C04C-F105-C740-F29A-FCAA0064B5E4}"/>
          </ac:picMkLst>
        </pc:picChg>
        <pc:picChg chg="add mod">
          <ac:chgData name="Carey CIV Geraldine C" userId="89d1af85-1abf-429b-befc-f258fce2fda9" providerId="ADAL" clId="{E2CCAAF0-82FB-49EB-9F6C-ACBB3B68B32E}" dt="2025-03-27T17:48:35.131" v="268" actId="1076"/>
          <ac:picMkLst>
            <pc:docMk/>
            <pc:sldMk cId="982501519" sldId="301"/>
            <ac:picMk id="139" creationId="{322EB4BE-F5CF-DF7C-3509-0BE1085A481A}"/>
          </ac:picMkLst>
        </pc:picChg>
        <pc:picChg chg="mod">
          <ac:chgData name="Carey CIV Geraldine C" userId="89d1af85-1abf-429b-befc-f258fce2fda9" providerId="ADAL" clId="{E2CCAAF0-82FB-49EB-9F6C-ACBB3B68B32E}" dt="2025-03-27T16:38:36.360" v="64"/>
          <ac:picMkLst>
            <pc:docMk/>
            <pc:sldMk cId="982501519" sldId="301"/>
            <ac:picMk id="141" creationId="{1CA9CB15-5FD6-7871-F8B3-E5EB4CCD3427}"/>
          </ac:picMkLst>
        </pc:picChg>
        <pc:picChg chg="mod">
          <ac:chgData name="Carey CIV Geraldine C" userId="89d1af85-1abf-429b-befc-f258fce2fda9" providerId="ADAL" clId="{E2CCAAF0-82FB-49EB-9F6C-ACBB3B68B32E}" dt="2025-03-27T16:38:50.751" v="66"/>
          <ac:picMkLst>
            <pc:docMk/>
            <pc:sldMk cId="982501519" sldId="301"/>
            <ac:picMk id="144" creationId="{A1E01232-8B4C-3A67-0A1D-6E8E9B828D52}"/>
          </ac:picMkLst>
        </pc:picChg>
        <pc:picChg chg="add mod">
          <ac:chgData name="Carey CIV Geraldine C" userId="89d1af85-1abf-429b-befc-f258fce2fda9" providerId="ADAL" clId="{E2CCAAF0-82FB-49EB-9F6C-ACBB3B68B32E}" dt="2025-03-27T17:57:08.065" v="277" actId="1076"/>
          <ac:picMkLst>
            <pc:docMk/>
            <pc:sldMk cId="982501519" sldId="301"/>
            <ac:picMk id="151" creationId="{5A50BB76-E767-0162-81A1-8469FB9175F2}"/>
          </ac:picMkLst>
        </pc:picChg>
        <pc:cxnChg chg="del">
          <ac:chgData name="Carey CIV Geraldine C" userId="89d1af85-1abf-429b-befc-f258fce2fda9" providerId="ADAL" clId="{E2CCAAF0-82FB-49EB-9F6C-ACBB3B68B32E}" dt="2025-03-27T16:37:10.050" v="44" actId="478"/>
          <ac:cxnSpMkLst>
            <pc:docMk/>
            <pc:sldMk cId="982501519" sldId="301"/>
            <ac:cxnSpMk id="127" creationId="{71F1213D-E019-36D0-6553-DE3944AC5CB4}"/>
          </ac:cxnSpMkLst>
        </pc:cxnChg>
        <pc:cxnChg chg="del">
          <ac:chgData name="Carey CIV Geraldine C" userId="89d1af85-1abf-429b-befc-f258fce2fda9" providerId="ADAL" clId="{E2CCAAF0-82FB-49EB-9F6C-ACBB3B68B32E}" dt="2025-03-27T16:37:10.050" v="44" actId="478"/>
          <ac:cxnSpMkLst>
            <pc:docMk/>
            <pc:sldMk cId="982501519" sldId="301"/>
            <ac:cxnSpMk id="128" creationId="{00148462-D41B-B686-7EF9-F2F7E1BC85A6}"/>
          </ac:cxnSpMkLst>
        </pc:cxnChg>
        <pc:cxnChg chg="del">
          <ac:chgData name="Carey CIV Geraldine C" userId="89d1af85-1abf-429b-befc-f258fce2fda9" providerId="ADAL" clId="{E2CCAAF0-82FB-49EB-9F6C-ACBB3B68B32E}" dt="2025-03-27T16:37:10.050" v="44" actId="478"/>
          <ac:cxnSpMkLst>
            <pc:docMk/>
            <pc:sldMk cId="982501519" sldId="301"/>
            <ac:cxnSpMk id="129" creationId="{352AD0D9-6A6E-8F84-7BE6-99857D6E9D2F}"/>
          </ac:cxnSpMkLst>
        </pc:cxnChg>
        <pc:cxnChg chg="del">
          <ac:chgData name="Carey CIV Geraldine C" userId="89d1af85-1abf-429b-befc-f258fce2fda9" providerId="ADAL" clId="{E2CCAAF0-82FB-49EB-9F6C-ACBB3B68B32E}" dt="2025-03-27T16:37:10.050" v="44" actId="478"/>
          <ac:cxnSpMkLst>
            <pc:docMk/>
            <pc:sldMk cId="982501519" sldId="301"/>
            <ac:cxnSpMk id="130" creationId="{66105CCB-AEBD-EC97-3445-192D010A7FF3}"/>
          </ac:cxnSpMkLst>
        </pc:cxnChg>
        <pc:cxnChg chg="del">
          <ac:chgData name="Carey CIV Geraldine C" userId="89d1af85-1abf-429b-befc-f258fce2fda9" providerId="ADAL" clId="{E2CCAAF0-82FB-49EB-9F6C-ACBB3B68B32E}" dt="2025-03-27T16:37:10.050" v="44" actId="478"/>
          <ac:cxnSpMkLst>
            <pc:docMk/>
            <pc:sldMk cId="982501519" sldId="301"/>
            <ac:cxnSpMk id="131" creationId="{8205439C-756A-C91C-DA22-76ADC76CD435}"/>
          </ac:cxnSpMkLst>
        </pc:cxnChg>
      </pc:sldChg>
      <pc:sldChg chg="del">
        <pc:chgData name="Carey CIV Geraldine C" userId="89d1af85-1abf-429b-befc-f258fce2fda9" providerId="ADAL" clId="{E2CCAAF0-82FB-49EB-9F6C-ACBB3B68B32E}" dt="2025-03-26T15:04:14.425" v="42" actId="47"/>
        <pc:sldMkLst>
          <pc:docMk/>
          <pc:sldMk cId="2952872469" sldId="562"/>
        </pc:sldMkLst>
      </pc:sldChg>
      <pc:sldChg chg="del">
        <pc:chgData name="Carey CIV Geraldine C" userId="89d1af85-1abf-429b-befc-f258fce2fda9" providerId="ADAL" clId="{E2CCAAF0-82FB-49EB-9F6C-ACBB3B68B32E}" dt="2025-03-26T15:04:14.425" v="42" actId="47"/>
        <pc:sldMkLst>
          <pc:docMk/>
          <pc:sldMk cId="735551153" sldId="583"/>
        </pc:sldMkLst>
      </pc:sldChg>
      <pc:sldChg chg="del">
        <pc:chgData name="Carey CIV Geraldine C" userId="89d1af85-1abf-429b-befc-f258fce2fda9" providerId="ADAL" clId="{E2CCAAF0-82FB-49EB-9F6C-ACBB3B68B32E}" dt="2025-03-26T15:04:22.819" v="43" actId="47"/>
        <pc:sldMkLst>
          <pc:docMk/>
          <pc:sldMk cId="3327183154" sldId="910"/>
        </pc:sldMkLst>
      </pc:sldChg>
      <pc:sldChg chg="del">
        <pc:chgData name="Carey CIV Geraldine C" userId="89d1af85-1abf-429b-befc-f258fce2fda9" providerId="ADAL" clId="{E2CCAAF0-82FB-49EB-9F6C-ACBB3B68B32E}" dt="2025-03-26T15:04:22.819" v="43" actId="47"/>
        <pc:sldMkLst>
          <pc:docMk/>
          <pc:sldMk cId="1725526014" sldId="2147376939"/>
        </pc:sldMkLst>
      </pc:sldChg>
      <pc:sldChg chg="del">
        <pc:chgData name="Carey CIV Geraldine C" userId="89d1af85-1abf-429b-befc-f258fce2fda9" providerId="ADAL" clId="{E2CCAAF0-82FB-49EB-9F6C-ACBB3B68B32E}" dt="2025-03-26T15:04:22.819" v="43" actId="47"/>
        <pc:sldMkLst>
          <pc:docMk/>
          <pc:sldMk cId="3342858830" sldId="2147376991"/>
        </pc:sldMkLst>
      </pc:sldChg>
      <pc:sldChg chg="del">
        <pc:chgData name="Carey CIV Geraldine C" userId="89d1af85-1abf-429b-befc-f258fce2fda9" providerId="ADAL" clId="{E2CCAAF0-82FB-49EB-9F6C-ACBB3B68B32E}" dt="2025-03-26T15:04:22.819" v="43" actId="47"/>
        <pc:sldMkLst>
          <pc:docMk/>
          <pc:sldMk cId="958415259" sldId="2147376994"/>
        </pc:sldMkLst>
      </pc:sldChg>
      <pc:sldChg chg="del">
        <pc:chgData name="Carey CIV Geraldine C" userId="89d1af85-1abf-429b-befc-f258fce2fda9" providerId="ADAL" clId="{E2CCAAF0-82FB-49EB-9F6C-ACBB3B68B32E}" dt="2025-03-26T15:04:22.819" v="43" actId="47"/>
        <pc:sldMkLst>
          <pc:docMk/>
          <pc:sldMk cId="3151867256" sldId="2147481908"/>
        </pc:sldMkLst>
      </pc:sldChg>
      <pc:sldChg chg="del">
        <pc:chgData name="Carey CIV Geraldine C" userId="89d1af85-1abf-429b-befc-f258fce2fda9" providerId="ADAL" clId="{E2CCAAF0-82FB-49EB-9F6C-ACBB3B68B32E}" dt="2025-03-26T15:04:22.819" v="43" actId="47"/>
        <pc:sldMkLst>
          <pc:docMk/>
          <pc:sldMk cId="1144888818" sldId="2147481909"/>
        </pc:sldMkLst>
      </pc:sldChg>
      <pc:sldChg chg="del">
        <pc:chgData name="Carey CIV Geraldine C" userId="89d1af85-1abf-429b-befc-f258fce2fda9" providerId="ADAL" clId="{E2CCAAF0-82FB-49EB-9F6C-ACBB3B68B32E}" dt="2025-03-26T15:04:22.819" v="43" actId="47"/>
        <pc:sldMkLst>
          <pc:docMk/>
          <pc:sldMk cId="2034900163" sldId="2147481910"/>
        </pc:sldMkLst>
      </pc:sldChg>
      <pc:sldChg chg="del">
        <pc:chgData name="Carey CIV Geraldine C" userId="89d1af85-1abf-429b-befc-f258fce2fda9" providerId="ADAL" clId="{E2CCAAF0-82FB-49EB-9F6C-ACBB3B68B32E}" dt="2025-03-26T15:04:22.819" v="43" actId="47"/>
        <pc:sldMkLst>
          <pc:docMk/>
          <pc:sldMk cId="2856465758" sldId="2147481911"/>
        </pc:sldMkLst>
      </pc:sldChg>
      <pc:sldChg chg="del">
        <pc:chgData name="Carey CIV Geraldine C" userId="89d1af85-1abf-429b-befc-f258fce2fda9" providerId="ADAL" clId="{E2CCAAF0-82FB-49EB-9F6C-ACBB3B68B32E}" dt="2025-03-26T15:04:14.425" v="42" actId="47"/>
        <pc:sldMkLst>
          <pc:docMk/>
          <pc:sldMk cId="2721711882" sldId="2147481914"/>
        </pc:sldMkLst>
      </pc:sldChg>
      <pc:sldChg chg="del">
        <pc:chgData name="Carey CIV Geraldine C" userId="89d1af85-1abf-429b-befc-f258fce2fda9" providerId="ADAL" clId="{E2CCAAF0-82FB-49EB-9F6C-ACBB3B68B32E}" dt="2025-03-26T15:04:22.819" v="43" actId="47"/>
        <pc:sldMkLst>
          <pc:docMk/>
          <pc:sldMk cId="2479721400" sldId="2147481916"/>
        </pc:sldMkLst>
      </pc:sldChg>
      <pc:sldChg chg="del">
        <pc:chgData name="Carey CIV Geraldine C" userId="89d1af85-1abf-429b-befc-f258fce2fda9" providerId="ADAL" clId="{E2CCAAF0-82FB-49EB-9F6C-ACBB3B68B32E}" dt="2025-03-26T15:04:14.425" v="42" actId="47"/>
        <pc:sldMkLst>
          <pc:docMk/>
          <pc:sldMk cId="2157787390" sldId="2147481917"/>
        </pc:sldMkLst>
      </pc:sldChg>
      <pc:sldMasterChg chg="delSldLayout">
        <pc:chgData name="Carey CIV Geraldine C" userId="89d1af85-1abf-429b-befc-f258fce2fda9" providerId="ADAL" clId="{E2CCAAF0-82FB-49EB-9F6C-ACBB3B68B32E}" dt="2025-03-26T15:04:22.819" v="43" actId="47"/>
        <pc:sldMasterMkLst>
          <pc:docMk/>
          <pc:sldMasterMk cId="0" sldId="2147483648"/>
        </pc:sldMasterMkLst>
        <pc:sldLayoutChg chg="del">
          <pc:chgData name="Carey CIV Geraldine C" userId="89d1af85-1abf-429b-befc-f258fce2fda9" providerId="ADAL" clId="{E2CCAAF0-82FB-49EB-9F6C-ACBB3B68B32E}" dt="2025-03-26T15:04:22.819" v="43" actId="47"/>
          <pc:sldLayoutMkLst>
            <pc:docMk/>
            <pc:sldMasterMk cId="0" sldId="2147483648"/>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3"/>
            <a:ext cx="2972113" cy="462121"/>
          </a:xfrm>
          <a:prstGeom prst="rect">
            <a:avLst/>
          </a:prstGeom>
          <a:noFill/>
          <a:ln>
            <a:noFill/>
          </a:ln>
        </p:spPr>
        <p:txBody>
          <a:bodyPr spcFirstLastPara="1" wrap="square" lIns="91938" tIns="45969" rIns="91938" bIns="45969"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318" y="3"/>
            <a:ext cx="2972113" cy="462121"/>
          </a:xfrm>
          <a:prstGeom prst="rect">
            <a:avLst/>
          </a:prstGeom>
          <a:noFill/>
          <a:ln>
            <a:noFill/>
          </a:ln>
        </p:spPr>
        <p:txBody>
          <a:bodyPr spcFirstLastPara="1" wrap="square" lIns="91938" tIns="45969" rIns="91938" bIns="45969"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20775" y="692150"/>
            <a:ext cx="4616450" cy="3462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116" y="4387773"/>
            <a:ext cx="5485772" cy="4155916"/>
          </a:xfrm>
          <a:prstGeom prst="rect">
            <a:avLst/>
          </a:prstGeom>
          <a:noFill/>
          <a:ln>
            <a:noFill/>
          </a:ln>
        </p:spPr>
        <p:txBody>
          <a:bodyPr spcFirstLastPara="1" wrap="square" lIns="91938" tIns="45969" rIns="91938" bIns="45969"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772367"/>
            <a:ext cx="2972113" cy="462121"/>
          </a:xfrm>
          <a:prstGeom prst="rect">
            <a:avLst/>
          </a:prstGeom>
          <a:noFill/>
          <a:ln>
            <a:noFill/>
          </a:ln>
        </p:spPr>
        <p:txBody>
          <a:bodyPr spcFirstLastPara="1" wrap="square" lIns="91938" tIns="45969" rIns="91938" bIns="45969"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318" y="8772367"/>
            <a:ext cx="2972113" cy="462121"/>
          </a:xfrm>
          <a:prstGeom prst="rect">
            <a:avLst/>
          </a:prstGeom>
          <a:noFill/>
          <a:ln>
            <a:noFill/>
          </a:ln>
        </p:spPr>
        <p:txBody>
          <a:bodyPr spcFirstLastPara="1" wrap="square" lIns="91938" tIns="45969" rIns="91938" bIns="45969" anchor="b" anchorCtr="0">
            <a:noAutofit/>
          </a:bodyPr>
          <a:lstStyle/>
          <a:p>
            <a:pPr algn="r"/>
            <a:fld id="{00000000-1234-1234-1234-123412341234}" type="slidenum">
              <a:rPr lang="en-US" sz="1200" smtClean="0">
                <a:solidFill>
                  <a:schemeClr val="dk1"/>
                </a:solidFill>
              </a:rPr>
              <a:pPr algn="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 Clarkson</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rPr>
              <a:pPr algn="r"/>
              <a:t>1</a:t>
            </a:fld>
            <a:endParaRPr lang="en-US" sz="1200">
              <a:solidFill>
                <a:schemeClr val="dk1"/>
              </a:solidFill>
            </a:endParaRPr>
          </a:p>
        </p:txBody>
      </p:sp>
    </p:spTree>
    <p:extLst>
      <p:ext uri="{BB962C8B-B14F-4D97-AF65-F5344CB8AC3E}">
        <p14:creationId xmlns:p14="http://schemas.microsoft.com/office/powerpoint/2010/main" val="312074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 Clarkson</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rPr>
              <a:pPr algn="r"/>
              <a:t>2</a:t>
            </a:fld>
            <a:endParaRPr lang="en-US" sz="1200">
              <a:solidFill>
                <a:schemeClr val="dk1"/>
              </a:solidFill>
            </a:endParaRPr>
          </a:p>
        </p:txBody>
      </p:sp>
    </p:spTree>
    <p:extLst>
      <p:ext uri="{BB962C8B-B14F-4D97-AF65-F5344CB8AC3E}">
        <p14:creationId xmlns:p14="http://schemas.microsoft.com/office/powerpoint/2010/main" val="351732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 Clarkson</a:t>
            </a:r>
          </a:p>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rPr>
              <a:pPr algn="r"/>
              <a:t>3</a:t>
            </a:fld>
            <a:endParaRPr lang="en-US" sz="1200">
              <a:solidFill>
                <a:schemeClr val="dk1"/>
              </a:solidFill>
            </a:endParaRPr>
          </a:p>
        </p:txBody>
      </p:sp>
    </p:spTree>
    <p:extLst>
      <p:ext uri="{BB962C8B-B14F-4D97-AF65-F5344CB8AC3E}">
        <p14:creationId xmlns:p14="http://schemas.microsoft.com/office/powerpoint/2010/main" val="308403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5564776" y="287383"/>
            <a:ext cx="3492138" cy="539931"/>
          </a:xfrm>
          <a:prstGeom prst="rect">
            <a:avLst/>
          </a:prstGeom>
        </p:spPr>
        <p:txBody>
          <a:bodyPr anchor="ctr"/>
          <a:lstStyle>
            <a:lvl1pPr algn="ctr">
              <a:defRPr>
                <a:solidFill>
                  <a:schemeClr val="bg1"/>
                </a:solidFill>
                <a:latin typeface="Franklin Gothic Heavy" panose="020B0903020102020204" pitchFamily="34" charset="0"/>
              </a:defRPr>
            </a:lvl1pPr>
          </a:lstStyle>
          <a:p>
            <a:r>
              <a:rPr lang="en-US"/>
              <a:t>Click to edit Master title style</a:t>
            </a:r>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6" name="Text Placeholder 5"/>
          <p:cNvSpPr>
            <a:spLocks noGrp="1"/>
          </p:cNvSpPr>
          <p:nvPr>
            <p:ph type="body" sz="quarter" idx="12"/>
          </p:nvPr>
        </p:nvSpPr>
        <p:spPr>
          <a:xfrm>
            <a:off x="457200" y="1175657"/>
            <a:ext cx="4032250" cy="4721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663440" y="1172482"/>
            <a:ext cx="4032250" cy="472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371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2" name="Title 1"/>
          <p:cNvSpPr>
            <a:spLocks noGrp="1"/>
          </p:cNvSpPr>
          <p:nvPr>
            <p:ph type="title"/>
          </p:nvPr>
        </p:nvSpPr>
        <p:spPr>
          <a:xfrm>
            <a:off x="5564776" y="287383"/>
            <a:ext cx="3492138" cy="539931"/>
          </a:xfrm>
          <a:prstGeom prst="rect">
            <a:avLst/>
          </a:prstGeom>
        </p:spPr>
        <p:txBody>
          <a:bodyPr anchor="ctr"/>
          <a:lstStyle>
            <a:lvl1pPr algn="ctr">
              <a:defRPr>
                <a:solidFill>
                  <a:schemeClr val="bg1"/>
                </a:solidFill>
                <a:latin typeface="Franklin Gothic Heavy" panose="020B0903020102020204" pitchFamily="34" charset="0"/>
              </a:defRPr>
            </a:lvl1pPr>
          </a:lstStyle>
          <a:p>
            <a:r>
              <a:rPr lang="en-US"/>
              <a:t>Click to edit Master title style</a:t>
            </a:r>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6" name="Text Placeholder 5"/>
          <p:cNvSpPr>
            <a:spLocks noGrp="1"/>
          </p:cNvSpPr>
          <p:nvPr>
            <p:ph type="body" sz="quarter" idx="12"/>
          </p:nvPr>
        </p:nvSpPr>
        <p:spPr>
          <a:xfrm>
            <a:off x="457200" y="1175658"/>
            <a:ext cx="4032250" cy="2417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663440" y="1172482"/>
            <a:ext cx="4032250" cy="2421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4"/>
          </p:nvPr>
        </p:nvSpPr>
        <p:spPr>
          <a:xfrm>
            <a:off x="457200" y="3730188"/>
            <a:ext cx="4032250" cy="2417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5"/>
          </p:nvPr>
        </p:nvSpPr>
        <p:spPr>
          <a:xfrm>
            <a:off x="4663440" y="3727012"/>
            <a:ext cx="4032250" cy="2421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3654607"/>
            <a:ext cx="823849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userDrawn="1"/>
        </p:nvCxnSpPr>
        <p:spPr>
          <a:xfrm>
            <a:off x="4572000" y="1172482"/>
            <a:ext cx="8708" cy="4975692"/>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9364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Media Content">
    <p:spTree>
      <p:nvGrpSpPr>
        <p:cNvPr id="1" name=""/>
        <p:cNvGrpSpPr/>
        <p:nvPr/>
      </p:nvGrpSpPr>
      <p:grpSpPr>
        <a:xfrm>
          <a:off x="0" y="0"/>
          <a:ext cx="0" cy="0"/>
          <a:chOff x="0" y="0"/>
          <a:chExt cx="0" cy="0"/>
        </a:xfrm>
      </p:grpSpPr>
      <p:sp>
        <p:nvSpPr>
          <p:cNvPr id="2" name="Title 1"/>
          <p:cNvSpPr>
            <a:spLocks noGrp="1"/>
          </p:cNvSpPr>
          <p:nvPr>
            <p:ph type="title"/>
          </p:nvPr>
        </p:nvSpPr>
        <p:spPr>
          <a:xfrm>
            <a:off x="5573486" y="286745"/>
            <a:ext cx="3492137" cy="540566"/>
          </a:xfrm>
          <a:prstGeom prst="rect">
            <a:avLst/>
          </a:prstGeom>
        </p:spPr>
        <p:txBody>
          <a:bodyPr anchor="ctr"/>
          <a:lstStyle>
            <a:lvl1pPr algn="ctr">
              <a:defRPr>
                <a:solidFill>
                  <a:schemeClr val="bg1"/>
                </a:solidFill>
                <a:latin typeface="Franklin Gothic Heavy" panose="020B0903020102020204" pitchFamily="34" charset="0"/>
              </a:defRPr>
            </a:lvl1pPr>
          </a:lstStyle>
          <a:p>
            <a:r>
              <a:rPr lang="en-US"/>
              <a:t>Click to edit Master title style</a:t>
            </a:r>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6" name="Content Placeholder 5"/>
          <p:cNvSpPr>
            <a:spLocks noGrp="1"/>
          </p:cNvSpPr>
          <p:nvPr>
            <p:ph sz="quarter" idx="12"/>
          </p:nvPr>
        </p:nvSpPr>
        <p:spPr>
          <a:xfrm>
            <a:off x="457199" y="1131888"/>
            <a:ext cx="8225247" cy="4938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10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5634443" y="304800"/>
            <a:ext cx="3283134" cy="522515"/>
          </a:xfrm>
          <a:prstGeom prst="rect">
            <a:avLst/>
          </a:prstGeom>
        </p:spPr>
        <p:txBody>
          <a:bodyPr anchor="ctr"/>
          <a:lstStyle>
            <a:lvl1pPr algn="ctr">
              <a:defRPr>
                <a:solidFill>
                  <a:schemeClr val="bg1"/>
                </a:solidFill>
                <a:latin typeface="Franklin Gothic Heavy" panose="020B0903020102020204" pitchFamily="34" charset="0"/>
              </a:defRPr>
            </a:lvl1pPr>
          </a:lstStyle>
          <a:p>
            <a:r>
              <a:rPr lang="en-US"/>
              <a:t>Click to edit Master title style</a:t>
            </a:r>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Tree>
    <p:extLst>
      <p:ext uri="{BB962C8B-B14F-4D97-AF65-F5344CB8AC3E}">
        <p14:creationId xmlns:p14="http://schemas.microsoft.com/office/powerpoint/2010/main" val="252589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Tree>
    <p:extLst>
      <p:ext uri="{BB962C8B-B14F-4D97-AF65-F5344CB8AC3E}">
        <p14:creationId xmlns:p14="http://schemas.microsoft.com/office/powerpoint/2010/main" val="253671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endParaRPr lang="en-US"/>
          </a:p>
        </p:txBody>
      </p:sp>
      <p:sp>
        <p:nvSpPr>
          <p:cNvPr id="5" name="TextBox 4">
            <a:extLst>
              <a:ext uri="{FF2B5EF4-FFF2-40B4-BE49-F238E27FC236}">
                <a16:creationId xmlns:a16="http://schemas.microsoft.com/office/drawing/2014/main" id="{1C74D363-2308-70DE-398B-6A2264878A05}"/>
              </a:ext>
            </a:extLst>
          </p:cNvPr>
          <p:cNvSpPr txBox="1"/>
          <p:nvPr userDrawn="1"/>
        </p:nvSpPr>
        <p:spPr>
          <a:xfrm>
            <a:off x="4379433" y="0"/>
            <a:ext cx="4598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solidFill>
                  <a:schemeClr val="tx1"/>
                </a:solidFill>
              </a:rPr>
              <a:t>CUI</a:t>
            </a:r>
          </a:p>
        </p:txBody>
      </p:sp>
      <p:sp>
        <p:nvSpPr>
          <p:cNvPr id="6" name="TextBox 5">
            <a:extLst>
              <a:ext uri="{FF2B5EF4-FFF2-40B4-BE49-F238E27FC236}">
                <a16:creationId xmlns:a16="http://schemas.microsoft.com/office/drawing/2014/main" id="{E9022FCF-6865-F943-8DAE-6561F165FBC2}"/>
              </a:ext>
            </a:extLst>
          </p:cNvPr>
          <p:cNvSpPr txBox="1"/>
          <p:nvPr userDrawn="1"/>
        </p:nvSpPr>
        <p:spPr>
          <a:xfrm>
            <a:off x="4381783" y="6576613"/>
            <a:ext cx="4598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solidFill>
                  <a:schemeClr val="tx1"/>
                </a:solidFill>
              </a:rPr>
              <a:t>CUI</a:t>
            </a:r>
          </a:p>
        </p:txBody>
      </p:sp>
    </p:spTree>
    <p:extLst>
      <p:ext uri="{BB962C8B-B14F-4D97-AF65-F5344CB8AC3E}">
        <p14:creationId xmlns:p14="http://schemas.microsoft.com/office/powerpoint/2010/main" val="304664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8"/>
          <p:cNvSpPr txBox="1">
            <a:spLocks noGrp="1"/>
          </p:cNvSpPr>
          <p:nvPr>
            <p:ph type="ctrTitle"/>
          </p:nvPr>
        </p:nvSpPr>
        <p:spPr>
          <a:xfrm>
            <a:off x="685800" y="2130431"/>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r>
              <a:rPr lang="en-US"/>
              <a:t>Click to edit Master title style</a:t>
            </a:r>
            <a:endParaRPr/>
          </a:p>
        </p:txBody>
      </p:sp>
      <p:sp>
        <p:nvSpPr>
          <p:cNvPr id="20" name="Google Shape;20;p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r>
              <a:rPr lang="en-US"/>
              <a:t>Click to edit Master subtitle style</a:t>
            </a:r>
            <a:endParaRPr/>
          </a:p>
        </p:txBody>
      </p:sp>
      <p:sp>
        <p:nvSpPr>
          <p:cNvPr id="21" name="Google Shape;21;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8"/>
          <p:cNvSpPr txBox="1"/>
          <p:nvPr/>
        </p:nvSpPr>
        <p:spPr>
          <a:xfrm>
            <a:off x="6975896" y="6399003"/>
            <a:ext cx="2133600" cy="4762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7F7F7F"/>
                </a:solidFill>
                <a:latin typeface="Arial"/>
                <a:ea typeface="Arial"/>
                <a:cs typeface="Arial"/>
                <a:sym typeface="Arial"/>
              </a:rPr>
              <a:pPr marL="0" marR="0" lvl="0" indent="0" algn="r" rtl="0">
                <a:spcBef>
                  <a:spcPts val="0"/>
                </a:spcBef>
                <a:spcAft>
                  <a:spcPts val="0"/>
                </a:spcAft>
                <a:buNone/>
              </a:pPr>
              <a:t>‹#›</a:t>
            </a:fld>
            <a:endParaRPr sz="1200">
              <a:solidFill>
                <a:srgbClr val="7F7F7F"/>
              </a:solidFill>
              <a:latin typeface="Arial"/>
              <a:ea typeface="Arial"/>
              <a:cs typeface="Arial"/>
              <a:sym typeface="Arial"/>
            </a:endParaRPr>
          </a:p>
        </p:txBody>
      </p:sp>
    </p:spTree>
    <p:extLst>
      <p:ext uri="{BB962C8B-B14F-4D97-AF65-F5344CB8AC3E}">
        <p14:creationId xmlns:p14="http://schemas.microsoft.com/office/powerpoint/2010/main" val="101341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57896" y="1488136"/>
            <a:ext cx="4657454" cy="2387600"/>
          </a:xfrm>
        </p:spPr>
        <p:txBody>
          <a:bodyPr anchor="b">
            <a:normAutofit/>
          </a:bodyPr>
          <a:lstStyle>
            <a:lvl1pPr algn="ctr">
              <a:defRPr sz="5400">
                <a:solidFill>
                  <a:srgbClr val="16216A"/>
                </a:solidFill>
              </a:defRPr>
            </a:lvl1pPr>
          </a:lstStyle>
          <a:p>
            <a:r>
              <a:rPr lang="en-US"/>
              <a:t>Click to edit Master title style</a:t>
            </a:r>
          </a:p>
        </p:txBody>
      </p:sp>
      <p:sp>
        <p:nvSpPr>
          <p:cNvPr id="3" name="Subtitle 2"/>
          <p:cNvSpPr>
            <a:spLocks noGrp="1"/>
          </p:cNvSpPr>
          <p:nvPr>
            <p:ph type="subTitle" idx="1"/>
          </p:nvPr>
        </p:nvSpPr>
        <p:spPr>
          <a:xfrm>
            <a:off x="3857896" y="3967811"/>
            <a:ext cx="4657454" cy="1655762"/>
          </a:xfrm>
        </p:spPr>
        <p:txBody>
          <a:bodyPr/>
          <a:lstStyle>
            <a:lvl1pPr marL="0" indent="0" algn="ctr">
              <a:buNone/>
              <a:defRPr sz="2400">
                <a:solidFill>
                  <a:srgbClr val="F6A70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FAF91D-88BD-4392-8035-A99FCD35882F}"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7C899-0DC7-4400-AD91-BEF5EC42311E}" type="slidenum">
              <a:rPr lang="en-US" smtClean="0"/>
              <a:t>‹#›</a:t>
            </a:fld>
            <a:endParaRPr lang="en-US"/>
          </a:p>
        </p:txBody>
      </p:sp>
    </p:spTree>
    <p:extLst>
      <p:ext uri="{BB962C8B-B14F-4D97-AF65-F5344CB8AC3E}">
        <p14:creationId xmlns:p14="http://schemas.microsoft.com/office/powerpoint/2010/main" val="1487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39886" y="1488136"/>
            <a:ext cx="5075464" cy="1855955"/>
          </a:xfrm>
          <a:prstGeom prst="rect">
            <a:avLst/>
          </a:prstGeom>
        </p:spPr>
        <p:txBody>
          <a:bodyPr anchor="t">
            <a:normAutofit/>
          </a:bodyPr>
          <a:lstStyle>
            <a:lvl1pPr algn="ctr">
              <a:defRPr sz="4800">
                <a:solidFill>
                  <a:srgbClr val="16216A"/>
                </a:solidFill>
              </a:defRPr>
            </a:lvl1pPr>
          </a:lstStyle>
          <a:p>
            <a:r>
              <a:rPr lang="en-US"/>
              <a:t>Click to edit Master title style</a:t>
            </a:r>
          </a:p>
        </p:txBody>
      </p:sp>
      <p:sp>
        <p:nvSpPr>
          <p:cNvPr id="3" name="Subtitle 2"/>
          <p:cNvSpPr>
            <a:spLocks noGrp="1"/>
          </p:cNvSpPr>
          <p:nvPr>
            <p:ph type="subTitle" idx="1"/>
          </p:nvPr>
        </p:nvSpPr>
        <p:spPr>
          <a:xfrm>
            <a:off x="4371702" y="3967811"/>
            <a:ext cx="4143647" cy="1655762"/>
          </a:xfrm>
          <a:prstGeom prst="rect">
            <a:avLst/>
          </a:prstGeom>
        </p:spPr>
        <p:txBody>
          <a:bodyPr anchor="ctr"/>
          <a:lstStyle>
            <a:lvl1pPr marL="0" indent="0" algn="ctr">
              <a:buNone/>
              <a:defRPr sz="2400">
                <a:solidFill>
                  <a:srgbClr val="F6A704"/>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313861" y="5882168"/>
            <a:ext cx="2057400" cy="365125"/>
          </a:xfrm>
          <a:prstGeom prst="rect">
            <a:avLst/>
          </a:prstGeom>
        </p:spPr>
        <p:txBody>
          <a:bodyPr/>
          <a:lstStyle>
            <a:lvl1pPr algn="ctr">
              <a:defRPr sz="1400">
                <a:latin typeface="Franklin Gothic Medium" panose="020B0603020102020204" pitchFamily="34" charset="0"/>
              </a:defRPr>
            </a:lvl1pPr>
          </a:lstStyle>
          <a:p>
            <a:fld id="{0AFAF91D-88BD-4392-8035-A99FCD35882F}" type="datetimeFigureOut">
              <a:rPr lang="en-US" smtClean="0"/>
              <a:pPr/>
              <a:t>3/27/2025</a:t>
            </a:fld>
            <a:endParaRPr lang="en-US"/>
          </a:p>
        </p:txBody>
      </p:sp>
    </p:spTree>
    <p:extLst>
      <p:ext uri="{BB962C8B-B14F-4D97-AF65-F5344CB8AC3E}">
        <p14:creationId xmlns:p14="http://schemas.microsoft.com/office/powerpoint/2010/main" val="288811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7" name="Picture 16">
            <a:extLst>
              <a:ext uri="{FF2B5EF4-FFF2-40B4-BE49-F238E27FC236}">
                <a16:creationId xmlns:a16="http://schemas.microsoft.com/office/drawing/2014/main" id="{01F960B3-9A06-9013-FEDA-02002CFDB3AC}"/>
              </a:ext>
            </a:extLst>
          </p:cNvPr>
          <p:cNvPicPr>
            <a:picLocks noChangeAspect="1"/>
          </p:cNvPicPr>
          <p:nvPr userDrawn="1"/>
        </p:nvPicPr>
        <p:blipFill>
          <a:blip r:embed="rId9"/>
          <a:stretch>
            <a:fillRect/>
          </a:stretch>
        </p:blipFill>
        <p:spPr>
          <a:xfrm>
            <a:off x="0" y="3495249"/>
            <a:ext cx="9144000" cy="3362751"/>
          </a:xfrm>
          <a:prstGeom prst="rect">
            <a:avLst/>
          </a:prstGeom>
        </p:spPr>
      </p:pic>
      <p:grpSp>
        <p:nvGrpSpPr>
          <p:cNvPr id="3" name="Group 2"/>
          <p:cNvGrpSpPr/>
          <p:nvPr userDrawn="1"/>
        </p:nvGrpSpPr>
        <p:grpSpPr>
          <a:xfrm>
            <a:off x="-6351" y="243126"/>
            <a:ext cx="9152694" cy="647700"/>
            <a:chOff x="-6351" y="243126"/>
            <a:chExt cx="9152694" cy="647700"/>
          </a:xfrm>
        </p:grpSpPr>
        <p:cxnSp>
          <p:nvCxnSpPr>
            <p:cNvPr id="25" name="Straight Connector 24"/>
            <p:cNvCxnSpPr/>
            <p:nvPr userDrawn="1"/>
          </p:nvCxnSpPr>
          <p:spPr>
            <a:xfrm>
              <a:off x="-6351" y="243126"/>
              <a:ext cx="9152694" cy="0"/>
            </a:xfrm>
            <a:prstGeom prst="line">
              <a:avLst/>
            </a:prstGeom>
            <a:noFill/>
            <a:ln w="28575" cap="flat" cmpd="sng" algn="ctr">
              <a:solidFill>
                <a:srgbClr val="B4252D"/>
              </a:solidFill>
              <a:prstDash val="solid"/>
              <a:miter lim="800000"/>
            </a:ln>
            <a:effectLst/>
          </p:spPr>
        </p:cxnSp>
        <p:cxnSp>
          <p:nvCxnSpPr>
            <p:cNvPr id="26" name="Straight Connector 25"/>
            <p:cNvCxnSpPr/>
            <p:nvPr userDrawn="1"/>
          </p:nvCxnSpPr>
          <p:spPr>
            <a:xfrm>
              <a:off x="-6351" y="890826"/>
              <a:ext cx="9152694" cy="0"/>
            </a:xfrm>
            <a:prstGeom prst="line">
              <a:avLst/>
            </a:prstGeom>
            <a:noFill/>
            <a:ln w="28575" cap="flat" cmpd="sng" algn="ctr">
              <a:solidFill>
                <a:srgbClr val="B4252D"/>
              </a:solidFill>
              <a:prstDash val="solid"/>
              <a:miter lim="800000"/>
            </a:ln>
            <a:effectLst/>
          </p:spPr>
        </p:cxnSp>
        <p:grpSp>
          <p:nvGrpSpPr>
            <p:cNvPr id="20" name="Group 19"/>
            <p:cNvGrpSpPr/>
            <p:nvPr userDrawn="1"/>
          </p:nvGrpSpPr>
          <p:grpSpPr>
            <a:xfrm>
              <a:off x="12700" y="287576"/>
              <a:ext cx="9118596" cy="555509"/>
              <a:chOff x="12700" y="1062276"/>
              <a:chExt cx="9131300" cy="555509"/>
            </a:xfrm>
          </p:grpSpPr>
          <p:sp>
            <p:nvSpPr>
              <p:cNvPr id="22" name="Freeform 21"/>
              <p:cNvSpPr/>
              <p:nvPr userDrawn="1"/>
            </p:nvSpPr>
            <p:spPr>
              <a:xfrm>
                <a:off x="5038855" y="1081377"/>
                <a:ext cx="4105145" cy="536407"/>
              </a:xfrm>
              <a:custGeom>
                <a:avLst/>
                <a:gdLst>
                  <a:gd name="connsiteX0" fmla="*/ 2240564 w 4105145"/>
                  <a:gd name="connsiteY0" fmla="*/ 0 h 520811"/>
                  <a:gd name="connsiteX1" fmla="*/ 4105145 w 4105145"/>
                  <a:gd name="connsiteY1" fmla="*/ 0 h 520811"/>
                  <a:gd name="connsiteX2" fmla="*/ 4105145 w 4105145"/>
                  <a:gd name="connsiteY2" fmla="*/ 520811 h 520811"/>
                  <a:gd name="connsiteX3" fmla="*/ 2240564 w 4105145"/>
                  <a:gd name="connsiteY3" fmla="*/ 520811 h 520811"/>
                  <a:gd name="connsiteX4" fmla="*/ 2240564 w 4105145"/>
                  <a:gd name="connsiteY4" fmla="*/ 520244 h 520811"/>
                  <a:gd name="connsiteX5" fmla="*/ 0 w 4105145"/>
                  <a:gd name="connsiteY5" fmla="*/ 520244 h 520811"/>
                  <a:gd name="connsiteX6" fmla="*/ 579311 w 4105145"/>
                  <a:gd name="connsiteY6" fmla="*/ 1 h 520811"/>
                  <a:gd name="connsiteX7" fmla="*/ 2240564 w 4105145"/>
                  <a:gd name="connsiteY7" fmla="*/ 1 h 52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5145" h="520811">
                    <a:moveTo>
                      <a:pt x="2240564" y="0"/>
                    </a:moveTo>
                    <a:lnTo>
                      <a:pt x="4105145" y="0"/>
                    </a:lnTo>
                    <a:lnTo>
                      <a:pt x="4105145" y="520811"/>
                    </a:lnTo>
                    <a:lnTo>
                      <a:pt x="2240564" y="520811"/>
                    </a:lnTo>
                    <a:lnTo>
                      <a:pt x="2240564" y="520244"/>
                    </a:lnTo>
                    <a:lnTo>
                      <a:pt x="0" y="520244"/>
                    </a:lnTo>
                    <a:lnTo>
                      <a:pt x="579311" y="1"/>
                    </a:lnTo>
                    <a:lnTo>
                      <a:pt x="2240564" y="1"/>
                    </a:lnTo>
                    <a:close/>
                  </a:path>
                </a:pathLst>
              </a:custGeom>
              <a:solidFill>
                <a:srgbClr val="1621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10"/>
              <p:cNvSpPr/>
              <p:nvPr userDrawn="1"/>
            </p:nvSpPr>
            <p:spPr>
              <a:xfrm>
                <a:off x="12700" y="1062276"/>
                <a:ext cx="9131300" cy="555509"/>
              </a:xfrm>
              <a:custGeom>
                <a:avLst/>
                <a:gdLst>
                  <a:gd name="connsiteX0" fmla="*/ 0 w 9131300"/>
                  <a:gd name="connsiteY0" fmla="*/ 0 h 555509"/>
                  <a:gd name="connsiteX1" fmla="*/ 9131300 w 9131300"/>
                  <a:gd name="connsiteY1" fmla="*/ 0 h 555509"/>
                  <a:gd name="connsiteX2" fmla="*/ 9131300 w 9131300"/>
                  <a:gd name="connsiteY2" fmla="*/ 555509 h 555509"/>
                  <a:gd name="connsiteX3" fmla="*/ 0 w 9131300"/>
                  <a:gd name="connsiteY3" fmla="*/ 555509 h 555509"/>
                  <a:gd name="connsiteX4" fmla="*/ 0 w 9131300"/>
                  <a:gd name="connsiteY4" fmla="*/ 0 h 55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300" h="555509">
                    <a:moveTo>
                      <a:pt x="0" y="0"/>
                    </a:moveTo>
                    <a:lnTo>
                      <a:pt x="9131300" y="0"/>
                    </a:lnTo>
                    <a:lnTo>
                      <a:pt x="9131300" y="555509"/>
                    </a:lnTo>
                    <a:lnTo>
                      <a:pt x="0" y="555509"/>
                    </a:lnTo>
                    <a:lnTo>
                      <a:pt x="0" y="0"/>
                    </a:lnTo>
                    <a:close/>
                  </a:path>
                </a:pathLst>
              </a:custGeom>
              <a:noFill/>
              <a:ln w="28575" cap="flat" cmpd="sng" algn="ctr">
                <a:solidFill>
                  <a:srgbClr val="1621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12"/>
              <p:cNvSpPr/>
              <p:nvPr userDrawn="1"/>
            </p:nvSpPr>
            <p:spPr>
              <a:xfrm>
                <a:off x="12700" y="1079200"/>
                <a:ext cx="539750" cy="538584"/>
              </a:xfrm>
              <a:custGeom>
                <a:avLst/>
                <a:gdLst>
                  <a:gd name="connsiteX0" fmla="*/ 0 w 539750"/>
                  <a:gd name="connsiteY0" fmla="*/ 0 h 538584"/>
                  <a:gd name="connsiteX1" fmla="*/ 539750 w 539750"/>
                  <a:gd name="connsiteY1" fmla="*/ 0 h 538584"/>
                  <a:gd name="connsiteX2" fmla="*/ 539750 w 539750"/>
                  <a:gd name="connsiteY2" fmla="*/ 538584 h 538584"/>
                  <a:gd name="connsiteX3" fmla="*/ 0 w 539750"/>
                  <a:gd name="connsiteY3" fmla="*/ 538584 h 538584"/>
                  <a:gd name="connsiteX4" fmla="*/ 0 w 539750"/>
                  <a:gd name="connsiteY4" fmla="*/ 0 h 53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 h="538584">
                    <a:moveTo>
                      <a:pt x="0" y="0"/>
                    </a:moveTo>
                    <a:lnTo>
                      <a:pt x="539750" y="0"/>
                    </a:lnTo>
                    <a:lnTo>
                      <a:pt x="539750" y="538584"/>
                    </a:lnTo>
                    <a:lnTo>
                      <a:pt x="0" y="538584"/>
                    </a:lnTo>
                    <a:lnTo>
                      <a:pt x="0" y="0"/>
                    </a:lnTo>
                    <a:close/>
                  </a:path>
                </a:pathLst>
              </a:custGeom>
              <a:solidFill>
                <a:srgbClr val="1621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7" name="Google Shape;15;p7"/>
            <p:cNvSpPr txBox="1"/>
            <p:nvPr userDrawn="1"/>
          </p:nvSpPr>
          <p:spPr>
            <a:xfrm>
              <a:off x="1204512" y="323850"/>
              <a:ext cx="4089400" cy="276999"/>
            </a:xfrm>
            <a:prstGeom prst="rect">
              <a:avLst/>
            </a:prstGeom>
            <a:noFill/>
            <a:ln>
              <a:noFill/>
            </a:ln>
          </p:spPr>
          <p:txBody>
            <a:bodyPr spcFirstLastPara="1" wrap="square" lIns="91425" tIns="45700" rIns="91425" bIns="45700" anchor="t" anchorCtr="0">
              <a:spAutoFit/>
            </a:bodyPr>
            <a:lstStyle/>
            <a:p>
              <a:r>
                <a:rPr lang="en-US" sz="1200">
                  <a:solidFill>
                    <a:srgbClr val="16216A"/>
                  </a:solidFill>
                  <a:latin typeface="Franklin Gothic Heavy" panose="020B0903020102020204" pitchFamily="34" charset="0"/>
                  <a:ea typeface="Libre Franklin Black"/>
                  <a:cs typeface="Libre Franklin Black"/>
                  <a:sym typeface="Libre Franklin Black"/>
                </a:rPr>
                <a:t>MARINE CORPS TACTICAL SYSTEMS SUPPORT ACTIVITY </a:t>
              </a:r>
              <a:endParaRPr sz="1200">
                <a:solidFill>
                  <a:srgbClr val="16216A"/>
                </a:solidFill>
                <a:latin typeface="Franklin Gothic Heavy" panose="020B0903020102020204" pitchFamily="34" charset="0"/>
                <a:ea typeface="Libre Franklin Black"/>
                <a:cs typeface="Libre Franklin Black"/>
                <a:sym typeface="Libre Franklin Black"/>
              </a:endParaRPr>
            </a:p>
          </p:txBody>
        </p:sp>
        <p:sp>
          <p:nvSpPr>
            <p:cNvPr id="28" name="Google Shape;16;p7"/>
            <p:cNvSpPr txBox="1"/>
            <p:nvPr userDrawn="1"/>
          </p:nvSpPr>
          <p:spPr>
            <a:xfrm>
              <a:off x="1204512" y="517723"/>
              <a:ext cx="3943350" cy="292347"/>
            </a:xfrm>
            <a:prstGeom prst="rect">
              <a:avLst/>
            </a:prstGeom>
            <a:noFill/>
            <a:ln>
              <a:noFill/>
            </a:ln>
          </p:spPr>
          <p:txBody>
            <a:bodyPr spcFirstLastPara="1" wrap="square" lIns="91425" tIns="45700" rIns="91425" bIns="45700" anchor="t" anchorCtr="0">
              <a:spAutoFit/>
            </a:bodyPr>
            <a:lstStyle/>
            <a:p>
              <a:r>
                <a:rPr lang="en-US" sz="1300" b="1">
                  <a:solidFill>
                    <a:srgbClr val="A20000"/>
                  </a:solidFill>
                  <a:latin typeface="Bell MT"/>
                  <a:ea typeface="Bell MT"/>
                  <a:cs typeface="Bell MT"/>
                  <a:sym typeface="Bell MT"/>
                </a:rPr>
                <a:t>Make Marines More Capable</a:t>
              </a:r>
              <a:endParaRPr sz="1300" b="1">
                <a:solidFill>
                  <a:srgbClr val="A20000"/>
                </a:solidFill>
                <a:latin typeface="Bell MT"/>
                <a:ea typeface="Bell MT"/>
                <a:cs typeface="Bell MT"/>
                <a:sym typeface="Bell MT"/>
              </a:endParaRPr>
            </a:p>
          </p:txBody>
        </p:sp>
      </p:grpSp>
      <p:sp>
        <p:nvSpPr>
          <p:cNvPr id="10" name="Google Shape;10;p7"/>
          <p:cNvSpPr txBox="1">
            <a:spLocks noGrp="1"/>
          </p:cNvSpPr>
          <p:nvPr userDrawn="1">
            <p:ph type="body" idx="1"/>
          </p:nvPr>
        </p:nvSpPr>
        <p:spPr>
          <a:xfrm>
            <a:off x="457200" y="1164506"/>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 name="Google Shape;11;p7"/>
          <p:cNvSpPr txBox="1">
            <a:spLocks noGrp="1"/>
          </p:cNvSpPr>
          <p:nvPr userDrawn="1">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userDrawn="1">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7"/>
          <p:cNvSpPr txBox="1"/>
          <p:nvPr userDrawn="1"/>
        </p:nvSpPr>
        <p:spPr>
          <a:xfrm>
            <a:off x="6975896" y="6399003"/>
            <a:ext cx="2133600" cy="4762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7F7F7F"/>
                </a:solidFill>
                <a:latin typeface="Arial"/>
                <a:ea typeface="Arial"/>
                <a:cs typeface="Arial"/>
                <a:sym typeface="Arial"/>
              </a:rPr>
              <a:t>‹#›</a:t>
            </a:fld>
            <a:endParaRPr sz="1200" b="0" i="0" u="none" strike="noStrike" cap="none">
              <a:solidFill>
                <a:srgbClr val="7F7F7F"/>
              </a:solidFill>
              <a:latin typeface="Arial"/>
              <a:ea typeface="Arial"/>
              <a:cs typeface="Arial"/>
              <a:sym typeface="Arial"/>
            </a:endParaRPr>
          </a:p>
        </p:txBody>
      </p:sp>
      <p:pic>
        <p:nvPicPr>
          <p:cNvPr id="2" name="Picture 1">
            <a:extLst>
              <a:ext uri="{FF2B5EF4-FFF2-40B4-BE49-F238E27FC236}">
                <a16:creationId xmlns:a16="http://schemas.microsoft.com/office/drawing/2014/main" id="{FE4AD677-507F-25E6-67CF-4C3B887016CB}"/>
              </a:ext>
            </a:extLst>
          </p:cNvPr>
          <p:cNvPicPr>
            <a:picLocks noChangeAspect="1"/>
          </p:cNvPicPr>
          <p:nvPr userDrawn="1"/>
        </p:nvPicPr>
        <p:blipFill>
          <a:blip r:embed="rId10"/>
          <a:stretch>
            <a:fillRect/>
          </a:stretch>
        </p:blipFill>
        <p:spPr>
          <a:xfrm>
            <a:off x="398599" y="140318"/>
            <a:ext cx="871804" cy="877900"/>
          </a:xfrm>
          <a:prstGeom prst="rect">
            <a:avLst/>
          </a:prstGeom>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5" r:id="rId3"/>
    <p:sldLayoutId id="2147483654" r:id="rId4"/>
    <p:sldLayoutId id="2147483658" r:id="rId5"/>
    <p:sldLayoutId id="2147483661" r:id="rId6"/>
    <p:sldLayoutId id="214748366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332745-B5DD-4D8B-59AD-43299A205819}"/>
              </a:ext>
            </a:extLst>
          </p:cNvPr>
          <p:cNvPicPr>
            <a:picLocks noChangeAspect="1"/>
          </p:cNvPicPr>
          <p:nvPr userDrawn="1"/>
        </p:nvPicPr>
        <p:blipFill>
          <a:blip r:embed="rId3"/>
          <a:stretch>
            <a:fillRect/>
          </a:stretch>
        </p:blipFill>
        <p:spPr>
          <a:xfrm>
            <a:off x="-6351" y="3491008"/>
            <a:ext cx="9152694" cy="3366992"/>
          </a:xfrm>
          <a:prstGeom prst="rect">
            <a:avLst/>
          </a:prstGeom>
        </p:spPr>
      </p:pic>
      <p:sp>
        <p:nvSpPr>
          <p:cNvPr id="3" name="Text Placeholder 2"/>
          <p:cNvSpPr>
            <a:spLocks noGrp="1"/>
          </p:cNvSpPr>
          <p:nvPr>
            <p:ph type="body" idx="1"/>
          </p:nvPr>
        </p:nvSpPr>
        <p:spPr>
          <a:xfrm>
            <a:off x="3864204" y="1184366"/>
            <a:ext cx="4836176" cy="49925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5513" y="6356350"/>
            <a:ext cx="22605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AF91D-88BD-4392-8035-A99FCD35882F}" type="datetimeFigureOut">
              <a:rPr lang="en-US" smtClean="0"/>
              <a:t>3/27/2025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242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7C899-0DC7-4400-AD91-BEF5EC42311E}" type="slidenum">
              <a:rPr lang="en-US" smtClean="0"/>
              <a:t>‹#›</a:t>
            </a:fld>
            <a:endParaRPr lang="en-US"/>
          </a:p>
        </p:txBody>
      </p:sp>
      <p:grpSp>
        <p:nvGrpSpPr>
          <p:cNvPr id="17" name="Group 16"/>
          <p:cNvGrpSpPr/>
          <p:nvPr userDrawn="1"/>
        </p:nvGrpSpPr>
        <p:grpSpPr>
          <a:xfrm>
            <a:off x="0" y="251772"/>
            <a:ext cx="9144000" cy="647700"/>
            <a:chOff x="-6350" y="1011476"/>
            <a:chExt cx="9144000" cy="647700"/>
          </a:xfrm>
        </p:grpSpPr>
        <p:grpSp>
          <p:nvGrpSpPr>
            <p:cNvPr id="18" name="Group 17"/>
            <p:cNvGrpSpPr/>
            <p:nvPr userDrawn="1"/>
          </p:nvGrpSpPr>
          <p:grpSpPr>
            <a:xfrm>
              <a:off x="-6350" y="1011476"/>
              <a:ext cx="9144000" cy="647700"/>
              <a:chOff x="6350" y="1011476"/>
              <a:chExt cx="9137650" cy="647700"/>
            </a:xfrm>
          </p:grpSpPr>
          <p:cxnSp>
            <p:nvCxnSpPr>
              <p:cNvPr id="24" name="Straight Connector 23"/>
              <p:cNvCxnSpPr/>
              <p:nvPr userDrawn="1"/>
            </p:nvCxnSpPr>
            <p:spPr>
              <a:xfrm>
                <a:off x="12700" y="1011476"/>
                <a:ext cx="9131300" cy="0"/>
              </a:xfrm>
              <a:prstGeom prst="line">
                <a:avLst/>
              </a:prstGeom>
              <a:noFill/>
              <a:ln w="28575" cap="flat" cmpd="sng" algn="ctr">
                <a:solidFill>
                  <a:srgbClr val="B4252D"/>
                </a:solidFill>
                <a:prstDash val="solid"/>
                <a:miter lim="800000"/>
              </a:ln>
              <a:effectLst/>
            </p:spPr>
          </p:cxnSp>
          <p:cxnSp>
            <p:nvCxnSpPr>
              <p:cNvPr id="25" name="Straight Connector 24"/>
              <p:cNvCxnSpPr/>
              <p:nvPr userDrawn="1"/>
            </p:nvCxnSpPr>
            <p:spPr>
              <a:xfrm>
                <a:off x="6350" y="1659176"/>
                <a:ext cx="9131300" cy="0"/>
              </a:xfrm>
              <a:prstGeom prst="line">
                <a:avLst/>
              </a:prstGeom>
              <a:noFill/>
              <a:ln w="28575" cap="flat" cmpd="sng" algn="ctr">
                <a:solidFill>
                  <a:srgbClr val="B4252D"/>
                </a:solidFill>
                <a:prstDash val="solid"/>
                <a:miter lim="800000"/>
              </a:ln>
              <a:effectLst/>
            </p:spPr>
          </p:cxnSp>
        </p:grpSp>
        <p:grpSp>
          <p:nvGrpSpPr>
            <p:cNvPr id="19" name="Group 18"/>
            <p:cNvGrpSpPr/>
            <p:nvPr userDrawn="1"/>
          </p:nvGrpSpPr>
          <p:grpSpPr>
            <a:xfrm>
              <a:off x="12700" y="1055926"/>
              <a:ext cx="9118596" cy="555509"/>
              <a:chOff x="12700" y="1062276"/>
              <a:chExt cx="9131300" cy="555509"/>
            </a:xfrm>
          </p:grpSpPr>
          <p:sp>
            <p:nvSpPr>
              <p:cNvPr id="21" name="Freeform 20"/>
              <p:cNvSpPr/>
              <p:nvPr userDrawn="1"/>
            </p:nvSpPr>
            <p:spPr>
              <a:xfrm>
                <a:off x="5038855" y="1081377"/>
                <a:ext cx="4105145" cy="536407"/>
              </a:xfrm>
              <a:custGeom>
                <a:avLst/>
                <a:gdLst>
                  <a:gd name="connsiteX0" fmla="*/ 2240564 w 4105145"/>
                  <a:gd name="connsiteY0" fmla="*/ 0 h 520811"/>
                  <a:gd name="connsiteX1" fmla="*/ 4105145 w 4105145"/>
                  <a:gd name="connsiteY1" fmla="*/ 0 h 520811"/>
                  <a:gd name="connsiteX2" fmla="*/ 4105145 w 4105145"/>
                  <a:gd name="connsiteY2" fmla="*/ 520811 h 520811"/>
                  <a:gd name="connsiteX3" fmla="*/ 2240564 w 4105145"/>
                  <a:gd name="connsiteY3" fmla="*/ 520811 h 520811"/>
                  <a:gd name="connsiteX4" fmla="*/ 2240564 w 4105145"/>
                  <a:gd name="connsiteY4" fmla="*/ 520244 h 520811"/>
                  <a:gd name="connsiteX5" fmla="*/ 0 w 4105145"/>
                  <a:gd name="connsiteY5" fmla="*/ 520244 h 520811"/>
                  <a:gd name="connsiteX6" fmla="*/ 579311 w 4105145"/>
                  <a:gd name="connsiteY6" fmla="*/ 1 h 520811"/>
                  <a:gd name="connsiteX7" fmla="*/ 2240564 w 4105145"/>
                  <a:gd name="connsiteY7" fmla="*/ 1 h 52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5145" h="520811">
                    <a:moveTo>
                      <a:pt x="2240564" y="0"/>
                    </a:moveTo>
                    <a:lnTo>
                      <a:pt x="4105145" y="0"/>
                    </a:lnTo>
                    <a:lnTo>
                      <a:pt x="4105145" y="520811"/>
                    </a:lnTo>
                    <a:lnTo>
                      <a:pt x="2240564" y="520811"/>
                    </a:lnTo>
                    <a:lnTo>
                      <a:pt x="2240564" y="520244"/>
                    </a:lnTo>
                    <a:lnTo>
                      <a:pt x="0" y="520244"/>
                    </a:lnTo>
                    <a:lnTo>
                      <a:pt x="579311" y="1"/>
                    </a:lnTo>
                    <a:lnTo>
                      <a:pt x="2240564" y="1"/>
                    </a:lnTo>
                    <a:close/>
                  </a:path>
                </a:pathLst>
              </a:custGeom>
              <a:solidFill>
                <a:srgbClr val="1621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10"/>
              <p:cNvSpPr/>
              <p:nvPr userDrawn="1"/>
            </p:nvSpPr>
            <p:spPr>
              <a:xfrm>
                <a:off x="12700" y="1062276"/>
                <a:ext cx="9131300" cy="555509"/>
              </a:xfrm>
              <a:custGeom>
                <a:avLst/>
                <a:gdLst>
                  <a:gd name="connsiteX0" fmla="*/ 0 w 9131300"/>
                  <a:gd name="connsiteY0" fmla="*/ 0 h 555509"/>
                  <a:gd name="connsiteX1" fmla="*/ 9131300 w 9131300"/>
                  <a:gd name="connsiteY1" fmla="*/ 0 h 555509"/>
                  <a:gd name="connsiteX2" fmla="*/ 9131300 w 9131300"/>
                  <a:gd name="connsiteY2" fmla="*/ 555509 h 555509"/>
                  <a:gd name="connsiteX3" fmla="*/ 0 w 9131300"/>
                  <a:gd name="connsiteY3" fmla="*/ 555509 h 555509"/>
                  <a:gd name="connsiteX4" fmla="*/ 0 w 9131300"/>
                  <a:gd name="connsiteY4" fmla="*/ 0 h 55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300" h="555509">
                    <a:moveTo>
                      <a:pt x="0" y="0"/>
                    </a:moveTo>
                    <a:lnTo>
                      <a:pt x="9131300" y="0"/>
                    </a:lnTo>
                    <a:lnTo>
                      <a:pt x="9131300" y="555509"/>
                    </a:lnTo>
                    <a:lnTo>
                      <a:pt x="0" y="555509"/>
                    </a:lnTo>
                    <a:lnTo>
                      <a:pt x="0" y="0"/>
                    </a:lnTo>
                    <a:close/>
                  </a:path>
                </a:pathLst>
              </a:custGeom>
              <a:noFill/>
              <a:ln w="28575" cap="flat" cmpd="sng" algn="ctr">
                <a:solidFill>
                  <a:srgbClr val="1621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p:cNvSpPr/>
              <p:nvPr userDrawn="1"/>
            </p:nvSpPr>
            <p:spPr>
              <a:xfrm>
                <a:off x="12700" y="1079200"/>
                <a:ext cx="539750" cy="538584"/>
              </a:xfrm>
              <a:custGeom>
                <a:avLst/>
                <a:gdLst>
                  <a:gd name="connsiteX0" fmla="*/ 0 w 539750"/>
                  <a:gd name="connsiteY0" fmla="*/ 0 h 538584"/>
                  <a:gd name="connsiteX1" fmla="*/ 539750 w 539750"/>
                  <a:gd name="connsiteY1" fmla="*/ 0 h 538584"/>
                  <a:gd name="connsiteX2" fmla="*/ 539750 w 539750"/>
                  <a:gd name="connsiteY2" fmla="*/ 538584 h 538584"/>
                  <a:gd name="connsiteX3" fmla="*/ 0 w 539750"/>
                  <a:gd name="connsiteY3" fmla="*/ 538584 h 538584"/>
                  <a:gd name="connsiteX4" fmla="*/ 0 w 539750"/>
                  <a:gd name="connsiteY4" fmla="*/ 0 h 53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 h="538584">
                    <a:moveTo>
                      <a:pt x="0" y="0"/>
                    </a:moveTo>
                    <a:lnTo>
                      <a:pt x="539750" y="0"/>
                    </a:lnTo>
                    <a:lnTo>
                      <a:pt x="539750" y="538584"/>
                    </a:lnTo>
                    <a:lnTo>
                      <a:pt x="0" y="538584"/>
                    </a:lnTo>
                    <a:lnTo>
                      <a:pt x="0" y="0"/>
                    </a:lnTo>
                    <a:close/>
                  </a:path>
                </a:pathLst>
              </a:custGeom>
              <a:solidFill>
                <a:srgbClr val="1621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26" name="Google Shape;15;p7"/>
          <p:cNvSpPr txBox="1"/>
          <p:nvPr userDrawn="1"/>
        </p:nvSpPr>
        <p:spPr>
          <a:xfrm>
            <a:off x="1195802" y="323850"/>
            <a:ext cx="4089400" cy="276999"/>
          </a:xfrm>
          <a:prstGeom prst="rect">
            <a:avLst/>
          </a:prstGeom>
          <a:noFill/>
          <a:ln>
            <a:noFill/>
          </a:ln>
        </p:spPr>
        <p:txBody>
          <a:bodyPr spcFirstLastPara="1" wrap="square" lIns="91425" tIns="45700" rIns="91425" bIns="45700" anchor="t" anchorCtr="0">
            <a:spAutoFit/>
          </a:bodyPr>
          <a:lstStyle/>
          <a:p>
            <a:r>
              <a:rPr lang="en-US" sz="1200">
                <a:solidFill>
                  <a:srgbClr val="16216A"/>
                </a:solidFill>
                <a:latin typeface="Franklin Gothic Heavy" panose="020B0903020102020204" pitchFamily="34" charset="0"/>
                <a:ea typeface="Libre Franklin Black"/>
                <a:cs typeface="Libre Franklin Black"/>
                <a:sym typeface="Libre Franklin Black"/>
              </a:rPr>
              <a:t>MARINE CORPS TACTICAL SYSTEMS SUPPORT ACTIVITY </a:t>
            </a:r>
            <a:endParaRPr sz="1200">
              <a:solidFill>
                <a:srgbClr val="16216A"/>
              </a:solidFill>
              <a:latin typeface="Franklin Gothic Heavy" panose="020B0903020102020204" pitchFamily="34" charset="0"/>
              <a:ea typeface="Libre Franklin Black"/>
              <a:cs typeface="Libre Franklin Black"/>
              <a:sym typeface="Libre Franklin Black"/>
            </a:endParaRPr>
          </a:p>
        </p:txBody>
      </p:sp>
      <p:sp>
        <p:nvSpPr>
          <p:cNvPr id="27" name="Google Shape;16;p7"/>
          <p:cNvSpPr txBox="1"/>
          <p:nvPr userDrawn="1"/>
        </p:nvSpPr>
        <p:spPr>
          <a:xfrm>
            <a:off x="1195802" y="517723"/>
            <a:ext cx="3943350" cy="292347"/>
          </a:xfrm>
          <a:prstGeom prst="rect">
            <a:avLst/>
          </a:prstGeom>
          <a:noFill/>
          <a:ln>
            <a:noFill/>
          </a:ln>
        </p:spPr>
        <p:txBody>
          <a:bodyPr spcFirstLastPara="1" wrap="square" lIns="91425" tIns="45700" rIns="91425" bIns="45700" anchor="t" anchorCtr="0">
            <a:spAutoFit/>
          </a:bodyPr>
          <a:lstStyle/>
          <a:p>
            <a:r>
              <a:rPr lang="en-US" sz="1300" b="1">
                <a:solidFill>
                  <a:srgbClr val="A20000"/>
                </a:solidFill>
                <a:latin typeface="Bell MT"/>
                <a:ea typeface="Bell MT"/>
                <a:cs typeface="Bell MT"/>
                <a:sym typeface="Bell MT"/>
              </a:rPr>
              <a:t>Make Marines More Capable</a:t>
            </a:r>
            <a:endParaRPr sz="1300" b="1">
              <a:solidFill>
                <a:srgbClr val="A20000"/>
              </a:solidFill>
              <a:latin typeface="Bell MT"/>
              <a:ea typeface="Bell MT"/>
              <a:cs typeface="Bell MT"/>
              <a:sym typeface="Bell MT"/>
            </a:endParaRPr>
          </a:p>
        </p:txBody>
      </p:sp>
      <p:sp>
        <p:nvSpPr>
          <p:cNvPr id="2" name="Title Placeholder 1"/>
          <p:cNvSpPr>
            <a:spLocks noGrp="1"/>
          </p:cNvSpPr>
          <p:nvPr>
            <p:ph type="title"/>
          </p:nvPr>
        </p:nvSpPr>
        <p:spPr>
          <a:xfrm>
            <a:off x="5686689" y="364567"/>
            <a:ext cx="3344100" cy="410528"/>
          </a:xfrm>
          <a:prstGeom prst="rect">
            <a:avLst/>
          </a:prstGeom>
        </p:spPr>
        <p:txBody>
          <a:bodyPr vert="horz" lIns="91440" tIns="45720" rIns="91440" bIns="45720" rtlCol="0" anchor="ctr">
            <a:normAutofit/>
          </a:bodyPr>
          <a:lstStyle/>
          <a:p>
            <a:r>
              <a:rPr lang="en-US"/>
              <a:t>Click to edit Master title style</a:t>
            </a:r>
          </a:p>
        </p:txBody>
      </p:sp>
      <p:pic>
        <p:nvPicPr>
          <p:cNvPr id="8" name="Picture 7">
            <a:extLst>
              <a:ext uri="{FF2B5EF4-FFF2-40B4-BE49-F238E27FC236}">
                <a16:creationId xmlns:a16="http://schemas.microsoft.com/office/drawing/2014/main" id="{EE66EBF8-8DA0-D062-40DA-26C2BD74F607}"/>
              </a:ext>
            </a:extLst>
          </p:cNvPr>
          <p:cNvPicPr>
            <a:picLocks noChangeAspect="1"/>
          </p:cNvPicPr>
          <p:nvPr userDrawn="1"/>
        </p:nvPicPr>
        <p:blipFill>
          <a:blip r:embed="rId4"/>
          <a:stretch>
            <a:fillRect/>
          </a:stretch>
        </p:blipFill>
        <p:spPr>
          <a:xfrm>
            <a:off x="398599" y="140318"/>
            <a:ext cx="871804" cy="877900"/>
          </a:xfrm>
          <a:prstGeom prst="rect">
            <a:avLst/>
          </a:prstGeom>
        </p:spPr>
      </p:pic>
      <p:pic>
        <p:nvPicPr>
          <p:cNvPr id="11" name="Picture 10">
            <a:extLst>
              <a:ext uri="{FF2B5EF4-FFF2-40B4-BE49-F238E27FC236}">
                <a16:creationId xmlns:a16="http://schemas.microsoft.com/office/drawing/2014/main" id="{DC866DF0-813E-56D8-72E3-198DF77181D6}"/>
              </a:ext>
            </a:extLst>
          </p:cNvPr>
          <p:cNvPicPr>
            <a:picLocks noChangeAspect="1"/>
          </p:cNvPicPr>
          <p:nvPr userDrawn="1"/>
        </p:nvPicPr>
        <p:blipFill>
          <a:blip r:embed="rId5"/>
          <a:stretch>
            <a:fillRect/>
          </a:stretch>
        </p:blipFill>
        <p:spPr>
          <a:xfrm>
            <a:off x="0" y="1669002"/>
            <a:ext cx="3856088" cy="3856088"/>
          </a:xfrm>
          <a:prstGeom prst="rect">
            <a:avLst/>
          </a:prstGeom>
        </p:spPr>
      </p:pic>
    </p:spTree>
    <p:extLst>
      <p:ext uri="{BB962C8B-B14F-4D97-AF65-F5344CB8AC3E}">
        <p14:creationId xmlns:p14="http://schemas.microsoft.com/office/powerpoint/2010/main" val="2965007552"/>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1600" kern="1200">
          <a:solidFill>
            <a:schemeClr val="bg1"/>
          </a:solidFill>
          <a:latin typeface="Franklin Gothic Heavy" panose="020B09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F93D4A-BACB-4C9B-DA59-3DBA63C756D1}"/>
              </a:ext>
            </a:extLst>
          </p:cNvPr>
          <p:cNvPicPr>
            <a:picLocks noChangeAspect="1"/>
          </p:cNvPicPr>
          <p:nvPr userDrawn="1"/>
        </p:nvPicPr>
        <p:blipFill>
          <a:blip r:embed="rId3"/>
          <a:stretch>
            <a:fillRect/>
          </a:stretch>
        </p:blipFill>
        <p:spPr>
          <a:xfrm>
            <a:off x="-6351" y="3491008"/>
            <a:ext cx="9152694" cy="3366992"/>
          </a:xfrm>
          <a:prstGeom prst="rect">
            <a:avLst/>
          </a:prstGeom>
        </p:spPr>
      </p:pic>
      <p:grpSp>
        <p:nvGrpSpPr>
          <p:cNvPr id="17" name="Group 16"/>
          <p:cNvGrpSpPr/>
          <p:nvPr userDrawn="1"/>
        </p:nvGrpSpPr>
        <p:grpSpPr>
          <a:xfrm>
            <a:off x="-6350" y="243126"/>
            <a:ext cx="9144000" cy="647700"/>
            <a:chOff x="-6350" y="1011476"/>
            <a:chExt cx="9144000" cy="647700"/>
          </a:xfrm>
        </p:grpSpPr>
        <p:grpSp>
          <p:nvGrpSpPr>
            <p:cNvPr id="18" name="Group 17"/>
            <p:cNvGrpSpPr/>
            <p:nvPr userDrawn="1"/>
          </p:nvGrpSpPr>
          <p:grpSpPr>
            <a:xfrm>
              <a:off x="-6350" y="1011476"/>
              <a:ext cx="9144000" cy="647700"/>
              <a:chOff x="6350" y="1011476"/>
              <a:chExt cx="9137650" cy="647700"/>
            </a:xfrm>
          </p:grpSpPr>
          <p:cxnSp>
            <p:nvCxnSpPr>
              <p:cNvPr id="24" name="Straight Connector 23"/>
              <p:cNvCxnSpPr/>
              <p:nvPr userDrawn="1"/>
            </p:nvCxnSpPr>
            <p:spPr>
              <a:xfrm>
                <a:off x="12700" y="1011476"/>
                <a:ext cx="9131300" cy="0"/>
              </a:xfrm>
              <a:prstGeom prst="line">
                <a:avLst/>
              </a:prstGeom>
              <a:noFill/>
              <a:ln w="28575" cap="flat" cmpd="sng" algn="ctr">
                <a:solidFill>
                  <a:srgbClr val="B4252D"/>
                </a:solidFill>
                <a:prstDash val="solid"/>
                <a:miter lim="800000"/>
              </a:ln>
              <a:effectLst/>
            </p:spPr>
          </p:cxnSp>
          <p:cxnSp>
            <p:nvCxnSpPr>
              <p:cNvPr id="25" name="Straight Connector 24"/>
              <p:cNvCxnSpPr/>
              <p:nvPr userDrawn="1"/>
            </p:nvCxnSpPr>
            <p:spPr>
              <a:xfrm>
                <a:off x="6350" y="1659176"/>
                <a:ext cx="9131300" cy="0"/>
              </a:xfrm>
              <a:prstGeom prst="line">
                <a:avLst/>
              </a:prstGeom>
              <a:noFill/>
              <a:ln w="28575" cap="flat" cmpd="sng" algn="ctr">
                <a:solidFill>
                  <a:srgbClr val="B4252D"/>
                </a:solidFill>
                <a:prstDash val="solid"/>
                <a:miter lim="800000"/>
              </a:ln>
              <a:effectLst/>
            </p:spPr>
          </p:cxnSp>
        </p:grpSp>
        <p:grpSp>
          <p:nvGrpSpPr>
            <p:cNvPr id="19" name="Group 18"/>
            <p:cNvGrpSpPr/>
            <p:nvPr userDrawn="1"/>
          </p:nvGrpSpPr>
          <p:grpSpPr>
            <a:xfrm>
              <a:off x="12700" y="1055926"/>
              <a:ext cx="9118596" cy="555509"/>
              <a:chOff x="12700" y="1062276"/>
              <a:chExt cx="9131300" cy="555509"/>
            </a:xfrm>
          </p:grpSpPr>
          <p:sp>
            <p:nvSpPr>
              <p:cNvPr id="21" name="Freeform 20"/>
              <p:cNvSpPr/>
              <p:nvPr userDrawn="1"/>
            </p:nvSpPr>
            <p:spPr>
              <a:xfrm>
                <a:off x="5038855" y="1081377"/>
                <a:ext cx="4105145" cy="536407"/>
              </a:xfrm>
              <a:custGeom>
                <a:avLst/>
                <a:gdLst>
                  <a:gd name="connsiteX0" fmla="*/ 2240564 w 4105145"/>
                  <a:gd name="connsiteY0" fmla="*/ 0 h 520811"/>
                  <a:gd name="connsiteX1" fmla="*/ 4105145 w 4105145"/>
                  <a:gd name="connsiteY1" fmla="*/ 0 h 520811"/>
                  <a:gd name="connsiteX2" fmla="*/ 4105145 w 4105145"/>
                  <a:gd name="connsiteY2" fmla="*/ 520811 h 520811"/>
                  <a:gd name="connsiteX3" fmla="*/ 2240564 w 4105145"/>
                  <a:gd name="connsiteY3" fmla="*/ 520811 h 520811"/>
                  <a:gd name="connsiteX4" fmla="*/ 2240564 w 4105145"/>
                  <a:gd name="connsiteY4" fmla="*/ 520244 h 520811"/>
                  <a:gd name="connsiteX5" fmla="*/ 0 w 4105145"/>
                  <a:gd name="connsiteY5" fmla="*/ 520244 h 520811"/>
                  <a:gd name="connsiteX6" fmla="*/ 579311 w 4105145"/>
                  <a:gd name="connsiteY6" fmla="*/ 1 h 520811"/>
                  <a:gd name="connsiteX7" fmla="*/ 2240564 w 4105145"/>
                  <a:gd name="connsiteY7" fmla="*/ 1 h 52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5145" h="520811">
                    <a:moveTo>
                      <a:pt x="2240564" y="0"/>
                    </a:moveTo>
                    <a:lnTo>
                      <a:pt x="4105145" y="0"/>
                    </a:lnTo>
                    <a:lnTo>
                      <a:pt x="4105145" y="520811"/>
                    </a:lnTo>
                    <a:lnTo>
                      <a:pt x="2240564" y="520811"/>
                    </a:lnTo>
                    <a:lnTo>
                      <a:pt x="2240564" y="520244"/>
                    </a:lnTo>
                    <a:lnTo>
                      <a:pt x="0" y="520244"/>
                    </a:lnTo>
                    <a:lnTo>
                      <a:pt x="579311" y="1"/>
                    </a:lnTo>
                    <a:lnTo>
                      <a:pt x="2240564" y="1"/>
                    </a:lnTo>
                    <a:close/>
                  </a:path>
                </a:pathLst>
              </a:custGeom>
              <a:solidFill>
                <a:srgbClr val="1621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10"/>
              <p:cNvSpPr/>
              <p:nvPr userDrawn="1"/>
            </p:nvSpPr>
            <p:spPr>
              <a:xfrm>
                <a:off x="12700" y="1062276"/>
                <a:ext cx="9131300" cy="555509"/>
              </a:xfrm>
              <a:custGeom>
                <a:avLst/>
                <a:gdLst>
                  <a:gd name="connsiteX0" fmla="*/ 0 w 9131300"/>
                  <a:gd name="connsiteY0" fmla="*/ 0 h 555509"/>
                  <a:gd name="connsiteX1" fmla="*/ 9131300 w 9131300"/>
                  <a:gd name="connsiteY1" fmla="*/ 0 h 555509"/>
                  <a:gd name="connsiteX2" fmla="*/ 9131300 w 9131300"/>
                  <a:gd name="connsiteY2" fmla="*/ 555509 h 555509"/>
                  <a:gd name="connsiteX3" fmla="*/ 0 w 9131300"/>
                  <a:gd name="connsiteY3" fmla="*/ 555509 h 555509"/>
                  <a:gd name="connsiteX4" fmla="*/ 0 w 9131300"/>
                  <a:gd name="connsiteY4" fmla="*/ 0 h 55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300" h="555509">
                    <a:moveTo>
                      <a:pt x="0" y="0"/>
                    </a:moveTo>
                    <a:lnTo>
                      <a:pt x="9131300" y="0"/>
                    </a:lnTo>
                    <a:lnTo>
                      <a:pt x="9131300" y="555509"/>
                    </a:lnTo>
                    <a:lnTo>
                      <a:pt x="0" y="555509"/>
                    </a:lnTo>
                    <a:lnTo>
                      <a:pt x="0" y="0"/>
                    </a:lnTo>
                    <a:close/>
                  </a:path>
                </a:pathLst>
              </a:custGeom>
              <a:noFill/>
              <a:ln w="28575" cap="flat" cmpd="sng" algn="ctr">
                <a:solidFill>
                  <a:srgbClr val="1621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p:cNvSpPr/>
              <p:nvPr userDrawn="1"/>
            </p:nvSpPr>
            <p:spPr>
              <a:xfrm>
                <a:off x="12700" y="1079200"/>
                <a:ext cx="539750" cy="538584"/>
              </a:xfrm>
              <a:custGeom>
                <a:avLst/>
                <a:gdLst>
                  <a:gd name="connsiteX0" fmla="*/ 0 w 539750"/>
                  <a:gd name="connsiteY0" fmla="*/ 0 h 538584"/>
                  <a:gd name="connsiteX1" fmla="*/ 539750 w 539750"/>
                  <a:gd name="connsiteY1" fmla="*/ 0 h 538584"/>
                  <a:gd name="connsiteX2" fmla="*/ 539750 w 539750"/>
                  <a:gd name="connsiteY2" fmla="*/ 538584 h 538584"/>
                  <a:gd name="connsiteX3" fmla="*/ 0 w 539750"/>
                  <a:gd name="connsiteY3" fmla="*/ 538584 h 538584"/>
                  <a:gd name="connsiteX4" fmla="*/ 0 w 539750"/>
                  <a:gd name="connsiteY4" fmla="*/ 0 h 53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 h="538584">
                    <a:moveTo>
                      <a:pt x="0" y="0"/>
                    </a:moveTo>
                    <a:lnTo>
                      <a:pt x="539750" y="0"/>
                    </a:lnTo>
                    <a:lnTo>
                      <a:pt x="539750" y="538584"/>
                    </a:lnTo>
                    <a:lnTo>
                      <a:pt x="0" y="538584"/>
                    </a:lnTo>
                    <a:lnTo>
                      <a:pt x="0" y="0"/>
                    </a:lnTo>
                    <a:close/>
                  </a:path>
                </a:pathLst>
              </a:custGeom>
              <a:solidFill>
                <a:srgbClr val="1621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26" name="Google Shape;15;p7"/>
          <p:cNvSpPr txBox="1"/>
          <p:nvPr userDrawn="1"/>
        </p:nvSpPr>
        <p:spPr>
          <a:xfrm>
            <a:off x="1195803" y="323850"/>
            <a:ext cx="4089400" cy="276999"/>
          </a:xfrm>
          <a:prstGeom prst="rect">
            <a:avLst/>
          </a:prstGeom>
          <a:noFill/>
          <a:ln>
            <a:noFill/>
          </a:ln>
        </p:spPr>
        <p:txBody>
          <a:bodyPr spcFirstLastPara="1" wrap="square" lIns="91425" tIns="45700" rIns="91425" bIns="45700" anchor="t" anchorCtr="0">
            <a:spAutoFit/>
          </a:bodyPr>
          <a:lstStyle/>
          <a:p>
            <a:r>
              <a:rPr lang="en-US" sz="1200">
                <a:solidFill>
                  <a:srgbClr val="16216A"/>
                </a:solidFill>
                <a:latin typeface="Franklin Gothic Heavy" panose="020B0903020102020204" pitchFamily="34" charset="0"/>
                <a:ea typeface="Libre Franklin Black"/>
                <a:cs typeface="Libre Franklin Black"/>
                <a:sym typeface="Libre Franklin Black"/>
              </a:rPr>
              <a:t>MARINE CORPS TACTICAL SYSTEMS SUPPORT ACTIVITY </a:t>
            </a:r>
            <a:endParaRPr sz="1200">
              <a:solidFill>
                <a:srgbClr val="16216A"/>
              </a:solidFill>
              <a:latin typeface="Franklin Gothic Heavy" panose="020B0903020102020204" pitchFamily="34" charset="0"/>
              <a:ea typeface="Libre Franklin Black"/>
              <a:cs typeface="Libre Franklin Black"/>
              <a:sym typeface="Libre Franklin Black"/>
            </a:endParaRPr>
          </a:p>
        </p:txBody>
      </p:sp>
      <p:sp>
        <p:nvSpPr>
          <p:cNvPr id="27" name="Google Shape;16;p7"/>
          <p:cNvSpPr txBox="1"/>
          <p:nvPr userDrawn="1"/>
        </p:nvSpPr>
        <p:spPr>
          <a:xfrm>
            <a:off x="1195803" y="517723"/>
            <a:ext cx="3943350" cy="292347"/>
          </a:xfrm>
          <a:prstGeom prst="rect">
            <a:avLst/>
          </a:prstGeom>
          <a:noFill/>
          <a:ln>
            <a:noFill/>
          </a:ln>
        </p:spPr>
        <p:txBody>
          <a:bodyPr spcFirstLastPara="1" wrap="square" lIns="91425" tIns="45700" rIns="91425" bIns="45700" anchor="t" anchorCtr="0">
            <a:spAutoFit/>
          </a:bodyPr>
          <a:lstStyle/>
          <a:p>
            <a:r>
              <a:rPr lang="en-US" sz="1300" b="1">
                <a:solidFill>
                  <a:srgbClr val="A20000"/>
                </a:solidFill>
                <a:latin typeface="Bell MT"/>
                <a:ea typeface="Bell MT"/>
                <a:cs typeface="Bell MT"/>
                <a:sym typeface="Bell MT"/>
              </a:rPr>
              <a:t>Make Marines More Capable</a:t>
            </a:r>
            <a:endParaRPr sz="1300" b="1">
              <a:solidFill>
                <a:srgbClr val="A20000"/>
              </a:solidFill>
              <a:latin typeface="Bell MT"/>
              <a:ea typeface="Bell MT"/>
              <a:cs typeface="Bell MT"/>
              <a:sym typeface="Bell MT"/>
            </a:endParaRPr>
          </a:p>
        </p:txBody>
      </p:sp>
      <p:pic>
        <p:nvPicPr>
          <p:cNvPr id="2" name="Picture 1">
            <a:extLst>
              <a:ext uri="{FF2B5EF4-FFF2-40B4-BE49-F238E27FC236}">
                <a16:creationId xmlns:a16="http://schemas.microsoft.com/office/drawing/2014/main" id="{BCE26571-81B5-13F6-A07C-5420497F75F2}"/>
              </a:ext>
            </a:extLst>
          </p:cNvPr>
          <p:cNvPicPr>
            <a:picLocks noChangeAspect="1"/>
          </p:cNvPicPr>
          <p:nvPr userDrawn="1"/>
        </p:nvPicPr>
        <p:blipFill>
          <a:blip r:embed="rId4"/>
          <a:stretch>
            <a:fillRect/>
          </a:stretch>
        </p:blipFill>
        <p:spPr>
          <a:xfrm>
            <a:off x="398599" y="140318"/>
            <a:ext cx="871804" cy="877900"/>
          </a:xfrm>
          <a:prstGeom prst="rect">
            <a:avLst/>
          </a:prstGeom>
        </p:spPr>
      </p:pic>
      <p:pic>
        <p:nvPicPr>
          <p:cNvPr id="3" name="Picture 2">
            <a:extLst>
              <a:ext uri="{FF2B5EF4-FFF2-40B4-BE49-F238E27FC236}">
                <a16:creationId xmlns:a16="http://schemas.microsoft.com/office/drawing/2014/main" id="{E4B4CA3C-117F-D109-237E-7F32B3453F67}"/>
              </a:ext>
            </a:extLst>
          </p:cNvPr>
          <p:cNvPicPr>
            <a:picLocks noChangeAspect="1"/>
          </p:cNvPicPr>
          <p:nvPr userDrawn="1"/>
        </p:nvPicPr>
        <p:blipFill>
          <a:blip r:embed="rId5"/>
          <a:stretch>
            <a:fillRect/>
          </a:stretch>
        </p:blipFill>
        <p:spPr>
          <a:xfrm>
            <a:off x="0" y="2239560"/>
            <a:ext cx="4438835" cy="4618440"/>
          </a:xfrm>
          <a:prstGeom prst="rect">
            <a:avLst/>
          </a:prstGeom>
        </p:spPr>
      </p:pic>
    </p:spTree>
    <p:extLst>
      <p:ext uri="{BB962C8B-B14F-4D97-AF65-F5344CB8AC3E}">
        <p14:creationId xmlns:p14="http://schemas.microsoft.com/office/powerpoint/2010/main" val="3730957003"/>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1600" kern="1200">
          <a:solidFill>
            <a:schemeClr val="bg1"/>
          </a:solidFill>
          <a:latin typeface="Franklin Gothic Heavy" panose="020B09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047225" y="3162390"/>
            <a:ext cx="4657454" cy="1655762"/>
          </a:xfrm>
        </p:spPr>
        <p:txBody>
          <a:bodyPr/>
          <a:lstStyle/>
          <a:p>
            <a:r>
              <a:rPr lang="en-US" dirty="0">
                <a:solidFill>
                  <a:schemeClr val="tx1"/>
                </a:solidFill>
                <a:latin typeface="Franklin Gothic Medium" panose="020B0603020102020204" pitchFamily="34" charset="0"/>
              </a:rPr>
              <a:t>1 May 2025</a:t>
            </a:r>
          </a:p>
        </p:txBody>
      </p:sp>
      <p:sp>
        <p:nvSpPr>
          <p:cNvPr id="6" name="TextBox 5">
            <a:extLst>
              <a:ext uri="{FF2B5EF4-FFF2-40B4-BE49-F238E27FC236}">
                <a16:creationId xmlns:a16="http://schemas.microsoft.com/office/drawing/2014/main" id="{0EE603B2-A470-B5C8-5E9A-6B5D6E70A2EF}"/>
              </a:ext>
            </a:extLst>
          </p:cNvPr>
          <p:cNvSpPr txBox="1"/>
          <p:nvPr/>
        </p:nvSpPr>
        <p:spPr>
          <a:xfrm>
            <a:off x="3810000" y="2136913"/>
            <a:ext cx="5130800" cy="584775"/>
          </a:xfrm>
          <a:prstGeom prst="rect">
            <a:avLst/>
          </a:prstGeom>
          <a:noFill/>
        </p:spPr>
        <p:txBody>
          <a:bodyPr wrap="square" rtlCol="0">
            <a:spAutoFit/>
          </a:bodyPr>
          <a:lstStyle/>
          <a:p>
            <a:pPr algn="ctr"/>
            <a:r>
              <a:rPr lang="en-US" sz="3200" dirty="0">
                <a:solidFill>
                  <a:srgbClr val="002060"/>
                </a:solidFill>
                <a:latin typeface="Franklin Gothic Medium" panose="020B0603020102020204" pitchFamily="34" charset="0"/>
              </a:rPr>
              <a:t>Modern Day Marine</a:t>
            </a:r>
          </a:p>
        </p:txBody>
      </p:sp>
    </p:spTree>
    <p:extLst>
      <p:ext uri="{BB962C8B-B14F-4D97-AF65-F5344CB8AC3E}">
        <p14:creationId xmlns:p14="http://schemas.microsoft.com/office/powerpoint/2010/main" val="101441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110" y="6402971"/>
            <a:ext cx="7360605" cy="307777"/>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a:ln>
                  <a:noFill/>
                </a:ln>
                <a:solidFill>
                  <a:srgbClr val="000000"/>
                </a:solidFill>
                <a:effectLst/>
                <a:uLnTx/>
                <a:uFillTx/>
                <a:latin typeface="Franklin Gothic Medium"/>
                <a:cs typeface="Arial"/>
                <a:sym typeface="Arial"/>
              </a:rPr>
              <a:t>Priorities: Support to Program Offices – Support to the Warfighter– Support to Force Design</a:t>
            </a:r>
          </a:p>
        </p:txBody>
      </p:sp>
      <p:sp>
        <p:nvSpPr>
          <p:cNvPr id="4" name="Google Shape;46;p2"/>
          <p:cNvSpPr txBox="1">
            <a:spLocks/>
          </p:cNvSpPr>
          <p:nvPr/>
        </p:nvSpPr>
        <p:spPr>
          <a:xfrm>
            <a:off x="1001168" y="2042622"/>
            <a:ext cx="5467417" cy="934662"/>
          </a:xfrm>
          <a:prstGeom prst="rect">
            <a:avLst/>
          </a:prstGeom>
          <a:noFill/>
          <a:ln>
            <a:noFill/>
          </a:ln>
        </p:spPr>
        <p:txBody>
          <a:bodyPr spcFirstLastPara="1" vert="horz" wrap="square" lIns="68569" tIns="34275" rIns="68569" bIns="3427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100" b="1" i="0" u="none" strike="noStrike" kern="1200" cap="none" spc="0" normalizeH="0" baseline="0" noProof="0">
                <a:ln>
                  <a:noFill/>
                </a:ln>
                <a:solidFill>
                  <a:srgbClr val="000000"/>
                </a:solidFill>
                <a:effectLst/>
                <a:uLnTx/>
                <a:uFillTx/>
                <a:latin typeface="Franklin Gothic Medium" panose="020B0603020102020204" pitchFamily="34" charset="0"/>
                <a:sym typeface="Arial"/>
              </a:rPr>
              <a:t>Warfighter Support Division (WSD) </a:t>
            </a:r>
            <a:r>
              <a:rPr kumimoji="0" lang="en-US" sz="1100" b="0" i="0" u="none" strike="noStrike" kern="1200" cap="none" spc="0" normalizeH="0" baseline="0" noProof="0">
                <a:ln>
                  <a:noFill/>
                </a:ln>
                <a:solidFill>
                  <a:srgbClr val="000000"/>
                </a:solidFill>
                <a:effectLst/>
                <a:uLnTx/>
                <a:uFillTx/>
                <a:latin typeface="Franklin Gothic Medium" panose="020B0603020102020204" pitchFamily="34" charset="0"/>
                <a:sym typeface="Arial"/>
              </a:rPr>
              <a:t>- Provide 24-hour global support to the FMF utilizing program and non-program of record equipment and provide feedback to Program Offices in order to support USMC unit operations and exercises and inform acquisition stakeholders on the health of USMC programs. Produce </a:t>
            </a:r>
            <a:r>
              <a:rPr lang="en-US" sz="1100">
                <a:solidFill>
                  <a:srgbClr val="000000"/>
                </a:solidFill>
                <a:latin typeface="Franklin Gothic Medium" panose="020B0603020102020204" pitchFamily="34" charset="0"/>
              </a:rPr>
              <a:t>software in response to immediate FMF needs. </a:t>
            </a:r>
            <a:endParaRPr kumimoji="0" lang="en-US" sz="1100" b="0" i="0" u="none" strike="noStrike" kern="1200" cap="none" spc="0" normalizeH="0" baseline="0" noProof="0">
              <a:ln>
                <a:noFill/>
              </a:ln>
              <a:solidFill>
                <a:srgbClr val="000000"/>
              </a:solidFill>
              <a:effectLst/>
              <a:uLnTx/>
              <a:uFillTx/>
              <a:latin typeface="Franklin Gothic Medium" panose="020B060302010202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Franklin Gothic Medium" panose="020B060302010202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Franklin Gothic Medium" panose="020B060302010202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Franklin Gothic Medium" panose="020B060302010202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Franklin Gothic Medium" panose="020B0603020102020204" pitchFamily="34" charset="0"/>
              <a:sym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2" y="2061773"/>
            <a:ext cx="914907" cy="8958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79" y="4222217"/>
            <a:ext cx="641031" cy="920800"/>
          </a:xfrm>
          <a:prstGeom prst="rect">
            <a:avLst/>
          </a:prstGeom>
        </p:spPr>
      </p:pic>
      <p:sp>
        <p:nvSpPr>
          <p:cNvPr id="17" name="TextBox 16"/>
          <p:cNvSpPr txBox="1"/>
          <p:nvPr/>
        </p:nvSpPr>
        <p:spPr>
          <a:xfrm>
            <a:off x="5738915" y="387355"/>
            <a:ext cx="30881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Franklin Gothic Medium" panose="020B0603020102020204" pitchFamily="34" charset="0"/>
                <a:cs typeface="Arial"/>
                <a:sym typeface="Arial"/>
              </a:rPr>
              <a:t>Command Overview</a:t>
            </a:r>
          </a:p>
        </p:txBody>
      </p:sp>
      <p:sp>
        <p:nvSpPr>
          <p:cNvPr id="9" name="TextBox 8"/>
          <p:cNvSpPr txBox="1"/>
          <p:nvPr/>
        </p:nvSpPr>
        <p:spPr>
          <a:xfrm>
            <a:off x="68328" y="1005754"/>
            <a:ext cx="657259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Franklin Gothic Medium" panose="020B0603020102020204" pitchFamily="34" charset="0"/>
                <a:cs typeface="Arial"/>
                <a:sym typeface="Arial"/>
              </a:rPr>
              <a:t>MISSION: </a:t>
            </a:r>
            <a:r>
              <a:rPr kumimoji="0" lang="en-US" sz="1400" b="0" i="0" u="none" strike="noStrike" kern="0" cap="none" spc="0" normalizeH="0" baseline="0" noProof="0">
                <a:ln>
                  <a:noFill/>
                </a:ln>
                <a:solidFill>
                  <a:srgbClr val="000000"/>
                </a:solidFill>
                <a:effectLst/>
                <a:uLnTx/>
                <a:uFillTx/>
                <a:latin typeface="Franklin Gothic Medium" panose="020B0603020102020204" pitchFamily="34" charset="0"/>
                <a:cs typeface="Arial"/>
                <a:sym typeface="Arial"/>
              </a:rPr>
              <a:t>MCTSSA provides 24/7 global technical support for C5I systems; and conducts engineering, testing and evaluation, and supports experimentation on C5I systems and amphibious platforms to inform acquisition decisions and make the FMF more capable</a:t>
            </a:r>
          </a:p>
        </p:txBody>
      </p:sp>
      <p:sp>
        <p:nvSpPr>
          <p:cNvPr id="37" name="TextBox 36"/>
          <p:cNvSpPr txBox="1"/>
          <p:nvPr/>
        </p:nvSpPr>
        <p:spPr>
          <a:xfrm>
            <a:off x="972933" y="3119112"/>
            <a:ext cx="5298324" cy="938719"/>
          </a:xfrm>
          <a:prstGeom prst="rect">
            <a:avLst/>
          </a:prstGeom>
          <a:noFill/>
        </p:spPr>
        <p:txBody>
          <a:bodyPr wrap="square" rtlCol="0">
            <a:spAutoFit/>
          </a:bodyPr>
          <a:lstStyle/>
          <a:p>
            <a:pPr marL="0" marR="0" lvl="0" indent="0" algn="l" defTabSz="914400" rtl="0" eaLnBrk="1" fontAlgn="auto" latinLnBrk="0" hangingPunct="1">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Franklin Gothic Medium" panose="020B0603020102020204" pitchFamily="34" charset="0"/>
                <a:sym typeface="Arial"/>
              </a:rPr>
              <a:t>Test and Engineering Division</a:t>
            </a:r>
            <a:r>
              <a:rPr kumimoji="0" lang="en-US" sz="1100" b="0" i="0" u="none" strike="noStrike" kern="0" cap="none" spc="0" normalizeH="0" baseline="0" noProof="0">
                <a:ln>
                  <a:noFill/>
                </a:ln>
                <a:solidFill>
                  <a:srgbClr val="000000"/>
                </a:solidFill>
                <a:effectLst/>
                <a:uLnTx/>
                <a:uFillTx/>
                <a:latin typeface="Franklin Gothic Medium" panose="020B0603020102020204" pitchFamily="34" charset="0"/>
                <a:sym typeface="Arial"/>
              </a:rPr>
              <a:t> </a:t>
            </a:r>
            <a:r>
              <a:rPr kumimoji="0" lang="en-US" sz="1100" b="1" i="0" u="none" strike="noStrike" kern="0" cap="none" spc="0" normalizeH="0" baseline="0" noProof="0">
                <a:ln>
                  <a:noFill/>
                </a:ln>
                <a:solidFill>
                  <a:srgbClr val="000000"/>
                </a:solidFill>
                <a:effectLst/>
                <a:uLnTx/>
                <a:uFillTx/>
                <a:latin typeface="Franklin Gothic Medium" panose="020B0603020102020204" pitchFamily="34" charset="0"/>
                <a:sym typeface="Arial"/>
              </a:rPr>
              <a:t>(TED) </a:t>
            </a:r>
            <a:r>
              <a:rPr kumimoji="0" lang="en-US" sz="1100" b="0" i="0" u="none" strike="noStrike" kern="0" cap="none" spc="0" normalizeH="0" baseline="0" noProof="0">
                <a:ln>
                  <a:noFill/>
                </a:ln>
                <a:solidFill>
                  <a:srgbClr val="000000"/>
                </a:solidFill>
                <a:effectLst/>
                <a:uLnTx/>
                <a:uFillTx/>
                <a:latin typeface="Franklin Gothic Medium" panose="020B0603020102020204" pitchFamily="34" charset="0"/>
                <a:sym typeface="Arial"/>
              </a:rPr>
              <a:t>- Perform Program Engineering, Developmental, Cyber, Shipboard, and concept-based testing and experimentation of existing and emerging USMC C5I systems in support of the acquisition community and the naval enterprise. Provide Military Standards expertise to achieve interoperable, integrated, and certified solutions to meet USMC, Joint, and Mission Partner requirements.</a:t>
            </a:r>
          </a:p>
        </p:txBody>
      </p:sp>
      <p:sp>
        <p:nvSpPr>
          <p:cNvPr id="12" name="TextBox 11"/>
          <p:cNvSpPr txBox="1"/>
          <p:nvPr/>
        </p:nvSpPr>
        <p:spPr>
          <a:xfrm>
            <a:off x="972933" y="5414963"/>
            <a:ext cx="5338446"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Franklin Gothic Medium" panose="020B0603020102020204" pitchFamily="34" charset="0"/>
                <a:sym typeface="Arial"/>
              </a:rPr>
              <a:t>Infrastructure and Information Support Division (I2SD)</a:t>
            </a:r>
            <a:r>
              <a:rPr kumimoji="0" lang="en-US" sz="1100" b="0" i="0" u="none" strike="noStrike" kern="0" cap="none" spc="0" normalizeH="0" baseline="0" noProof="0">
                <a:ln>
                  <a:noFill/>
                </a:ln>
                <a:solidFill>
                  <a:srgbClr val="000000"/>
                </a:solidFill>
                <a:effectLst/>
                <a:uLnTx/>
                <a:uFillTx/>
                <a:latin typeface="Franklin Gothic Medium" panose="020B0603020102020204" pitchFamily="34" charset="0"/>
                <a:sym typeface="Arial"/>
              </a:rPr>
              <a:t> – Provide compute, transport, storage services, critical IT infrastructure and Cybersecurity Authorizations as well as Cryptologic Services to support developmental testing and engineering of USMC C5I systems.</a:t>
            </a:r>
          </a:p>
          <a:p>
            <a:pPr marL="0" marR="0" lvl="0" indent="0" algn="l" defTabSz="914400" rtl="0" eaLnBrk="1" fontAlgn="auto" latinLnBrk="0" hangingPunct="1">
              <a:spcAft>
                <a:spcPts val="0"/>
              </a:spcAft>
              <a:buClr>
                <a:srgbClr val="000000"/>
              </a:buClr>
              <a:buSzTx/>
              <a:buFont typeface="Arial"/>
              <a:buNone/>
              <a:tabLst/>
              <a:defRPr/>
            </a:pPr>
            <a:endParaRPr kumimoji="0" lang="en-US" sz="1100" b="0" i="0" u="none" strike="noStrike" kern="0" cap="none" spc="0" normalizeH="0" baseline="0" noProof="0">
              <a:ln>
                <a:noFill/>
              </a:ln>
              <a:solidFill>
                <a:srgbClr val="000000"/>
              </a:solidFill>
              <a:effectLst/>
              <a:uLnTx/>
              <a:uFillTx/>
              <a:latin typeface="Franklin Gothic Medium" panose="020B0603020102020204" pitchFamily="34" charset="0"/>
              <a:sym typeface="Aria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813" y="5384892"/>
            <a:ext cx="1607016" cy="885024"/>
          </a:xfrm>
          <a:prstGeom prst="rect">
            <a:avLst/>
          </a:prstGeom>
        </p:spPr>
      </p:pic>
      <p:pic>
        <p:nvPicPr>
          <p:cNvPr id="15" name="Picture 12">
            <a:extLst>
              <a:ext uri="{FF2B5EF4-FFF2-40B4-BE49-F238E27FC236}">
                <a16:creationId xmlns:a16="http://schemas.microsoft.com/office/drawing/2014/main" id="{C11448A9-BBA1-AC06-81AA-98B1CAAEDFF4}"/>
              </a:ext>
            </a:extLst>
          </p:cNvPr>
          <p:cNvPicPr>
            <a:picLocks noChangeAspect="1"/>
          </p:cNvPicPr>
          <p:nvPr/>
        </p:nvPicPr>
        <p:blipFill>
          <a:blip r:embed="rId6"/>
          <a:srcRect r="2263"/>
          <a:stretch>
            <a:fillRect/>
          </a:stretch>
        </p:blipFill>
        <p:spPr>
          <a:xfrm>
            <a:off x="8195455" y="1539071"/>
            <a:ext cx="687422" cy="700219"/>
          </a:xfrm>
          <a:prstGeom prst="rect">
            <a:avLst/>
          </a:prstGeom>
        </p:spPr>
      </p:pic>
      <p:grpSp>
        <p:nvGrpSpPr>
          <p:cNvPr id="16" name="Group 13">
            <a:extLst>
              <a:ext uri="{FF2B5EF4-FFF2-40B4-BE49-F238E27FC236}">
                <a16:creationId xmlns:a16="http://schemas.microsoft.com/office/drawing/2014/main" id="{B3CB8894-CAF3-9948-23B7-0A623935E694}"/>
              </a:ext>
            </a:extLst>
          </p:cNvPr>
          <p:cNvGrpSpPr/>
          <p:nvPr/>
        </p:nvGrpSpPr>
        <p:grpSpPr>
          <a:xfrm>
            <a:off x="6260800" y="2341180"/>
            <a:ext cx="2813573" cy="2780678"/>
            <a:chOff x="0" y="0"/>
            <a:chExt cx="3404001" cy="3511238"/>
          </a:xfrm>
        </p:grpSpPr>
        <p:sp>
          <p:nvSpPr>
            <p:cNvPr id="18" name="Freeform 14">
              <a:extLst>
                <a:ext uri="{FF2B5EF4-FFF2-40B4-BE49-F238E27FC236}">
                  <a16:creationId xmlns:a16="http://schemas.microsoft.com/office/drawing/2014/main" id="{56A710B1-4D10-D694-2B77-E8EF8274C192}"/>
                </a:ext>
              </a:extLst>
            </p:cNvPr>
            <p:cNvSpPr/>
            <p:nvPr/>
          </p:nvSpPr>
          <p:spPr>
            <a:xfrm>
              <a:off x="0" y="0"/>
              <a:ext cx="3417191" cy="3523809"/>
            </a:xfrm>
            <a:custGeom>
              <a:avLst/>
              <a:gdLst/>
              <a:ahLst/>
              <a:cxnLst/>
              <a:rect l="l" t="t" r="r" b="b"/>
              <a:pathLst>
                <a:path w="3417191" h="3523809">
                  <a:moveTo>
                    <a:pt x="56530" y="1311215"/>
                  </a:moveTo>
                  <a:cubicBezTo>
                    <a:pt x="84240" y="1203197"/>
                    <a:pt x="121511" y="1099217"/>
                    <a:pt x="167650" y="1000285"/>
                  </a:cubicBezTo>
                  <a:lnTo>
                    <a:pt x="203119" y="1018167"/>
                  </a:lnTo>
                  <a:cubicBezTo>
                    <a:pt x="158228" y="1114792"/>
                    <a:pt x="121650" y="1216321"/>
                    <a:pt x="94632" y="1321887"/>
                  </a:cubicBezTo>
                  <a:close/>
                  <a:moveTo>
                    <a:pt x="223625" y="890392"/>
                  </a:moveTo>
                  <a:cubicBezTo>
                    <a:pt x="276830" y="794199"/>
                    <a:pt x="338625" y="703632"/>
                    <a:pt x="407763" y="619986"/>
                  </a:cubicBezTo>
                  <a:lnTo>
                    <a:pt x="437690" y="646666"/>
                  </a:lnTo>
                  <a:cubicBezTo>
                    <a:pt x="370076" y="728437"/>
                    <a:pt x="309806" y="816841"/>
                    <a:pt x="257848" y="910870"/>
                  </a:cubicBezTo>
                  <a:close/>
                  <a:moveTo>
                    <a:pt x="488817" y="528409"/>
                  </a:moveTo>
                  <a:cubicBezTo>
                    <a:pt x="563497" y="449955"/>
                    <a:pt x="645243" y="378712"/>
                    <a:pt x="732948" y="315690"/>
                  </a:cubicBezTo>
                  <a:lnTo>
                    <a:pt x="755393" y="349436"/>
                  </a:lnTo>
                  <a:cubicBezTo>
                    <a:pt x="669629" y="411017"/>
                    <a:pt x="589822" y="480673"/>
                    <a:pt x="516943" y="557396"/>
                  </a:cubicBezTo>
                  <a:close/>
                  <a:moveTo>
                    <a:pt x="833676" y="248485"/>
                  </a:moveTo>
                  <a:cubicBezTo>
                    <a:pt x="924567" y="192529"/>
                    <a:pt x="1020862" y="144937"/>
                    <a:pt x="1121590" y="106864"/>
                  </a:cubicBezTo>
                  <a:lnTo>
                    <a:pt x="1135030" y="145370"/>
                  </a:lnTo>
                  <a:cubicBezTo>
                    <a:pt x="1036657" y="182578"/>
                    <a:pt x="942579" y="229016"/>
                    <a:pt x="853766" y="283674"/>
                  </a:cubicBezTo>
                  <a:close/>
                  <a:moveTo>
                    <a:pt x="1235343" y="68647"/>
                  </a:moveTo>
                  <a:cubicBezTo>
                    <a:pt x="1336210" y="38650"/>
                    <a:pt x="1440956" y="18027"/>
                    <a:pt x="1548473" y="7643"/>
                  </a:cubicBezTo>
                  <a:lnTo>
                    <a:pt x="1552076" y="48457"/>
                  </a:lnTo>
                  <a:cubicBezTo>
                    <a:pt x="1446914" y="58552"/>
                    <a:pt x="1344661" y="78742"/>
                    <a:pt x="1246011" y="108018"/>
                  </a:cubicBezTo>
                  <a:close/>
                  <a:moveTo>
                    <a:pt x="1667768" y="577"/>
                  </a:moveTo>
                  <a:cubicBezTo>
                    <a:pt x="1681485" y="288"/>
                    <a:pt x="1695340" y="0"/>
                    <a:pt x="1709195" y="0"/>
                  </a:cubicBezTo>
                  <a:lnTo>
                    <a:pt x="1709195" y="20479"/>
                  </a:lnTo>
                  <a:lnTo>
                    <a:pt x="1709195" y="0"/>
                  </a:lnTo>
                  <a:cubicBezTo>
                    <a:pt x="1803273" y="0"/>
                    <a:pt x="1895688" y="7788"/>
                    <a:pt x="1985748" y="22930"/>
                  </a:cubicBezTo>
                  <a:lnTo>
                    <a:pt x="1979513" y="63455"/>
                  </a:lnTo>
                  <a:cubicBezTo>
                    <a:pt x="1891393" y="48745"/>
                    <a:pt x="1801195" y="40957"/>
                    <a:pt x="1709195" y="40957"/>
                  </a:cubicBezTo>
                  <a:lnTo>
                    <a:pt x="1709195" y="20479"/>
                  </a:lnTo>
                  <a:lnTo>
                    <a:pt x="1709195" y="40957"/>
                  </a:lnTo>
                  <a:cubicBezTo>
                    <a:pt x="1695617" y="40957"/>
                    <a:pt x="1682178" y="41102"/>
                    <a:pt x="1668738" y="41390"/>
                  </a:cubicBezTo>
                  <a:close/>
                  <a:moveTo>
                    <a:pt x="2103241" y="47015"/>
                  </a:moveTo>
                  <a:cubicBezTo>
                    <a:pt x="2207988" y="72541"/>
                    <a:pt x="2308855" y="107874"/>
                    <a:pt x="2405150" y="152148"/>
                  </a:cubicBezTo>
                  <a:lnTo>
                    <a:pt x="2389216" y="189644"/>
                  </a:lnTo>
                  <a:cubicBezTo>
                    <a:pt x="2295138" y="146380"/>
                    <a:pt x="2196488" y="111768"/>
                    <a:pt x="2094236" y="86818"/>
                  </a:cubicBezTo>
                  <a:close/>
                  <a:moveTo>
                    <a:pt x="2512667" y="206518"/>
                  </a:moveTo>
                  <a:cubicBezTo>
                    <a:pt x="2607160" y="258580"/>
                    <a:pt x="2696250" y="319439"/>
                    <a:pt x="2779105" y="388086"/>
                  </a:cubicBezTo>
                  <a:lnTo>
                    <a:pt x="2754581" y="420102"/>
                  </a:lnTo>
                  <a:cubicBezTo>
                    <a:pt x="2673666" y="353042"/>
                    <a:pt x="2586516" y="293480"/>
                    <a:pt x="2494239" y="242716"/>
                  </a:cubicBezTo>
                  <a:close/>
                  <a:moveTo>
                    <a:pt x="2869996" y="468992"/>
                  </a:moveTo>
                  <a:cubicBezTo>
                    <a:pt x="2948418" y="543840"/>
                    <a:pt x="3019911" y="626187"/>
                    <a:pt x="3083646" y="714880"/>
                  </a:cubicBezTo>
                  <a:lnTo>
                    <a:pt x="3052056" y="739397"/>
                  </a:lnTo>
                  <a:cubicBezTo>
                    <a:pt x="2989845" y="652723"/>
                    <a:pt x="2920014" y="572395"/>
                    <a:pt x="2843394" y="499277"/>
                  </a:cubicBezTo>
                  <a:close/>
                  <a:moveTo>
                    <a:pt x="3151814" y="817130"/>
                  </a:moveTo>
                  <a:cubicBezTo>
                    <a:pt x="3209036" y="909717"/>
                    <a:pt x="3258084" y="1008361"/>
                    <a:pt x="3297988" y="1111620"/>
                  </a:cubicBezTo>
                  <a:lnTo>
                    <a:pt x="3261410" y="1126907"/>
                  </a:lnTo>
                  <a:cubicBezTo>
                    <a:pt x="3222476" y="1025955"/>
                    <a:pt x="3174537" y="929763"/>
                    <a:pt x="3118700" y="839195"/>
                  </a:cubicBezTo>
                  <a:close/>
                  <a:moveTo>
                    <a:pt x="3338584" y="1228867"/>
                  </a:moveTo>
                  <a:cubicBezTo>
                    <a:pt x="3370590" y="1332992"/>
                    <a:pt x="3393590" y="1441298"/>
                    <a:pt x="3406142" y="1552777"/>
                  </a:cubicBezTo>
                  <a:lnTo>
                    <a:pt x="3367265" y="1557681"/>
                  </a:lnTo>
                  <a:cubicBezTo>
                    <a:pt x="3354795" y="1448797"/>
                    <a:pt x="3332349" y="1343087"/>
                    <a:pt x="3301036" y="1241414"/>
                  </a:cubicBezTo>
                  <a:close/>
                  <a:moveTo>
                    <a:pt x="3415413" y="1676948"/>
                  </a:moveTo>
                  <a:cubicBezTo>
                    <a:pt x="3416683" y="1705358"/>
                    <a:pt x="3417191" y="1734057"/>
                    <a:pt x="3417191" y="1762756"/>
                  </a:cubicBezTo>
                  <a:lnTo>
                    <a:pt x="3398716" y="1762756"/>
                  </a:lnTo>
                  <a:lnTo>
                    <a:pt x="3417191" y="1762756"/>
                  </a:lnTo>
                  <a:cubicBezTo>
                    <a:pt x="3417191" y="1845969"/>
                    <a:pt x="3412111" y="1928028"/>
                    <a:pt x="3401903" y="2008213"/>
                  </a:cubicBezTo>
                  <a:lnTo>
                    <a:pt x="3362831" y="2002444"/>
                  </a:lnTo>
                  <a:cubicBezTo>
                    <a:pt x="3373361" y="1924134"/>
                    <a:pt x="3378903" y="1844094"/>
                    <a:pt x="3378903" y="1762756"/>
                  </a:cubicBezTo>
                  <a:cubicBezTo>
                    <a:pt x="3378903" y="1734634"/>
                    <a:pt x="3378210" y="1706656"/>
                    <a:pt x="3376963" y="1678823"/>
                  </a:cubicBezTo>
                  <a:close/>
                  <a:moveTo>
                    <a:pt x="3381120" y="2130796"/>
                  </a:moveTo>
                  <a:cubicBezTo>
                    <a:pt x="3358536" y="2240257"/>
                    <a:pt x="3326253" y="2345967"/>
                    <a:pt x="3284964" y="2446919"/>
                  </a:cubicBezTo>
                  <a:lnTo>
                    <a:pt x="3248663" y="2430911"/>
                  </a:lnTo>
                  <a:cubicBezTo>
                    <a:pt x="3288982" y="2332411"/>
                    <a:pt x="3320572" y="2229152"/>
                    <a:pt x="3342602" y="2122288"/>
                  </a:cubicBezTo>
                  <a:close/>
                  <a:moveTo>
                    <a:pt x="3234253" y="2559696"/>
                  </a:moveTo>
                  <a:cubicBezTo>
                    <a:pt x="3185621" y="2658628"/>
                    <a:pt x="3128121" y="2752080"/>
                    <a:pt x="3063001" y="2839187"/>
                  </a:cubicBezTo>
                  <a:lnTo>
                    <a:pt x="3031965" y="2813949"/>
                  </a:lnTo>
                  <a:cubicBezTo>
                    <a:pt x="3095561" y="2728862"/>
                    <a:pt x="3151675" y="2637573"/>
                    <a:pt x="3199199" y="2540948"/>
                  </a:cubicBezTo>
                  <a:close/>
                  <a:moveTo>
                    <a:pt x="2986243" y="2934514"/>
                  </a:moveTo>
                  <a:cubicBezTo>
                    <a:pt x="2915303" y="3016717"/>
                    <a:pt x="2836882" y="3091998"/>
                    <a:pt x="2752364" y="3159347"/>
                  </a:cubicBezTo>
                  <a:lnTo>
                    <a:pt x="2728395" y="3126754"/>
                  </a:lnTo>
                  <a:cubicBezTo>
                    <a:pt x="2811111" y="3060992"/>
                    <a:pt x="2887593" y="2987442"/>
                    <a:pt x="2957008" y="2907113"/>
                  </a:cubicBezTo>
                  <a:close/>
                  <a:moveTo>
                    <a:pt x="2654823" y="3231456"/>
                  </a:moveTo>
                  <a:cubicBezTo>
                    <a:pt x="2566564" y="3292027"/>
                    <a:pt x="2472486" y="3344377"/>
                    <a:pt x="2373698" y="3387354"/>
                  </a:cubicBezTo>
                  <a:lnTo>
                    <a:pt x="2358457" y="3349569"/>
                  </a:lnTo>
                  <a:cubicBezTo>
                    <a:pt x="2455029" y="3307602"/>
                    <a:pt x="2546890" y="3256405"/>
                    <a:pt x="2633070" y="3197276"/>
                  </a:cubicBezTo>
                  <a:close/>
                  <a:moveTo>
                    <a:pt x="2262024" y="3431339"/>
                  </a:moveTo>
                  <a:cubicBezTo>
                    <a:pt x="2162542" y="3466384"/>
                    <a:pt x="2058904" y="3492199"/>
                    <a:pt x="1952080" y="3507918"/>
                  </a:cubicBezTo>
                  <a:lnTo>
                    <a:pt x="1946537" y="3467249"/>
                  </a:lnTo>
                  <a:cubicBezTo>
                    <a:pt x="2050868" y="3451963"/>
                    <a:pt x="2152151" y="3426725"/>
                    <a:pt x="2249415" y="3392401"/>
                  </a:cubicBezTo>
                  <a:close/>
                  <a:moveTo>
                    <a:pt x="1833201" y="3519745"/>
                  </a:moveTo>
                  <a:cubicBezTo>
                    <a:pt x="1792327" y="3522412"/>
                    <a:pt x="1751038" y="3523809"/>
                    <a:pt x="1709473" y="3523809"/>
                  </a:cubicBezTo>
                  <a:lnTo>
                    <a:pt x="1709473" y="3505034"/>
                  </a:lnTo>
                  <a:lnTo>
                    <a:pt x="1709473" y="3523809"/>
                  </a:lnTo>
                  <a:cubicBezTo>
                    <a:pt x="1643660" y="3523809"/>
                    <a:pt x="1578540" y="3520380"/>
                    <a:pt x="1514666" y="3513776"/>
                  </a:cubicBezTo>
                  <a:lnTo>
                    <a:pt x="1519100" y="3473307"/>
                  </a:lnTo>
                  <a:cubicBezTo>
                    <a:pt x="1581588" y="3480662"/>
                    <a:pt x="1645184" y="3484411"/>
                    <a:pt x="1709473" y="3484411"/>
                  </a:cubicBezTo>
                  <a:cubicBezTo>
                    <a:pt x="1750207" y="3484411"/>
                    <a:pt x="1790526" y="3482969"/>
                    <a:pt x="1830430" y="3479940"/>
                  </a:cubicBezTo>
                  <a:close/>
                  <a:moveTo>
                    <a:pt x="1396342" y="3495948"/>
                  </a:moveTo>
                  <a:cubicBezTo>
                    <a:pt x="1290348" y="3475758"/>
                    <a:pt x="1187819" y="3445328"/>
                    <a:pt x="1089723" y="3405958"/>
                  </a:cubicBezTo>
                  <a:lnTo>
                    <a:pt x="1103855" y="3367740"/>
                  </a:lnTo>
                  <a:cubicBezTo>
                    <a:pt x="1199734" y="3406246"/>
                    <a:pt x="1299909" y="3435810"/>
                    <a:pt x="1403408" y="3455568"/>
                  </a:cubicBezTo>
                  <a:close/>
                  <a:moveTo>
                    <a:pt x="979712" y="3357212"/>
                  </a:moveTo>
                  <a:cubicBezTo>
                    <a:pt x="882863" y="3310053"/>
                    <a:pt x="791002" y="3253665"/>
                    <a:pt x="705237" y="3189344"/>
                  </a:cubicBezTo>
                  <a:lnTo>
                    <a:pt x="728237" y="3156030"/>
                  </a:lnTo>
                  <a:cubicBezTo>
                    <a:pt x="812062" y="3218909"/>
                    <a:pt x="901844" y="3273999"/>
                    <a:pt x="996476" y="3320149"/>
                  </a:cubicBezTo>
                  <a:close/>
                  <a:moveTo>
                    <a:pt x="610467" y="3113054"/>
                  </a:moveTo>
                  <a:cubicBezTo>
                    <a:pt x="528720" y="3042100"/>
                    <a:pt x="453347" y="2963502"/>
                    <a:pt x="385733" y="2878270"/>
                  </a:cubicBezTo>
                  <a:lnTo>
                    <a:pt x="416076" y="2852167"/>
                  </a:lnTo>
                  <a:cubicBezTo>
                    <a:pt x="482166" y="2935524"/>
                    <a:pt x="555738" y="3012391"/>
                    <a:pt x="635683" y="3081615"/>
                  </a:cubicBezTo>
                  <a:close/>
                  <a:moveTo>
                    <a:pt x="312854" y="2779482"/>
                  </a:moveTo>
                  <a:cubicBezTo>
                    <a:pt x="251336" y="2689779"/>
                    <a:pt x="197716" y="2593875"/>
                    <a:pt x="153102" y="2492779"/>
                  </a:cubicBezTo>
                  <a:lnTo>
                    <a:pt x="188848" y="2475618"/>
                  </a:lnTo>
                  <a:cubicBezTo>
                    <a:pt x="232493" y="2574262"/>
                    <a:pt x="284866" y="2668002"/>
                    <a:pt x="344860" y="2755686"/>
                  </a:cubicBezTo>
                  <a:close/>
                  <a:moveTo>
                    <a:pt x="106963" y="2377983"/>
                  </a:moveTo>
                  <a:cubicBezTo>
                    <a:pt x="69969" y="2275445"/>
                    <a:pt x="41843" y="2168293"/>
                    <a:pt x="23831" y="2057823"/>
                  </a:cubicBezTo>
                  <a:lnTo>
                    <a:pt x="62626" y="2050901"/>
                  </a:lnTo>
                  <a:cubicBezTo>
                    <a:pt x="80222" y="2158919"/>
                    <a:pt x="107656" y="2263476"/>
                    <a:pt x="143818" y="2363562"/>
                  </a:cubicBezTo>
                  <a:close/>
                  <a:moveTo>
                    <a:pt x="8036" y="1934374"/>
                  </a:moveTo>
                  <a:cubicBezTo>
                    <a:pt x="2771" y="1877841"/>
                    <a:pt x="0" y="1820587"/>
                    <a:pt x="0" y="1762757"/>
                  </a:cubicBezTo>
                  <a:lnTo>
                    <a:pt x="19675" y="1762757"/>
                  </a:lnTo>
                  <a:lnTo>
                    <a:pt x="36301" y="1773861"/>
                  </a:lnTo>
                  <a:cubicBezTo>
                    <a:pt x="31590" y="1781505"/>
                    <a:pt x="22584" y="1785110"/>
                    <a:pt x="14132" y="1782514"/>
                  </a:cubicBezTo>
                  <a:cubicBezTo>
                    <a:pt x="5681" y="1779918"/>
                    <a:pt x="0" y="1771842"/>
                    <a:pt x="0" y="1762757"/>
                  </a:cubicBezTo>
                  <a:cubicBezTo>
                    <a:pt x="0" y="1649979"/>
                    <a:pt x="10253" y="1539510"/>
                    <a:pt x="29928" y="1432645"/>
                  </a:cubicBezTo>
                  <a:lnTo>
                    <a:pt x="68584" y="1440289"/>
                  </a:lnTo>
                  <a:cubicBezTo>
                    <a:pt x="49464" y="1544701"/>
                    <a:pt x="39349" y="1652575"/>
                    <a:pt x="39349" y="1762757"/>
                  </a:cubicBezTo>
                  <a:lnTo>
                    <a:pt x="19675" y="1762757"/>
                  </a:lnTo>
                  <a:lnTo>
                    <a:pt x="3048" y="1751652"/>
                  </a:lnTo>
                  <a:cubicBezTo>
                    <a:pt x="7759" y="1744008"/>
                    <a:pt x="16765" y="1740403"/>
                    <a:pt x="25217" y="1742999"/>
                  </a:cubicBezTo>
                  <a:cubicBezTo>
                    <a:pt x="33668" y="1745595"/>
                    <a:pt x="39349" y="1753527"/>
                    <a:pt x="39349" y="1762612"/>
                  </a:cubicBezTo>
                  <a:cubicBezTo>
                    <a:pt x="39349" y="1819145"/>
                    <a:pt x="41982" y="1875101"/>
                    <a:pt x="47108" y="1930192"/>
                  </a:cubicBezTo>
                  <a:close/>
                </a:path>
              </a:pathLst>
            </a:custGeom>
            <a:solidFill>
              <a:srgbClr val="89A4A7"/>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roup 15">
            <a:extLst>
              <a:ext uri="{FF2B5EF4-FFF2-40B4-BE49-F238E27FC236}">
                <a16:creationId xmlns:a16="http://schemas.microsoft.com/office/drawing/2014/main" id="{39CFF172-DDB1-397E-9BD5-A71FD55EDAC0}"/>
              </a:ext>
            </a:extLst>
          </p:cNvPr>
          <p:cNvGrpSpPr/>
          <p:nvPr/>
        </p:nvGrpSpPr>
        <p:grpSpPr>
          <a:xfrm>
            <a:off x="8995846" y="7130835"/>
            <a:ext cx="45719" cy="45719"/>
            <a:chOff x="0" y="0"/>
            <a:chExt cx="56024" cy="67105"/>
          </a:xfrm>
        </p:grpSpPr>
        <p:sp>
          <p:nvSpPr>
            <p:cNvPr id="20" name="Freeform 16">
              <a:extLst>
                <a:ext uri="{FF2B5EF4-FFF2-40B4-BE49-F238E27FC236}">
                  <a16:creationId xmlns:a16="http://schemas.microsoft.com/office/drawing/2014/main" id="{02DF8834-CE63-6D19-9242-53FA5902641D}"/>
                </a:ext>
              </a:extLst>
            </p:cNvPr>
            <p:cNvSpPr/>
            <p:nvPr/>
          </p:nvSpPr>
          <p:spPr>
            <a:xfrm>
              <a:off x="0" y="0"/>
              <a:ext cx="56007" cy="67056"/>
            </a:xfrm>
            <a:custGeom>
              <a:avLst/>
              <a:gdLst/>
              <a:ahLst/>
              <a:cxnLst/>
              <a:rect l="l" t="t" r="r" b="b"/>
              <a:pathLst>
                <a:path w="56007" h="67056">
                  <a:moveTo>
                    <a:pt x="0" y="0"/>
                  </a:moveTo>
                  <a:lnTo>
                    <a:pt x="56007" y="0"/>
                  </a:lnTo>
                  <a:lnTo>
                    <a:pt x="56007" y="67056"/>
                  </a:lnTo>
                  <a:lnTo>
                    <a:pt x="0" y="67056"/>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roup 17">
            <a:extLst>
              <a:ext uri="{FF2B5EF4-FFF2-40B4-BE49-F238E27FC236}">
                <a16:creationId xmlns:a16="http://schemas.microsoft.com/office/drawing/2014/main" id="{095A6560-917B-B6FB-711E-737994F3656D}"/>
              </a:ext>
            </a:extLst>
          </p:cNvPr>
          <p:cNvGrpSpPr/>
          <p:nvPr/>
        </p:nvGrpSpPr>
        <p:grpSpPr>
          <a:xfrm>
            <a:off x="8440631" y="7310403"/>
            <a:ext cx="50156" cy="45719"/>
            <a:chOff x="0" y="0"/>
            <a:chExt cx="78329" cy="27404"/>
          </a:xfrm>
        </p:grpSpPr>
        <p:sp>
          <p:nvSpPr>
            <p:cNvPr id="22" name="Freeform 18">
              <a:extLst>
                <a:ext uri="{FF2B5EF4-FFF2-40B4-BE49-F238E27FC236}">
                  <a16:creationId xmlns:a16="http://schemas.microsoft.com/office/drawing/2014/main" id="{B317F7D2-4CB4-4D06-9478-94A5F40575CE}"/>
                </a:ext>
              </a:extLst>
            </p:cNvPr>
            <p:cNvSpPr/>
            <p:nvPr/>
          </p:nvSpPr>
          <p:spPr>
            <a:xfrm>
              <a:off x="0" y="0"/>
              <a:ext cx="78359" cy="27432"/>
            </a:xfrm>
            <a:custGeom>
              <a:avLst/>
              <a:gdLst/>
              <a:ahLst/>
              <a:cxnLst/>
              <a:rect l="l" t="t" r="r" b="b"/>
              <a:pathLst>
                <a:path w="78359" h="27432">
                  <a:moveTo>
                    <a:pt x="0" y="0"/>
                  </a:moveTo>
                  <a:lnTo>
                    <a:pt x="78359" y="0"/>
                  </a:lnTo>
                  <a:lnTo>
                    <a:pt x="78359" y="27432"/>
                  </a:lnTo>
                  <a:lnTo>
                    <a:pt x="0" y="2743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3" name="Picture 19">
            <a:extLst>
              <a:ext uri="{FF2B5EF4-FFF2-40B4-BE49-F238E27FC236}">
                <a16:creationId xmlns:a16="http://schemas.microsoft.com/office/drawing/2014/main" id="{79F9BA16-E15A-008E-71CB-295D331CBBE1}"/>
              </a:ext>
            </a:extLst>
          </p:cNvPr>
          <p:cNvPicPr>
            <a:picLocks noChangeAspect="1"/>
          </p:cNvPicPr>
          <p:nvPr/>
        </p:nvPicPr>
        <p:blipFill>
          <a:blip r:embed="rId7"/>
          <a:srcRect l="1139" r="1139"/>
          <a:stretch>
            <a:fillRect/>
          </a:stretch>
        </p:blipFill>
        <p:spPr>
          <a:xfrm>
            <a:off x="8195459" y="3718922"/>
            <a:ext cx="753941" cy="733574"/>
          </a:xfrm>
          <a:prstGeom prst="rect">
            <a:avLst/>
          </a:prstGeom>
        </p:spPr>
      </p:pic>
      <p:pic>
        <p:nvPicPr>
          <p:cNvPr id="24" name="Picture 20">
            <a:extLst>
              <a:ext uri="{FF2B5EF4-FFF2-40B4-BE49-F238E27FC236}">
                <a16:creationId xmlns:a16="http://schemas.microsoft.com/office/drawing/2014/main" id="{B8FE1AE3-98E3-7046-52DE-96DE57000967}"/>
              </a:ext>
            </a:extLst>
          </p:cNvPr>
          <p:cNvPicPr>
            <a:picLocks noChangeAspect="1"/>
          </p:cNvPicPr>
          <p:nvPr/>
        </p:nvPicPr>
        <p:blipFill>
          <a:blip r:embed="rId8"/>
          <a:srcRect l="1131" r="1131"/>
          <a:stretch>
            <a:fillRect/>
          </a:stretch>
        </p:blipFill>
        <p:spPr>
          <a:xfrm>
            <a:off x="8217901" y="5695670"/>
            <a:ext cx="766591" cy="784346"/>
          </a:xfrm>
          <a:prstGeom prst="rect">
            <a:avLst/>
          </a:prstGeom>
        </p:spPr>
      </p:pic>
      <p:pic>
        <p:nvPicPr>
          <p:cNvPr id="25" name="Picture 21">
            <a:extLst>
              <a:ext uri="{FF2B5EF4-FFF2-40B4-BE49-F238E27FC236}">
                <a16:creationId xmlns:a16="http://schemas.microsoft.com/office/drawing/2014/main" id="{B102A86D-A234-F17B-E4C7-3985BAAF1BEF}"/>
              </a:ext>
            </a:extLst>
          </p:cNvPr>
          <p:cNvPicPr>
            <a:picLocks noChangeAspect="1"/>
          </p:cNvPicPr>
          <p:nvPr/>
        </p:nvPicPr>
        <p:blipFill>
          <a:blip r:embed="rId9"/>
          <a:srcRect l="1131" r="1131"/>
          <a:stretch>
            <a:fillRect/>
          </a:stretch>
        </p:blipFill>
        <p:spPr>
          <a:xfrm>
            <a:off x="7373710" y="5679744"/>
            <a:ext cx="766591" cy="784346"/>
          </a:xfrm>
          <a:prstGeom prst="rect">
            <a:avLst/>
          </a:prstGeom>
        </p:spPr>
      </p:pic>
      <p:pic>
        <p:nvPicPr>
          <p:cNvPr id="26" name="Picture 22">
            <a:extLst>
              <a:ext uri="{FF2B5EF4-FFF2-40B4-BE49-F238E27FC236}">
                <a16:creationId xmlns:a16="http://schemas.microsoft.com/office/drawing/2014/main" id="{BD266AF3-D192-89FB-B2F4-42FC35DA2961}"/>
              </a:ext>
            </a:extLst>
          </p:cNvPr>
          <p:cNvPicPr>
            <a:picLocks noChangeAspect="1"/>
          </p:cNvPicPr>
          <p:nvPr/>
        </p:nvPicPr>
        <p:blipFill>
          <a:blip r:embed="rId10"/>
          <a:srcRect l="988" r="988"/>
          <a:stretch>
            <a:fillRect/>
          </a:stretch>
        </p:blipFill>
        <p:spPr>
          <a:xfrm>
            <a:off x="6483069" y="3336600"/>
            <a:ext cx="566710" cy="617335"/>
          </a:xfrm>
          <a:prstGeom prst="rect">
            <a:avLst/>
          </a:prstGeom>
        </p:spPr>
      </p:pic>
      <p:pic>
        <p:nvPicPr>
          <p:cNvPr id="28" name="Picture 25">
            <a:extLst>
              <a:ext uri="{FF2B5EF4-FFF2-40B4-BE49-F238E27FC236}">
                <a16:creationId xmlns:a16="http://schemas.microsoft.com/office/drawing/2014/main" id="{6043CEBB-6ADF-F067-57CF-530970E61B23}"/>
              </a:ext>
            </a:extLst>
          </p:cNvPr>
          <p:cNvPicPr>
            <a:picLocks noChangeAspect="1"/>
          </p:cNvPicPr>
          <p:nvPr/>
        </p:nvPicPr>
        <p:blipFill>
          <a:blip r:embed="rId11"/>
          <a:srcRect/>
          <a:stretch>
            <a:fillRect/>
          </a:stretch>
        </p:blipFill>
        <p:spPr>
          <a:xfrm>
            <a:off x="7321835" y="2430575"/>
            <a:ext cx="731950" cy="731950"/>
          </a:xfrm>
          <a:prstGeom prst="rect">
            <a:avLst/>
          </a:prstGeom>
        </p:spPr>
      </p:pic>
      <p:pic>
        <p:nvPicPr>
          <p:cNvPr id="29" name="Picture 29">
            <a:extLst>
              <a:ext uri="{FF2B5EF4-FFF2-40B4-BE49-F238E27FC236}">
                <a16:creationId xmlns:a16="http://schemas.microsoft.com/office/drawing/2014/main" id="{B92B36C3-9FE8-CC2C-04C4-275C26ACD907}"/>
              </a:ext>
            </a:extLst>
          </p:cNvPr>
          <p:cNvPicPr>
            <a:picLocks noChangeAspect="1"/>
          </p:cNvPicPr>
          <p:nvPr/>
        </p:nvPicPr>
        <p:blipFill>
          <a:blip r:embed="rId12"/>
          <a:srcRect l="34105" t="3773" r="34603" b="6738"/>
          <a:stretch>
            <a:fillRect/>
          </a:stretch>
        </p:blipFill>
        <p:spPr>
          <a:xfrm>
            <a:off x="7203416" y="1208388"/>
            <a:ext cx="842372" cy="891370"/>
          </a:xfrm>
          <a:prstGeom prst="rect">
            <a:avLst/>
          </a:prstGeom>
        </p:spPr>
      </p:pic>
      <p:pic>
        <p:nvPicPr>
          <p:cNvPr id="30" name="Picture 30">
            <a:extLst>
              <a:ext uri="{FF2B5EF4-FFF2-40B4-BE49-F238E27FC236}">
                <a16:creationId xmlns:a16="http://schemas.microsoft.com/office/drawing/2014/main" id="{1707BD0E-BC4A-D772-AFB3-08757311068A}"/>
              </a:ext>
            </a:extLst>
          </p:cNvPr>
          <p:cNvPicPr>
            <a:picLocks noChangeAspect="1"/>
          </p:cNvPicPr>
          <p:nvPr/>
        </p:nvPicPr>
        <p:blipFill>
          <a:blip r:embed="rId13"/>
          <a:srcRect/>
          <a:stretch>
            <a:fillRect/>
          </a:stretch>
        </p:blipFill>
        <p:spPr>
          <a:xfrm>
            <a:off x="6582780" y="3968472"/>
            <a:ext cx="606737" cy="597922"/>
          </a:xfrm>
          <a:prstGeom prst="rect">
            <a:avLst/>
          </a:prstGeom>
        </p:spPr>
      </p:pic>
      <p:pic>
        <p:nvPicPr>
          <p:cNvPr id="31" name="Picture 32">
            <a:extLst>
              <a:ext uri="{FF2B5EF4-FFF2-40B4-BE49-F238E27FC236}">
                <a16:creationId xmlns:a16="http://schemas.microsoft.com/office/drawing/2014/main" id="{C34E5899-4EAD-CB14-96E1-34291D6D57A6}"/>
              </a:ext>
            </a:extLst>
          </p:cNvPr>
          <p:cNvPicPr>
            <a:picLocks noChangeAspect="1"/>
          </p:cNvPicPr>
          <p:nvPr/>
        </p:nvPicPr>
        <p:blipFill>
          <a:blip r:embed="rId14"/>
          <a:srcRect/>
          <a:stretch>
            <a:fillRect/>
          </a:stretch>
        </p:blipFill>
        <p:spPr>
          <a:xfrm>
            <a:off x="7235094" y="5187560"/>
            <a:ext cx="1021347" cy="454806"/>
          </a:xfrm>
          <a:prstGeom prst="rect">
            <a:avLst/>
          </a:prstGeom>
        </p:spPr>
      </p:pic>
      <p:pic>
        <p:nvPicPr>
          <p:cNvPr id="32" name="Picture 33">
            <a:extLst>
              <a:ext uri="{FF2B5EF4-FFF2-40B4-BE49-F238E27FC236}">
                <a16:creationId xmlns:a16="http://schemas.microsoft.com/office/drawing/2014/main" id="{5F3A6E26-59DB-DF6A-B91C-E6474BB77F0F}"/>
              </a:ext>
            </a:extLst>
          </p:cNvPr>
          <p:cNvPicPr>
            <a:picLocks noChangeAspect="1"/>
          </p:cNvPicPr>
          <p:nvPr/>
        </p:nvPicPr>
        <p:blipFill>
          <a:blip r:embed="rId15"/>
          <a:srcRect l="18359" t="18712" r="20091" b="21404"/>
          <a:stretch>
            <a:fillRect/>
          </a:stretch>
        </p:blipFill>
        <p:spPr>
          <a:xfrm>
            <a:off x="7261591" y="3940989"/>
            <a:ext cx="917416" cy="502077"/>
          </a:xfrm>
          <a:prstGeom prst="rect">
            <a:avLst/>
          </a:prstGeom>
        </p:spPr>
      </p:pic>
      <p:pic>
        <p:nvPicPr>
          <p:cNvPr id="33" name="Picture 34">
            <a:extLst>
              <a:ext uri="{FF2B5EF4-FFF2-40B4-BE49-F238E27FC236}">
                <a16:creationId xmlns:a16="http://schemas.microsoft.com/office/drawing/2014/main" id="{B875EE2A-0032-E502-94EB-E7189818337A}"/>
              </a:ext>
            </a:extLst>
          </p:cNvPr>
          <p:cNvPicPr>
            <a:picLocks noChangeAspect="1"/>
          </p:cNvPicPr>
          <p:nvPr/>
        </p:nvPicPr>
        <p:blipFill>
          <a:blip r:embed="rId16"/>
          <a:srcRect/>
          <a:stretch>
            <a:fillRect/>
          </a:stretch>
        </p:blipFill>
        <p:spPr>
          <a:xfrm>
            <a:off x="8197844" y="2881023"/>
            <a:ext cx="602429" cy="707359"/>
          </a:xfrm>
          <a:prstGeom prst="rect">
            <a:avLst/>
          </a:prstGeom>
        </p:spPr>
      </p:pic>
      <p:pic>
        <p:nvPicPr>
          <p:cNvPr id="34" name="Picture 35">
            <a:extLst>
              <a:ext uri="{FF2B5EF4-FFF2-40B4-BE49-F238E27FC236}">
                <a16:creationId xmlns:a16="http://schemas.microsoft.com/office/drawing/2014/main" id="{2426D43D-6F28-AA4F-23DF-89F9AC52767A}"/>
              </a:ext>
            </a:extLst>
          </p:cNvPr>
          <p:cNvPicPr>
            <a:picLocks noChangeAspect="1"/>
          </p:cNvPicPr>
          <p:nvPr/>
        </p:nvPicPr>
        <p:blipFill>
          <a:blip r:embed="rId17"/>
          <a:srcRect/>
          <a:stretch>
            <a:fillRect/>
          </a:stretch>
        </p:blipFill>
        <p:spPr>
          <a:xfrm>
            <a:off x="7283003" y="3260222"/>
            <a:ext cx="850003" cy="652467"/>
          </a:xfrm>
          <a:prstGeom prst="rect">
            <a:avLst/>
          </a:prstGeom>
        </p:spPr>
      </p:pic>
      <p:pic>
        <p:nvPicPr>
          <p:cNvPr id="35" name="Picture 36">
            <a:extLst>
              <a:ext uri="{FF2B5EF4-FFF2-40B4-BE49-F238E27FC236}">
                <a16:creationId xmlns:a16="http://schemas.microsoft.com/office/drawing/2014/main" id="{705E4DF8-A869-2AF8-257A-42DF52E7E164}"/>
              </a:ext>
            </a:extLst>
          </p:cNvPr>
          <p:cNvPicPr>
            <a:picLocks noChangeAspect="1"/>
          </p:cNvPicPr>
          <p:nvPr/>
        </p:nvPicPr>
        <p:blipFill>
          <a:blip r:embed="rId18"/>
          <a:srcRect l="1416" r="1416"/>
          <a:stretch>
            <a:fillRect/>
          </a:stretch>
        </p:blipFill>
        <p:spPr>
          <a:xfrm>
            <a:off x="6831811" y="2788923"/>
            <a:ext cx="386355" cy="480454"/>
          </a:xfrm>
          <a:prstGeom prst="rect">
            <a:avLst/>
          </a:prstGeom>
        </p:spPr>
      </p:pic>
      <p:sp>
        <p:nvSpPr>
          <p:cNvPr id="36" name="TextBox 43">
            <a:extLst>
              <a:ext uri="{FF2B5EF4-FFF2-40B4-BE49-F238E27FC236}">
                <a16:creationId xmlns:a16="http://schemas.microsoft.com/office/drawing/2014/main" id="{FCDB67B4-EB42-A569-33AD-BD8CB96B85F9}"/>
              </a:ext>
            </a:extLst>
          </p:cNvPr>
          <p:cNvSpPr txBox="1"/>
          <p:nvPr/>
        </p:nvSpPr>
        <p:spPr>
          <a:xfrm>
            <a:off x="6446671" y="2258419"/>
            <a:ext cx="2485587" cy="1517159"/>
          </a:xfrm>
          <a:prstGeom prst="rect">
            <a:avLst/>
          </a:prstGeom>
        </p:spPr>
        <p:txBody>
          <a:bodyPr spcFirstLastPara="1" wrap="square" lIns="0" tIns="0" rIns="0" bIns="0" numCol="1" rtlCol="0" anchor="t">
            <a:prstTxWarp prst="textArchUp">
              <a:avLst/>
            </a:prstTxWarp>
            <a:spAutoFit/>
          </a:bodyPr>
          <a:lstStyle/>
          <a:p>
            <a:pPr marL="0" marR="0" lvl="0" indent="0" algn="ctr" defTabSz="914400" rtl="0" eaLnBrk="1" fontAlgn="auto" latinLnBrk="0" hangingPunct="1">
              <a:lnSpc>
                <a:spcPct val="160305"/>
              </a:lnSpc>
              <a:spcBef>
                <a:spcPts val="0"/>
              </a:spcBef>
              <a:spcAft>
                <a:spcPts val="0"/>
              </a:spcAft>
              <a:buClr>
                <a:srgbClr val="000000"/>
              </a:buClr>
              <a:buSzTx/>
              <a:buFont typeface="Arial"/>
              <a:buNone/>
              <a:tabLst/>
              <a:defRPr/>
            </a:pPr>
            <a:r>
              <a:rPr kumimoji="0" lang="en-US" sz="1600" b="0" i="0" u="none" strike="noStrike" kern="0" cap="none" spc="160" normalizeH="0" baseline="0" noProof="0">
                <a:ln>
                  <a:noFill/>
                </a:ln>
                <a:solidFill>
                  <a:srgbClr val="000000"/>
                </a:solidFill>
                <a:effectLst/>
                <a:uLnTx/>
                <a:uFillTx/>
                <a:latin typeface="Franklin Gothic Demi Bold"/>
                <a:cs typeface="Arial"/>
                <a:sym typeface="Arial"/>
              </a:rPr>
              <a:t>Current Partnerships</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39" name="Picture 31">
            <a:extLst>
              <a:ext uri="{FF2B5EF4-FFF2-40B4-BE49-F238E27FC236}">
                <a16:creationId xmlns:a16="http://schemas.microsoft.com/office/drawing/2014/main" id="{383F72D8-6AFE-22BB-621B-8467DCB41E80}"/>
              </a:ext>
            </a:extLst>
          </p:cNvPr>
          <p:cNvPicPr>
            <a:picLocks noChangeAspect="1"/>
          </p:cNvPicPr>
          <p:nvPr/>
        </p:nvPicPr>
        <p:blipFill>
          <a:blip r:embed="rId19"/>
          <a:srcRect/>
          <a:stretch>
            <a:fillRect/>
          </a:stretch>
        </p:blipFill>
        <p:spPr>
          <a:xfrm>
            <a:off x="6529520" y="5690305"/>
            <a:ext cx="766591" cy="766591"/>
          </a:xfrm>
          <a:prstGeom prst="rect">
            <a:avLst/>
          </a:prstGeom>
        </p:spPr>
      </p:pic>
      <p:pic>
        <p:nvPicPr>
          <p:cNvPr id="46" name="Picture 45">
            <a:extLst>
              <a:ext uri="{FF2B5EF4-FFF2-40B4-BE49-F238E27FC236}">
                <a16:creationId xmlns:a16="http://schemas.microsoft.com/office/drawing/2014/main" id="{B05D6F1F-52AA-DFDC-CC19-54591DBF664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57890" y="1549898"/>
            <a:ext cx="698095" cy="698095"/>
          </a:xfrm>
          <a:prstGeom prst="rect">
            <a:avLst/>
          </a:prstGeom>
        </p:spPr>
      </p:pic>
      <p:sp>
        <p:nvSpPr>
          <p:cNvPr id="13" name="TextBox 12">
            <a:extLst>
              <a:ext uri="{FF2B5EF4-FFF2-40B4-BE49-F238E27FC236}">
                <a16:creationId xmlns:a16="http://schemas.microsoft.com/office/drawing/2014/main" id="{5E14213E-78E8-9276-58A2-200AA19A9A6E}"/>
              </a:ext>
            </a:extLst>
          </p:cNvPr>
          <p:cNvSpPr txBox="1"/>
          <p:nvPr/>
        </p:nvSpPr>
        <p:spPr>
          <a:xfrm>
            <a:off x="1001168" y="4274760"/>
            <a:ext cx="5319756"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Franklin Gothic Medium" panose="020B0603020102020204" pitchFamily="34" charset="0"/>
                <a:sym typeface="Arial"/>
              </a:rPr>
              <a:t>Amphibious Vehicle Test Branch</a:t>
            </a:r>
            <a:r>
              <a:rPr kumimoji="0" lang="en-US" sz="1100" b="0" i="0" u="none" strike="noStrike" kern="0" cap="none" spc="0" normalizeH="0" baseline="0" noProof="0">
                <a:ln>
                  <a:noFill/>
                </a:ln>
                <a:solidFill>
                  <a:srgbClr val="000000"/>
                </a:solidFill>
                <a:effectLst/>
                <a:uLnTx/>
                <a:uFillTx/>
                <a:latin typeface="Franklin Gothic Medium" panose="020B0603020102020204" pitchFamily="34" charset="0"/>
                <a:sym typeface="Arial"/>
              </a:rPr>
              <a:t> </a:t>
            </a:r>
            <a:r>
              <a:rPr kumimoji="0" lang="en-US" sz="1100" b="1" i="0" u="none" strike="noStrike" kern="0" cap="none" spc="0" normalizeH="0" baseline="0" noProof="0">
                <a:ln>
                  <a:noFill/>
                </a:ln>
                <a:solidFill>
                  <a:srgbClr val="000000"/>
                </a:solidFill>
                <a:effectLst/>
                <a:uLnTx/>
                <a:uFillTx/>
                <a:latin typeface="Franklin Gothic Medium" panose="020B0603020102020204" pitchFamily="34" charset="0"/>
                <a:sym typeface="Arial"/>
              </a:rPr>
              <a:t>(AVTB)</a:t>
            </a:r>
            <a:r>
              <a:rPr kumimoji="0" lang="en-US" sz="1100" b="0" i="0" u="none" strike="noStrike" kern="0" cap="none" spc="0" normalizeH="0" baseline="0" noProof="0">
                <a:ln>
                  <a:noFill/>
                </a:ln>
                <a:solidFill>
                  <a:srgbClr val="000000"/>
                </a:solidFill>
                <a:effectLst/>
                <a:uLnTx/>
                <a:uFillTx/>
                <a:latin typeface="Franklin Gothic Medium" panose="020B0603020102020204" pitchFamily="34" charset="0"/>
                <a:sym typeface="Arial"/>
              </a:rPr>
              <a:t> - Plan, execute, analyze, and report developmental and integrated test and evaluation events to characterize the performance of amphibious and ground combat vehicle systems, autonomous and robotic systems, and other platforms that operate in the littorals to enable informed acquisition decisions.</a:t>
            </a:r>
          </a:p>
        </p:txBody>
      </p:sp>
      <p:pic>
        <p:nvPicPr>
          <p:cNvPr id="38" name="Picture 37" descr="Logo&#10;&#10;Description automatically generated">
            <a:extLst>
              <a:ext uri="{FF2B5EF4-FFF2-40B4-BE49-F238E27FC236}">
                <a16:creationId xmlns:a16="http://schemas.microsoft.com/office/drawing/2014/main" id="{A4AE6047-E5F3-4BBA-377B-454F0A0E201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7260" y="3152145"/>
            <a:ext cx="817100" cy="828197"/>
          </a:xfrm>
          <a:prstGeom prst="rect">
            <a:avLst/>
          </a:prstGeom>
        </p:spPr>
      </p:pic>
      <p:pic>
        <p:nvPicPr>
          <p:cNvPr id="10" name="Picture 9">
            <a:extLst>
              <a:ext uri="{FF2B5EF4-FFF2-40B4-BE49-F238E27FC236}">
                <a16:creationId xmlns:a16="http://schemas.microsoft.com/office/drawing/2014/main" id="{AAE52FBD-D0B4-2166-1898-0DE238C58A56}"/>
              </a:ext>
            </a:extLst>
          </p:cNvPr>
          <p:cNvPicPr>
            <a:picLocks noChangeAspect="1"/>
          </p:cNvPicPr>
          <p:nvPr/>
        </p:nvPicPr>
        <p:blipFill>
          <a:blip r:embed="rId22"/>
          <a:stretch>
            <a:fillRect/>
          </a:stretch>
        </p:blipFill>
        <p:spPr>
          <a:xfrm>
            <a:off x="7338125" y="4487289"/>
            <a:ext cx="758952" cy="517872"/>
          </a:xfrm>
          <a:prstGeom prst="rect">
            <a:avLst/>
          </a:prstGeom>
        </p:spPr>
      </p:pic>
      <p:sp>
        <p:nvSpPr>
          <p:cNvPr id="2" name="TextBox 1">
            <a:extLst>
              <a:ext uri="{FF2B5EF4-FFF2-40B4-BE49-F238E27FC236}">
                <a16:creationId xmlns:a16="http://schemas.microsoft.com/office/drawing/2014/main" id="{C59A63B7-01B7-53A3-2FEB-D0A1DF4F1401}"/>
              </a:ext>
            </a:extLst>
          </p:cNvPr>
          <p:cNvSpPr txBox="1"/>
          <p:nvPr/>
        </p:nvSpPr>
        <p:spPr>
          <a:xfrm>
            <a:off x="3969080" y="-48650"/>
            <a:ext cx="1275478" cy="307777"/>
          </a:xfrm>
          <a:prstGeom prst="rect">
            <a:avLst/>
          </a:prstGeom>
          <a:noFill/>
        </p:spPr>
        <p:txBody>
          <a:bodyPr wrap="square" lIns="91440" tIns="45720" rIns="91440" bIns="45720" rtlCol="0" anchor="t">
            <a:spAutoFit/>
          </a:bodyPr>
          <a:lstStyle/>
          <a:p>
            <a:r>
              <a:rPr lang="en-US" dirty="0">
                <a:solidFill>
                  <a:srgbClr val="00B050"/>
                </a:solidFill>
                <a:latin typeface="Franklin Gothic Medium"/>
              </a:rPr>
              <a:t>Unclassified</a:t>
            </a:r>
            <a:endParaRPr lang="en-US" dirty="0">
              <a:solidFill>
                <a:srgbClr val="00B050"/>
              </a:solidFill>
              <a:latin typeface="Franklin Gothic Medium" panose="020B0603020102020204" pitchFamily="34" charset="0"/>
            </a:endParaRPr>
          </a:p>
        </p:txBody>
      </p:sp>
    </p:spTree>
    <p:extLst>
      <p:ext uri="{BB962C8B-B14F-4D97-AF65-F5344CB8AC3E}">
        <p14:creationId xmlns:p14="http://schemas.microsoft.com/office/powerpoint/2010/main" val="100631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5923E019-4456-37DE-0719-0A377EC08A99}"/>
              </a:ext>
            </a:extLst>
          </p:cNvPr>
          <p:cNvSpPr/>
          <p:nvPr/>
        </p:nvSpPr>
        <p:spPr>
          <a:xfrm>
            <a:off x="6503337" y="4772036"/>
            <a:ext cx="49727" cy="76589"/>
          </a:xfrm>
          <a:custGeom>
            <a:avLst/>
            <a:gdLst/>
            <a:ahLst/>
            <a:cxnLst>
              <a:cxn ang="0">
                <a:pos x="wd2" y="hd2"/>
              </a:cxn>
              <a:cxn ang="5400000">
                <a:pos x="wd2" y="hd2"/>
              </a:cxn>
              <a:cxn ang="10800000">
                <a:pos x="wd2" y="hd2"/>
              </a:cxn>
              <a:cxn ang="16200000">
                <a:pos x="wd2" y="hd2"/>
              </a:cxn>
            </a:cxnLst>
            <a:rect l="0" t="0" r="r" b="b"/>
            <a:pathLst>
              <a:path w="21510" h="21530" extrusionOk="0">
                <a:moveTo>
                  <a:pt x="665" y="0"/>
                </a:moveTo>
                <a:lnTo>
                  <a:pt x="19757" y="0"/>
                </a:lnTo>
                <a:cubicBezTo>
                  <a:pt x="19935" y="5"/>
                  <a:pt x="20102" y="55"/>
                  <a:pt x="20224" y="138"/>
                </a:cubicBezTo>
                <a:cubicBezTo>
                  <a:pt x="20338" y="216"/>
                  <a:pt x="20405" y="318"/>
                  <a:pt x="20412" y="425"/>
                </a:cubicBezTo>
                <a:lnTo>
                  <a:pt x="20412" y="3234"/>
                </a:lnTo>
                <a:cubicBezTo>
                  <a:pt x="20404" y="3356"/>
                  <a:pt x="20323" y="3471"/>
                  <a:pt x="20188" y="3556"/>
                </a:cubicBezTo>
                <a:cubicBezTo>
                  <a:pt x="20059" y="3637"/>
                  <a:pt x="19890" y="3684"/>
                  <a:pt x="19711" y="3689"/>
                </a:cubicBezTo>
                <a:lnTo>
                  <a:pt x="6815" y="3689"/>
                </a:lnTo>
                <a:cubicBezTo>
                  <a:pt x="6714" y="3690"/>
                  <a:pt x="6618" y="3719"/>
                  <a:pt x="6551" y="3769"/>
                </a:cubicBezTo>
                <a:cubicBezTo>
                  <a:pt x="6495" y="3810"/>
                  <a:pt x="6463" y="3864"/>
                  <a:pt x="6462" y="3919"/>
                </a:cubicBezTo>
                <a:lnTo>
                  <a:pt x="6462" y="8251"/>
                </a:lnTo>
                <a:cubicBezTo>
                  <a:pt x="6430" y="8318"/>
                  <a:pt x="6473" y="8391"/>
                  <a:pt x="6566" y="8427"/>
                </a:cubicBezTo>
                <a:cubicBezTo>
                  <a:pt x="6623" y="8450"/>
                  <a:pt x="6692" y="8455"/>
                  <a:pt x="6755" y="8441"/>
                </a:cubicBezTo>
                <a:cubicBezTo>
                  <a:pt x="7650" y="8100"/>
                  <a:pt x="8624" y="7855"/>
                  <a:pt x="9640" y="7716"/>
                </a:cubicBezTo>
                <a:cubicBezTo>
                  <a:pt x="10816" y="7554"/>
                  <a:pt x="12026" y="7536"/>
                  <a:pt x="13216" y="7647"/>
                </a:cubicBezTo>
                <a:cubicBezTo>
                  <a:pt x="14686" y="7782"/>
                  <a:pt x="16101" y="8111"/>
                  <a:pt x="17339" y="8643"/>
                </a:cubicBezTo>
                <a:cubicBezTo>
                  <a:pt x="18521" y="9151"/>
                  <a:pt x="19507" y="9829"/>
                  <a:pt x="20192" y="10635"/>
                </a:cubicBezTo>
                <a:cubicBezTo>
                  <a:pt x="21024" y="11612"/>
                  <a:pt x="21371" y="12722"/>
                  <a:pt x="21476" y="13836"/>
                </a:cubicBezTo>
                <a:cubicBezTo>
                  <a:pt x="21577" y="14902"/>
                  <a:pt x="21459" y="15978"/>
                  <a:pt x="20945" y="16993"/>
                </a:cubicBezTo>
                <a:cubicBezTo>
                  <a:pt x="20345" y="18177"/>
                  <a:pt x="19234" y="19224"/>
                  <a:pt x="17741" y="20007"/>
                </a:cubicBezTo>
                <a:cubicBezTo>
                  <a:pt x="16253" y="20788"/>
                  <a:pt x="14453" y="21272"/>
                  <a:pt x="12560" y="21451"/>
                </a:cubicBezTo>
                <a:cubicBezTo>
                  <a:pt x="10980" y="21600"/>
                  <a:pt x="9372" y="21534"/>
                  <a:pt x="7817" y="21299"/>
                </a:cubicBezTo>
                <a:cubicBezTo>
                  <a:pt x="6239" y="21061"/>
                  <a:pt x="4722" y="20649"/>
                  <a:pt x="3474" y="19975"/>
                </a:cubicBezTo>
                <a:cubicBezTo>
                  <a:pt x="2556" y="19479"/>
                  <a:pt x="1820" y="18859"/>
                  <a:pt x="1246" y="18179"/>
                </a:cubicBezTo>
                <a:cubicBezTo>
                  <a:pt x="748" y="17588"/>
                  <a:pt x="375" y="16956"/>
                  <a:pt x="138" y="16301"/>
                </a:cubicBezTo>
                <a:lnTo>
                  <a:pt x="14" y="15781"/>
                </a:lnTo>
                <a:cubicBezTo>
                  <a:pt x="-23" y="15679"/>
                  <a:pt x="11" y="15571"/>
                  <a:pt x="107" y="15486"/>
                </a:cubicBezTo>
                <a:cubicBezTo>
                  <a:pt x="210" y="15396"/>
                  <a:pt x="372" y="15342"/>
                  <a:pt x="546" y="15341"/>
                </a:cubicBezTo>
                <a:lnTo>
                  <a:pt x="6027" y="15308"/>
                </a:lnTo>
                <a:cubicBezTo>
                  <a:pt x="6179" y="15311"/>
                  <a:pt x="6327" y="15341"/>
                  <a:pt x="6454" y="15395"/>
                </a:cubicBezTo>
                <a:cubicBezTo>
                  <a:pt x="6639" y="15473"/>
                  <a:pt x="6768" y="15596"/>
                  <a:pt x="6814" y="15736"/>
                </a:cubicBezTo>
                <a:cubicBezTo>
                  <a:pt x="6876" y="15903"/>
                  <a:pt x="6955" y="16067"/>
                  <a:pt x="7049" y="16227"/>
                </a:cubicBezTo>
                <a:cubicBezTo>
                  <a:pt x="7143" y="16386"/>
                  <a:pt x="7253" y="16542"/>
                  <a:pt x="7378" y="16692"/>
                </a:cubicBezTo>
                <a:cubicBezTo>
                  <a:pt x="7780" y="17084"/>
                  <a:pt x="8340" y="17397"/>
                  <a:pt x="8998" y="17596"/>
                </a:cubicBezTo>
                <a:cubicBezTo>
                  <a:pt x="9736" y="17819"/>
                  <a:pt x="10562" y="17888"/>
                  <a:pt x="11362" y="17793"/>
                </a:cubicBezTo>
                <a:cubicBezTo>
                  <a:pt x="12107" y="17677"/>
                  <a:pt x="12792" y="17435"/>
                  <a:pt x="13348" y="17091"/>
                </a:cubicBezTo>
                <a:cubicBezTo>
                  <a:pt x="13995" y="16691"/>
                  <a:pt x="14436" y="16174"/>
                  <a:pt x="14667" y="15613"/>
                </a:cubicBezTo>
                <a:cubicBezTo>
                  <a:pt x="14910" y="15022"/>
                  <a:pt x="14915" y="14405"/>
                  <a:pt x="14791" y="13800"/>
                </a:cubicBezTo>
                <a:cubicBezTo>
                  <a:pt x="14668" y="13198"/>
                  <a:pt x="14410" y="12598"/>
                  <a:pt x="13811" y="12132"/>
                </a:cubicBezTo>
                <a:cubicBezTo>
                  <a:pt x="13357" y="11778"/>
                  <a:pt x="12741" y="11532"/>
                  <a:pt x="12065" y="11394"/>
                </a:cubicBezTo>
                <a:cubicBezTo>
                  <a:pt x="11424" y="11264"/>
                  <a:pt x="10745" y="11234"/>
                  <a:pt x="10083" y="11306"/>
                </a:cubicBezTo>
                <a:cubicBezTo>
                  <a:pt x="9487" y="11315"/>
                  <a:pt x="8903" y="11418"/>
                  <a:pt x="8380" y="11605"/>
                </a:cubicBezTo>
                <a:cubicBezTo>
                  <a:pt x="7935" y="11764"/>
                  <a:pt x="7544" y="11981"/>
                  <a:pt x="7233" y="12243"/>
                </a:cubicBezTo>
                <a:cubicBezTo>
                  <a:pt x="7171" y="12301"/>
                  <a:pt x="7110" y="12359"/>
                  <a:pt x="7051" y="12418"/>
                </a:cubicBezTo>
                <a:cubicBezTo>
                  <a:pt x="6992" y="12477"/>
                  <a:pt x="6934" y="12536"/>
                  <a:pt x="6859" y="12586"/>
                </a:cubicBezTo>
                <a:cubicBezTo>
                  <a:pt x="6697" y="12694"/>
                  <a:pt x="6469" y="12749"/>
                  <a:pt x="6238" y="12738"/>
                </a:cubicBezTo>
                <a:lnTo>
                  <a:pt x="663" y="12738"/>
                </a:lnTo>
                <a:cubicBezTo>
                  <a:pt x="495" y="12752"/>
                  <a:pt x="326" y="12714"/>
                  <a:pt x="207" y="12635"/>
                </a:cubicBezTo>
                <a:cubicBezTo>
                  <a:pt x="91" y="12558"/>
                  <a:pt x="35" y="12451"/>
                  <a:pt x="56" y="12344"/>
                </a:cubicBezTo>
                <a:lnTo>
                  <a:pt x="56" y="443"/>
                </a:lnTo>
                <a:cubicBezTo>
                  <a:pt x="40" y="342"/>
                  <a:pt x="84" y="241"/>
                  <a:pt x="179" y="160"/>
                </a:cubicBezTo>
                <a:cubicBezTo>
                  <a:pt x="294" y="61"/>
                  <a:pt x="474" y="2"/>
                  <a:pt x="665" y="0"/>
                </a:cubicBezTo>
                <a:close/>
              </a:path>
            </a:pathLst>
          </a:custGeom>
          <a:solidFill>
            <a:srgbClr val="F6F6F6"/>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lang="en-US" sz="90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3" name="Lorem Ipsum is simply dummy text of the printing typesetting">
            <a:extLst>
              <a:ext uri="{FF2B5EF4-FFF2-40B4-BE49-F238E27FC236}">
                <a16:creationId xmlns:a16="http://schemas.microsoft.com/office/drawing/2014/main" id="{5F3804CE-CDA1-6197-60BC-66D5C1E6F077}"/>
              </a:ext>
            </a:extLst>
          </p:cNvPr>
          <p:cNvSpPr txBox="1"/>
          <p:nvPr/>
        </p:nvSpPr>
        <p:spPr>
          <a:xfrm>
            <a:off x="6539591" y="5037434"/>
            <a:ext cx="2525682" cy="130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r">
              <a:defRPr sz="2500" b="0">
                <a:solidFill>
                  <a:srgbClr val="9FA09E"/>
                </a:solidFill>
                <a:latin typeface="Barlow Medium"/>
                <a:ea typeface="Barlow Medium"/>
                <a:cs typeface="Barlow Medium"/>
                <a:sym typeface="Barlow Medium"/>
              </a:defRPr>
            </a:lvl1pPr>
          </a:lstStyle>
          <a:p>
            <a:pPr defTabSz="309563" hangingPunct="0">
              <a:buClrTx/>
            </a:pPr>
            <a:endParaRPr lang="en-US" sz="600">
              <a:solidFill>
                <a:srgbClr val="0D113D"/>
              </a:solidFill>
              <a:latin typeface="Franklin Gothic Medium" panose="020B06030201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8322AE55-EBD8-FDA0-D313-C81EC7786E02}"/>
              </a:ext>
            </a:extLst>
          </p:cNvPr>
          <p:cNvGrpSpPr/>
          <p:nvPr/>
        </p:nvGrpSpPr>
        <p:grpSpPr>
          <a:xfrm>
            <a:off x="567485" y="969042"/>
            <a:ext cx="3437272" cy="3629881"/>
            <a:chOff x="6483749" y="1607701"/>
            <a:chExt cx="10142234" cy="11366558"/>
          </a:xfrm>
        </p:grpSpPr>
        <p:pic>
          <p:nvPicPr>
            <p:cNvPr id="59" name="Graphic 51">
              <a:extLst>
                <a:ext uri="{FF2B5EF4-FFF2-40B4-BE49-F238E27FC236}">
                  <a16:creationId xmlns:a16="http://schemas.microsoft.com/office/drawing/2014/main" id="{D3639373-A2BA-46A9-59DC-259B8B3DD25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767087" y="7090543"/>
              <a:ext cx="1573413" cy="1573700"/>
            </a:xfrm>
            <a:prstGeom prst="rect">
              <a:avLst/>
            </a:prstGeom>
            <a:ln>
              <a:noFill/>
            </a:ln>
          </p:spPr>
        </p:pic>
        <p:sp>
          <p:nvSpPr>
            <p:cNvPr id="60" name="Circle">
              <a:extLst>
                <a:ext uri="{FF2B5EF4-FFF2-40B4-BE49-F238E27FC236}">
                  <a16:creationId xmlns:a16="http://schemas.microsoft.com/office/drawing/2014/main" id="{07351C18-C1CC-07E0-11E2-D61DDDB59541}"/>
                </a:ext>
              </a:extLst>
            </p:cNvPr>
            <p:cNvSpPr/>
            <p:nvPr/>
          </p:nvSpPr>
          <p:spPr>
            <a:xfrm rot="10800000">
              <a:off x="9665334" y="3271465"/>
              <a:ext cx="3786724" cy="3786723"/>
            </a:xfrm>
            <a:prstGeom prst="ellipse">
              <a:avLst/>
            </a:prstGeom>
            <a:solidFill>
              <a:srgbClr val="9A1B1D">
                <a:alpha val="30000"/>
              </a:srgbClr>
            </a:solidFill>
            <a:ln w="25400" cap="flat">
              <a:solidFill>
                <a:srgbClr val="9A1B1D"/>
              </a:solid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61" name="Circle">
              <a:extLst>
                <a:ext uri="{FF2B5EF4-FFF2-40B4-BE49-F238E27FC236}">
                  <a16:creationId xmlns:a16="http://schemas.microsoft.com/office/drawing/2014/main" id="{5E09076D-6319-E35B-09A4-F07E7C4AEE08}"/>
                </a:ext>
              </a:extLst>
            </p:cNvPr>
            <p:cNvSpPr/>
            <p:nvPr/>
          </p:nvSpPr>
          <p:spPr>
            <a:xfrm rot="10800000">
              <a:off x="9665334" y="3271465"/>
              <a:ext cx="3786724" cy="3786723"/>
            </a:xfrm>
            <a:prstGeom prst="ellipse">
              <a:avLst/>
            </a:prstGeom>
            <a:no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62" name="Circle">
              <a:extLst>
                <a:ext uri="{FF2B5EF4-FFF2-40B4-BE49-F238E27FC236}">
                  <a16:creationId xmlns:a16="http://schemas.microsoft.com/office/drawing/2014/main" id="{37DC4D86-1640-0A2D-7E0E-894529AA038B}"/>
                </a:ext>
              </a:extLst>
            </p:cNvPr>
            <p:cNvSpPr/>
            <p:nvPr/>
          </p:nvSpPr>
          <p:spPr>
            <a:xfrm rot="10800000">
              <a:off x="12017376" y="4632544"/>
              <a:ext cx="3786724" cy="3786723"/>
            </a:xfrm>
            <a:prstGeom prst="ellipse">
              <a:avLst/>
            </a:prstGeom>
            <a:solidFill>
              <a:srgbClr val="956D98">
                <a:alpha val="30000"/>
              </a:srgbClr>
            </a:solidFill>
            <a:ln w="22225" cap="flat">
              <a:solidFill>
                <a:srgbClr val="7030A0"/>
              </a:solid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63" name="Circle">
              <a:extLst>
                <a:ext uri="{FF2B5EF4-FFF2-40B4-BE49-F238E27FC236}">
                  <a16:creationId xmlns:a16="http://schemas.microsoft.com/office/drawing/2014/main" id="{0BF2F491-FD08-D439-4CF6-ACB5060A730E}"/>
                </a:ext>
              </a:extLst>
            </p:cNvPr>
            <p:cNvSpPr/>
            <p:nvPr/>
          </p:nvSpPr>
          <p:spPr>
            <a:xfrm rot="10800000">
              <a:off x="12017376" y="4632544"/>
              <a:ext cx="3786724" cy="3786722"/>
            </a:xfrm>
            <a:prstGeom prst="ellipse">
              <a:avLst/>
            </a:prstGeom>
            <a:no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64" name="Circle">
              <a:extLst>
                <a:ext uri="{FF2B5EF4-FFF2-40B4-BE49-F238E27FC236}">
                  <a16:creationId xmlns:a16="http://schemas.microsoft.com/office/drawing/2014/main" id="{6095433D-8DA8-EAA7-84D4-D844E406DAE9}"/>
                </a:ext>
              </a:extLst>
            </p:cNvPr>
            <p:cNvSpPr/>
            <p:nvPr/>
          </p:nvSpPr>
          <p:spPr>
            <a:xfrm rot="10800000">
              <a:off x="12017376" y="7354705"/>
              <a:ext cx="3786724" cy="3786723"/>
            </a:xfrm>
            <a:prstGeom prst="ellipse">
              <a:avLst/>
            </a:prstGeom>
            <a:solidFill>
              <a:srgbClr val="0D113D">
                <a:alpha val="30000"/>
              </a:srgbClr>
            </a:solidFill>
            <a:ln w="22225" cap="flat">
              <a:solidFill>
                <a:srgbClr val="0D113D"/>
              </a:solid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65" name="Circle">
              <a:extLst>
                <a:ext uri="{FF2B5EF4-FFF2-40B4-BE49-F238E27FC236}">
                  <a16:creationId xmlns:a16="http://schemas.microsoft.com/office/drawing/2014/main" id="{D0A4060A-095E-E67A-9025-C103BF84B427}"/>
                </a:ext>
              </a:extLst>
            </p:cNvPr>
            <p:cNvSpPr/>
            <p:nvPr/>
          </p:nvSpPr>
          <p:spPr>
            <a:xfrm rot="10800000">
              <a:off x="12017376" y="7354705"/>
              <a:ext cx="3786724" cy="3786723"/>
            </a:xfrm>
            <a:prstGeom prst="ellipse">
              <a:avLst/>
            </a:prstGeom>
            <a:no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66" name="Circle">
              <a:extLst>
                <a:ext uri="{FF2B5EF4-FFF2-40B4-BE49-F238E27FC236}">
                  <a16:creationId xmlns:a16="http://schemas.microsoft.com/office/drawing/2014/main" id="{FAB7B1F3-1C09-A0C1-266C-4C12E1CE93B2}"/>
                </a:ext>
              </a:extLst>
            </p:cNvPr>
            <p:cNvSpPr/>
            <p:nvPr/>
          </p:nvSpPr>
          <p:spPr>
            <a:xfrm rot="10800000">
              <a:off x="9665334" y="8715785"/>
              <a:ext cx="3786724" cy="3786723"/>
            </a:xfrm>
            <a:prstGeom prst="ellipse">
              <a:avLst/>
            </a:prstGeom>
            <a:solidFill>
              <a:srgbClr val="525455">
                <a:alpha val="30000"/>
              </a:srgbClr>
            </a:solidFill>
            <a:ln w="22225" cap="flat">
              <a:solidFill>
                <a:srgbClr val="515455"/>
              </a:solid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67" name="Circle">
              <a:extLst>
                <a:ext uri="{FF2B5EF4-FFF2-40B4-BE49-F238E27FC236}">
                  <a16:creationId xmlns:a16="http://schemas.microsoft.com/office/drawing/2014/main" id="{2C8FC1D3-EFD3-0535-EB3E-0EC5D080253B}"/>
                </a:ext>
              </a:extLst>
            </p:cNvPr>
            <p:cNvSpPr/>
            <p:nvPr/>
          </p:nvSpPr>
          <p:spPr>
            <a:xfrm rot="10800000">
              <a:off x="9665334" y="8715785"/>
              <a:ext cx="3786724" cy="3786723"/>
            </a:xfrm>
            <a:prstGeom prst="ellipse">
              <a:avLst/>
            </a:prstGeom>
            <a:no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68" name="Circle">
              <a:extLst>
                <a:ext uri="{FF2B5EF4-FFF2-40B4-BE49-F238E27FC236}">
                  <a16:creationId xmlns:a16="http://schemas.microsoft.com/office/drawing/2014/main" id="{BC4FF527-F61B-934D-795F-D3A776822AFA}"/>
                </a:ext>
              </a:extLst>
            </p:cNvPr>
            <p:cNvSpPr/>
            <p:nvPr/>
          </p:nvSpPr>
          <p:spPr>
            <a:xfrm rot="10800000">
              <a:off x="7326841" y="7370974"/>
              <a:ext cx="3786724" cy="3786723"/>
            </a:xfrm>
            <a:prstGeom prst="ellipse">
              <a:avLst/>
            </a:prstGeom>
            <a:solidFill>
              <a:srgbClr val="E8E9DF">
                <a:lumMod val="75000"/>
                <a:alpha val="30000"/>
              </a:srgbClr>
            </a:solidFill>
            <a:ln w="22225" cap="flat">
              <a:solidFill>
                <a:srgbClr val="83875D"/>
              </a:solid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69" name="Circle">
              <a:extLst>
                <a:ext uri="{FF2B5EF4-FFF2-40B4-BE49-F238E27FC236}">
                  <a16:creationId xmlns:a16="http://schemas.microsoft.com/office/drawing/2014/main" id="{E78107AA-D955-8987-BBF4-AE43AD1620CE}"/>
                </a:ext>
              </a:extLst>
            </p:cNvPr>
            <p:cNvSpPr/>
            <p:nvPr/>
          </p:nvSpPr>
          <p:spPr>
            <a:xfrm rot="10800000">
              <a:off x="7313292" y="7366643"/>
              <a:ext cx="3786724" cy="3786724"/>
            </a:xfrm>
            <a:prstGeom prst="ellipse">
              <a:avLst/>
            </a:prstGeom>
            <a:no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70" name="Circle">
              <a:extLst>
                <a:ext uri="{FF2B5EF4-FFF2-40B4-BE49-F238E27FC236}">
                  <a16:creationId xmlns:a16="http://schemas.microsoft.com/office/drawing/2014/main" id="{7B14E443-EFB9-7861-6917-A08EFB89E7AE}"/>
                </a:ext>
              </a:extLst>
            </p:cNvPr>
            <p:cNvSpPr/>
            <p:nvPr/>
          </p:nvSpPr>
          <p:spPr>
            <a:xfrm rot="10800000">
              <a:off x="7313291" y="4632545"/>
              <a:ext cx="3786724" cy="3786722"/>
            </a:xfrm>
            <a:prstGeom prst="ellipse">
              <a:avLst/>
            </a:prstGeom>
            <a:solidFill>
              <a:srgbClr val="FCFFC9">
                <a:alpha val="50000"/>
              </a:srgbClr>
            </a:solidFill>
            <a:ln w="22225" cap="flat">
              <a:solidFill>
                <a:srgbClr val="FFC000"/>
              </a:solid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71" name="Circle">
              <a:extLst>
                <a:ext uri="{FF2B5EF4-FFF2-40B4-BE49-F238E27FC236}">
                  <a16:creationId xmlns:a16="http://schemas.microsoft.com/office/drawing/2014/main" id="{AD166D07-BDCE-878D-631E-DC572030D646}"/>
                </a:ext>
              </a:extLst>
            </p:cNvPr>
            <p:cNvSpPr/>
            <p:nvPr/>
          </p:nvSpPr>
          <p:spPr>
            <a:xfrm rot="10800000">
              <a:off x="7335927" y="4620584"/>
              <a:ext cx="3786724" cy="3786722"/>
            </a:xfrm>
            <a:prstGeom prst="ellipse">
              <a:avLst/>
            </a:prstGeom>
            <a:no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72" name="Placeholder Text">
              <a:extLst>
                <a:ext uri="{FF2B5EF4-FFF2-40B4-BE49-F238E27FC236}">
                  <a16:creationId xmlns:a16="http://schemas.microsoft.com/office/drawing/2014/main" id="{905B9D50-C216-40D6-8E3C-1BEB2C1EA19E}"/>
                </a:ext>
              </a:extLst>
            </p:cNvPr>
            <p:cNvSpPr txBox="1"/>
            <p:nvPr/>
          </p:nvSpPr>
          <p:spPr>
            <a:xfrm>
              <a:off x="10594685" y="4758890"/>
              <a:ext cx="2006200" cy="841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defRPr sz="2500" b="0">
                  <a:solidFill>
                    <a:srgbClr val="E27C55"/>
                  </a:solidFill>
                  <a:latin typeface="Barlow Medium"/>
                  <a:ea typeface="Barlow Medium"/>
                  <a:cs typeface="Barlow Medium"/>
                  <a:sym typeface="Barlow Medium"/>
                </a:defRPr>
              </a:lvl1pPr>
            </a:lstStyle>
            <a:p>
              <a:pPr algn="ctr" defTabSz="309563" hangingPunct="0">
                <a:buClrTx/>
              </a:pPr>
              <a:r>
                <a:rPr lang="en-US" sz="900" b="1">
                  <a:solidFill>
                    <a:srgbClr val="0D113D"/>
                  </a:solidFill>
                  <a:latin typeface="Franklin Gothic Medium" panose="020B0603020102020204" pitchFamily="34" charset="0"/>
                  <a:cs typeface="Arial" panose="020B0604020202020204" pitchFamily="34" charset="0"/>
                </a:rPr>
                <a:t>US MARINE CORPS</a:t>
              </a:r>
              <a:endParaRPr sz="900" b="1">
                <a:solidFill>
                  <a:srgbClr val="0D113D"/>
                </a:solidFill>
                <a:latin typeface="Franklin Gothic Medium" panose="020B0603020102020204" pitchFamily="34" charset="0"/>
                <a:cs typeface="Arial" panose="020B0604020202020204" pitchFamily="34" charset="0"/>
              </a:endParaRPr>
            </a:p>
          </p:txBody>
        </p:sp>
        <p:sp>
          <p:nvSpPr>
            <p:cNvPr id="73" name="Placeholder Text">
              <a:extLst>
                <a:ext uri="{FF2B5EF4-FFF2-40B4-BE49-F238E27FC236}">
                  <a16:creationId xmlns:a16="http://schemas.microsoft.com/office/drawing/2014/main" id="{979AEEDB-F3A5-2DB1-7A0A-66558F895895}"/>
                </a:ext>
              </a:extLst>
            </p:cNvPr>
            <p:cNvSpPr txBox="1"/>
            <p:nvPr/>
          </p:nvSpPr>
          <p:spPr>
            <a:xfrm>
              <a:off x="7069042" y="6137096"/>
              <a:ext cx="2320352" cy="12105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defRPr sz="2500" b="0">
                  <a:solidFill>
                    <a:srgbClr val="545454"/>
                  </a:solidFill>
                  <a:latin typeface="Barlow Medium"/>
                  <a:ea typeface="Barlow Medium"/>
                  <a:cs typeface="Barlow Medium"/>
                  <a:sym typeface="Barlow Medium"/>
                </a:defRPr>
              </a:lvl1pPr>
            </a:lstStyle>
            <a:p>
              <a:pPr algn="r" defTabSz="309563" hangingPunct="0">
                <a:buClrTx/>
              </a:pPr>
              <a:r>
                <a:rPr lang="en-US" sz="900" b="1">
                  <a:solidFill>
                    <a:srgbClr val="0D113D"/>
                  </a:solidFill>
                  <a:latin typeface="Franklin Gothic Medium" panose="020B0603020102020204" pitchFamily="34" charset="0"/>
                  <a:cs typeface="Arial" panose="020B0604020202020204" pitchFamily="34" charset="0"/>
                </a:rPr>
                <a:t>COALITION &amp; MISSION PARTNERS</a:t>
              </a:r>
              <a:endParaRPr sz="900" b="1">
                <a:solidFill>
                  <a:srgbClr val="0D113D"/>
                </a:solidFill>
                <a:latin typeface="Franklin Gothic Medium" panose="020B0603020102020204" pitchFamily="34" charset="0"/>
                <a:cs typeface="Arial" panose="020B0604020202020204" pitchFamily="34" charset="0"/>
              </a:endParaRPr>
            </a:p>
          </p:txBody>
        </p:sp>
        <p:sp>
          <p:nvSpPr>
            <p:cNvPr id="74" name="Placeholder Text">
              <a:extLst>
                <a:ext uri="{FF2B5EF4-FFF2-40B4-BE49-F238E27FC236}">
                  <a16:creationId xmlns:a16="http://schemas.microsoft.com/office/drawing/2014/main" id="{C145F116-572C-03B1-62EE-2441A16919B2}"/>
                </a:ext>
              </a:extLst>
            </p:cNvPr>
            <p:cNvSpPr txBox="1"/>
            <p:nvPr/>
          </p:nvSpPr>
          <p:spPr>
            <a:xfrm>
              <a:off x="8144400" y="9278907"/>
              <a:ext cx="1734293"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lgn="l">
                <a:defRPr sz="2500" b="0">
                  <a:solidFill>
                    <a:srgbClr val="495B6F"/>
                  </a:solidFill>
                  <a:latin typeface="Barlow Medium"/>
                  <a:ea typeface="Barlow Medium"/>
                  <a:cs typeface="Barlow Medium"/>
                  <a:sym typeface="Barlow Medium"/>
                </a:defRPr>
              </a:lvl1pPr>
            </a:lstStyle>
            <a:p>
              <a:pPr defTabSz="309563" hangingPunct="0">
                <a:buClrTx/>
              </a:pPr>
              <a:r>
                <a:rPr lang="en-US" sz="900" b="1">
                  <a:solidFill>
                    <a:srgbClr val="0D113D"/>
                  </a:solidFill>
                  <a:latin typeface="Franklin Gothic Medium" panose="020B0603020102020204" pitchFamily="34" charset="0"/>
                  <a:cs typeface="Arial" panose="020B0604020202020204" pitchFamily="34" charset="0"/>
                </a:rPr>
                <a:t>US ARMY</a:t>
              </a:r>
              <a:endParaRPr sz="900" b="1">
                <a:solidFill>
                  <a:srgbClr val="0D113D"/>
                </a:solidFill>
                <a:latin typeface="Franklin Gothic Medium" panose="020B0603020102020204" pitchFamily="34" charset="0"/>
                <a:cs typeface="Arial" panose="020B0604020202020204" pitchFamily="34" charset="0"/>
              </a:endParaRPr>
            </a:p>
          </p:txBody>
        </p:sp>
        <p:sp>
          <p:nvSpPr>
            <p:cNvPr id="75" name="Placeholder Text">
              <a:extLst>
                <a:ext uri="{FF2B5EF4-FFF2-40B4-BE49-F238E27FC236}">
                  <a16:creationId xmlns:a16="http://schemas.microsoft.com/office/drawing/2014/main" id="{998C8C00-8547-513E-BCD6-9D50BAC2CFC7}"/>
                </a:ext>
              </a:extLst>
            </p:cNvPr>
            <p:cNvSpPr txBox="1"/>
            <p:nvPr/>
          </p:nvSpPr>
          <p:spPr>
            <a:xfrm>
              <a:off x="13571639" y="9278907"/>
              <a:ext cx="1490432"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lgn="r">
                <a:defRPr sz="2500" b="0">
                  <a:solidFill>
                    <a:srgbClr val="926F95"/>
                  </a:solidFill>
                  <a:latin typeface="Barlow Medium"/>
                  <a:ea typeface="Barlow Medium"/>
                  <a:cs typeface="Barlow Medium"/>
                  <a:sym typeface="Barlow Medium"/>
                </a:defRPr>
              </a:lvl1pPr>
            </a:lstStyle>
            <a:p>
              <a:pPr defTabSz="309563" hangingPunct="0">
                <a:buClrTx/>
              </a:pPr>
              <a:r>
                <a:rPr lang="en-US" sz="900" b="1">
                  <a:solidFill>
                    <a:srgbClr val="0D113D"/>
                  </a:solidFill>
                  <a:latin typeface="Franklin Gothic Medium" panose="020B0603020102020204" pitchFamily="34" charset="0"/>
                  <a:cs typeface="Arial" panose="020B0604020202020204" pitchFamily="34" charset="0"/>
                </a:rPr>
                <a:t>US NAVY</a:t>
              </a:r>
            </a:p>
          </p:txBody>
        </p:sp>
        <p:sp>
          <p:nvSpPr>
            <p:cNvPr id="76" name="Placeholder Text">
              <a:extLst>
                <a:ext uri="{FF2B5EF4-FFF2-40B4-BE49-F238E27FC236}">
                  <a16:creationId xmlns:a16="http://schemas.microsoft.com/office/drawing/2014/main" id="{E635EBC5-D707-8075-D743-B5605E322D53}"/>
                </a:ext>
              </a:extLst>
            </p:cNvPr>
            <p:cNvSpPr txBox="1"/>
            <p:nvPr/>
          </p:nvSpPr>
          <p:spPr>
            <a:xfrm>
              <a:off x="13560637" y="6137096"/>
              <a:ext cx="2687821" cy="12105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lgn="l">
                <a:defRPr sz="2500" b="0">
                  <a:solidFill>
                    <a:srgbClr val="926F95"/>
                  </a:solidFill>
                  <a:latin typeface="Barlow Medium"/>
                  <a:ea typeface="Barlow Medium"/>
                  <a:cs typeface="Barlow Medium"/>
                  <a:sym typeface="Barlow Medium"/>
                </a:defRPr>
              </a:lvl1pPr>
            </a:lstStyle>
            <a:p>
              <a:pPr defTabSz="309563" hangingPunct="0">
                <a:buClrTx/>
              </a:pPr>
              <a:r>
                <a:rPr lang="en-US" sz="900" b="1" dirty="0">
                  <a:solidFill>
                    <a:srgbClr val="0D113D"/>
                  </a:solidFill>
                  <a:latin typeface="Franklin Gothic Medium" panose="020B0603020102020204" pitchFamily="34" charset="0"/>
                  <a:cs typeface="Arial" panose="020B0604020202020204" pitchFamily="34" charset="0"/>
                </a:rPr>
                <a:t>NATIONAL, </a:t>
              </a:r>
            </a:p>
            <a:p>
              <a:pPr defTabSz="309563" hangingPunct="0">
                <a:buClrTx/>
              </a:pPr>
              <a:r>
                <a:rPr lang="en-US" sz="900" b="1" dirty="0">
                  <a:solidFill>
                    <a:srgbClr val="0D113D"/>
                  </a:solidFill>
                  <a:latin typeface="Franklin Gothic Medium" panose="020B0603020102020204" pitchFamily="34" charset="0"/>
                  <a:cs typeface="Arial" panose="020B0604020202020204" pitchFamily="34" charset="0"/>
                </a:rPr>
                <a:t>DoD, &amp; JOINT </a:t>
              </a:r>
            </a:p>
            <a:p>
              <a:pPr defTabSz="309563" hangingPunct="0">
                <a:buClrTx/>
              </a:pPr>
              <a:r>
                <a:rPr lang="en-US" sz="900" b="1" dirty="0">
                  <a:solidFill>
                    <a:srgbClr val="0D113D"/>
                  </a:solidFill>
                  <a:latin typeface="Franklin Gothic Medium" panose="020B0603020102020204" pitchFamily="34" charset="0"/>
                  <a:cs typeface="Arial" panose="020B0604020202020204" pitchFamily="34" charset="0"/>
                </a:rPr>
                <a:t>STAFF</a:t>
              </a:r>
              <a:endParaRPr sz="900" b="1" dirty="0">
                <a:solidFill>
                  <a:srgbClr val="0D113D"/>
                </a:solidFill>
                <a:latin typeface="Franklin Gothic Medium" panose="020B0603020102020204" pitchFamily="34" charset="0"/>
                <a:cs typeface="Arial" panose="020B0604020202020204" pitchFamily="34" charset="0"/>
              </a:endParaRPr>
            </a:p>
          </p:txBody>
        </p:sp>
        <p:sp>
          <p:nvSpPr>
            <p:cNvPr id="77" name="Placeholder Text">
              <a:extLst>
                <a:ext uri="{FF2B5EF4-FFF2-40B4-BE49-F238E27FC236}">
                  <a16:creationId xmlns:a16="http://schemas.microsoft.com/office/drawing/2014/main" id="{D3C89D08-F079-9CF8-D2C6-D2ECDA8882C9}"/>
                </a:ext>
              </a:extLst>
            </p:cNvPr>
            <p:cNvSpPr txBox="1"/>
            <p:nvPr/>
          </p:nvSpPr>
          <p:spPr>
            <a:xfrm>
              <a:off x="10441250" y="11039899"/>
              <a:ext cx="2336504"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lgn="r">
                <a:defRPr sz="2500" b="0">
                  <a:solidFill>
                    <a:srgbClr val="495B6F"/>
                  </a:solidFill>
                  <a:latin typeface="Barlow Medium"/>
                  <a:ea typeface="Barlow Medium"/>
                  <a:cs typeface="Barlow Medium"/>
                  <a:sym typeface="Barlow Medium"/>
                </a:defRPr>
              </a:lvl1pPr>
            </a:lstStyle>
            <a:p>
              <a:pPr defTabSz="309563" hangingPunct="0">
                <a:buClrTx/>
              </a:pPr>
              <a:r>
                <a:rPr lang="en-US" sz="900" b="1">
                  <a:solidFill>
                    <a:srgbClr val="0D113D"/>
                  </a:solidFill>
                  <a:latin typeface="Franklin Gothic Medium" panose="020B0603020102020204" pitchFamily="34" charset="0"/>
                  <a:cs typeface="Arial" panose="020B0604020202020204" pitchFamily="34" charset="0"/>
                </a:rPr>
                <a:t>US AIR FORCE</a:t>
              </a:r>
            </a:p>
          </p:txBody>
        </p:sp>
        <p:sp>
          <p:nvSpPr>
            <p:cNvPr id="78" name="Circle">
              <a:extLst>
                <a:ext uri="{FF2B5EF4-FFF2-40B4-BE49-F238E27FC236}">
                  <a16:creationId xmlns:a16="http://schemas.microsoft.com/office/drawing/2014/main" id="{8B448C80-FCD9-B8B5-2451-05EFC61E3781}"/>
                </a:ext>
              </a:extLst>
            </p:cNvPr>
            <p:cNvSpPr/>
            <p:nvPr/>
          </p:nvSpPr>
          <p:spPr>
            <a:xfrm>
              <a:off x="11329150" y="4102228"/>
              <a:ext cx="537270" cy="537270"/>
            </a:xfrm>
            <a:prstGeom prst="ellipse">
              <a:avLst/>
            </a:prstGeom>
            <a:solidFill>
              <a:srgbClr val="9A1B1D"/>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79" name="Shape">
              <a:extLst>
                <a:ext uri="{FF2B5EF4-FFF2-40B4-BE49-F238E27FC236}">
                  <a16:creationId xmlns:a16="http://schemas.microsoft.com/office/drawing/2014/main" id="{622A546E-6067-D9D7-B5B3-DB6E83CFBE47}"/>
                </a:ext>
              </a:extLst>
            </p:cNvPr>
            <p:cNvSpPr/>
            <p:nvPr/>
          </p:nvSpPr>
          <p:spPr>
            <a:xfrm>
              <a:off x="11555299" y="4260481"/>
              <a:ext cx="289278" cy="345694"/>
            </a:xfrm>
            <a:custGeom>
              <a:avLst/>
              <a:gdLst/>
              <a:ahLst/>
              <a:cxnLst>
                <a:cxn ang="0">
                  <a:pos x="wd2" y="hd2"/>
                </a:cxn>
                <a:cxn ang="5400000">
                  <a:pos x="wd2" y="hd2"/>
                </a:cxn>
                <a:cxn ang="10800000">
                  <a:pos x="wd2" y="hd2"/>
                </a:cxn>
                <a:cxn ang="16200000">
                  <a:pos x="wd2" y="hd2"/>
                </a:cxn>
              </a:cxnLst>
              <a:rect l="0" t="0" r="r" b="b"/>
              <a:pathLst>
                <a:path w="21600" h="21600" extrusionOk="0">
                  <a:moveTo>
                    <a:pt x="21600" y="13450"/>
                  </a:moveTo>
                  <a:lnTo>
                    <a:pt x="5480" y="0"/>
                  </a:lnTo>
                  <a:lnTo>
                    <a:pt x="0" y="2690"/>
                  </a:lnTo>
                  <a:lnTo>
                    <a:pt x="2959" y="5156"/>
                  </a:lnTo>
                  <a:lnTo>
                    <a:pt x="2623" y="13045"/>
                  </a:lnTo>
                  <a:lnTo>
                    <a:pt x="12823" y="21600"/>
                  </a:lnTo>
                  <a:cubicBezTo>
                    <a:pt x="14999" y="20620"/>
                    <a:pt x="16932" y="19301"/>
                    <a:pt x="18520" y="17716"/>
                  </a:cubicBezTo>
                  <a:cubicBezTo>
                    <a:pt x="19802" y="16435"/>
                    <a:pt x="20841" y="14996"/>
                    <a:pt x="21600" y="1345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80" name="Shape">
              <a:extLst>
                <a:ext uri="{FF2B5EF4-FFF2-40B4-BE49-F238E27FC236}">
                  <a16:creationId xmlns:a16="http://schemas.microsoft.com/office/drawing/2014/main" id="{7A60498A-0F4C-D293-89AD-50337C28B8B6}"/>
                </a:ext>
              </a:extLst>
            </p:cNvPr>
            <p:cNvSpPr/>
            <p:nvPr/>
          </p:nvSpPr>
          <p:spPr>
            <a:xfrm>
              <a:off x="11553794" y="4259887"/>
              <a:ext cx="77237" cy="211206"/>
            </a:xfrm>
            <a:custGeom>
              <a:avLst/>
              <a:gdLst/>
              <a:ahLst/>
              <a:cxnLst>
                <a:cxn ang="0">
                  <a:pos x="wd2" y="hd2"/>
                </a:cxn>
                <a:cxn ang="5400000">
                  <a:pos x="wd2" y="hd2"/>
                </a:cxn>
                <a:cxn ang="10800000">
                  <a:pos x="wd2" y="hd2"/>
                </a:cxn>
                <a:cxn ang="16200000">
                  <a:pos x="wd2" y="hd2"/>
                </a:cxn>
              </a:cxnLst>
              <a:rect l="0" t="0" r="r" b="b"/>
              <a:pathLst>
                <a:path w="21599" h="21584" extrusionOk="0">
                  <a:moveTo>
                    <a:pt x="0" y="1732"/>
                  </a:moveTo>
                  <a:cubicBezTo>
                    <a:pt x="-1" y="1616"/>
                    <a:pt x="100" y="1502"/>
                    <a:pt x="287" y="1407"/>
                  </a:cubicBezTo>
                  <a:cubicBezTo>
                    <a:pt x="489" y="1306"/>
                    <a:pt x="779" y="1232"/>
                    <a:pt x="1111" y="1198"/>
                  </a:cubicBezTo>
                  <a:lnTo>
                    <a:pt x="8348" y="207"/>
                  </a:lnTo>
                  <a:cubicBezTo>
                    <a:pt x="8705" y="144"/>
                    <a:pt x="9079" y="94"/>
                    <a:pt x="9464" y="60"/>
                  </a:cubicBezTo>
                  <a:cubicBezTo>
                    <a:pt x="9886" y="22"/>
                    <a:pt x="10318" y="2"/>
                    <a:pt x="10752" y="1"/>
                  </a:cubicBezTo>
                  <a:lnTo>
                    <a:pt x="20274" y="1"/>
                  </a:lnTo>
                  <a:cubicBezTo>
                    <a:pt x="20690" y="-10"/>
                    <a:pt x="21092" y="58"/>
                    <a:pt x="21339" y="180"/>
                  </a:cubicBezTo>
                  <a:cubicBezTo>
                    <a:pt x="21513" y="267"/>
                    <a:pt x="21593" y="374"/>
                    <a:pt x="21563" y="480"/>
                  </a:cubicBezTo>
                  <a:lnTo>
                    <a:pt x="21599" y="21163"/>
                  </a:lnTo>
                  <a:cubicBezTo>
                    <a:pt x="21587" y="21270"/>
                    <a:pt x="21469" y="21371"/>
                    <a:pt x="21266" y="21448"/>
                  </a:cubicBezTo>
                  <a:cubicBezTo>
                    <a:pt x="21024" y="21540"/>
                    <a:pt x="20684" y="21590"/>
                    <a:pt x="20334" y="21584"/>
                  </a:cubicBezTo>
                  <a:lnTo>
                    <a:pt x="11015" y="21584"/>
                  </a:lnTo>
                  <a:cubicBezTo>
                    <a:pt x="10657" y="21590"/>
                    <a:pt x="10311" y="21537"/>
                    <a:pt x="10072" y="21440"/>
                  </a:cubicBezTo>
                  <a:cubicBezTo>
                    <a:pt x="9891" y="21367"/>
                    <a:pt x="9785" y="21273"/>
                    <a:pt x="9771" y="21174"/>
                  </a:cubicBezTo>
                  <a:lnTo>
                    <a:pt x="9636" y="4253"/>
                  </a:lnTo>
                  <a:cubicBezTo>
                    <a:pt x="9639" y="4193"/>
                    <a:pt x="9570" y="4136"/>
                    <a:pt x="9447" y="4098"/>
                  </a:cubicBezTo>
                  <a:cubicBezTo>
                    <a:pt x="9286" y="4047"/>
                    <a:pt x="9059" y="4034"/>
                    <a:pt x="8864" y="4064"/>
                  </a:cubicBezTo>
                  <a:lnTo>
                    <a:pt x="1543" y="4572"/>
                  </a:lnTo>
                  <a:cubicBezTo>
                    <a:pt x="1228" y="4613"/>
                    <a:pt x="880" y="4601"/>
                    <a:pt x="591" y="4541"/>
                  </a:cubicBezTo>
                  <a:cubicBezTo>
                    <a:pt x="265" y="4472"/>
                    <a:pt x="51" y="4349"/>
                    <a:pt x="19" y="4212"/>
                  </a:cubicBezTo>
                  <a:lnTo>
                    <a:pt x="0" y="1732"/>
                  </a:lnTo>
                  <a:close/>
                </a:path>
              </a:pathLst>
            </a:custGeom>
            <a:solidFill>
              <a:srgbClr val="F6F6F6"/>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81" name="Circle">
              <a:extLst>
                <a:ext uri="{FF2B5EF4-FFF2-40B4-BE49-F238E27FC236}">
                  <a16:creationId xmlns:a16="http://schemas.microsoft.com/office/drawing/2014/main" id="{56ED1AE8-EF1F-4238-0654-3C2C65C89651}"/>
                </a:ext>
              </a:extLst>
            </p:cNvPr>
            <p:cNvSpPr/>
            <p:nvPr/>
          </p:nvSpPr>
          <p:spPr>
            <a:xfrm>
              <a:off x="13656436" y="5547106"/>
              <a:ext cx="537270" cy="537270"/>
            </a:xfrm>
            <a:prstGeom prst="ellipse">
              <a:avLst/>
            </a:prstGeom>
            <a:solidFill>
              <a:srgbClr val="956D98"/>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82" name="Shape">
              <a:extLst>
                <a:ext uri="{FF2B5EF4-FFF2-40B4-BE49-F238E27FC236}">
                  <a16:creationId xmlns:a16="http://schemas.microsoft.com/office/drawing/2014/main" id="{B74957D2-DF57-AE59-EB67-91DA0B5F9058}"/>
                </a:ext>
              </a:extLst>
            </p:cNvPr>
            <p:cNvSpPr/>
            <p:nvPr/>
          </p:nvSpPr>
          <p:spPr>
            <a:xfrm>
              <a:off x="13859506" y="5712707"/>
              <a:ext cx="317936" cy="353949"/>
            </a:xfrm>
            <a:custGeom>
              <a:avLst/>
              <a:gdLst/>
              <a:ahLst/>
              <a:cxnLst>
                <a:cxn ang="0">
                  <a:pos x="wd2" y="hd2"/>
                </a:cxn>
                <a:cxn ang="5400000">
                  <a:pos x="wd2" y="hd2"/>
                </a:cxn>
                <a:cxn ang="10800000">
                  <a:pos x="wd2" y="hd2"/>
                </a:cxn>
                <a:cxn ang="16200000">
                  <a:pos x="wd2" y="hd2"/>
                </a:cxn>
              </a:cxnLst>
              <a:rect l="0" t="0" r="r" b="b"/>
              <a:pathLst>
                <a:path w="21600" h="21600" extrusionOk="0">
                  <a:moveTo>
                    <a:pt x="21600" y="11901"/>
                  </a:moveTo>
                  <a:lnTo>
                    <a:pt x="8288" y="0"/>
                  </a:lnTo>
                  <a:lnTo>
                    <a:pt x="2509" y="135"/>
                  </a:lnTo>
                  <a:lnTo>
                    <a:pt x="0" y="3119"/>
                  </a:lnTo>
                  <a:lnTo>
                    <a:pt x="4283" y="7078"/>
                  </a:lnTo>
                  <a:lnTo>
                    <a:pt x="102" y="11743"/>
                  </a:lnTo>
                  <a:lnTo>
                    <a:pt x="11001" y="21600"/>
                  </a:lnTo>
                  <a:cubicBezTo>
                    <a:pt x="13575" y="20713"/>
                    <a:pt x="15892" y="19313"/>
                    <a:pt x="17776" y="17505"/>
                  </a:cubicBezTo>
                  <a:cubicBezTo>
                    <a:pt x="19460" y="15889"/>
                    <a:pt x="20761" y="13982"/>
                    <a:pt x="21600" y="11901"/>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83" name="Shape">
              <a:extLst>
                <a:ext uri="{FF2B5EF4-FFF2-40B4-BE49-F238E27FC236}">
                  <a16:creationId xmlns:a16="http://schemas.microsoft.com/office/drawing/2014/main" id="{2EB10F5C-FB28-7F62-66DF-3CE6064C839A}"/>
                </a:ext>
              </a:extLst>
            </p:cNvPr>
            <p:cNvSpPr/>
            <p:nvPr/>
          </p:nvSpPr>
          <p:spPr>
            <a:xfrm>
              <a:off x="13858047" y="5692746"/>
              <a:ext cx="144793" cy="213754"/>
            </a:xfrm>
            <a:custGeom>
              <a:avLst/>
              <a:gdLst/>
              <a:ahLst/>
              <a:cxnLst>
                <a:cxn ang="0">
                  <a:pos x="wd2" y="hd2"/>
                </a:cxn>
                <a:cxn ang="5400000">
                  <a:pos x="wd2" y="hd2"/>
                </a:cxn>
                <a:cxn ang="10800000">
                  <a:pos x="wd2" y="hd2"/>
                </a:cxn>
                <a:cxn ang="16200000">
                  <a:pos x="wd2" y="hd2"/>
                </a:cxn>
              </a:cxnLst>
              <a:rect l="0" t="0" r="r" b="b"/>
              <a:pathLst>
                <a:path w="21596" h="21538" extrusionOk="0">
                  <a:moveTo>
                    <a:pt x="6392" y="6090"/>
                  </a:moveTo>
                  <a:lnTo>
                    <a:pt x="6392" y="6882"/>
                  </a:lnTo>
                  <a:cubicBezTo>
                    <a:pt x="6396" y="6960"/>
                    <a:pt x="6364" y="7038"/>
                    <a:pt x="6299" y="7103"/>
                  </a:cubicBezTo>
                  <a:cubicBezTo>
                    <a:pt x="6199" y="7203"/>
                    <a:pt x="6036" y="7265"/>
                    <a:pt x="5859" y="7271"/>
                  </a:cubicBezTo>
                  <a:lnTo>
                    <a:pt x="664" y="7276"/>
                  </a:lnTo>
                  <a:cubicBezTo>
                    <a:pt x="513" y="7279"/>
                    <a:pt x="364" y="7246"/>
                    <a:pt x="246" y="7182"/>
                  </a:cubicBezTo>
                  <a:cubicBezTo>
                    <a:pt x="87" y="7096"/>
                    <a:pt x="-4" y="6966"/>
                    <a:pt x="0" y="6829"/>
                  </a:cubicBezTo>
                  <a:lnTo>
                    <a:pt x="0" y="5619"/>
                  </a:lnTo>
                  <a:cubicBezTo>
                    <a:pt x="70" y="4333"/>
                    <a:pt x="814" y="3104"/>
                    <a:pt x="2100" y="2154"/>
                  </a:cubicBezTo>
                  <a:cubicBezTo>
                    <a:pt x="3421" y="1178"/>
                    <a:pt x="5208" y="568"/>
                    <a:pt x="7110" y="255"/>
                  </a:cubicBezTo>
                  <a:cubicBezTo>
                    <a:pt x="8638" y="4"/>
                    <a:pt x="10219" y="-53"/>
                    <a:pt x="11785" y="45"/>
                  </a:cubicBezTo>
                  <a:cubicBezTo>
                    <a:pt x="13407" y="147"/>
                    <a:pt x="15006" y="416"/>
                    <a:pt x="16439" y="941"/>
                  </a:cubicBezTo>
                  <a:cubicBezTo>
                    <a:pt x="17732" y="1414"/>
                    <a:pt x="18850" y="2083"/>
                    <a:pt x="19663" y="2911"/>
                  </a:cubicBezTo>
                  <a:cubicBezTo>
                    <a:pt x="20479" y="3743"/>
                    <a:pt x="20958" y="4708"/>
                    <a:pt x="20995" y="5706"/>
                  </a:cubicBezTo>
                  <a:cubicBezTo>
                    <a:pt x="21032" y="6696"/>
                    <a:pt x="20633" y="7663"/>
                    <a:pt x="20034" y="8566"/>
                  </a:cubicBezTo>
                  <a:cubicBezTo>
                    <a:pt x="19352" y="9594"/>
                    <a:pt x="18420" y="10534"/>
                    <a:pt x="17385" y="11416"/>
                  </a:cubicBezTo>
                  <a:cubicBezTo>
                    <a:pt x="16088" y="12522"/>
                    <a:pt x="14633" y="13536"/>
                    <a:pt x="13193" y="14557"/>
                  </a:cubicBezTo>
                  <a:cubicBezTo>
                    <a:pt x="11732" y="15593"/>
                    <a:pt x="10284" y="16637"/>
                    <a:pt x="8849" y="17689"/>
                  </a:cubicBezTo>
                  <a:cubicBezTo>
                    <a:pt x="8783" y="17718"/>
                    <a:pt x="8752" y="17772"/>
                    <a:pt x="8771" y="17824"/>
                  </a:cubicBezTo>
                  <a:cubicBezTo>
                    <a:pt x="8792" y="17880"/>
                    <a:pt x="8867" y="17919"/>
                    <a:pt x="8953" y="17919"/>
                  </a:cubicBezTo>
                  <a:lnTo>
                    <a:pt x="20829" y="17919"/>
                  </a:lnTo>
                  <a:cubicBezTo>
                    <a:pt x="21022" y="17905"/>
                    <a:pt x="21215" y="17947"/>
                    <a:pt x="21361" y="18034"/>
                  </a:cubicBezTo>
                  <a:cubicBezTo>
                    <a:pt x="21510" y="18123"/>
                    <a:pt x="21595" y="18250"/>
                    <a:pt x="21596" y="18384"/>
                  </a:cubicBezTo>
                  <a:lnTo>
                    <a:pt x="21596" y="21136"/>
                  </a:lnTo>
                  <a:cubicBezTo>
                    <a:pt x="21581" y="21230"/>
                    <a:pt x="21522" y="21318"/>
                    <a:pt x="21429" y="21387"/>
                  </a:cubicBezTo>
                  <a:cubicBezTo>
                    <a:pt x="21320" y="21470"/>
                    <a:pt x="21169" y="21522"/>
                    <a:pt x="21007" y="21534"/>
                  </a:cubicBezTo>
                  <a:lnTo>
                    <a:pt x="979" y="21534"/>
                  </a:lnTo>
                  <a:cubicBezTo>
                    <a:pt x="819" y="21547"/>
                    <a:pt x="657" y="21521"/>
                    <a:pt x="522" y="21461"/>
                  </a:cubicBezTo>
                  <a:cubicBezTo>
                    <a:pt x="361" y="21389"/>
                    <a:pt x="252" y="21274"/>
                    <a:pt x="222" y="21146"/>
                  </a:cubicBezTo>
                  <a:lnTo>
                    <a:pt x="189" y="18578"/>
                  </a:lnTo>
                  <a:cubicBezTo>
                    <a:pt x="178" y="18441"/>
                    <a:pt x="210" y="18305"/>
                    <a:pt x="282" y="18177"/>
                  </a:cubicBezTo>
                  <a:cubicBezTo>
                    <a:pt x="350" y="18057"/>
                    <a:pt x="453" y="17948"/>
                    <a:pt x="584" y="17855"/>
                  </a:cubicBezTo>
                  <a:lnTo>
                    <a:pt x="11394" y="10005"/>
                  </a:lnTo>
                  <a:cubicBezTo>
                    <a:pt x="11963" y="9497"/>
                    <a:pt x="12527" y="8986"/>
                    <a:pt x="13086" y="8472"/>
                  </a:cubicBezTo>
                  <a:cubicBezTo>
                    <a:pt x="13627" y="7974"/>
                    <a:pt x="14170" y="7464"/>
                    <a:pt x="14420" y="6868"/>
                  </a:cubicBezTo>
                  <a:cubicBezTo>
                    <a:pt x="14709" y="6181"/>
                    <a:pt x="14575" y="5464"/>
                    <a:pt x="14044" y="4885"/>
                  </a:cubicBezTo>
                  <a:cubicBezTo>
                    <a:pt x="13593" y="4393"/>
                    <a:pt x="12875" y="4026"/>
                    <a:pt x="12023" y="3825"/>
                  </a:cubicBezTo>
                  <a:cubicBezTo>
                    <a:pt x="10659" y="3503"/>
                    <a:pt x="9231" y="3631"/>
                    <a:pt x="8076" y="4087"/>
                  </a:cubicBezTo>
                  <a:cubicBezTo>
                    <a:pt x="7569" y="4288"/>
                    <a:pt x="7113" y="4553"/>
                    <a:pt x="6802" y="4894"/>
                  </a:cubicBezTo>
                  <a:cubicBezTo>
                    <a:pt x="6487" y="5241"/>
                    <a:pt x="6333" y="5657"/>
                    <a:pt x="6392" y="6090"/>
                  </a:cubicBezTo>
                  <a:close/>
                </a:path>
              </a:pathLst>
            </a:custGeom>
            <a:solidFill>
              <a:srgbClr val="F6F6F6"/>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84" name="Circle">
              <a:extLst>
                <a:ext uri="{FF2B5EF4-FFF2-40B4-BE49-F238E27FC236}">
                  <a16:creationId xmlns:a16="http://schemas.microsoft.com/office/drawing/2014/main" id="{54672D3A-0AFC-E11C-F99A-07C7D0CEADC5}"/>
                </a:ext>
              </a:extLst>
            </p:cNvPr>
            <p:cNvSpPr/>
            <p:nvPr/>
          </p:nvSpPr>
          <p:spPr>
            <a:xfrm>
              <a:off x="11329150" y="10275729"/>
              <a:ext cx="537270" cy="537270"/>
            </a:xfrm>
            <a:prstGeom prst="ellipse">
              <a:avLst/>
            </a:prstGeom>
            <a:solidFill>
              <a:srgbClr val="525455"/>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85" name="Shape">
              <a:extLst>
                <a:ext uri="{FF2B5EF4-FFF2-40B4-BE49-F238E27FC236}">
                  <a16:creationId xmlns:a16="http://schemas.microsoft.com/office/drawing/2014/main" id="{A2CA2484-1D7C-8C92-54AB-BAE4C4703469}"/>
                </a:ext>
              </a:extLst>
            </p:cNvPr>
            <p:cNvSpPr/>
            <p:nvPr/>
          </p:nvSpPr>
          <p:spPr>
            <a:xfrm>
              <a:off x="11522532" y="10428648"/>
              <a:ext cx="320648" cy="354850"/>
            </a:xfrm>
            <a:custGeom>
              <a:avLst/>
              <a:gdLst/>
              <a:ahLst/>
              <a:cxnLst>
                <a:cxn ang="0">
                  <a:pos x="wd2" y="hd2"/>
                </a:cxn>
                <a:cxn ang="5400000">
                  <a:pos x="wd2" y="hd2"/>
                </a:cxn>
                <a:cxn ang="10800000">
                  <a:pos x="wd2" y="hd2"/>
                </a:cxn>
                <a:cxn ang="16200000">
                  <a:pos x="wd2" y="hd2"/>
                </a:cxn>
              </a:cxnLst>
              <a:rect l="0" t="0" r="r" b="b"/>
              <a:pathLst>
                <a:path w="21600" h="21600" extrusionOk="0">
                  <a:moveTo>
                    <a:pt x="21600" y="13637"/>
                  </a:moveTo>
                  <a:lnTo>
                    <a:pt x="6509" y="0"/>
                  </a:lnTo>
                  <a:lnTo>
                    <a:pt x="789" y="6770"/>
                  </a:lnTo>
                  <a:lnTo>
                    <a:pt x="0" y="9518"/>
                  </a:lnTo>
                  <a:lnTo>
                    <a:pt x="13371" y="21600"/>
                  </a:lnTo>
                  <a:cubicBezTo>
                    <a:pt x="15329" y="20693"/>
                    <a:pt x="17084" y="19465"/>
                    <a:pt x="18547" y="17979"/>
                  </a:cubicBezTo>
                  <a:cubicBezTo>
                    <a:pt x="19816" y="16689"/>
                    <a:pt x="20847" y="15223"/>
                    <a:pt x="21600" y="13637"/>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86" name="Shape">
              <a:extLst>
                <a:ext uri="{FF2B5EF4-FFF2-40B4-BE49-F238E27FC236}">
                  <a16:creationId xmlns:a16="http://schemas.microsoft.com/office/drawing/2014/main" id="{90CA5D79-F884-11BF-8F12-88F5684553DE}"/>
                </a:ext>
              </a:extLst>
            </p:cNvPr>
            <p:cNvSpPr/>
            <p:nvPr/>
          </p:nvSpPr>
          <p:spPr>
            <a:xfrm>
              <a:off x="11520017" y="10427531"/>
              <a:ext cx="158634" cy="212176"/>
            </a:xfrm>
            <a:custGeom>
              <a:avLst/>
              <a:gdLst/>
              <a:ahLst/>
              <a:cxnLst>
                <a:cxn ang="0">
                  <a:pos x="wd2" y="hd2"/>
                </a:cxn>
                <a:cxn ang="5400000">
                  <a:pos x="wd2" y="hd2"/>
                </a:cxn>
                <a:cxn ang="10800000">
                  <a:pos x="wd2" y="hd2"/>
                </a:cxn>
                <a:cxn ang="16200000">
                  <a:pos x="wd2" y="hd2"/>
                </a:cxn>
              </a:cxnLst>
              <a:rect l="0" t="0" r="r" b="b"/>
              <a:pathLst>
                <a:path w="21591" h="21586" extrusionOk="0">
                  <a:moveTo>
                    <a:pt x="13613" y="470"/>
                  </a:moveTo>
                  <a:cubicBezTo>
                    <a:pt x="13665" y="361"/>
                    <a:pt x="13642" y="239"/>
                    <a:pt x="13550" y="145"/>
                  </a:cubicBezTo>
                  <a:cubicBezTo>
                    <a:pt x="13448" y="41"/>
                    <a:pt x="13277" y="-14"/>
                    <a:pt x="13105" y="3"/>
                  </a:cubicBezTo>
                  <a:lnTo>
                    <a:pt x="8290" y="3"/>
                  </a:lnTo>
                  <a:cubicBezTo>
                    <a:pt x="8122" y="0"/>
                    <a:pt x="7957" y="32"/>
                    <a:pt x="7811" y="95"/>
                  </a:cubicBezTo>
                  <a:cubicBezTo>
                    <a:pt x="7666" y="158"/>
                    <a:pt x="7546" y="251"/>
                    <a:pt x="7468" y="363"/>
                  </a:cubicBezTo>
                  <a:lnTo>
                    <a:pt x="259" y="12493"/>
                  </a:lnTo>
                  <a:cubicBezTo>
                    <a:pt x="159" y="12622"/>
                    <a:pt x="87" y="12762"/>
                    <a:pt x="44" y="12907"/>
                  </a:cubicBezTo>
                  <a:cubicBezTo>
                    <a:pt x="5" y="13039"/>
                    <a:pt x="-8" y="13175"/>
                    <a:pt x="4" y="13309"/>
                  </a:cubicBezTo>
                  <a:lnTo>
                    <a:pt x="4" y="15558"/>
                  </a:lnTo>
                  <a:cubicBezTo>
                    <a:pt x="6" y="15682"/>
                    <a:pt x="72" y="15801"/>
                    <a:pt x="190" y="15888"/>
                  </a:cubicBezTo>
                  <a:cubicBezTo>
                    <a:pt x="307" y="15976"/>
                    <a:pt x="465" y="16026"/>
                    <a:pt x="631" y="16027"/>
                  </a:cubicBezTo>
                  <a:lnTo>
                    <a:pt x="13137" y="16027"/>
                  </a:lnTo>
                  <a:cubicBezTo>
                    <a:pt x="13235" y="16020"/>
                    <a:pt x="13328" y="16058"/>
                    <a:pt x="13373" y="16123"/>
                  </a:cubicBezTo>
                  <a:cubicBezTo>
                    <a:pt x="13393" y="16151"/>
                    <a:pt x="13402" y="16183"/>
                    <a:pt x="13399" y="16215"/>
                  </a:cubicBezTo>
                  <a:lnTo>
                    <a:pt x="13399" y="21194"/>
                  </a:lnTo>
                  <a:cubicBezTo>
                    <a:pt x="13407" y="21292"/>
                    <a:pt x="13461" y="21384"/>
                    <a:pt x="13552" y="21455"/>
                  </a:cubicBezTo>
                  <a:cubicBezTo>
                    <a:pt x="13657" y="21538"/>
                    <a:pt x="13802" y="21585"/>
                    <a:pt x="13954" y="21586"/>
                  </a:cubicBezTo>
                  <a:lnTo>
                    <a:pt x="18605" y="21586"/>
                  </a:lnTo>
                  <a:cubicBezTo>
                    <a:pt x="18737" y="21575"/>
                    <a:pt x="18860" y="21532"/>
                    <a:pt x="18957" y="21465"/>
                  </a:cubicBezTo>
                  <a:cubicBezTo>
                    <a:pt x="19071" y="21386"/>
                    <a:pt x="19141" y="21278"/>
                    <a:pt x="19154" y="21162"/>
                  </a:cubicBezTo>
                  <a:lnTo>
                    <a:pt x="19154" y="16255"/>
                  </a:lnTo>
                  <a:cubicBezTo>
                    <a:pt x="19164" y="16198"/>
                    <a:pt x="19199" y="16146"/>
                    <a:pt x="19254" y="16107"/>
                  </a:cubicBezTo>
                  <a:cubicBezTo>
                    <a:pt x="19328" y="16054"/>
                    <a:pt x="19431" y="16029"/>
                    <a:pt x="19533" y="16039"/>
                  </a:cubicBezTo>
                  <a:lnTo>
                    <a:pt x="21016" y="16039"/>
                  </a:lnTo>
                  <a:cubicBezTo>
                    <a:pt x="21173" y="16029"/>
                    <a:pt x="21320" y="15975"/>
                    <a:pt x="21426" y="15889"/>
                  </a:cubicBezTo>
                  <a:cubicBezTo>
                    <a:pt x="21529" y="15805"/>
                    <a:pt x="21588" y="15696"/>
                    <a:pt x="21591" y="15582"/>
                  </a:cubicBezTo>
                  <a:lnTo>
                    <a:pt x="21591" y="12528"/>
                  </a:lnTo>
                  <a:cubicBezTo>
                    <a:pt x="21592" y="12453"/>
                    <a:pt x="21556" y="12380"/>
                    <a:pt x="21489" y="12323"/>
                  </a:cubicBezTo>
                  <a:cubicBezTo>
                    <a:pt x="21394" y="12242"/>
                    <a:pt x="21250" y="12203"/>
                    <a:pt x="21108" y="12221"/>
                  </a:cubicBezTo>
                  <a:lnTo>
                    <a:pt x="19582" y="12221"/>
                  </a:lnTo>
                  <a:cubicBezTo>
                    <a:pt x="19493" y="12236"/>
                    <a:pt x="19399" y="12223"/>
                    <a:pt x="19323" y="12185"/>
                  </a:cubicBezTo>
                  <a:cubicBezTo>
                    <a:pt x="19250" y="12148"/>
                    <a:pt x="19200" y="12091"/>
                    <a:pt x="19183" y="12026"/>
                  </a:cubicBezTo>
                  <a:lnTo>
                    <a:pt x="19183" y="8346"/>
                  </a:lnTo>
                  <a:cubicBezTo>
                    <a:pt x="19204" y="8201"/>
                    <a:pt x="19129" y="8056"/>
                    <a:pt x="18983" y="7959"/>
                  </a:cubicBezTo>
                  <a:cubicBezTo>
                    <a:pt x="18855" y="7873"/>
                    <a:pt x="18684" y="7832"/>
                    <a:pt x="18514" y="7846"/>
                  </a:cubicBezTo>
                  <a:lnTo>
                    <a:pt x="14014" y="7846"/>
                  </a:lnTo>
                  <a:cubicBezTo>
                    <a:pt x="13824" y="7844"/>
                    <a:pt x="13643" y="7903"/>
                    <a:pt x="13517" y="8008"/>
                  </a:cubicBezTo>
                  <a:cubicBezTo>
                    <a:pt x="13409" y="8099"/>
                    <a:pt x="13350" y="8218"/>
                    <a:pt x="13353" y="8340"/>
                  </a:cubicBezTo>
                  <a:lnTo>
                    <a:pt x="13353" y="11989"/>
                  </a:lnTo>
                  <a:cubicBezTo>
                    <a:pt x="13360" y="12034"/>
                    <a:pt x="13339" y="12078"/>
                    <a:pt x="13297" y="12110"/>
                  </a:cubicBezTo>
                  <a:cubicBezTo>
                    <a:pt x="13254" y="12142"/>
                    <a:pt x="13194" y="12157"/>
                    <a:pt x="13135" y="12152"/>
                  </a:cubicBezTo>
                  <a:lnTo>
                    <a:pt x="6897" y="12152"/>
                  </a:lnTo>
                  <a:cubicBezTo>
                    <a:pt x="6846" y="12154"/>
                    <a:pt x="6798" y="12138"/>
                    <a:pt x="6766" y="12108"/>
                  </a:cubicBezTo>
                  <a:cubicBezTo>
                    <a:pt x="6723" y="12068"/>
                    <a:pt x="6720" y="12012"/>
                    <a:pt x="6758" y="11969"/>
                  </a:cubicBezTo>
                  <a:lnTo>
                    <a:pt x="13613" y="470"/>
                  </a:lnTo>
                  <a:close/>
                </a:path>
              </a:pathLst>
            </a:custGeom>
            <a:solidFill>
              <a:srgbClr val="F6F6F6"/>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87" name="Circle">
              <a:extLst>
                <a:ext uri="{FF2B5EF4-FFF2-40B4-BE49-F238E27FC236}">
                  <a16:creationId xmlns:a16="http://schemas.microsoft.com/office/drawing/2014/main" id="{4ACB0397-B5AA-332D-4CBD-C029B810EE9C}"/>
                </a:ext>
              </a:extLst>
            </p:cNvPr>
            <p:cNvSpPr/>
            <p:nvPr/>
          </p:nvSpPr>
          <p:spPr>
            <a:xfrm>
              <a:off x="8966195" y="8632212"/>
              <a:ext cx="537270" cy="537269"/>
            </a:xfrm>
            <a:prstGeom prst="ellipse">
              <a:avLst/>
            </a:prstGeom>
            <a:solidFill>
              <a:srgbClr val="E8E9DF">
                <a:lumMod val="50000"/>
              </a:srgbClr>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88" name="Shape">
              <a:extLst>
                <a:ext uri="{FF2B5EF4-FFF2-40B4-BE49-F238E27FC236}">
                  <a16:creationId xmlns:a16="http://schemas.microsoft.com/office/drawing/2014/main" id="{1B7F0923-CF90-AE83-AC58-FB895D742E5A}"/>
                </a:ext>
              </a:extLst>
            </p:cNvPr>
            <p:cNvSpPr/>
            <p:nvPr/>
          </p:nvSpPr>
          <p:spPr>
            <a:xfrm>
              <a:off x="9177212" y="8789581"/>
              <a:ext cx="315852" cy="352113"/>
            </a:xfrm>
            <a:custGeom>
              <a:avLst/>
              <a:gdLst/>
              <a:ahLst/>
              <a:cxnLst>
                <a:cxn ang="0">
                  <a:pos x="wd2" y="hd2"/>
                </a:cxn>
                <a:cxn ang="5400000">
                  <a:pos x="wd2" y="hd2"/>
                </a:cxn>
                <a:cxn ang="10800000">
                  <a:pos x="wd2" y="hd2"/>
                </a:cxn>
                <a:cxn ang="16200000">
                  <a:pos x="wd2" y="hd2"/>
                </a:cxn>
              </a:cxnLst>
              <a:rect l="0" t="0" r="r" b="b"/>
              <a:pathLst>
                <a:path w="21600" h="21600" extrusionOk="0">
                  <a:moveTo>
                    <a:pt x="21600" y="11422"/>
                  </a:moveTo>
                  <a:lnTo>
                    <a:pt x="8867" y="0"/>
                  </a:lnTo>
                  <a:lnTo>
                    <a:pt x="1873" y="1400"/>
                  </a:lnTo>
                  <a:lnTo>
                    <a:pt x="0" y="7647"/>
                  </a:lnTo>
                  <a:lnTo>
                    <a:pt x="2269" y="9825"/>
                  </a:lnTo>
                  <a:lnTo>
                    <a:pt x="1208" y="11840"/>
                  </a:lnTo>
                  <a:lnTo>
                    <a:pt x="12014" y="21600"/>
                  </a:lnTo>
                  <a:cubicBezTo>
                    <a:pt x="14556" y="20498"/>
                    <a:pt x="16779" y="18883"/>
                    <a:pt x="18507" y="16881"/>
                  </a:cubicBezTo>
                  <a:cubicBezTo>
                    <a:pt x="19912" y="15253"/>
                    <a:pt x="20962" y="13400"/>
                    <a:pt x="21600" y="11422"/>
                  </a:cubicBezTo>
                  <a:close/>
                </a:path>
              </a:pathLst>
            </a:custGeom>
            <a:solidFill>
              <a:srgbClr val="E8E9DF">
                <a:lumMod val="90000"/>
                <a:alpha val="20000"/>
              </a:srgbClr>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89" name="Shape">
              <a:extLst>
                <a:ext uri="{FF2B5EF4-FFF2-40B4-BE49-F238E27FC236}">
                  <a16:creationId xmlns:a16="http://schemas.microsoft.com/office/drawing/2014/main" id="{10A028B8-C44D-D879-212D-A28E4BDDD714}"/>
                </a:ext>
              </a:extLst>
            </p:cNvPr>
            <p:cNvSpPr/>
            <p:nvPr/>
          </p:nvSpPr>
          <p:spPr>
            <a:xfrm>
              <a:off x="9175922" y="8788193"/>
              <a:ext cx="139308" cy="214562"/>
            </a:xfrm>
            <a:custGeom>
              <a:avLst/>
              <a:gdLst/>
              <a:ahLst/>
              <a:cxnLst>
                <a:cxn ang="0">
                  <a:pos x="wd2" y="hd2"/>
                </a:cxn>
                <a:cxn ang="5400000">
                  <a:pos x="wd2" y="hd2"/>
                </a:cxn>
                <a:cxn ang="10800000">
                  <a:pos x="wd2" y="hd2"/>
                </a:cxn>
                <a:cxn ang="16200000">
                  <a:pos x="wd2" y="hd2"/>
                </a:cxn>
              </a:cxnLst>
              <a:rect l="0" t="0" r="r" b="b"/>
              <a:pathLst>
                <a:path w="21510" h="21530" extrusionOk="0">
                  <a:moveTo>
                    <a:pt x="665" y="0"/>
                  </a:moveTo>
                  <a:lnTo>
                    <a:pt x="19757" y="0"/>
                  </a:lnTo>
                  <a:cubicBezTo>
                    <a:pt x="19935" y="5"/>
                    <a:pt x="20102" y="55"/>
                    <a:pt x="20224" y="138"/>
                  </a:cubicBezTo>
                  <a:cubicBezTo>
                    <a:pt x="20338" y="216"/>
                    <a:pt x="20405" y="318"/>
                    <a:pt x="20412" y="425"/>
                  </a:cubicBezTo>
                  <a:lnTo>
                    <a:pt x="20412" y="3234"/>
                  </a:lnTo>
                  <a:cubicBezTo>
                    <a:pt x="20404" y="3356"/>
                    <a:pt x="20323" y="3471"/>
                    <a:pt x="20188" y="3556"/>
                  </a:cubicBezTo>
                  <a:cubicBezTo>
                    <a:pt x="20059" y="3637"/>
                    <a:pt x="19890" y="3684"/>
                    <a:pt x="19711" y="3689"/>
                  </a:cubicBezTo>
                  <a:lnTo>
                    <a:pt x="6815" y="3689"/>
                  </a:lnTo>
                  <a:cubicBezTo>
                    <a:pt x="6714" y="3690"/>
                    <a:pt x="6618" y="3719"/>
                    <a:pt x="6551" y="3769"/>
                  </a:cubicBezTo>
                  <a:cubicBezTo>
                    <a:pt x="6495" y="3810"/>
                    <a:pt x="6463" y="3864"/>
                    <a:pt x="6462" y="3919"/>
                  </a:cubicBezTo>
                  <a:lnTo>
                    <a:pt x="6462" y="8251"/>
                  </a:lnTo>
                  <a:cubicBezTo>
                    <a:pt x="6430" y="8318"/>
                    <a:pt x="6473" y="8391"/>
                    <a:pt x="6566" y="8427"/>
                  </a:cubicBezTo>
                  <a:cubicBezTo>
                    <a:pt x="6623" y="8450"/>
                    <a:pt x="6692" y="8455"/>
                    <a:pt x="6755" y="8441"/>
                  </a:cubicBezTo>
                  <a:cubicBezTo>
                    <a:pt x="7650" y="8100"/>
                    <a:pt x="8624" y="7855"/>
                    <a:pt x="9640" y="7716"/>
                  </a:cubicBezTo>
                  <a:cubicBezTo>
                    <a:pt x="10816" y="7554"/>
                    <a:pt x="12026" y="7536"/>
                    <a:pt x="13216" y="7647"/>
                  </a:cubicBezTo>
                  <a:cubicBezTo>
                    <a:pt x="14686" y="7782"/>
                    <a:pt x="16101" y="8111"/>
                    <a:pt x="17339" y="8643"/>
                  </a:cubicBezTo>
                  <a:cubicBezTo>
                    <a:pt x="18521" y="9151"/>
                    <a:pt x="19507" y="9829"/>
                    <a:pt x="20192" y="10635"/>
                  </a:cubicBezTo>
                  <a:cubicBezTo>
                    <a:pt x="21024" y="11612"/>
                    <a:pt x="21371" y="12722"/>
                    <a:pt x="21476" y="13836"/>
                  </a:cubicBezTo>
                  <a:cubicBezTo>
                    <a:pt x="21577" y="14902"/>
                    <a:pt x="21459" y="15978"/>
                    <a:pt x="20945" y="16993"/>
                  </a:cubicBezTo>
                  <a:cubicBezTo>
                    <a:pt x="20345" y="18177"/>
                    <a:pt x="19234" y="19224"/>
                    <a:pt x="17741" y="20007"/>
                  </a:cubicBezTo>
                  <a:cubicBezTo>
                    <a:pt x="16253" y="20788"/>
                    <a:pt x="14453" y="21272"/>
                    <a:pt x="12560" y="21451"/>
                  </a:cubicBezTo>
                  <a:cubicBezTo>
                    <a:pt x="10980" y="21600"/>
                    <a:pt x="9372" y="21534"/>
                    <a:pt x="7817" y="21299"/>
                  </a:cubicBezTo>
                  <a:cubicBezTo>
                    <a:pt x="6239" y="21061"/>
                    <a:pt x="4722" y="20649"/>
                    <a:pt x="3474" y="19975"/>
                  </a:cubicBezTo>
                  <a:cubicBezTo>
                    <a:pt x="2556" y="19479"/>
                    <a:pt x="1820" y="18859"/>
                    <a:pt x="1246" y="18179"/>
                  </a:cubicBezTo>
                  <a:cubicBezTo>
                    <a:pt x="748" y="17588"/>
                    <a:pt x="375" y="16956"/>
                    <a:pt x="138" y="16301"/>
                  </a:cubicBezTo>
                  <a:lnTo>
                    <a:pt x="14" y="15781"/>
                  </a:lnTo>
                  <a:cubicBezTo>
                    <a:pt x="-23" y="15679"/>
                    <a:pt x="11" y="15571"/>
                    <a:pt x="107" y="15486"/>
                  </a:cubicBezTo>
                  <a:cubicBezTo>
                    <a:pt x="210" y="15396"/>
                    <a:pt x="372" y="15342"/>
                    <a:pt x="546" y="15341"/>
                  </a:cubicBezTo>
                  <a:lnTo>
                    <a:pt x="6027" y="15308"/>
                  </a:lnTo>
                  <a:cubicBezTo>
                    <a:pt x="6179" y="15311"/>
                    <a:pt x="6327" y="15341"/>
                    <a:pt x="6454" y="15395"/>
                  </a:cubicBezTo>
                  <a:cubicBezTo>
                    <a:pt x="6639" y="15473"/>
                    <a:pt x="6768" y="15596"/>
                    <a:pt x="6814" y="15736"/>
                  </a:cubicBezTo>
                  <a:cubicBezTo>
                    <a:pt x="6876" y="15903"/>
                    <a:pt x="6955" y="16067"/>
                    <a:pt x="7049" y="16227"/>
                  </a:cubicBezTo>
                  <a:cubicBezTo>
                    <a:pt x="7143" y="16386"/>
                    <a:pt x="7253" y="16542"/>
                    <a:pt x="7378" y="16692"/>
                  </a:cubicBezTo>
                  <a:cubicBezTo>
                    <a:pt x="7780" y="17084"/>
                    <a:pt x="8340" y="17397"/>
                    <a:pt x="8998" y="17596"/>
                  </a:cubicBezTo>
                  <a:cubicBezTo>
                    <a:pt x="9736" y="17819"/>
                    <a:pt x="10562" y="17888"/>
                    <a:pt x="11362" y="17793"/>
                  </a:cubicBezTo>
                  <a:cubicBezTo>
                    <a:pt x="12107" y="17677"/>
                    <a:pt x="12792" y="17435"/>
                    <a:pt x="13348" y="17091"/>
                  </a:cubicBezTo>
                  <a:cubicBezTo>
                    <a:pt x="13995" y="16691"/>
                    <a:pt x="14436" y="16174"/>
                    <a:pt x="14667" y="15613"/>
                  </a:cubicBezTo>
                  <a:cubicBezTo>
                    <a:pt x="14910" y="15022"/>
                    <a:pt x="14915" y="14405"/>
                    <a:pt x="14791" y="13800"/>
                  </a:cubicBezTo>
                  <a:cubicBezTo>
                    <a:pt x="14668" y="13198"/>
                    <a:pt x="14410" y="12598"/>
                    <a:pt x="13811" y="12132"/>
                  </a:cubicBezTo>
                  <a:cubicBezTo>
                    <a:pt x="13357" y="11778"/>
                    <a:pt x="12741" y="11532"/>
                    <a:pt x="12065" y="11394"/>
                  </a:cubicBezTo>
                  <a:cubicBezTo>
                    <a:pt x="11424" y="11264"/>
                    <a:pt x="10745" y="11234"/>
                    <a:pt x="10083" y="11306"/>
                  </a:cubicBezTo>
                  <a:cubicBezTo>
                    <a:pt x="9487" y="11315"/>
                    <a:pt x="8903" y="11418"/>
                    <a:pt x="8380" y="11605"/>
                  </a:cubicBezTo>
                  <a:cubicBezTo>
                    <a:pt x="7935" y="11764"/>
                    <a:pt x="7544" y="11981"/>
                    <a:pt x="7233" y="12243"/>
                  </a:cubicBezTo>
                  <a:cubicBezTo>
                    <a:pt x="7171" y="12301"/>
                    <a:pt x="7110" y="12359"/>
                    <a:pt x="7051" y="12418"/>
                  </a:cubicBezTo>
                  <a:cubicBezTo>
                    <a:pt x="6992" y="12477"/>
                    <a:pt x="6934" y="12536"/>
                    <a:pt x="6859" y="12586"/>
                  </a:cubicBezTo>
                  <a:cubicBezTo>
                    <a:pt x="6697" y="12694"/>
                    <a:pt x="6469" y="12749"/>
                    <a:pt x="6238" y="12738"/>
                  </a:cubicBezTo>
                  <a:lnTo>
                    <a:pt x="663" y="12738"/>
                  </a:lnTo>
                  <a:cubicBezTo>
                    <a:pt x="495" y="12752"/>
                    <a:pt x="326" y="12714"/>
                    <a:pt x="207" y="12635"/>
                  </a:cubicBezTo>
                  <a:cubicBezTo>
                    <a:pt x="91" y="12558"/>
                    <a:pt x="35" y="12451"/>
                    <a:pt x="56" y="12344"/>
                  </a:cubicBezTo>
                  <a:lnTo>
                    <a:pt x="56" y="443"/>
                  </a:lnTo>
                  <a:cubicBezTo>
                    <a:pt x="40" y="342"/>
                    <a:pt x="84" y="241"/>
                    <a:pt x="179" y="160"/>
                  </a:cubicBezTo>
                  <a:cubicBezTo>
                    <a:pt x="294" y="61"/>
                    <a:pt x="474" y="2"/>
                    <a:pt x="665" y="0"/>
                  </a:cubicBezTo>
                  <a:close/>
                </a:path>
              </a:pathLst>
            </a:custGeom>
            <a:solidFill>
              <a:srgbClr val="F6F6F6"/>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90" name="Shape">
              <a:extLst>
                <a:ext uri="{FF2B5EF4-FFF2-40B4-BE49-F238E27FC236}">
                  <a16:creationId xmlns:a16="http://schemas.microsoft.com/office/drawing/2014/main" id="{88739190-D6D2-42E2-21E2-82ED9086AD44}"/>
                </a:ext>
              </a:extLst>
            </p:cNvPr>
            <p:cNvSpPr/>
            <p:nvPr/>
          </p:nvSpPr>
          <p:spPr>
            <a:xfrm>
              <a:off x="10102164" y="5866405"/>
              <a:ext cx="989305" cy="1119733"/>
            </a:xfrm>
            <a:custGeom>
              <a:avLst/>
              <a:gdLst/>
              <a:ahLst/>
              <a:cxnLst>
                <a:cxn ang="0">
                  <a:pos x="wd2" y="hd2"/>
                </a:cxn>
                <a:cxn ang="5400000">
                  <a:pos x="wd2" y="hd2"/>
                </a:cxn>
                <a:cxn ang="10800000">
                  <a:pos x="wd2" y="hd2"/>
                </a:cxn>
                <a:cxn ang="16200000">
                  <a:pos x="wd2" y="hd2"/>
                </a:cxn>
              </a:cxnLst>
              <a:rect l="0" t="0" r="r" b="b"/>
              <a:pathLst>
                <a:path w="21481" h="21600" extrusionOk="0">
                  <a:moveTo>
                    <a:pt x="0" y="9837"/>
                  </a:moveTo>
                  <a:cubicBezTo>
                    <a:pt x="2628" y="12664"/>
                    <a:pt x="5727" y="15119"/>
                    <a:pt x="9188" y="17117"/>
                  </a:cubicBezTo>
                  <a:cubicBezTo>
                    <a:pt x="12628" y="19103"/>
                    <a:pt x="16387" y="20615"/>
                    <a:pt x="20337" y="21600"/>
                  </a:cubicBezTo>
                  <a:cubicBezTo>
                    <a:pt x="21226" y="18203"/>
                    <a:pt x="21600" y="14715"/>
                    <a:pt x="21448" y="11230"/>
                  </a:cubicBezTo>
                  <a:cubicBezTo>
                    <a:pt x="21280" y="7404"/>
                    <a:pt x="20481" y="3620"/>
                    <a:pt x="19076" y="0"/>
                  </a:cubicBezTo>
                  <a:cubicBezTo>
                    <a:pt x="15574" y="886"/>
                    <a:pt x="12207" y="2148"/>
                    <a:pt x="9048" y="3757"/>
                  </a:cubicBezTo>
                  <a:cubicBezTo>
                    <a:pt x="5754" y="5435"/>
                    <a:pt x="2714" y="7478"/>
                    <a:pt x="0" y="9837"/>
                  </a:cubicBezTo>
                  <a:close/>
                </a:path>
              </a:pathLst>
            </a:custGeom>
            <a:solidFill>
              <a:srgbClr val="EF754A">
                <a:alpha val="50000"/>
              </a:srgbClr>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91" name="Shape">
              <a:extLst>
                <a:ext uri="{FF2B5EF4-FFF2-40B4-BE49-F238E27FC236}">
                  <a16:creationId xmlns:a16="http://schemas.microsoft.com/office/drawing/2014/main" id="{2067366F-B9CF-3553-EB9F-85005177929A}"/>
                </a:ext>
              </a:extLst>
            </p:cNvPr>
            <p:cNvSpPr/>
            <p:nvPr/>
          </p:nvSpPr>
          <p:spPr>
            <a:xfrm>
              <a:off x="12015241" y="5865859"/>
              <a:ext cx="1001292" cy="1116914"/>
            </a:xfrm>
            <a:custGeom>
              <a:avLst/>
              <a:gdLst/>
              <a:ahLst/>
              <a:cxnLst>
                <a:cxn ang="0">
                  <a:pos x="wd2" y="hd2"/>
                </a:cxn>
                <a:cxn ang="5400000">
                  <a:pos x="wd2" y="hd2"/>
                </a:cxn>
                <a:cxn ang="10800000">
                  <a:pos x="wd2" y="hd2"/>
                </a:cxn>
                <a:cxn ang="16200000">
                  <a:pos x="wd2" y="hd2"/>
                </a:cxn>
              </a:cxnLst>
              <a:rect l="0" t="0" r="r" b="b"/>
              <a:pathLst>
                <a:path w="21448" h="21600" extrusionOk="0">
                  <a:moveTo>
                    <a:pt x="2501" y="0"/>
                  </a:moveTo>
                  <a:cubicBezTo>
                    <a:pt x="6204" y="926"/>
                    <a:pt x="9757" y="2284"/>
                    <a:pt x="13071" y="4040"/>
                  </a:cubicBezTo>
                  <a:cubicBezTo>
                    <a:pt x="16107" y="5650"/>
                    <a:pt x="18920" y="7583"/>
                    <a:pt x="21448" y="9796"/>
                  </a:cubicBezTo>
                  <a:cubicBezTo>
                    <a:pt x="19024" y="12526"/>
                    <a:pt x="16156" y="14907"/>
                    <a:pt x="12941" y="16861"/>
                  </a:cubicBezTo>
                  <a:cubicBezTo>
                    <a:pt x="9404" y="19009"/>
                    <a:pt x="5495" y="20611"/>
                    <a:pt x="1375" y="21600"/>
                  </a:cubicBezTo>
                  <a:cubicBezTo>
                    <a:pt x="297" y="18044"/>
                    <a:pt x="-152" y="14356"/>
                    <a:pt x="45" y="10674"/>
                  </a:cubicBezTo>
                  <a:cubicBezTo>
                    <a:pt x="241" y="7022"/>
                    <a:pt x="1069" y="3420"/>
                    <a:pt x="2501" y="0"/>
                  </a:cubicBezTo>
                  <a:close/>
                </a:path>
              </a:pathLst>
            </a:custGeom>
            <a:solidFill>
              <a:srgbClr val="9881A1"/>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92" name="Freeform: Shape 91">
              <a:extLst>
                <a:ext uri="{FF2B5EF4-FFF2-40B4-BE49-F238E27FC236}">
                  <a16:creationId xmlns:a16="http://schemas.microsoft.com/office/drawing/2014/main" id="{457D7748-02F2-E826-B5D6-3F1A7B7EFFB1}"/>
                </a:ext>
              </a:extLst>
            </p:cNvPr>
            <p:cNvSpPr/>
            <p:nvPr/>
          </p:nvSpPr>
          <p:spPr>
            <a:xfrm>
              <a:off x="12079093" y="7885356"/>
              <a:ext cx="1518480" cy="1513092"/>
            </a:xfrm>
            <a:custGeom>
              <a:avLst/>
              <a:gdLst>
                <a:gd name="connsiteX0" fmla="*/ 519646 w 1518480"/>
                <a:gd name="connsiteY0" fmla="*/ 0 h 1513092"/>
                <a:gd name="connsiteX1" fmla="*/ 584120 w 1518480"/>
                <a:gd name="connsiteY1" fmla="*/ 58374 h 1513092"/>
                <a:gd name="connsiteX2" fmla="*/ 584120 w 1518480"/>
                <a:gd name="connsiteY2" fmla="*/ 1096537 h 1513092"/>
                <a:gd name="connsiteX3" fmla="*/ 584121 w 1518480"/>
                <a:gd name="connsiteY3" fmla="*/ 1096537 h 1513092"/>
                <a:gd name="connsiteX4" fmla="*/ 584121 w 1518480"/>
                <a:gd name="connsiteY4" fmla="*/ 58374 h 1513092"/>
                <a:gd name="connsiteX5" fmla="*/ 625196 w 1518480"/>
                <a:gd name="connsiteY5" fmla="*/ 95563 h 1513092"/>
                <a:gd name="connsiteX6" fmla="*/ 986309 w 1518480"/>
                <a:gd name="connsiteY6" fmla="*/ 331244 h 1513092"/>
                <a:gd name="connsiteX7" fmla="*/ 1518480 w 1518480"/>
                <a:gd name="connsiteY7" fmla="*/ 499919 h 1513092"/>
                <a:gd name="connsiteX8" fmla="*/ 1308072 w 1518480"/>
                <a:gd name="connsiteY8" fmla="*/ 1041629 h 1513092"/>
                <a:gd name="connsiteX9" fmla="*/ 939349 w 1518480"/>
                <a:gd name="connsiteY9" fmla="*/ 1513092 h 1513092"/>
                <a:gd name="connsiteX10" fmla="*/ 526056 w 1518480"/>
                <a:gd name="connsiteY10" fmla="*/ 1146437 h 1513092"/>
                <a:gd name="connsiteX11" fmla="*/ 443659 w 1518480"/>
                <a:gd name="connsiteY11" fmla="*/ 1096537 h 1513092"/>
                <a:gd name="connsiteX12" fmla="*/ 443658 w 1518480"/>
                <a:gd name="connsiteY12" fmla="*/ 1096537 h 1513092"/>
                <a:gd name="connsiteX13" fmla="*/ 401666 w 1518480"/>
                <a:gd name="connsiteY13" fmla="*/ 1071106 h 1513092"/>
                <a:gd name="connsiteX14" fmla="*/ 0 w 1518480"/>
                <a:gd name="connsiteY14" fmla="*/ 904081 h 1513092"/>
                <a:gd name="connsiteX15" fmla="*/ 184748 w 1518480"/>
                <a:gd name="connsiteY15" fmla="*/ 428271 h 1513092"/>
                <a:gd name="connsiteX16" fmla="*/ 423039 w 1518480"/>
                <a:gd name="connsiteY16" fmla="*/ 96576 h 1513092"/>
                <a:gd name="connsiteX17" fmla="*/ 513689 w 1518480"/>
                <a:gd name="connsiteY17" fmla="*/ 3555 h 1513092"/>
                <a:gd name="connsiteX18" fmla="*/ 514591 w 1518480"/>
                <a:gd name="connsiteY18" fmla="*/ 4520 h 151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8480" h="1513092">
                  <a:moveTo>
                    <a:pt x="519646" y="0"/>
                  </a:moveTo>
                  <a:lnTo>
                    <a:pt x="584120" y="58374"/>
                  </a:lnTo>
                  <a:lnTo>
                    <a:pt x="584120" y="1096537"/>
                  </a:lnTo>
                  <a:lnTo>
                    <a:pt x="584121" y="1096537"/>
                  </a:lnTo>
                  <a:lnTo>
                    <a:pt x="584121" y="58374"/>
                  </a:lnTo>
                  <a:lnTo>
                    <a:pt x="625196" y="95563"/>
                  </a:lnTo>
                  <a:cubicBezTo>
                    <a:pt x="735720" y="187965"/>
                    <a:pt x="856922" y="267097"/>
                    <a:pt x="986309" y="331244"/>
                  </a:cubicBezTo>
                  <a:cubicBezTo>
                    <a:pt x="1154045" y="414390"/>
                    <a:pt x="1333521" y="471246"/>
                    <a:pt x="1518480" y="499919"/>
                  </a:cubicBezTo>
                  <a:cubicBezTo>
                    <a:pt x="1474824" y="689696"/>
                    <a:pt x="1403961" y="872112"/>
                    <a:pt x="1308072" y="1041629"/>
                  </a:cubicBezTo>
                  <a:cubicBezTo>
                    <a:pt x="1209301" y="1216193"/>
                    <a:pt x="1085010" y="1375123"/>
                    <a:pt x="939349" y="1513092"/>
                  </a:cubicBezTo>
                  <a:cubicBezTo>
                    <a:pt x="819839" y="1371688"/>
                    <a:pt x="680645" y="1248231"/>
                    <a:pt x="526056" y="1146437"/>
                  </a:cubicBezTo>
                  <a:lnTo>
                    <a:pt x="443659" y="1096537"/>
                  </a:lnTo>
                  <a:lnTo>
                    <a:pt x="443658" y="1096537"/>
                  </a:lnTo>
                  <a:lnTo>
                    <a:pt x="401666" y="1071106"/>
                  </a:lnTo>
                  <a:cubicBezTo>
                    <a:pt x="274618" y="1000564"/>
                    <a:pt x="139879" y="944514"/>
                    <a:pt x="0" y="904081"/>
                  </a:cubicBezTo>
                  <a:cubicBezTo>
                    <a:pt x="39016" y="737649"/>
                    <a:pt x="101162" y="577456"/>
                    <a:pt x="184748" y="428271"/>
                  </a:cubicBezTo>
                  <a:cubicBezTo>
                    <a:pt x="251604" y="309020"/>
                    <a:pt x="331548" y="197775"/>
                    <a:pt x="423039" y="96576"/>
                  </a:cubicBezTo>
                  <a:lnTo>
                    <a:pt x="513689" y="3555"/>
                  </a:lnTo>
                  <a:lnTo>
                    <a:pt x="514591" y="4520"/>
                  </a:lnTo>
                  <a:close/>
                </a:path>
              </a:pathLst>
            </a:custGeom>
            <a:solidFill>
              <a:srgbClr val="0D113D"/>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93" name="Freeform: Shape 92">
              <a:extLst>
                <a:ext uri="{FF2B5EF4-FFF2-40B4-BE49-F238E27FC236}">
                  <a16:creationId xmlns:a16="http://schemas.microsoft.com/office/drawing/2014/main" id="{E4294B81-BEA1-4E37-3D92-36B12D684470}"/>
                </a:ext>
              </a:extLst>
            </p:cNvPr>
            <p:cNvSpPr/>
            <p:nvPr/>
          </p:nvSpPr>
          <p:spPr>
            <a:xfrm>
              <a:off x="11538254" y="9059632"/>
              <a:ext cx="121741" cy="166688"/>
            </a:xfrm>
            <a:custGeom>
              <a:avLst/>
              <a:gdLst/>
              <a:ahLst/>
              <a:cxnLst/>
              <a:rect l="l" t="t" r="r" b="b"/>
              <a:pathLst>
                <a:path w="121741" h="166688">
                  <a:moveTo>
                    <a:pt x="0" y="0"/>
                  </a:moveTo>
                  <a:lnTo>
                    <a:pt x="45839" y="0"/>
                  </a:lnTo>
                  <a:cubicBezTo>
                    <a:pt x="63004" y="0"/>
                    <a:pt x="75456" y="1489"/>
                    <a:pt x="83195" y="4465"/>
                  </a:cubicBezTo>
                  <a:cubicBezTo>
                    <a:pt x="93911" y="8632"/>
                    <a:pt x="103014" y="16843"/>
                    <a:pt x="110505" y="29096"/>
                  </a:cubicBezTo>
                  <a:cubicBezTo>
                    <a:pt x="117996" y="41350"/>
                    <a:pt x="121741" y="58887"/>
                    <a:pt x="121741" y="81707"/>
                  </a:cubicBezTo>
                  <a:cubicBezTo>
                    <a:pt x="121741" y="98177"/>
                    <a:pt x="119831" y="112192"/>
                    <a:pt x="116012" y="123751"/>
                  </a:cubicBezTo>
                  <a:cubicBezTo>
                    <a:pt x="112192" y="135310"/>
                    <a:pt x="106859" y="144512"/>
                    <a:pt x="100013" y="151358"/>
                  </a:cubicBezTo>
                  <a:cubicBezTo>
                    <a:pt x="95151" y="156220"/>
                    <a:pt x="88627" y="159990"/>
                    <a:pt x="80442" y="162669"/>
                  </a:cubicBezTo>
                  <a:cubicBezTo>
                    <a:pt x="72256" y="165348"/>
                    <a:pt x="60970" y="166688"/>
                    <a:pt x="46583" y="166688"/>
                  </a:cubicBezTo>
                  <a:lnTo>
                    <a:pt x="0" y="166688"/>
                  </a:lnTo>
                  <a:lnTo>
                    <a:pt x="0" y="0"/>
                  </a:lnTo>
                  <a:close/>
                </a:path>
              </a:pathLst>
            </a:custGeom>
            <a:solidFill>
              <a:srgbClr val="FFC000"/>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94" name="Freeform: Shape 93">
              <a:extLst>
                <a:ext uri="{FF2B5EF4-FFF2-40B4-BE49-F238E27FC236}">
                  <a16:creationId xmlns:a16="http://schemas.microsoft.com/office/drawing/2014/main" id="{395F4707-468E-3270-BC3F-EF8B6E78B35B}"/>
                </a:ext>
              </a:extLst>
            </p:cNvPr>
            <p:cNvSpPr/>
            <p:nvPr/>
          </p:nvSpPr>
          <p:spPr>
            <a:xfrm>
              <a:off x="10980241" y="5786970"/>
              <a:ext cx="1153757" cy="1275559"/>
            </a:xfrm>
            <a:custGeom>
              <a:avLst/>
              <a:gdLst>
                <a:gd name="connsiteX0" fmla="*/ 559465 w 1153757"/>
                <a:gd name="connsiteY0" fmla="*/ 94 h 1275559"/>
                <a:gd name="connsiteX1" fmla="*/ 1153757 w 1153757"/>
                <a:gd name="connsiteY1" fmla="*/ 78963 h 1275559"/>
                <a:gd name="connsiteX2" fmla="*/ 1036352 w 1153757"/>
                <a:gd name="connsiteY2" fmla="*/ 632407 h 1275559"/>
                <a:gd name="connsiteX3" fmla="*/ 1045098 w 1153757"/>
                <a:gd name="connsiteY3" fmla="*/ 916925 h 1275559"/>
                <a:gd name="connsiteX4" fmla="*/ 1057644 w 1153757"/>
                <a:gd name="connsiteY4" fmla="*/ 999451 h 1275559"/>
                <a:gd name="connsiteX5" fmla="*/ 1066488 w 1153757"/>
                <a:gd name="connsiteY5" fmla="*/ 1057625 h 1275559"/>
                <a:gd name="connsiteX6" fmla="*/ 1098064 w 1153757"/>
                <a:gd name="connsiteY6" fmla="*/ 1191917 h 1275559"/>
                <a:gd name="connsiteX7" fmla="*/ 1095612 w 1153757"/>
                <a:gd name="connsiteY7" fmla="*/ 1192621 h 1275559"/>
                <a:gd name="connsiteX8" fmla="*/ 1096861 w 1153757"/>
                <a:gd name="connsiteY8" fmla="*/ 1196984 h 1275559"/>
                <a:gd name="connsiteX9" fmla="*/ 968299 w 1153757"/>
                <a:gd name="connsiteY9" fmla="*/ 1231259 h 1275559"/>
                <a:gd name="connsiteX10" fmla="*/ 565768 w 1153757"/>
                <a:gd name="connsiteY10" fmla="*/ 1275548 h 1275559"/>
                <a:gd name="connsiteX11" fmla="*/ 59237 w 1153757"/>
                <a:gd name="connsiteY11" fmla="*/ 1200643 h 1275559"/>
                <a:gd name="connsiteX12" fmla="*/ 87381 w 1153757"/>
                <a:gd name="connsiteY12" fmla="*/ 1064078 h 1275559"/>
                <a:gd name="connsiteX13" fmla="*/ 95949 w 1153757"/>
                <a:gd name="connsiteY13" fmla="*/ 999451 h 1275559"/>
                <a:gd name="connsiteX14" fmla="*/ 105681 w 1153757"/>
                <a:gd name="connsiteY14" fmla="*/ 926044 h 1275559"/>
                <a:gd name="connsiteX15" fmla="*/ 112545 w 1153757"/>
                <a:gd name="connsiteY15" fmla="*/ 647672 h 1275559"/>
                <a:gd name="connsiteX16" fmla="*/ 0 w 1153757"/>
                <a:gd name="connsiteY16" fmla="*/ 80264 h 1275559"/>
                <a:gd name="connsiteX17" fmla="*/ 559465 w 1153757"/>
                <a:gd name="connsiteY17" fmla="*/ 94 h 127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3757" h="1275559">
                  <a:moveTo>
                    <a:pt x="559465" y="94"/>
                  </a:moveTo>
                  <a:cubicBezTo>
                    <a:pt x="760304" y="-1800"/>
                    <a:pt x="960342" y="24766"/>
                    <a:pt x="1153757" y="78963"/>
                  </a:cubicBezTo>
                  <a:cubicBezTo>
                    <a:pt x="1085333" y="255989"/>
                    <a:pt x="1045699" y="442837"/>
                    <a:pt x="1036352" y="632407"/>
                  </a:cubicBezTo>
                  <a:cubicBezTo>
                    <a:pt x="1031652" y="727488"/>
                    <a:pt x="1034602" y="822628"/>
                    <a:pt x="1045098" y="916925"/>
                  </a:cubicBezTo>
                  <a:lnTo>
                    <a:pt x="1057644" y="999451"/>
                  </a:lnTo>
                  <a:lnTo>
                    <a:pt x="1066488" y="1057625"/>
                  </a:lnTo>
                  <a:lnTo>
                    <a:pt x="1098064" y="1191917"/>
                  </a:lnTo>
                  <a:lnTo>
                    <a:pt x="1095612" y="1192621"/>
                  </a:lnTo>
                  <a:lnTo>
                    <a:pt x="1096861" y="1196984"/>
                  </a:lnTo>
                  <a:lnTo>
                    <a:pt x="968299" y="1231259"/>
                  </a:lnTo>
                  <a:cubicBezTo>
                    <a:pt x="836360" y="1261149"/>
                    <a:pt x="701335" y="1276036"/>
                    <a:pt x="565768" y="1275548"/>
                  </a:cubicBezTo>
                  <a:cubicBezTo>
                    <a:pt x="394200" y="1274957"/>
                    <a:pt x="223594" y="1249692"/>
                    <a:pt x="59237" y="1200643"/>
                  </a:cubicBezTo>
                  <a:cubicBezTo>
                    <a:pt x="70254" y="1155425"/>
                    <a:pt x="79638" y="1109874"/>
                    <a:pt x="87381" y="1064078"/>
                  </a:cubicBezTo>
                  <a:lnTo>
                    <a:pt x="95949" y="999451"/>
                  </a:lnTo>
                  <a:lnTo>
                    <a:pt x="105681" y="926044"/>
                  </a:lnTo>
                  <a:cubicBezTo>
                    <a:pt x="114588" y="833648"/>
                    <a:pt x="116898" y="740623"/>
                    <a:pt x="112545" y="647672"/>
                  </a:cubicBezTo>
                  <a:cubicBezTo>
                    <a:pt x="103411" y="453961"/>
                    <a:pt x="65486" y="262734"/>
                    <a:pt x="0" y="80264"/>
                  </a:cubicBezTo>
                  <a:cubicBezTo>
                    <a:pt x="182091" y="28789"/>
                    <a:pt x="370217" y="1809"/>
                    <a:pt x="559465" y="94"/>
                  </a:cubicBezTo>
                  <a:close/>
                </a:path>
              </a:pathLst>
            </a:custGeom>
            <a:solidFill>
              <a:srgbClr val="9A1B1D"/>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95" name="Freeform: Shape 94">
              <a:extLst>
                <a:ext uri="{FF2B5EF4-FFF2-40B4-BE49-F238E27FC236}">
                  <a16:creationId xmlns:a16="http://schemas.microsoft.com/office/drawing/2014/main" id="{C2A012D8-AB20-6D67-0B94-5B5CD104E53F}"/>
                </a:ext>
              </a:extLst>
            </p:cNvPr>
            <p:cNvSpPr/>
            <p:nvPr/>
          </p:nvSpPr>
          <p:spPr>
            <a:xfrm>
              <a:off x="12077101" y="6365322"/>
              <a:ext cx="1523240" cy="1523590"/>
            </a:xfrm>
            <a:custGeom>
              <a:avLst/>
              <a:gdLst>
                <a:gd name="connsiteX0" fmla="*/ 938923 w 1523240"/>
                <a:gd name="connsiteY0" fmla="*/ 0 h 1523590"/>
                <a:gd name="connsiteX1" fmla="*/ 1324703 w 1523240"/>
                <a:gd name="connsiteY1" fmla="*/ 504938 h 1523590"/>
                <a:gd name="connsiteX2" fmla="*/ 1523240 w 1523240"/>
                <a:gd name="connsiteY2" fmla="*/ 1015382 h 1523590"/>
                <a:gd name="connsiteX3" fmla="*/ 978870 w 1523240"/>
                <a:gd name="connsiteY3" fmla="*/ 1195788 h 1523590"/>
                <a:gd name="connsiteX4" fmla="*/ 622739 w 1523240"/>
                <a:gd name="connsiteY4" fmla="*/ 1429642 h 1523590"/>
                <a:gd name="connsiteX5" fmla="*/ 586112 w 1523240"/>
                <a:gd name="connsiteY5" fmla="*/ 1462390 h 1523590"/>
                <a:gd name="connsiteX6" fmla="*/ 521638 w 1523240"/>
                <a:gd name="connsiteY6" fmla="*/ 1520035 h 1523590"/>
                <a:gd name="connsiteX7" fmla="*/ 520314 w 1523240"/>
                <a:gd name="connsiteY7" fmla="*/ 1518836 h 1523590"/>
                <a:gd name="connsiteX8" fmla="*/ 515681 w 1523240"/>
                <a:gd name="connsiteY8" fmla="*/ 1523590 h 1523590"/>
                <a:gd name="connsiteX9" fmla="*/ 420654 w 1523240"/>
                <a:gd name="connsiteY9" fmla="*/ 1421889 h 1523590"/>
                <a:gd name="connsiteX10" fmla="*/ 180349 w 1523240"/>
                <a:gd name="connsiteY10" fmla="*/ 1076929 h 1523590"/>
                <a:gd name="connsiteX11" fmla="*/ 33041 w 1523240"/>
                <a:gd name="connsiteY11" fmla="*/ 734083 h 1523590"/>
                <a:gd name="connsiteX12" fmla="*/ 0 w 1523240"/>
                <a:gd name="connsiteY12" fmla="*/ 618632 h 1523590"/>
                <a:gd name="connsiteX13" fmla="*/ 2253 w 1523240"/>
                <a:gd name="connsiteY13" fmla="*/ 618031 h 1523590"/>
                <a:gd name="connsiteX14" fmla="*/ 1203 w 1523240"/>
                <a:gd name="connsiteY14" fmla="*/ 613565 h 1523590"/>
                <a:gd name="connsiteX15" fmla="*/ 136101 w 1523240"/>
                <a:gd name="connsiteY15" fmla="*/ 574830 h 1523590"/>
                <a:gd name="connsiteX16" fmla="*/ 397778 w 1523240"/>
                <a:gd name="connsiteY16" fmla="*/ 461913 h 1523590"/>
                <a:gd name="connsiteX17" fmla="*/ 466614 w 1523240"/>
                <a:gd name="connsiteY17" fmla="*/ 421099 h 1523590"/>
                <a:gd name="connsiteX18" fmla="*/ 520677 w 1523240"/>
                <a:gd name="connsiteY18" fmla="*/ 389044 h 1523590"/>
                <a:gd name="connsiteX19" fmla="*/ 938923 w 1523240"/>
                <a:gd name="connsiteY19" fmla="*/ 0 h 152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3240" h="1523590">
                  <a:moveTo>
                    <a:pt x="938923" y="0"/>
                  </a:moveTo>
                  <a:cubicBezTo>
                    <a:pt x="1092219" y="147868"/>
                    <a:pt x="1222295" y="318110"/>
                    <a:pt x="1324703" y="504938"/>
                  </a:cubicBezTo>
                  <a:cubicBezTo>
                    <a:pt x="1412785" y="665723"/>
                    <a:pt x="1479552" y="837306"/>
                    <a:pt x="1523240" y="1015382"/>
                  </a:cubicBezTo>
                  <a:cubicBezTo>
                    <a:pt x="1333737" y="1047920"/>
                    <a:pt x="1150234" y="1108690"/>
                    <a:pt x="978870" y="1195788"/>
                  </a:cubicBezTo>
                  <a:cubicBezTo>
                    <a:pt x="851724" y="1260370"/>
                    <a:pt x="732279" y="1338808"/>
                    <a:pt x="622739" y="1429642"/>
                  </a:cubicBezTo>
                  <a:lnTo>
                    <a:pt x="586112" y="1462390"/>
                  </a:lnTo>
                  <a:lnTo>
                    <a:pt x="521638" y="1520035"/>
                  </a:lnTo>
                  <a:lnTo>
                    <a:pt x="520314" y="1518836"/>
                  </a:lnTo>
                  <a:lnTo>
                    <a:pt x="515681" y="1523590"/>
                  </a:lnTo>
                  <a:lnTo>
                    <a:pt x="420654" y="1421889"/>
                  </a:lnTo>
                  <a:cubicBezTo>
                    <a:pt x="328523" y="1315935"/>
                    <a:pt x="247945" y="1200323"/>
                    <a:pt x="180349" y="1076929"/>
                  </a:cubicBezTo>
                  <a:cubicBezTo>
                    <a:pt x="120428" y="967510"/>
                    <a:pt x="71107" y="852692"/>
                    <a:pt x="33041" y="734083"/>
                  </a:cubicBezTo>
                  <a:lnTo>
                    <a:pt x="0" y="618632"/>
                  </a:lnTo>
                  <a:lnTo>
                    <a:pt x="2253" y="618031"/>
                  </a:lnTo>
                  <a:lnTo>
                    <a:pt x="1203" y="613565"/>
                  </a:lnTo>
                  <a:lnTo>
                    <a:pt x="136101" y="574830"/>
                  </a:lnTo>
                  <a:cubicBezTo>
                    <a:pt x="226379" y="544687"/>
                    <a:pt x="313922" y="506913"/>
                    <a:pt x="397778" y="461913"/>
                  </a:cubicBezTo>
                  <a:lnTo>
                    <a:pt x="466614" y="421099"/>
                  </a:lnTo>
                  <a:lnTo>
                    <a:pt x="520677" y="389044"/>
                  </a:lnTo>
                  <a:cubicBezTo>
                    <a:pt x="681313" y="284231"/>
                    <a:pt x="822751" y="152667"/>
                    <a:pt x="938923" y="0"/>
                  </a:cubicBezTo>
                  <a:close/>
                </a:path>
              </a:pathLst>
            </a:custGeom>
            <a:solidFill>
              <a:srgbClr val="956C98"/>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96" name="Freeform: Shape 95">
              <a:extLst>
                <a:ext uri="{FF2B5EF4-FFF2-40B4-BE49-F238E27FC236}">
                  <a16:creationId xmlns:a16="http://schemas.microsoft.com/office/drawing/2014/main" id="{94BB7CE3-BE1E-F98C-BEEE-A9CB7CE4E34D}"/>
                </a:ext>
              </a:extLst>
            </p:cNvPr>
            <p:cNvSpPr/>
            <p:nvPr/>
          </p:nvSpPr>
          <p:spPr>
            <a:xfrm>
              <a:off x="9513784" y="6374766"/>
              <a:ext cx="1529928" cy="1514256"/>
            </a:xfrm>
            <a:custGeom>
              <a:avLst/>
              <a:gdLst>
                <a:gd name="connsiteX0" fmla="*/ 584702 w 1529928"/>
                <a:gd name="connsiteY0" fmla="*/ 0 h 1514256"/>
                <a:gd name="connsiteX1" fmla="*/ 999270 w 1529928"/>
                <a:gd name="connsiteY1" fmla="*/ 364609 h 1514256"/>
                <a:gd name="connsiteX2" fmla="*/ 1049147 w 1529928"/>
                <a:gd name="connsiteY2" fmla="*/ 395326 h 1514256"/>
                <a:gd name="connsiteX3" fmla="*/ 1075662 w 1529928"/>
                <a:gd name="connsiteY3" fmla="*/ 395326 h 1514256"/>
                <a:gd name="connsiteX4" fmla="*/ 1124915 w 1529928"/>
                <a:gd name="connsiteY4" fmla="*/ 425658 h 1514256"/>
                <a:gd name="connsiteX5" fmla="*/ 1529928 w 1529928"/>
                <a:gd name="connsiteY5" fmla="*/ 601486 h 1514256"/>
                <a:gd name="connsiteX6" fmla="*/ 1321121 w 1529928"/>
                <a:gd name="connsiteY6" fmla="*/ 1086505 h 1514256"/>
                <a:gd name="connsiteX7" fmla="*/ 996153 w 1529928"/>
                <a:gd name="connsiteY7" fmla="*/ 1503754 h 1514256"/>
                <a:gd name="connsiteX8" fmla="*/ 989796 w 1529928"/>
                <a:gd name="connsiteY8" fmla="*/ 1497927 h 1514256"/>
                <a:gd name="connsiteX9" fmla="*/ 989796 w 1529928"/>
                <a:gd name="connsiteY9" fmla="*/ 1514256 h 1514256"/>
                <a:gd name="connsiteX10" fmla="*/ 894424 w 1529928"/>
                <a:gd name="connsiteY10" fmla="*/ 1426838 h 1514256"/>
                <a:gd name="connsiteX11" fmla="*/ 551057 w 1529928"/>
                <a:gd name="connsiteY11" fmla="*/ 1197629 h 1514256"/>
                <a:gd name="connsiteX12" fmla="*/ 0 w 1529928"/>
                <a:gd name="connsiteY12" fmla="*/ 1019793 h 1514256"/>
                <a:gd name="connsiteX13" fmla="*/ 229773 w 1529928"/>
                <a:gd name="connsiteY13" fmla="*/ 451380 h 1514256"/>
                <a:gd name="connsiteX14" fmla="*/ 584702 w 1529928"/>
                <a:gd name="connsiteY14" fmla="*/ 0 h 151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928" h="1514256">
                  <a:moveTo>
                    <a:pt x="584702" y="0"/>
                  </a:moveTo>
                  <a:cubicBezTo>
                    <a:pt x="705963" y="139482"/>
                    <a:pt x="845427" y="262144"/>
                    <a:pt x="999270" y="364609"/>
                  </a:cubicBezTo>
                  <a:lnTo>
                    <a:pt x="1049147" y="395326"/>
                  </a:lnTo>
                  <a:lnTo>
                    <a:pt x="1075662" y="395326"/>
                  </a:lnTo>
                  <a:lnTo>
                    <a:pt x="1124915" y="425658"/>
                  </a:lnTo>
                  <a:cubicBezTo>
                    <a:pt x="1253146" y="498459"/>
                    <a:pt x="1388888" y="557415"/>
                    <a:pt x="1529928" y="601486"/>
                  </a:cubicBezTo>
                  <a:cubicBezTo>
                    <a:pt x="1481268" y="771370"/>
                    <a:pt x="1411075" y="934356"/>
                    <a:pt x="1321121" y="1086505"/>
                  </a:cubicBezTo>
                  <a:cubicBezTo>
                    <a:pt x="1231025" y="1238866"/>
                    <a:pt x="1121806" y="1379051"/>
                    <a:pt x="996153" y="1503754"/>
                  </a:cubicBezTo>
                  <a:lnTo>
                    <a:pt x="989796" y="1497927"/>
                  </a:lnTo>
                  <a:lnTo>
                    <a:pt x="989796" y="1514256"/>
                  </a:lnTo>
                  <a:lnTo>
                    <a:pt x="894424" y="1426838"/>
                  </a:lnTo>
                  <a:cubicBezTo>
                    <a:pt x="789272" y="1337630"/>
                    <a:pt x="674089" y="1260702"/>
                    <a:pt x="551057" y="1197629"/>
                  </a:cubicBezTo>
                  <a:cubicBezTo>
                    <a:pt x="378161" y="1109027"/>
                    <a:pt x="192091" y="1048928"/>
                    <a:pt x="0" y="1019793"/>
                  </a:cubicBezTo>
                  <a:cubicBezTo>
                    <a:pt x="48519" y="820141"/>
                    <a:pt x="125936" y="628653"/>
                    <a:pt x="229773" y="451380"/>
                  </a:cubicBezTo>
                  <a:cubicBezTo>
                    <a:pt x="326951" y="285438"/>
                    <a:pt x="446371" y="133570"/>
                    <a:pt x="584702" y="0"/>
                  </a:cubicBezTo>
                  <a:close/>
                </a:path>
              </a:pathLst>
            </a:custGeom>
            <a:solidFill>
              <a:srgbClr val="FFC000"/>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97" name="Freeform: Shape 96">
              <a:extLst>
                <a:ext uri="{FF2B5EF4-FFF2-40B4-BE49-F238E27FC236}">
                  <a16:creationId xmlns:a16="http://schemas.microsoft.com/office/drawing/2014/main" id="{A5598A51-AB8E-7C5E-5470-B36797C4505A}"/>
                </a:ext>
              </a:extLst>
            </p:cNvPr>
            <p:cNvSpPr/>
            <p:nvPr/>
          </p:nvSpPr>
          <p:spPr>
            <a:xfrm>
              <a:off x="12037885" y="6786421"/>
              <a:ext cx="505831" cy="192466"/>
            </a:xfrm>
            <a:custGeom>
              <a:avLst/>
              <a:gdLst/>
              <a:ahLst/>
              <a:cxnLst/>
              <a:rect l="l" t="t" r="r" b="b"/>
              <a:pathLst>
                <a:path w="505831" h="192466">
                  <a:moveTo>
                    <a:pt x="0" y="0"/>
                  </a:moveTo>
                  <a:lnTo>
                    <a:pt x="505831" y="0"/>
                  </a:lnTo>
                  <a:lnTo>
                    <a:pt x="436995" y="40814"/>
                  </a:lnTo>
                  <a:cubicBezTo>
                    <a:pt x="353139" y="85814"/>
                    <a:pt x="265596" y="123588"/>
                    <a:pt x="175318" y="153731"/>
                  </a:cubicBezTo>
                  <a:lnTo>
                    <a:pt x="40420" y="192466"/>
                  </a:lnTo>
                  <a:lnTo>
                    <a:pt x="8844" y="58174"/>
                  </a:lnTo>
                  <a:lnTo>
                    <a:pt x="0" y="0"/>
                  </a:lnTo>
                  <a:close/>
                </a:path>
              </a:pathLst>
            </a:custGeom>
            <a:solidFill>
              <a:srgbClr val="9881A1"/>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98" name="Freeform: Shape 97">
              <a:extLst>
                <a:ext uri="{FF2B5EF4-FFF2-40B4-BE49-F238E27FC236}">
                  <a16:creationId xmlns:a16="http://schemas.microsoft.com/office/drawing/2014/main" id="{F70ACDCB-816B-8707-557B-F0F94D53889D}"/>
                </a:ext>
              </a:extLst>
            </p:cNvPr>
            <p:cNvSpPr/>
            <p:nvPr/>
          </p:nvSpPr>
          <p:spPr>
            <a:xfrm>
              <a:off x="12075852" y="6978887"/>
              <a:ext cx="3502" cy="5067"/>
            </a:xfrm>
            <a:custGeom>
              <a:avLst/>
              <a:gdLst/>
              <a:ahLst/>
              <a:cxnLst/>
              <a:rect l="l" t="t" r="r" b="b"/>
              <a:pathLst>
                <a:path w="3502" h="5067">
                  <a:moveTo>
                    <a:pt x="2452" y="0"/>
                  </a:moveTo>
                  <a:lnTo>
                    <a:pt x="3502" y="4466"/>
                  </a:lnTo>
                  <a:lnTo>
                    <a:pt x="1249" y="5067"/>
                  </a:lnTo>
                  <a:lnTo>
                    <a:pt x="0" y="704"/>
                  </a:lnTo>
                  <a:lnTo>
                    <a:pt x="2452" y="0"/>
                  </a:lnTo>
                  <a:close/>
                </a:path>
              </a:pathLst>
            </a:custGeom>
            <a:solidFill>
              <a:srgbClr val="FFC000"/>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99" name="Freeform: Shape 98">
              <a:extLst>
                <a:ext uri="{FF2B5EF4-FFF2-40B4-BE49-F238E27FC236}">
                  <a16:creationId xmlns:a16="http://schemas.microsoft.com/office/drawing/2014/main" id="{BC276ADD-46F8-A119-8DEF-3DEF07E84DA4}"/>
                </a:ext>
              </a:extLst>
            </p:cNvPr>
            <p:cNvSpPr/>
            <p:nvPr/>
          </p:nvSpPr>
          <p:spPr>
            <a:xfrm>
              <a:off x="12592783" y="7884158"/>
              <a:ext cx="5957" cy="5719"/>
            </a:xfrm>
            <a:custGeom>
              <a:avLst/>
              <a:gdLst/>
              <a:ahLst/>
              <a:cxnLst/>
              <a:rect l="l" t="t" r="r" b="b"/>
              <a:pathLst>
                <a:path w="5957" h="5719">
                  <a:moveTo>
                    <a:pt x="4633" y="0"/>
                  </a:moveTo>
                  <a:lnTo>
                    <a:pt x="5957" y="1199"/>
                  </a:lnTo>
                  <a:lnTo>
                    <a:pt x="902" y="5719"/>
                  </a:lnTo>
                  <a:lnTo>
                    <a:pt x="0" y="4754"/>
                  </a:lnTo>
                  <a:lnTo>
                    <a:pt x="4633" y="0"/>
                  </a:lnTo>
                  <a:close/>
                </a:path>
              </a:pathLst>
            </a:custGeom>
            <a:solidFill>
              <a:srgbClr val="FFC000"/>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00" name="Freeform: Shape 99">
              <a:extLst>
                <a:ext uri="{FF2B5EF4-FFF2-40B4-BE49-F238E27FC236}">
                  <a16:creationId xmlns:a16="http://schemas.microsoft.com/office/drawing/2014/main" id="{BA9F1F32-5173-8855-D683-2650485541FD}"/>
                </a:ext>
              </a:extLst>
            </p:cNvPr>
            <p:cNvSpPr/>
            <p:nvPr/>
          </p:nvSpPr>
          <p:spPr>
            <a:xfrm>
              <a:off x="11509380" y="9033885"/>
              <a:ext cx="180380" cy="218182"/>
            </a:xfrm>
            <a:custGeom>
              <a:avLst/>
              <a:gdLst/>
              <a:ahLst/>
              <a:cxnLst/>
              <a:rect l="l" t="t" r="r" b="b"/>
              <a:pathLst>
                <a:path w="180380" h="218182">
                  <a:moveTo>
                    <a:pt x="0" y="0"/>
                  </a:moveTo>
                  <a:lnTo>
                    <a:pt x="75159" y="0"/>
                  </a:lnTo>
                  <a:cubicBezTo>
                    <a:pt x="92125" y="0"/>
                    <a:pt x="105073" y="1042"/>
                    <a:pt x="114003" y="3125"/>
                  </a:cubicBezTo>
                  <a:cubicBezTo>
                    <a:pt x="126504" y="6003"/>
                    <a:pt x="137170" y="11212"/>
                    <a:pt x="146001" y="18752"/>
                  </a:cubicBezTo>
                  <a:cubicBezTo>
                    <a:pt x="157510" y="28476"/>
                    <a:pt x="166117" y="40903"/>
                    <a:pt x="171822" y="56034"/>
                  </a:cubicBezTo>
                  <a:cubicBezTo>
                    <a:pt x="177527" y="71165"/>
                    <a:pt x="180380" y="88453"/>
                    <a:pt x="180380" y="107900"/>
                  </a:cubicBezTo>
                  <a:cubicBezTo>
                    <a:pt x="180380" y="124470"/>
                    <a:pt x="178445" y="139154"/>
                    <a:pt x="174576" y="151953"/>
                  </a:cubicBezTo>
                  <a:cubicBezTo>
                    <a:pt x="170706" y="164753"/>
                    <a:pt x="165745" y="175344"/>
                    <a:pt x="159693" y="183728"/>
                  </a:cubicBezTo>
                  <a:cubicBezTo>
                    <a:pt x="153641" y="192112"/>
                    <a:pt x="147018" y="198710"/>
                    <a:pt x="139824" y="203522"/>
                  </a:cubicBezTo>
                  <a:cubicBezTo>
                    <a:pt x="132631" y="208335"/>
                    <a:pt x="123949" y="211981"/>
                    <a:pt x="113779" y="214461"/>
                  </a:cubicBezTo>
                  <a:cubicBezTo>
                    <a:pt x="103610" y="216942"/>
                    <a:pt x="91927" y="218182"/>
                    <a:pt x="78730" y="218182"/>
                  </a:cubicBezTo>
                  <a:lnTo>
                    <a:pt x="0" y="218182"/>
                  </a:lnTo>
                  <a:lnTo>
                    <a:pt x="0" y="0"/>
                  </a:lnTo>
                  <a:close/>
                  <a:moveTo>
                    <a:pt x="28873" y="25747"/>
                  </a:moveTo>
                  <a:lnTo>
                    <a:pt x="28873" y="192435"/>
                  </a:lnTo>
                  <a:lnTo>
                    <a:pt x="75456" y="192435"/>
                  </a:lnTo>
                  <a:cubicBezTo>
                    <a:pt x="89843" y="192435"/>
                    <a:pt x="101129" y="191095"/>
                    <a:pt x="109315" y="188416"/>
                  </a:cubicBezTo>
                  <a:cubicBezTo>
                    <a:pt x="117500" y="185737"/>
                    <a:pt x="124024" y="181967"/>
                    <a:pt x="128886" y="177105"/>
                  </a:cubicBezTo>
                  <a:cubicBezTo>
                    <a:pt x="135732" y="170259"/>
                    <a:pt x="141065" y="161057"/>
                    <a:pt x="144885" y="149498"/>
                  </a:cubicBezTo>
                  <a:cubicBezTo>
                    <a:pt x="148704" y="137939"/>
                    <a:pt x="150614" y="123924"/>
                    <a:pt x="150614" y="107454"/>
                  </a:cubicBezTo>
                  <a:cubicBezTo>
                    <a:pt x="150614" y="84634"/>
                    <a:pt x="146869" y="67097"/>
                    <a:pt x="139378" y="54843"/>
                  </a:cubicBezTo>
                  <a:cubicBezTo>
                    <a:pt x="131887" y="42590"/>
                    <a:pt x="122784" y="34379"/>
                    <a:pt x="112068" y="30212"/>
                  </a:cubicBezTo>
                  <a:cubicBezTo>
                    <a:pt x="104329" y="27236"/>
                    <a:pt x="91877" y="25747"/>
                    <a:pt x="74712" y="25747"/>
                  </a:cubicBezTo>
                  <a:lnTo>
                    <a:pt x="28873" y="25747"/>
                  </a:lnTo>
                  <a:close/>
                </a:path>
              </a:pathLst>
            </a:custGeom>
            <a:solidFill>
              <a:srgbClr val="FFC000"/>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01" name="Shape">
              <a:extLst>
                <a:ext uri="{FF2B5EF4-FFF2-40B4-BE49-F238E27FC236}">
                  <a16:creationId xmlns:a16="http://schemas.microsoft.com/office/drawing/2014/main" id="{D66D5162-17E6-0E2E-D653-08335C17305B}"/>
                </a:ext>
              </a:extLst>
            </p:cNvPr>
            <p:cNvSpPr/>
            <p:nvPr/>
          </p:nvSpPr>
          <p:spPr>
            <a:xfrm>
              <a:off x="9459944" y="7394975"/>
              <a:ext cx="1051730" cy="995073"/>
            </a:xfrm>
            <a:custGeom>
              <a:avLst/>
              <a:gdLst/>
              <a:ahLst/>
              <a:cxnLst>
                <a:cxn ang="0">
                  <a:pos x="wd2" y="hd2"/>
                </a:cxn>
                <a:cxn ang="5400000">
                  <a:pos x="wd2" y="hd2"/>
                </a:cxn>
                <a:cxn ang="10800000">
                  <a:pos x="wd2" y="hd2"/>
                </a:cxn>
                <a:cxn ang="16200000">
                  <a:pos x="wd2" y="hd2"/>
                </a:cxn>
              </a:cxnLst>
              <a:rect l="0" t="0" r="r" b="b"/>
              <a:pathLst>
                <a:path w="21585" h="21600" extrusionOk="0">
                  <a:moveTo>
                    <a:pt x="1128" y="0"/>
                  </a:moveTo>
                  <a:cubicBezTo>
                    <a:pt x="363" y="3543"/>
                    <a:pt x="-15" y="7166"/>
                    <a:pt x="1" y="10800"/>
                  </a:cubicBezTo>
                  <a:cubicBezTo>
                    <a:pt x="16" y="14438"/>
                    <a:pt x="427" y="18061"/>
                    <a:pt x="1224" y="21600"/>
                  </a:cubicBezTo>
                  <a:cubicBezTo>
                    <a:pt x="5250" y="20924"/>
                    <a:pt x="9147" y="19563"/>
                    <a:pt x="12763" y="17572"/>
                  </a:cubicBezTo>
                  <a:cubicBezTo>
                    <a:pt x="15994" y="15792"/>
                    <a:pt x="18966" y="13527"/>
                    <a:pt x="21585" y="10848"/>
                  </a:cubicBezTo>
                  <a:cubicBezTo>
                    <a:pt x="18937" y="7973"/>
                    <a:pt x="15865" y="5574"/>
                    <a:pt x="12487" y="3745"/>
                  </a:cubicBezTo>
                  <a:cubicBezTo>
                    <a:pt x="8931" y="1819"/>
                    <a:pt x="5089" y="552"/>
                    <a:pt x="1128" y="0"/>
                  </a:cubicBezTo>
                  <a:close/>
                </a:path>
              </a:pathLst>
            </a:custGeom>
            <a:solidFill>
              <a:srgbClr val="CFD2AC"/>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02" name="Shape">
              <a:extLst>
                <a:ext uri="{FF2B5EF4-FFF2-40B4-BE49-F238E27FC236}">
                  <a16:creationId xmlns:a16="http://schemas.microsoft.com/office/drawing/2014/main" id="{CFD4904B-4BE8-13EC-322B-1ECD7E837DE5}"/>
                </a:ext>
              </a:extLst>
            </p:cNvPr>
            <p:cNvSpPr/>
            <p:nvPr/>
          </p:nvSpPr>
          <p:spPr>
            <a:xfrm>
              <a:off x="12599122" y="7375489"/>
              <a:ext cx="1069590" cy="1013739"/>
            </a:xfrm>
            <a:custGeom>
              <a:avLst/>
              <a:gdLst/>
              <a:ahLst/>
              <a:cxnLst>
                <a:cxn ang="0">
                  <a:pos x="wd2" y="hd2"/>
                </a:cxn>
                <a:cxn ang="5400000">
                  <a:pos x="wd2" y="hd2"/>
                </a:cxn>
                <a:cxn ang="10800000">
                  <a:pos x="wd2" y="hd2"/>
                </a:cxn>
                <a:cxn ang="16200000">
                  <a:pos x="wd2" y="hd2"/>
                </a:cxn>
              </a:cxnLst>
              <a:rect l="0" t="0" r="r" b="b"/>
              <a:pathLst>
                <a:path w="21590" h="21600" extrusionOk="0">
                  <a:moveTo>
                    <a:pt x="0" y="10831"/>
                  </a:moveTo>
                  <a:cubicBezTo>
                    <a:pt x="2824" y="13682"/>
                    <a:pt x="6040" y="16066"/>
                    <a:pt x="9539" y="17902"/>
                  </a:cubicBezTo>
                  <a:cubicBezTo>
                    <a:pt x="12932" y="19683"/>
                    <a:pt x="16555" y="20928"/>
                    <a:pt x="20290" y="21600"/>
                  </a:cubicBezTo>
                  <a:cubicBezTo>
                    <a:pt x="21143" y="18120"/>
                    <a:pt x="21579" y="14540"/>
                    <a:pt x="21590" y="10945"/>
                  </a:cubicBezTo>
                  <a:cubicBezTo>
                    <a:pt x="21600" y="7253"/>
                    <a:pt x="21161" y="3574"/>
                    <a:pt x="20282" y="0"/>
                  </a:cubicBezTo>
                  <a:cubicBezTo>
                    <a:pt x="16245" y="735"/>
                    <a:pt x="12343" y="2141"/>
                    <a:pt x="8723" y="4165"/>
                  </a:cubicBezTo>
                  <a:cubicBezTo>
                    <a:pt x="5535" y="5948"/>
                    <a:pt x="2599" y="8191"/>
                    <a:pt x="0" y="10831"/>
                  </a:cubicBezTo>
                  <a:close/>
                </a:path>
              </a:pathLst>
            </a:custGeom>
            <a:solidFill>
              <a:srgbClr val="956D98">
                <a:alpha val="50000"/>
              </a:srgbClr>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03" name="Shape">
              <a:extLst>
                <a:ext uri="{FF2B5EF4-FFF2-40B4-BE49-F238E27FC236}">
                  <a16:creationId xmlns:a16="http://schemas.microsoft.com/office/drawing/2014/main" id="{EA401C76-8D82-3B9D-5124-4CCB5933A003}"/>
                </a:ext>
              </a:extLst>
            </p:cNvPr>
            <p:cNvSpPr/>
            <p:nvPr/>
          </p:nvSpPr>
          <p:spPr>
            <a:xfrm>
              <a:off x="10985373" y="8715099"/>
              <a:ext cx="1147309" cy="1274685"/>
            </a:xfrm>
            <a:custGeom>
              <a:avLst/>
              <a:gdLst/>
              <a:ahLst/>
              <a:cxnLst>
                <a:cxn ang="0">
                  <a:pos x="wd2" y="hd2"/>
                </a:cxn>
                <a:cxn ang="5400000">
                  <a:pos x="wd2" y="hd2"/>
                </a:cxn>
                <a:cxn ang="10800000">
                  <a:pos x="wd2" y="hd2"/>
                </a:cxn>
                <a:cxn ang="16200000">
                  <a:pos x="wd2" y="hd2"/>
                </a:cxn>
              </a:cxnLst>
              <a:rect l="0" t="0" r="r" b="b"/>
              <a:pathLst>
                <a:path w="21600" h="21550" extrusionOk="0">
                  <a:moveTo>
                    <a:pt x="1035" y="1290"/>
                  </a:moveTo>
                  <a:cubicBezTo>
                    <a:pt x="4206" y="453"/>
                    <a:pt x="7493" y="19"/>
                    <a:pt x="10799" y="1"/>
                  </a:cubicBezTo>
                  <a:cubicBezTo>
                    <a:pt x="14116" y="-17"/>
                    <a:pt x="17421" y="385"/>
                    <a:pt x="20614" y="1194"/>
                  </a:cubicBezTo>
                  <a:cubicBezTo>
                    <a:pt x="19675" y="4312"/>
                    <a:pt x="19284" y="7542"/>
                    <a:pt x="19454" y="10768"/>
                  </a:cubicBezTo>
                  <a:cubicBezTo>
                    <a:pt x="19624" y="13979"/>
                    <a:pt x="20348" y="17147"/>
                    <a:pt x="21600" y="20158"/>
                  </a:cubicBezTo>
                  <a:cubicBezTo>
                    <a:pt x="18216" y="21049"/>
                    <a:pt x="14712" y="21517"/>
                    <a:pt x="11185" y="21549"/>
                  </a:cubicBezTo>
                  <a:cubicBezTo>
                    <a:pt x="7401" y="21583"/>
                    <a:pt x="3632" y="21114"/>
                    <a:pt x="0" y="20158"/>
                  </a:cubicBezTo>
                  <a:cubicBezTo>
                    <a:pt x="1219" y="17190"/>
                    <a:pt x="1933" y="14074"/>
                    <a:pt x="2120" y="10915"/>
                  </a:cubicBezTo>
                  <a:cubicBezTo>
                    <a:pt x="2311" y="7676"/>
                    <a:pt x="1945" y="4429"/>
                    <a:pt x="1035" y="1290"/>
                  </a:cubicBezTo>
                  <a:close/>
                </a:path>
              </a:pathLst>
            </a:custGeom>
            <a:solidFill>
              <a:srgbClr val="515455"/>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r>
                <a:rPr lang="en-US" sz="1050">
                  <a:solidFill>
                    <a:srgbClr val="F7F5F7"/>
                  </a:solidFill>
                  <a:latin typeface="Franklin Gothic Medium" panose="020B0603020102020204" pitchFamily="34" charset="0"/>
                  <a:ea typeface="+mn-ea"/>
                  <a:cs typeface="Arial" panose="020B0604020202020204" pitchFamily="34" charset="0"/>
                  <a:sym typeface="Helvetica Neue Medium"/>
                </a:rPr>
                <a:t>D</a:t>
              </a:r>
              <a:endParaRPr sz="1050">
                <a:solidFill>
                  <a:srgbClr val="F7F5F7"/>
                </a:solidFill>
                <a:latin typeface="Franklin Gothic Medium" panose="020B0603020102020204" pitchFamily="34" charset="0"/>
                <a:ea typeface="+mn-ea"/>
                <a:cs typeface="Arial" panose="020B0604020202020204" pitchFamily="34" charset="0"/>
                <a:sym typeface="Helvetica Neue Medium"/>
              </a:endParaRPr>
            </a:p>
          </p:txBody>
        </p:sp>
        <p:sp>
          <p:nvSpPr>
            <p:cNvPr id="104" name="Shape">
              <a:extLst>
                <a:ext uri="{FF2B5EF4-FFF2-40B4-BE49-F238E27FC236}">
                  <a16:creationId xmlns:a16="http://schemas.microsoft.com/office/drawing/2014/main" id="{99F877F6-4F8C-C479-2B0A-7C564C88B86D}"/>
                </a:ext>
              </a:extLst>
            </p:cNvPr>
            <p:cNvSpPr/>
            <p:nvPr/>
          </p:nvSpPr>
          <p:spPr>
            <a:xfrm>
              <a:off x="10094279" y="8784817"/>
              <a:ext cx="1012373" cy="1126109"/>
            </a:xfrm>
            <a:custGeom>
              <a:avLst/>
              <a:gdLst/>
              <a:ahLst/>
              <a:cxnLst>
                <a:cxn ang="0">
                  <a:pos x="wd2" y="hd2"/>
                </a:cxn>
                <a:cxn ang="5400000">
                  <a:pos x="wd2" y="hd2"/>
                </a:cxn>
                <a:cxn ang="10800000">
                  <a:pos x="wd2" y="hd2"/>
                </a:cxn>
                <a:cxn ang="16200000">
                  <a:pos x="wd2" y="hd2"/>
                </a:cxn>
              </a:cxnLst>
              <a:rect l="0" t="0" r="r" b="b"/>
              <a:pathLst>
                <a:path w="21499" h="21600" extrusionOk="0">
                  <a:moveTo>
                    <a:pt x="20125" y="0"/>
                  </a:moveTo>
                  <a:cubicBezTo>
                    <a:pt x="16246" y="987"/>
                    <a:pt x="12551" y="2488"/>
                    <a:pt x="9160" y="4454"/>
                  </a:cubicBezTo>
                  <a:cubicBezTo>
                    <a:pt x="5720" y="6449"/>
                    <a:pt x="2632" y="8899"/>
                    <a:pt x="0" y="11723"/>
                  </a:cubicBezTo>
                  <a:cubicBezTo>
                    <a:pt x="2427" y="13860"/>
                    <a:pt x="5121" y="15735"/>
                    <a:pt x="8025" y="17313"/>
                  </a:cubicBezTo>
                  <a:cubicBezTo>
                    <a:pt x="11497" y="19198"/>
                    <a:pt x="15241" y="20640"/>
                    <a:pt x="19150" y="21600"/>
                  </a:cubicBezTo>
                  <a:cubicBezTo>
                    <a:pt x="20567" y="18031"/>
                    <a:pt x="21353" y="14282"/>
                    <a:pt x="21481" y="10492"/>
                  </a:cubicBezTo>
                  <a:cubicBezTo>
                    <a:pt x="21600" y="6953"/>
                    <a:pt x="21143" y="3418"/>
                    <a:pt x="20125" y="0"/>
                  </a:cubicBezTo>
                  <a:close/>
                </a:path>
              </a:pathLst>
            </a:custGeom>
            <a:solidFill>
              <a:srgbClr val="A1A48C"/>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05" name="Shape">
              <a:extLst>
                <a:ext uri="{FF2B5EF4-FFF2-40B4-BE49-F238E27FC236}">
                  <a16:creationId xmlns:a16="http://schemas.microsoft.com/office/drawing/2014/main" id="{42E0C1FA-145E-2AC4-0EA0-7D163255AEC0}"/>
                </a:ext>
              </a:extLst>
            </p:cNvPr>
            <p:cNvSpPr/>
            <p:nvPr/>
          </p:nvSpPr>
          <p:spPr>
            <a:xfrm>
              <a:off x="12010685" y="8788181"/>
              <a:ext cx="1014332" cy="1121800"/>
            </a:xfrm>
            <a:custGeom>
              <a:avLst/>
              <a:gdLst/>
              <a:ahLst/>
              <a:cxnLst>
                <a:cxn ang="0">
                  <a:pos x="wd2" y="hd2"/>
                </a:cxn>
                <a:cxn ang="5400000">
                  <a:pos x="wd2" y="hd2"/>
                </a:cxn>
                <a:cxn ang="10800000">
                  <a:pos x="wd2" y="hd2"/>
                </a:cxn>
                <a:cxn ang="16200000">
                  <a:pos x="wd2" y="hd2"/>
                </a:cxn>
              </a:cxnLst>
              <a:rect l="0" t="0" r="r" b="b"/>
              <a:pathLst>
                <a:path w="21465" h="21600" extrusionOk="0">
                  <a:moveTo>
                    <a:pt x="1365" y="0"/>
                  </a:moveTo>
                  <a:cubicBezTo>
                    <a:pt x="314" y="3507"/>
                    <a:pt x="-135" y="7142"/>
                    <a:pt x="36" y="10774"/>
                  </a:cubicBezTo>
                  <a:cubicBezTo>
                    <a:pt x="209" y="14476"/>
                    <a:pt x="1024" y="18129"/>
                    <a:pt x="2450" y="21600"/>
                  </a:cubicBezTo>
                  <a:cubicBezTo>
                    <a:pt x="6062" y="20633"/>
                    <a:pt x="9535" y="19279"/>
                    <a:pt x="12795" y="17565"/>
                  </a:cubicBezTo>
                  <a:cubicBezTo>
                    <a:pt x="15920" y="15923"/>
                    <a:pt x="18829" y="13961"/>
                    <a:pt x="21465" y="11718"/>
                  </a:cubicBezTo>
                  <a:cubicBezTo>
                    <a:pt x="19047" y="9068"/>
                    <a:pt x="16221" y="6750"/>
                    <a:pt x="13075" y="4834"/>
                  </a:cubicBezTo>
                  <a:cubicBezTo>
                    <a:pt x="9489" y="2650"/>
                    <a:pt x="5533" y="1017"/>
                    <a:pt x="1365" y="0"/>
                  </a:cubicBezTo>
                  <a:close/>
                </a:path>
              </a:pathLst>
            </a:custGeom>
            <a:solidFill>
              <a:srgbClr val="405C72">
                <a:alpha val="50000"/>
              </a:srgbClr>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06" name="Shape">
              <a:extLst>
                <a:ext uri="{FF2B5EF4-FFF2-40B4-BE49-F238E27FC236}">
                  <a16:creationId xmlns:a16="http://schemas.microsoft.com/office/drawing/2014/main" id="{9CA66BEE-D824-974C-71B9-C1D374A8F608}"/>
                </a:ext>
              </a:extLst>
            </p:cNvPr>
            <p:cNvSpPr/>
            <p:nvPr/>
          </p:nvSpPr>
          <p:spPr>
            <a:xfrm>
              <a:off x="6483749" y="2832011"/>
              <a:ext cx="10142234" cy="10142248"/>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5"/>
                    <a:pt x="2881" y="3016"/>
                  </a:cubicBezTo>
                  <a:cubicBezTo>
                    <a:pt x="-961" y="7037"/>
                    <a:pt x="-961" y="13557"/>
                    <a:pt x="2881" y="17579"/>
                  </a:cubicBezTo>
                  <a:cubicBezTo>
                    <a:pt x="6724" y="21600"/>
                    <a:pt x="12954" y="21600"/>
                    <a:pt x="16797" y="17579"/>
                  </a:cubicBezTo>
                  <a:cubicBezTo>
                    <a:pt x="20639" y="13557"/>
                    <a:pt x="20639" y="7037"/>
                    <a:pt x="16797" y="3016"/>
                  </a:cubicBezTo>
                  <a:cubicBezTo>
                    <a:pt x="14875" y="1005"/>
                    <a:pt x="12357" y="0"/>
                    <a:pt x="9839" y="0"/>
                  </a:cubicBezTo>
                  <a:close/>
                  <a:moveTo>
                    <a:pt x="9839" y="825"/>
                  </a:moveTo>
                  <a:cubicBezTo>
                    <a:pt x="12155" y="825"/>
                    <a:pt x="14472" y="1750"/>
                    <a:pt x="16239" y="3600"/>
                  </a:cubicBezTo>
                  <a:cubicBezTo>
                    <a:pt x="19773" y="7299"/>
                    <a:pt x="19773" y="13296"/>
                    <a:pt x="16239" y="16995"/>
                  </a:cubicBezTo>
                  <a:cubicBezTo>
                    <a:pt x="12704" y="20694"/>
                    <a:pt x="6974" y="20694"/>
                    <a:pt x="3439" y="16995"/>
                  </a:cubicBezTo>
                  <a:cubicBezTo>
                    <a:pt x="-95" y="13296"/>
                    <a:pt x="-95" y="7299"/>
                    <a:pt x="3439" y="3600"/>
                  </a:cubicBezTo>
                  <a:cubicBezTo>
                    <a:pt x="5206" y="1750"/>
                    <a:pt x="7523" y="825"/>
                    <a:pt x="9839" y="825"/>
                  </a:cubicBezTo>
                  <a:close/>
                </a:path>
              </a:pathLst>
            </a:custGeom>
            <a:solidFill>
              <a:srgbClr val="E8E9DF"/>
            </a:solidFill>
            <a:ln w="12700">
              <a:noFill/>
              <a:miter lim="400000"/>
            </a:ln>
          </p:spPr>
          <p:txBody>
            <a:bodyPr lIns="0" tIns="0" rIns="0" bIns="0" anchor="ct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07" name="Line">
              <a:extLst>
                <a:ext uri="{FF2B5EF4-FFF2-40B4-BE49-F238E27FC236}">
                  <a16:creationId xmlns:a16="http://schemas.microsoft.com/office/drawing/2014/main" id="{004EFE50-0900-7F68-360F-50AB2229E9A2}"/>
                </a:ext>
              </a:extLst>
            </p:cNvPr>
            <p:cNvSpPr/>
            <p:nvPr/>
          </p:nvSpPr>
          <p:spPr>
            <a:xfrm>
              <a:off x="7088111" y="3452367"/>
              <a:ext cx="2489950" cy="24891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83" y="16675"/>
                    <a:pt x="5284" y="12210"/>
                    <a:pt x="9136" y="8445"/>
                  </a:cubicBezTo>
                  <a:cubicBezTo>
                    <a:pt x="12754" y="4909"/>
                    <a:pt x="16975" y="2049"/>
                    <a:pt x="21600" y="0"/>
                  </a:cubicBezTo>
                </a:path>
              </a:pathLst>
            </a:custGeom>
            <a:ln w="25400">
              <a:noFill/>
              <a:custDash>
                <a:ds d="200000" sp="200000"/>
              </a:custDash>
              <a:miter lim="400000"/>
              <a:tailEnd type="triangle"/>
            </a:ln>
          </p:spPr>
          <p:txBody>
            <a:bodyPr lIns="0" tIns="0" rIns="0" bIns="0" anchor="ct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08" name="Line">
              <a:extLst>
                <a:ext uri="{FF2B5EF4-FFF2-40B4-BE49-F238E27FC236}">
                  <a16:creationId xmlns:a16="http://schemas.microsoft.com/office/drawing/2014/main" id="{F4D88BCD-E551-15E8-2375-66996E9D08E7}"/>
                </a:ext>
              </a:extLst>
            </p:cNvPr>
            <p:cNvSpPr/>
            <p:nvPr/>
          </p:nvSpPr>
          <p:spPr>
            <a:xfrm>
              <a:off x="13532671" y="3443529"/>
              <a:ext cx="2492319" cy="24754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042" y="2267"/>
                    <a:pt x="9603" y="5490"/>
                    <a:pt x="13434" y="9494"/>
                  </a:cubicBezTo>
                  <a:cubicBezTo>
                    <a:pt x="16819" y="13033"/>
                    <a:pt x="19581" y="17127"/>
                    <a:pt x="21600" y="21600"/>
                  </a:cubicBezTo>
                </a:path>
              </a:pathLst>
            </a:custGeom>
            <a:ln w="25400">
              <a:noFill/>
              <a:custDash>
                <a:ds d="200000" sp="200000"/>
              </a:custDash>
              <a:miter lim="400000"/>
              <a:tailEnd type="triangle"/>
            </a:ln>
          </p:spPr>
          <p:txBody>
            <a:bodyPr lIns="0" tIns="0" rIns="0" bIns="0" anchor="ct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09" name="A">
              <a:extLst>
                <a:ext uri="{FF2B5EF4-FFF2-40B4-BE49-F238E27FC236}">
                  <a16:creationId xmlns:a16="http://schemas.microsoft.com/office/drawing/2014/main" id="{B686F612-FB9E-C3D1-8D90-DAE6BE6C5633}"/>
                </a:ext>
              </a:extLst>
            </p:cNvPr>
            <p:cNvSpPr txBox="1"/>
            <p:nvPr/>
          </p:nvSpPr>
          <p:spPr>
            <a:xfrm>
              <a:off x="11187146" y="6390317"/>
              <a:ext cx="821280" cy="471925"/>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defRPr sz="2500" b="0">
                  <a:solidFill>
                    <a:srgbClr val="F7F6F6"/>
                  </a:solidFill>
                  <a:latin typeface="Barlow Medium"/>
                  <a:ea typeface="Barlow Medium"/>
                  <a:cs typeface="Barlow Medium"/>
                  <a:sym typeface="Barlow Medium"/>
                </a:defRPr>
              </a:lvl1pPr>
            </a:lstStyle>
            <a:p>
              <a:pPr algn="ctr" defTabSz="309563" hangingPunct="0">
                <a:buClrTx/>
              </a:pPr>
              <a:r>
                <a:rPr sz="900">
                  <a:latin typeface="Franklin Gothic Medium" panose="020B0603020102020204" pitchFamily="34" charset="0"/>
                  <a:cs typeface="Arial" panose="020B0604020202020204" pitchFamily="34" charset="0"/>
                </a:rPr>
                <a:t>A</a:t>
              </a:r>
            </a:p>
          </p:txBody>
        </p:sp>
        <p:sp>
          <p:nvSpPr>
            <p:cNvPr id="110" name="C">
              <a:extLst>
                <a:ext uri="{FF2B5EF4-FFF2-40B4-BE49-F238E27FC236}">
                  <a16:creationId xmlns:a16="http://schemas.microsoft.com/office/drawing/2014/main" id="{46EDD1F7-FB87-95A9-18D5-8B1F39DCAD5E}"/>
                </a:ext>
              </a:extLst>
            </p:cNvPr>
            <p:cNvSpPr txBox="1"/>
            <p:nvPr/>
          </p:nvSpPr>
          <p:spPr>
            <a:xfrm>
              <a:off x="12251314" y="8308141"/>
              <a:ext cx="821280" cy="471925"/>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defRPr sz="2500" b="0">
                  <a:solidFill>
                    <a:srgbClr val="F7F6F6"/>
                  </a:solidFill>
                  <a:latin typeface="Barlow Medium"/>
                  <a:ea typeface="Barlow Medium"/>
                  <a:cs typeface="Barlow Medium"/>
                  <a:sym typeface="Barlow Medium"/>
                </a:defRPr>
              </a:lvl1pPr>
            </a:lstStyle>
            <a:p>
              <a:pPr algn="ctr" defTabSz="309563" hangingPunct="0">
                <a:buClrTx/>
              </a:pPr>
              <a:r>
                <a:rPr sz="900">
                  <a:latin typeface="Franklin Gothic Medium" panose="020B0603020102020204" pitchFamily="34" charset="0"/>
                  <a:cs typeface="Arial" panose="020B0604020202020204" pitchFamily="34" charset="0"/>
                </a:rPr>
                <a:t>C</a:t>
              </a:r>
            </a:p>
          </p:txBody>
        </p:sp>
        <p:sp>
          <p:nvSpPr>
            <p:cNvPr id="111" name="B">
              <a:extLst>
                <a:ext uri="{FF2B5EF4-FFF2-40B4-BE49-F238E27FC236}">
                  <a16:creationId xmlns:a16="http://schemas.microsoft.com/office/drawing/2014/main" id="{0362BA97-F0F8-3535-A0B5-322834A920C3}"/>
                </a:ext>
              </a:extLst>
            </p:cNvPr>
            <p:cNvSpPr txBox="1"/>
            <p:nvPr/>
          </p:nvSpPr>
          <p:spPr>
            <a:xfrm>
              <a:off x="12261391" y="7058701"/>
              <a:ext cx="821280" cy="471925"/>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defRPr sz="2500" b="0">
                  <a:solidFill>
                    <a:srgbClr val="F7F6F6"/>
                  </a:solidFill>
                  <a:latin typeface="Barlow Medium"/>
                  <a:ea typeface="Barlow Medium"/>
                  <a:cs typeface="Barlow Medium"/>
                  <a:sym typeface="Barlow Medium"/>
                </a:defRPr>
              </a:lvl1pPr>
            </a:lstStyle>
            <a:p>
              <a:pPr algn="ctr" defTabSz="309563" hangingPunct="0">
                <a:buClrTx/>
              </a:pPr>
              <a:r>
                <a:rPr sz="900">
                  <a:latin typeface="Franklin Gothic Medium" panose="020B0603020102020204" pitchFamily="34" charset="0"/>
                  <a:cs typeface="Arial" panose="020B0604020202020204" pitchFamily="34" charset="0"/>
                </a:rPr>
                <a:t>B</a:t>
              </a:r>
            </a:p>
          </p:txBody>
        </p:sp>
        <p:sp>
          <p:nvSpPr>
            <p:cNvPr id="112" name="F">
              <a:extLst>
                <a:ext uri="{FF2B5EF4-FFF2-40B4-BE49-F238E27FC236}">
                  <a16:creationId xmlns:a16="http://schemas.microsoft.com/office/drawing/2014/main" id="{E58F7087-F139-6AD7-9E5C-D452DB2E11C5}"/>
                </a:ext>
              </a:extLst>
            </p:cNvPr>
            <p:cNvSpPr txBox="1"/>
            <p:nvPr/>
          </p:nvSpPr>
          <p:spPr>
            <a:xfrm>
              <a:off x="10111815" y="7058701"/>
              <a:ext cx="821280" cy="471925"/>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defRPr sz="2500" b="0">
                  <a:solidFill>
                    <a:srgbClr val="F7F6F6"/>
                  </a:solidFill>
                  <a:latin typeface="Barlow Medium"/>
                  <a:ea typeface="Barlow Medium"/>
                  <a:cs typeface="Barlow Medium"/>
                  <a:sym typeface="Barlow Medium"/>
                </a:defRPr>
              </a:lvl1pPr>
            </a:lstStyle>
            <a:p>
              <a:pPr algn="ctr" defTabSz="309563" hangingPunct="0">
                <a:buClrTx/>
              </a:pPr>
              <a:r>
                <a:rPr sz="900">
                  <a:latin typeface="Franklin Gothic Medium" panose="020B0603020102020204" pitchFamily="34" charset="0"/>
                  <a:cs typeface="Arial" panose="020B0604020202020204" pitchFamily="34" charset="0"/>
                </a:rPr>
                <a:t>F</a:t>
              </a:r>
            </a:p>
          </p:txBody>
        </p:sp>
        <p:sp>
          <p:nvSpPr>
            <p:cNvPr id="113" name="Placeholder text">
              <a:extLst>
                <a:ext uri="{FF2B5EF4-FFF2-40B4-BE49-F238E27FC236}">
                  <a16:creationId xmlns:a16="http://schemas.microsoft.com/office/drawing/2014/main" id="{58CC6D40-6340-25EA-9755-C09F401CEA58}"/>
                </a:ext>
              </a:extLst>
            </p:cNvPr>
            <p:cNvSpPr/>
            <p:nvPr/>
          </p:nvSpPr>
          <p:spPr>
            <a:xfrm rot="332482" flipH="1" flipV="1">
              <a:off x="9459711" y="1607701"/>
              <a:ext cx="4456450" cy="167211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scene3d>
              <a:camera prst="orthographicFront">
                <a:rot lat="13477" lon="21300299" rev="10954091"/>
              </a:camera>
              <a:lightRig rig="threePt" dir="t"/>
            </a:scene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vert="horz" wrap="none" lIns="19050" tIns="19050" rIns="19050" bIns="19050" numCol="1" anchor="t" anchorCtr="0">
              <a:prstTxWarp prst="textArchUp">
                <a:avLst>
                  <a:gd name="adj" fmla="val 12950573"/>
                </a:avLst>
              </a:prstTxWarp>
              <a:spAutoFit/>
            </a:bodyPr>
            <a:lstStyle>
              <a:lvl1pPr algn="l">
                <a:defRPr b="0">
                  <a:solidFill>
                    <a:srgbClr val="535454"/>
                  </a:solidFill>
                  <a:latin typeface="Barlow Bold"/>
                  <a:ea typeface="Barlow Bold"/>
                  <a:cs typeface="Barlow Bold"/>
                  <a:sym typeface="Barlow Bold"/>
                </a:defRPr>
              </a:lvl1pPr>
            </a:lstStyle>
            <a:p>
              <a:pPr algn="ctr" defTabSz="309563" hangingPunct="0">
                <a:buClrTx/>
              </a:pPr>
              <a:r>
                <a:rPr lang="en-US" sz="1050" b="1">
                  <a:solidFill>
                    <a:srgbClr val="0D113D"/>
                  </a:solidFill>
                  <a:latin typeface="Franklin Gothic Medium" panose="020B0603020102020204" pitchFamily="34" charset="0"/>
                  <a:cs typeface="Arial" panose="020B0604020202020204" pitchFamily="34" charset="0"/>
                </a:rPr>
                <a:t>CJADC2 EXPERTISE</a:t>
              </a:r>
              <a:endParaRPr sz="1050" b="1">
                <a:solidFill>
                  <a:srgbClr val="0D113D"/>
                </a:solidFill>
                <a:latin typeface="Franklin Gothic Medium" panose="020B0603020102020204" pitchFamily="34" charset="0"/>
                <a:cs typeface="Arial" panose="020B0604020202020204" pitchFamily="34" charset="0"/>
              </a:endParaRPr>
            </a:p>
          </p:txBody>
        </p:sp>
        <p:sp>
          <p:nvSpPr>
            <p:cNvPr id="114" name="Placeholder text">
              <a:extLst>
                <a:ext uri="{FF2B5EF4-FFF2-40B4-BE49-F238E27FC236}">
                  <a16:creationId xmlns:a16="http://schemas.microsoft.com/office/drawing/2014/main" id="{722AF481-F10D-AD60-97BA-530DB5D7DC46}"/>
                </a:ext>
              </a:extLst>
            </p:cNvPr>
            <p:cNvSpPr/>
            <p:nvPr/>
          </p:nvSpPr>
          <p:spPr>
            <a:xfrm rot="5400000">
              <a:off x="14130176" y="7176600"/>
              <a:ext cx="3425996" cy="106959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9050" tIns="19050" rIns="19050" bIns="19050" numCol="1" anchor="t">
              <a:prstTxWarp prst="textArchUp">
                <a:avLst>
                  <a:gd name="adj" fmla="val 9934704"/>
                </a:avLst>
              </a:prstTxWarp>
              <a:spAutoFit/>
            </a:bodyPr>
            <a:lstStyle>
              <a:lvl1pPr algn="l">
                <a:defRPr b="0">
                  <a:solidFill>
                    <a:srgbClr val="535454"/>
                  </a:solidFill>
                  <a:latin typeface="Barlow Bold"/>
                  <a:ea typeface="Barlow Bold"/>
                  <a:cs typeface="Barlow Bold"/>
                  <a:sym typeface="Barlow Bold"/>
                </a:defRPr>
              </a:lvl1pPr>
            </a:lstStyle>
            <a:p>
              <a:pPr algn="ctr" defTabSz="309563" hangingPunct="0">
                <a:buClrTx/>
              </a:pPr>
              <a:r>
                <a:rPr lang="en-US" sz="1050" b="1">
                  <a:solidFill>
                    <a:srgbClr val="0D113D"/>
                  </a:solidFill>
                  <a:latin typeface="Franklin Gothic Medium" panose="020B0603020102020204" pitchFamily="34" charset="0"/>
                  <a:cs typeface="Arial" panose="020B0604020202020204" pitchFamily="34" charset="0"/>
                </a:rPr>
                <a:t>EXPERIMENTATION</a:t>
              </a:r>
              <a:endParaRPr sz="1050" b="1">
                <a:solidFill>
                  <a:srgbClr val="0D113D"/>
                </a:solidFill>
                <a:latin typeface="Franklin Gothic Medium" panose="020B0603020102020204" pitchFamily="34" charset="0"/>
                <a:cs typeface="Arial" panose="020B0604020202020204" pitchFamily="34" charset="0"/>
              </a:endParaRPr>
            </a:p>
          </p:txBody>
        </p:sp>
        <p:sp>
          <p:nvSpPr>
            <p:cNvPr id="115" name="Placeholder text">
              <a:extLst>
                <a:ext uri="{FF2B5EF4-FFF2-40B4-BE49-F238E27FC236}">
                  <a16:creationId xmlns:a16="http://schemas.microsoft.com/office/drawing/2014/main" id="{B0ACE2E0-6C3C-5E75-413D-F62F36D71AF3}"/>
                </a:ext>
              </a:extLst>
            </p:cNvPr>
            <p:cNvSpPr/>
            <p:nvPr/>
          </p:nvSpPr>
          <p:spPr>
            <a:xfrm rot="16200000">
              <a:off x="5660586" y="7099221"/>
              <a:ext cx="3443433" cy="128865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9050" tIns="19050" rIns="19050" bIns="19050" numCol="1" anchor="t">
              <a:prstTxWarp prst="textArchUp">
                <a:avLst>
                  <a:gd name="adj" fmla="val 6279005"/>
                </a:avLst>
              </a:prstTxWarp>
              <a:spAutoFit/>
            </a:bodyPr>
            <a:lstStyle>
              <a:lvl1pPr algn="l">
                <a:defRPr b="0">
                  <a:solidFill>
                    <a:srgbClr val="535454"/>
                  </a:solidFill>
                  <a:latin typeface="Barlow Bold"/>
                  <a:ea typeface="Barlow Bold"/>
                  <a:cs typeface="Barlow Bold"/>
                  <a:sym typeface="Barlow Bold"/>
                </a:defRPr>
              </a:lvl1pPr>
            </a:lstStyle>
            <a:p>
              <a:pPr algn="ctr" defTabSz="309563" hangingPunct="0">
                <a:buClrTx/>
              </a:pPr>
              <a:r>
                <a:rPr lang="en-US" sz="1050" b="1">
                  <a:solidFill>
                    <a:srgbClr val="0D113D"/>
                  </a:solidFill>
                  <a:latin typeface="Franklin Gothic Medium" panose="020B0603020102020204" pitchFamily="34" charset="0"/>
                  <a:cs typeface="Arial" panose="020B0604020202020204" pitchFamily="34" charset="0"/>
                </a:rPr>
                <a:t>VALIDATION</a:t>
              </a:r>
              <a:endParaRPr sz="1050" b="1">
                <a:solidFill>
                  <a:srgbClr val="0D113D"/>
                </a:solidFill>
                <a:latin typeface="Franklin Gothic Medium" panose="020B0603020102020204" pitchFamily="34" charset="0"/>
                <a:cs typeface="Arial" panose="020B0604020202020204" pitchFamily="34" charset="0"/>
              </a:endParaRPr>
            </a:p>
          </p:txBody>
        </p:sp>
        <p:sp>
          <p:nvSpPr>
            <p:cNvPr id="116" name="Circle">
              <a:extLst>
                <a:ext uri="{FF2B5EF4-FFF2-40B4-BE49-F238E27FC236}">
                  <a16:creationId xmlns:a16="http://schemas.microsoft.com/office/drawing/2014/main" id="{377456A3-6B73-E0D1-3BDC-AD9C94AA153B}"/>
                </a:ext>
              </a:extLst>
            </p:cNvPr>
            <p:cNvSpPr/>
            <p:nvPr/>
          </p:nvSpPr>
          <p:spPr>
            <a:xfrm>
              <a:off x="13656436" y="8632212"/>
              <a:ext cx="537270" cy="537269"/>
            </a:xfrm>
            <a:prstGeom prst="ellipse">
              <a:avLst/>
            </a:prstGeom>
            <a:solidFill>
              <a:srgbClr val="0D113D"/>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17" name="Shape">
              <a:extLst>
                <a:ext uri="{FF2B5EF4-FFF2-40B4-BE49-F238E27FC236}">
                  <a16:creationId xmlns:a16="http://schemas.microsoft.com/office/drawing/2014/main" id="{9312BAE6-762E-5C51-C901-4681CDF8E4FD}"/>
                </a:ext>
              </a:extLst>
            </p:cNvPr>
            <p:cNvSpPr/>
            <p:nvPr/>
          </p:nvSpPr>
          <p:spPr>
            <a:xfrm>
              <a:off x="13906191" y="8788844"/>
              <a:ext cx="315337" cy="350326"/>
            </a:xfrm>
            <a:custGeom>
              <a:avLst/>
              <a:gdLst/>
              <a:ahLst/>
              <a:cxnLst>
                <a:cxn ang="0">
                  <a:pos x="wd2" y="hd2"/>
                </a:cxn>
                <a:cxn ang="5400000">
                  <a:pos x="wd2" y="hd2"/>
                </a:cxn>
                <a:cxn ang="10800000">
                  <a:pos x="wd2" y="hd2"/>
                </a:cxn>
                <a:cxn ang="16200000">
                  <a:pos x="wd2" y="hd2"/>
                </a:cxn>
              </a:cxnLst>
              <a:rect l="0" t="0" r="r" b="b"/>
              <a:pathLst>
                <a:path w="21600" h="21600" extrusionOk="0">
                  <a:moveTo>
                    <a:pt x="21600" y="11436"/>
                  </a:moveTo>
                  <a:lnTo>
                    <a:pt x="8875" y="0"/>
                  </a:lnTo>
                  <a:lnTo>
                    <a:pt x="0" y="2059"/>
                  </a:lnTo>
                  <a:lnTo>
                    <a:pt x="3454" y="5169"/>
                  </a:lnTo>
                  <a:lnTo>
                    <a:pt x="3192" y="6850"/>
                  </a:lnTo>
                  <a:lnTo>
                    <a:pt x="6750" y="10052"/>
                  </a:lnTo>
                  <a:lnTo>
                    <a:pt x="5490" y="11512"/>
                  </a:lnTo>
                  <a:lnTo>
                    <a:pt x="2410" y="8864"/>
                  </a:lnTo>
                  <a:lnTo>
                    <a:pt x="953" y="11886"/>
                  </a:lnTo>
                  <a:lnTo>
                    <a:pt x="11639" y="21600"/>
                  </a:lnTo>
                  <a:cubicBezTo>
                    <a:pt x="14159" y="20558"/>
                    <a:pt x="16388" y="19022"/>
                    <a:pt x="18162" y="17104"/>
                  </a:cubicBezTo>
                  <a:cubicBezTo>
                    <a:pt x="19707" y="15434"/>
                    <a:pt x="20875" y="13509"/>
                    <a:pt x="21600" y="11436"/>
                  </a:cubicBezTo>
                  <a:close/>
                </a:path>
              </a:pathLst>
            </a:custGeom>
            <a:solidFill>
              <a:srgbClr val="525455">
                <a:lumMod val="60000"/>
                <a:lumOff val="40000"/>
                <a:alpha val="20000"/>
              </a:srgbClr>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18" name="Shape">
              <a:extLst>
                <a:ext uri="{FF2B5EF4-FFF2-40B4-BE49-F238E27FC236}">
                  <a16:creationId xmlns:a16="http://schemas.microsoft.com/office/drawing/2014/main" id="{6BF1EF3B-A795-76F6-5D94-561BE7621847}"/>
                </a:ext>
              </a:extLst>
            </p:cNvPr>
            <p:cNvSpPr/>
            <p:nvPr/>
          </p:nvSpPr>
          <p:spPr>
            <a:xfrm>
              <a:off x="13862757" y="8781848"/>
              <a:ext cx="140083" cy="214471"/>
            </a:xfrm>
            <a:custGeom>
              <a:avLst/>
              <a:gdLst/>
              <a:ahLst/>
              <a:cxnLst>
                <a:cxn ang="0">
                  <a:pos x="wd2" y="hd2"/>
                </a:cxn>
                <a:cxn ang="5400000">
                  <a:pos x="wd2" y="hd2"/>
                </a:cxn>
                <a:cxn ang="10800000">
                  <a:pos x="wd2" y="hd2"/>
                </a:cxn>
                <a:cxn ang="16200000">
                  <a:pos x="wd2" y="hd2"/>
                </a:cxn>
              </a:cxnLst>
              <a:rect l="0" t="0" r="r" b="b"/>
              <a:pathLst>
                <a:path w="21513" h="21591" extrusionOk="0">
                  <a:moveTo>
                    <a:pt x="12133" y="3705"/>
                  </a:moveTo>
                  <a:lnTo>
                    <a:pt x="1263" y="3705"/>
                  </a:lnTo>
                  <a:cubicBezTo>
                    <a:pt x="1093" y="3705"/>
                    <a:pt x="928" y="3666"/>
                    <a:pt x="798" y="3594"/>
                  </a:cubicBezTo>
                  <a:cubicBezTo>
                    <a:pt x="678" y="3528"/>
                    <a:pt x="594" y="3438"/>
                    <a:pt x="560" y="3337"/>
                  </a:cubicBezTo>
                  <a:lnTo>
                    <a:pt x="560" y="514"/>
                  </a:lnTo>
                  <a:cubicBezTo>
                    <a:pt x="555" y="373"/>
                    <a:pt x="640" y="238"/>
                    <a:pt x="793" y="140"/>
                  </a:cubicBezTo>
                  <a:cubicBezTo>
                    <a:pt x="918" y="60"/>
                    <a:pt x="1081" y="11"/>
                    <a:pt x="1254" y="0"/>
                  </a:cubicBezTo>
                  <a:lnTo>
                    <a:pt x="20447" y="0"/>
                  </a:lnTo>
                  <a:cubicBezTo>
                    <a:pt x="20614" y="-2"/>
                    <a:pt x="20776" y="39"/>
                    <a:pt x="20896" y="115"/>
                  </a:cubicBezTo>
                  <a:cubicBezTo>
                    <a:pt x="21022" y="193"/>
                    <a:pt x="21092" y="302"/>
                    <a:pt x="21092" y="415"/>
                  </a:cubicBezTo>
                  <a:lnTo>
                    <a:pt x="21092" y="3562"/>
                  </a:lnTo>
                  <a:cubicBezTo>
                    <a:pt x="21087" y="3658"/>
                    <a:pt x="21056" y="3753"/>
                    <a:pt x="21000" y="3842"/>
                  </a:cubicBezTo>
                  <a:cubicBezTo>
                    <a:pt x="20947" y="3928"/>
                    <a:pt x="20871" y="4008"/>
                    <a:pt x="20776" y="4078"/>
                  </a:cubicBezTo>
                  <a:lnTo>
                    <a:pt x="14615" y="7758"/>
                  </a:lnTo>
                  <a:cubicBezTo>
                    <a:pt x="14538" y="7808"/>
                    <a:pt x="14510" y="7882"/>
                    <a:pt x="14542" y="7950"/>
                  </a:cubicBezTo>
                  <a:cubicBezTo>
                    <a:pt x="14567" y="8001"/>
                    <a:pt x="14623" y="8042"/>
                    <a:pt x="14697" y="8064"/>
                  </a:cubicBezTo>
                  <a:cubicBezTo>
                    <a:pt x="15727" y="8167"/>
                    <a:pt x="16712" y="8411"/>
                    <a:pt x="17589" y="8779"/>
                  </a:cubicBezTo>
                  <a:cubicBezTo>
                    <a:pt x="18597" y="9202"/>
                    <a:pt x="19434" y="9776"/>
                    <a:pt x="20059" y="10445"/>
                  </a:cubicBezTo>
                  <a:cubicBezTo>
                    <a:pt x="20822" y="11262"/>
                    <a:pt x="21235" y="12169"/>
                    <a:pt x="21412" y="13104"/>
                  </a:cubicBezTo>
                  <a:cubicBezTo>
                    <a:pt x="21588" y="14039"/>
                    <a:pt x="21528" y="15007"/>
                    <a:pt x="21273" y="15951"/>
                  </a:cubicBezTo>
                  <a:cubicBezTo>
                    <a:pt x="21068" y="16709"/>
                    <a:pt x="20740" y="17451"/>
                    <a:pt x="20211" y="18132"/>
                  </a:cubicBezTo>
                  <a:cubicBezTo>
                    <a:pt x="19696" y="18796"/>
                    <a:pt x="18997" y="19394"/>
                    <a:pt x="18143" y="19891"/>
                  </a:cubicBezTo>
                  <a:cubicBezTo>
                    <a:pt x="16120" y="21069"/>
                    <a:pt x="13441" y="21598"/>
                    <a:pt x="10734" y="21591"/>
                  </a:cubicBezTo>
                  <a:cubicBezTo>
                    <a:pt x="9081" y="21587"/>
                    <a:pt x="7448" y="21385"/>
                    <a:pt x="5977" y="20953"/>
                  </a:cubicBezTo>
                  <a:cubicBezTo>
                    <a:pt x="4452" y="20506"/>
                    <a:pt x="3115" y="19817"/>
                    <a:pt x="2073" y="18929"/>
                  </a:cubicBezTo>
                  <a:cubicBezTo>
                    <a:pt x="862" y="17895"/>
                    <a:pt x="145" y="16650"/>
                    <a:pt x="13" y="15350"/>
                  </a:cubicBezTo>
                  <a:lnTo>
                    <a:pt x="2" y="14852"/>
                  </a:lnTo>
                  <a:cubicBezTo>
                    <a:pt x="-12" y="14739"/>
                    <a:pt x="49" y="14627"/>
                    <a:pt x="170" y="14546"/>
                  </a:cubicBezTo>
                  <a:cubicBezTo>
                    <a:pt x="295" y="14462"/>
                    <a:pt x="469" y="14420"/>
                    <a:pt x="646" y="14429"/>
                  </a:cubicBezTo>
                  <a:lnTo>
                    <a:pt x="5990" y="14429"/>
                  </a:lnTo>
                  <a:cubicBezTo>
                    <a:pt x="6127" y="14434"/>
                    <a:pt x="6257" y="14472"/>
                    <a:pt x="6355" y="14535"/>
                  </a:cubicBezTo>
                  <a:cubicBezTo>
                    <a:pt x="6460" y="14603"/>
                    <a:pt x="6522" y="14695"/>
                    <a:pt x="6526" y="14791"/>
                  </a:cubicBezTo>
                  <a:cubicBezTo>
                    <a:pt x="6610" y="15121"/>
                    <a:pt x="6718" y="15448"/>
                    <a:pt x="6850" y="15771"/>
                  </a:cubicBezTo>
                  <a:cubicBezTo>
                    <a:pt x="6942" y="15998"/>
                    <a:pt x="7046" y="16223"/>
                    <a:pt x="7161" y="16445"/>
                  </a:cubicBezTo>
                  <a:cubicBezTo>
                    <a:pt x="7666" y="17125"/>
                    <a:pt x="8547" y="17608"/>
                    <a:pt x="9568" y="17834"/>
                  </a:cubicBezTo>
                  <a:cubicBezTo>
                    <a:pt x="10568" y="18055"/>
                    <a:pt x="11702" y="18029"/>
                    <a:pt x="12693" y="17662"/>
                  </a:cubicBezTo>
                  <a:cubicBezTo>
                    <a:pt x="14380" y="17037"/>
                    <a:pt x="14922" y="15695"/>
                    <a:pt x="14955" y="14403"/>
                  </a:cubicBezTo>
                  <a:cubicBezTo>
                    <a:pt x="14994" y="12890"/>
                    <a:pt x="14322" y="11313"/>
                    <a:pt x="12282" y="10703"/>
                  </a:cubicBezTo>
                  <a:cubicBezTo>
                    <a:pt x="11786" y="10554"/>
                    <a:pt x="11242" y="10487"/>
                    <a:pt x="10698" y="10509"/>
                  </a:cubicBezTo>
                  <a:cubicBezTo>
                    <a:pt x="10298" y="10525"/>
                    <a:pt x="9905" y="10589"/>
                    <a:pt x="9540" y="10698"/>
                  </a:cubicBezTo>
                  <a:lnTo>
                    <a:pt x="8545" y="11086"/>
                  </a:lnTo>
                  <a:cubicBezTo>
                    <a:pt x="8397" y="11157"/>
                    <a:pt x="8216" y="11191"/>
                    <a:pt x="8034" y="11182"/>
                  </a:cubicBezTo>
                  <a:cubicBezTo>
                    <a:pt x="7838" y="11172"/>
                    <a:pt x="7656" y="11114"/>
                    <a:pt x="7523" y="11019"/>
                  </a:cubicBezTo>
                  <a:lnTo>
                    <a:pt x="4907" y="8740"/>
                  </a:lnTo>
                  <a:cubicBezTo>
                    <a:pt x="4780" y="8645"/>
                    <a:pt x="4719" y="8520"/>
                    <a:pt x="4739" y="8394"/>
                  </a:cubicBezTo>
                  <a:cubicBezTo>
                    <a:pt x="4758" y="8276"/>
                    <a:pt x="4847" y="8168"/>
                    <a:pt x="4987" y="8092"/>
                  </a:cubicBezTo>
                  <a:lnTo>
                    <a:pt x="12302" y="3940"/>
                  </a:lnTo>
                  <a:cubicBezTo>
                    <a:pt x="12347" y="3901"/>
                    <a:pt x="12360" y="3851"/>
                    <a:pt x="12336" y="3805"/>
                  </a:cubicBezTo>
                  <a:cubicBezTo>
                    <a:pt x="12306" y="3747"/>
                    <a:pt x="12226" y="3707"/>
                    <a:pt x="12133" y="3705"/>
                  </a:cubicBezTo>
                  <a:close/>
                </a:path>
              </a:pathLst>
            </a:custGeom>
            <a:solidFill>
              <a:srgbClr val="F6F6F6"/>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19" name="Circle">
              <a:extLst>
                <a:ext uri="{FF2B5EF4-FFF2-40B4-BE49-F238E27FC236}">
                  <a16:creationId xmlns:a16="http://schemas.microsoft.com/office/drawing/2014/main" id="{320BDCCC-0DD1-141F-7A96-B106E5D51EAC}"/>
                </a:ext>
              </a:extLst>
            </p:cNvPr>
            <p:cNvSpPr/>
            <p:nvPr/>
          </p:nvSpPr>
          <p:spPr>
            <a:xfrm>
              <a:off x="8772490" y="5547106"/>
              <a:ext cx="537270" cy="537270"/>
            </a:xfrm>
            <a:prstGeom prst="ellipse">
              <a:avLst/>
            </a:prstGeom>
            <a:solidFill>
              <a:srgbClr val="FFC000"/>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20" name="Shape">
              <a:extLst>
                <a:ext uri="{FF2B5EF4-FFF2-40B4-BE49-F238E27FC236}">
                  <a16:creationId xmlns:a16="http://schemas.microsoft.com/office/drawing/2014/main" id="{1DAA2D57-B9D2-AFE1-6E52-C4EC779EC6D7}"/>
                </a:ext>
              </a:extLst>
            </p:cNvPr>
            <p:cNvSpPr/>
            <p:nvPr/>
          </p:nvSpPr>
          <p:spPr>
            <a:xfrm>
              <a:off x="8985231" y="5719119"/>
              <a:ext cx="299371" cy="339062"/>
            </a:xfrm>
            <a:custGeom>
              <a:avLst/>
              <a:gdLst/>
              <a:ahLst/>
              <a:cxnLst>
                <a:cxn ang="0">
                  <a:pos x="wd2" y="hd2"/>
                </a:cxn>
                <a:cxn ang="5400000">
                  <a:pos x="wd2" y="hd2"/>
                </a:cxn>
                <a:cxn ang="10800000">
                  <a:pos x="wd2" y="hd2"/>
                </a:cxn>
                <a:cxn ang="16200000">
                  <a:pos x="wd2" y="hd2"/>
                </a:cxn>
              </a:cxnLst>
              <a:rect l="0" t="0" r="r" b="b"/>
              <a:pathLst>
                <a:path w="21600" h="21600" extrusionOk="0">
                  <a:moveTo>
                    <a:pt x="21600" y="12382"/>
                  </a:moveTo>
                  <a:lnTo>
                    <a:pt x="7476" y="0"/>
                  </a:lnTo>
                  <a:lnTo>
                    <a:pt x="1839" y="423"/>
                  </a:lnTo>
                  <a:lnTo>
                    <a:pt x="0" y="11189"/>
                  </a:lnTo>
                  <a:lnTo>
                    <a:pt x="11813" y="21600"/>
                  </a:lnTo>
                  <a:cubicBezTo>
                    <a:pt x="14171" y="20625"/>
                    <a:pt x="16281" y="19239"/>
                    <a:pt x="18017" y="17525"/>
                  </a:cubicBezTo>
                  <a:cubicBezTo>
                    <a:pt x="19549" y="16013"/>
                    <a:pt x="20762" y="14271"/>
                    <a:pt x="21600" y="12382"/>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21" name="Shape">
              <a:extLst>
                <a:ext uri="{FF2B5EF4-FFF2-40B4-BE49-F238E27FC236}">
                  <a16:creationId xmlns:a16="http://schemas.microsoft.com/office/drawing/2014/main" id="{A878645A-64E8-DAD4-A398-EF1915716864}"/>
                </a:ext>
              </a:extLst>
            </p:cNvPr>
            <p:cNvSpPr/>
            <p:nvPr/>
          </p:nvSpPr>
          <p:spPr>
            <a:xfrm>
              <a:off x="8980251" y="5697045"/>
              <a:ext cx="140096" cy="216899"/>
            </a:xfrm>
            <a:custGeom>
              <a:avLst/>
              <a:gdLst/>
              <a:ahLst/>
              <a:cxnLst>
                <a:cxn ang="0">
                  <a:pos x="wd2" y="hd2"/>
                </a:cxn>
                <a:cxn ang="5400000">
                  <a:pos x="wd2" y="hd2"/>
                </a:cxn>
                <a:cxn ang="10800000">
                  <a:pos x="wd2" y="hd2"/>
                </a:cxn>
                <a:cxn ang="16200000">
                  <a:pos x="wd2" y="hd2"/>
                </a:cxn>
              </a:cxnLst>
              <a:rect l="0" t="0" r="r" b="b"/>
              <a:pathLst>
                <a:path w="21513" h="21551" extrusionOk="0">
                  <a:moveTo>
                    <a:pt x="10424" y="5"/>
                  </a:moveTo>
                  <a:cubicBezTo>
                    <a:pt x="9618" y="21"/>
                    <a:pt x="8814" y="85"/>
                    <a:pt x="8018" y="179"/>
                  </a:cubicBezTo>
                  <a:cubicBezTo>
                    <a:pt x="6661" y="339"/>
                    <a:pt x="5327" y="591"/>
                    <a:pt x="4125" y="1030"/>
                  </a:cubicBezTo>
                  <a:cubicBezTo>
                    <a:pt x="2985" y="1447"/>
                    <a:pt x="1997" y="2021"/>
                    <a:pt x="1276" y="2728"/>
                  </a:cubicBezTo>
                  <a:cubicBezTo>
                    <a:pt x="394" y="3592"/>
                    <a:pt x="-48" y="4614"/>
                    <a:pt x="4" y="5649"/>
                  </a:cubicBezTo>
                  <a:lnTo>
                    <a:pt x="4" y="14717"/>
                  </a:lnTo>
                  <a:cubicBezTo>
                    <a:pt x="-3" y="15687"/>
                    <a:pt x="285" y="16650"/>
                    <a:pt x="858" y="17546"/>
                  </a:cubicBezTo>
                  <a:cubicBezTo>
                    <a:pt x="1481" y="18521"/>
                    <a:pt x="2428" y="19401"/>
                    <a:pt x="3704" y="20058"/>
                  </a:cubicBezTo>
                  <a:cubicBezTo>
                    <a:pt x="4575" y="20507"/>
                    <a:pt x="5575" y="20836"/>
                    <a:pt x="6622" y="21079"/>
                  </a:cubicBezTo>
                  <a:cubicBezTo>
                    <a:pt x="7623" y="21310"/>
                    <a:pt x="8661" y="21461"/>
                    <a:pt x="9719" y="21521"/>
                  </a:cubicBezTo>
                  <a:cubicBezTo>
                    <a:pt x="10897" y="21588"/>
                    <a:pt x="12086" y="21541"/>
                    <a:pt x="13248" y="21399"/>
                  </a:cubicBezTo>
                  <a:cubicBezTo>
                    <a:pt x="14448" y="21252"/>
                    <a:pt x="15615" y="21005"/>
                    <a:pt x="16669" y="20606"/>
                  </a:cubicBezTo>
                  <a:cubicBezTo>
                    <a:pt x="19055" y="19701"/>
                    <a:pt x="20635" y="18140"/>
                    <a:pt x="21227" y="16389"/>
                  </a:cubicBezTo>
                  <a:cubicBezTo>
                    <a:pt x="21487" y="15619"/>
                    <a:pt x="21552" y="14831"/>
                    <a:pt x="21492" y="14054"/>
                  </a:cubicBezTo>
                  <a:cubicBezTo>
                    <a:pt x="21434" y="13306"/>
                    <a:pt x="21258" y="12557"/>
                    <a:pt x="20870" y="11841"/>
                  </a:cubicBezTo>
                  <a:cubicBezTo>
                    <a:pt x="20239" y="10675"/>
                    <a:pt x="19065" y="9661"/>
                    <a:pt x="17468" y="8984"/>
                  </a:cubicBezTo>
                  <a:cubicBezTo>
                    <a:pt x="16384" y="8524"/>
                    <a:pt x="15149" y="8240"/>
                    <a:pt x="13877" y="8078"/>
                  </a:cubicBezTo>
                  <a:cubicBezTo>
                    <a:pt x="12706" y="7929"/>
                    <a:pt x="11506" y="7883"/>
                    <a:pt x="10326" y="8001"/>
                  </a:cubicBezTo>
                  <a:cubicBezTo>
                    <a:pt x="9678" y="8065"/>
                    <a:pt x="9044" y="8181"/>
                    <a:pt x="8447" y="8358"/>
                  </a:cubicBezTo>
                  <a:cubicBezTo>
                    <a:pt x="7918" y="8515"/>
                    <a:pt x="7426" y="8719"/>
                    <a:pt x="6986" y="8965"/>
                  </a:cubicBezTo>
                  <a:cubicBezTo>
                    <a:pt x="6923" y="9009"/>
                    <a:pt x="6826" y="9025"/>
                    <a:pt x="6739" y="9005"/>
                  </a:cubicBezTo>
                  <a:cubicBezTo>
                    <a:pt x="6648" y="8984"/>
                    <a:pt x="6585" y="8931"/>
                    <a:pt x="6582" y="8868"/>
                  </a:cubicBezTo>
                  <a:lnTo>
                    <a:pt x="6626" y="5936"/>
                  </a:lnTo>
                  <a:cubicBezTo>
                    <a:pt x="6608" y="5268"/>
                    <a:pt x="7063" y="4655"/>
                    <a:pt x="7815" y="4245"/>
                  </a:cubicBezTo>
                  <a:cubicBezTo>
                    <a:pt x="8531" y="3855"/>
                    <a:pt x="9476" y="3670"/>
                    <a:pt x="10464" y="3678"/>
                  </a:cubicBezTo>
                  <a:cubicBezTo>
                    <a:pt x="11361" y="3685"/>
                    <a:pt x="12222" y="3852"/>
                    <a:pt x="12899" y="4191"/>
                  </a:cubicBezTo>
                  <a:cubicBezTo>
                    <a:pt x="13668" y="4576"/>
                    <a:pt x="14160" y="5162"/>
                    <a:pt x="14215" y="5816"/>
                  </a:cubicBezTo>
                  <a:lnTo>
                    <a:pt x="14215" y="6256"/>
                  </a:lnTo>
                  <a:cubicBezTo>
                    <a:pt x="14199" y="6347"/>
                    <a:pt x="14244" y="6438"/>
                    <a:pt x="14339" y="6507"/>
                  </a:cubicBezTo>
                  <a:cubicBezTo>
                    <a:pt x="14408" y="6557"/>
                    <a:pt x="14500" y="6593"/>
                    <a:pt x="14601" y="6608"/>
                  </a:cubicBezTo>
                  <a:lnTo>
                    <a:pt x="20034" y="6608"/>
                  </a:lnTo>
                  <a:cubicBezTo>
                    <a:pt x="20183" y="6614"/>
                    <a:pt x="20330" y="6580"/>
                    <a:pt x="20441" y="6517"/>
                  </a:cubicBezTo>
                  <a:cubicBezTo>
                    <a:pt x="20538" y="6462"/>
                    <a:pt x="20601" y="6389"/>
                    <a:pt x="20623" y="6307"/>
                  </a:cubicBezTo>
                  <a:lnTo>
                    <a:pt x="20623" y="5047"/>
                  </a:lnTo>
                  <a:cubicBezTo>
                    <a:pt x="20644" y="4063"/>
                    <a:pt x="20135" y="3106"/>
                    <a:pt x="19180" y="2340"/>
                  </a:cubicBezTo>
                  <a:cubicBezTo>
                    <a:pt x="18414" y="1725"/>
                    <a:pt x="17417" y="1271"/>
                    <a:pt x="16367" y="910"/>
                  </a:cubicBezTo>
                  <a:cubicBezTo>
                    <a:pt x="15270" y="533"/>
                    <a:pt x="14086" y="249"/>
                    <a:pt x="12834" y="108"/>
                  </a:cubicBezTo>
                  <a:cubicBezTo>
                    <a:pt x="12036" y="18"/>
                    <a:pt x="11230" y="-12"/>
                    <a:pt x="10424" y="5"/>
                  </a:cubicBezTo>
                  <a:close/>
                  <a:moveTo>
                    <a:pt x="11057" y="11458"/>
                  </a:moveTo>
                  <a:cubicBezTo>
                    <a:pt x="11968" y="11483"/>
                    <a:pt x="12847" y="11696"/>
                    <a:pt x="13517" y="12107"/>
                  </a:cubicBezTo>
                  <a:cubicBezTo>
                    <a:pt x="14142" y="12490"/>
                    <a:pt x="14511" y="13005"/>
                    <a:pt x="14728" y="13544"/>
                  </a:cubicBezTo>
                  <a:cubicBezTo>
                    <a:pt x="14975" y="14157"/>
                    <a:pt x="15028" y="14796"/>
                    <a:pt x="14888" y="15423"/>
                  </a:cubicBezTo>
                  <a:cubicBezTo>
                    <a:pt x="14785" y="16118"/>
                    <a:pt x="14276" y="16763"/>
                    <a:pt x="13467" y="17224"/>
                  </a:cubicBezTo>
                  <a:cubicBezTo>
                    <a:pt x="12839" y="17582"/>
                    <a:pt x="12062" y="17809"/>
                    <a:pt x="11231" y="17871"/>
                  </a:cubicBezTo>
                  <a:cubicBezTo>
                    <a:pt x="10329" y="17938"/>
                    <a:pt x="9422" y="17805"/>
                    <a:pt x="8640" y="17506"/>
                  </a:cubicBezTo>
                  <a:cubicBezTo>
                    <a:pt x="8025" y="17272"/>
                    <a:pt x="7507" y="16943"/>
                    <a:pt x="7168" y="16538"/>
                  </a:cubicBezTo>
                  <a:cubicBezTo>
                    <a:pt x="6641" y="15908"/>
                    <a:pt x="6592" y="15175"/>
                    <a:pt x="6651" y="14461"/>
                  </a:cubicBezTo>
                  <a:cubicBezTo>
                    <a:pt x="6703" y="13834"/>
                    <a:pt x="6841" y="13196"/>
                    <a:pt x="7349" y="12659"/>
                  </a:cubicBezTo>
                  <a:cubicBezTo>
                    <a:pt x="7956" y="12020"/>
                    <a:pt x="8996" y="11616"/>
                    <a:pt x="10141" y="11493"/>
                  </a:cubicBezTo>
                  <a:cubicBezTo>
                    <a:pt x="10445" y="11460"/>
                    <a:pt x="10753" y="11449"/>
                    <a:pt x="11057" y="11458"/>
                  </a:cubicBezTo>
                  <a:close/>
                </a:path>
              </a:pathLst>
            </a:custGeom>
            <a:solidFill>
              <a:srgbClr val="F6F6F6"/>
            </a:solidFill>
            <a:ln w="12700" cap="flat">
              <a:noFill/>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22" name="Line">
              <a:extLst>
                <a:ext uri="{FF2B5EF4-FFF2-40B4-BE49-F238E27FC236}">
                  <a16:creationId xmlns:a16="http://schemas.microsoft.com/office/drawing/2014/main" id="{1F96CDEF-8C1C-883F-D167-D9C4E8E59C51}"/>
                </a:ext>
              </a:extLst>
            </p:cNvPr>
            <p:cNvSpPr/>
            <p:nvPr/>
          </p:nvSpPr>
          <p:spPr>
            <a:xfrm rot="16697701">
              <a:off x="6711382" y="9123962"/>
              <a:ext cx="2862410" cy="3227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83" y="16675"/>
                    <a:pt x="5284" y="12210"/>
                    <a:pt x="9136" y="8445"/>
                  </a:cubicBezTo>
                  <a:cubicBezTo>
                    <a:pt x="12754" y="4909"/>
                    <a:pt x="16975" y="2049"/>
                    <a:pt x="21600" y="0"/>
                  </a:cubicBezTo>
                </a:path>
              </a:pathLst>
            </a:custGeom>
            <a:ln w="25400">
              <a:noFill/>
              <a:custDash>
                <a:ds d="200000" sp="200000"/>
              </a:custDash>
              <a:miter lim="400000"/>
              <a:tailEnd type="triangle"/>
            </a:ln>
          </p:spPr>
          <p:txBody>
            <a:bodyPr lIns="0" tIns="0" rIns="0" bIns="0" anchor="ct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23" name="TextBox 122">
              <a:extLst>
                <a:ext uri="{FF2B5EF4-FFF2-40B4-BE49-F238E27FC236}">
                  <a16:creationId xmlns:a16="http://schemas.microsoft.com/office/drawing/2014/main" id="{7C3B8CE3-5DD0-7601-4E8E-A674C7E368ED}"/>
                </a:ext>
              </a:extLst>
            </p:cNvPr>
            <p:cNvSpPr txBox="1"/>
            <p:nvPr/>
          </p:nvSpPr>
          <p:spPr>
            <a:xfrm>
              <a:off x="8826470" y="10727514"/>
              <a:ext cx="5454646" cy="2109941"/>
            </a:xfrm>
            <a:prstGeom prst="rect">
              <a:avLst/>
            </a:prstGeom>
            <a:noFill/>
            <a:ln w="12700" cap="flat">
              <a:noFill/>
              <a:miter lim="400000"/>
            </a:ln>
            <a:effectLst/>
            <a:sp3d/>
          </p:spPr>
          <p:txBody>
            <a:bodyPr rot="0" spcFirstLastPara="1" vertOverflow="overflow" horzOverflow="overflow" vert="horz" wrap="square" lIns="19050" tIns="19050" rIns="19050" bIns="19050" numCol="1" spcCol="38100" rtlCol="0" anchor="ctr">
              <a:prstTxWarp prst="textArchDown">
                <a:avLst>
                  <a:gd name="adj" fmla="val 21588845"/>
                </a:avLst>
              </a:prstTxWarp>
              <a:spAutoFit/>
            </a:bodyPr>
            <a:lstStyle/>
            <a:p>
              <a:pPr algn="ctr" defTabSz="309563" hangingPunct="0">
                <a:buClrTx/>
              </a:pPr>
              <a:r>
                <a:rPr lang="en-US" sz="1050" b="1">
                  <a:solidFill>
                    <a:sysClr val="windowText" lastClr="000000"/>
                  </a:solidFill>
                  <a:latin typeface="Franklin Gothic Medium" panose="020B0603020102020204" pitchFamily="34" charset="0"/>
                  <a:sym typeface="Helvetica Neue"/>
                </a:rPr>
                <a:t>NAVAL R&amp;D ESTABLISHMENT</a:t>
              </a:r>
              <a:endParaRPr lang="en-US" sz="1050" b="1">
                <a:solidFill>
                  <a:sysClr val="windowText" lastClr="000000"/>
                </a:solidFill>
                <a:latin typeface="Franklin Gothic Medium" panose="020B0603020102020204" pitchFamily="34" charset="0"/>
                <a:ea typeface="Helvetica Neue"/>
                <a:cs typeface="Helvetica Neue"/>
                <a:sym typeface="Helvetica Neue"/>
              </a:endParaRPr>
            </a:p>
          </p:txBody>
        </p:sp>
        <p:sp>
          <p:nvSpPr>
            <p:cNvPr id="124" name="Line">
              <a:extLst>
                <a:ext uri="{FF2B5EF4-FFF2-40B4-BE49-F238E27FC236}">
                  <a16:creationId xmlns:a16="http://schemas.microsoft.com/office/drawing/2014/main" id="{AC9673B2-5DD8-E30F-62B1-78C1100330E2}"/>
                </a:ext>
              </a:extLst>
            </p:cNvPr>
            <p:cNvSpPr/>
            <p:nvPr/>
          </p:nvSpPr>
          <p:spPr>
            <a:xfrm rot="11168362">
              <a:off x="13603649" y="9560226"/>
              <a:ext cx="2360926" cy="29615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83" y="16675"/>
                    <a:pt x="5284" y="12210"/>
                    <a:pt x="9136" y="8445"/>
                  </a:cubicBezTo>
                  <a:cubicBezTo>
                    <a:pt x="12754" y="4909"/>
                    <a:pt x="16975" y="2049"/>
                    <a:pt x="21600" y="0"/>
                  </a:cubicBezTo>
                </a:path>
              </a:pathLst>
            </a:custGeom>
            <a:ln w="25400">
              <a:noFill/>
              <a:custDash>
                <a:ds d="200000" sp="200000"/>
              </a:custDash>
              <a:miter lim="400000"/>
              <a:tailEnd type="triangle"/>
            </a:ln>
          </p:spPr>
          <p:txBody>
            <a:bodyPr lIns="0" tIns="0" rIns="0" bIns="0" anchor="ct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25" name="Freeform: Shape 124">
              <a:extLst>
                <a:ext uri="{FF2B5EF4-FFF2-40B4-BE49-F238E27FC236}">
                  <a16:creationId xmlns:a16="http://schemas.microsoft.com/office/drawing/2014/main" id="{419DC198-1328-C765-5B3A-76EB10504049}"/>
                </a:ext>
              </a:extLst>
            </p:cNvPr>
            <p:cNvSpPr/>
            <p:nvPr/>
          </p:nvSpPr>
          <p:spPr>
            <a:xfrm>
              <a:off x="9522017" y="7892910"/>
              <a:ext cx="1523322" cy="1509340"/>
            </a:xfrm>
            <a:custGeom>
              <a:avLst/>
              <a:gdLst>
                <a:gd name="connsiteX0" fmla="*/ 992063 w 1523322"/>
                <a:gd name="connsiteY0" fmla="*/ 0 h 1509340"/>
                <a:gd name="connsiteX1" fmla="*/ 1334529 w 1523322"/>
                <a:gd name="connsiteY1" fmla="*/ 436591 h 1509340"/>
                <a:gd name="connsiteX2" fmla="*/ 1523322 w 1523322"/>
                <a:gd name="connsiteY2" fmla="*/ 897778 h 1509340"/>
                <a:gd name="connsiteX3" fmla="*/ 1129123 w 1523322"/>
                <a:gd name="connsiteY3" fmla="*/ 1056602 h 1509340"/>
                <a:gd name="connsiteX4" fmla="*/ 1074443 w 1523322"/>
                <a:gd name="connsiteY4" fmla="*/ 1088984 h 1509340"/>
                <a:gd name="connsiteX5" fmla="*/ 1006873 w 1523322"/>
                <a:gd name="connsiteY5" fmla="*/ 1129000 h 1509340"/>
                <a:gd name="connsiteX6" fmla="*/ 578580 w 1523322"/>
                <a:gd name="connsiteY6" fmla="*/ 1509340 h 1509340"/>
                <a:gd name="connsiteX7" fmla="*/ 213124 w 1523322"/>
                <a:gd name="connsiteY7" fmla="*/ 1044449 h 1509340"/>
                <a:gd name="connsiteX8" fmla="*/ 0 w 1523322"/>
                <a:gd name="connsiteY8" fmla="*/ 498012 h 1509340"/>
                <a:gd name="connsiteX9" fmla="*/ 525052 w 1523322"/>
                <a:gd name="connsiteY9" fmla="*/ 325626 h 1509340"/>
                <a:gd name="connsiteX10" fmla="*/ 884600 w 1523322"/>
                <a:gd name="connsiteY10" fmla="*/ 94223 h 1509340"/>
                <a:gd name="connsiteX11" fmla="*/ 981563 w 1523322"/>
                <a:gd name="connsiteY11" fmla="*/ 9207 h 15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3322" h="1509340">
                  <a:moveTo>
                    <a:pt x="992063" y="0"/>
                  </a:moveTo>
                  <a:cubicBezTo>
                    <a:pt x="1126835" y="128085"/>
                    <a:pt x="1242213" y="275175"/>
                    <a:pt x="1334529" y="436591"/>
                  </a:cubicBezTo>
                  <a:cubicBezTo>
                    <a:pt x="1417324" y="581445"/>
                    <a:pt x="1480796" y="736502"/>
                    <a:pt x="1523322" y="897778"/>
                  </a:cubicBezTo>
                  <a:cubicBezTo>
                    <a:pt x="1386170" y="935616"/>
                    <a:pt x="1253938" y="988941"/>
                    <a:pt x="1129123" y="1056602"/>
                  </a:cubicBezTo>
                  <a:lnTo>
                    <a:pt x="1074443" y="1088984"/>
                  </a:lnTo>
                  <a:lnTo>
                    <a:pt x="1006873" y="1129000"/>
                  </a:lnTo>
                  <a:cubicBezTo>
                    <a:pt x="845444" y="1233047"/>
                    <a:pt x="701010" y="1361341"/>
                    <a:pt x="578580" y="1509340"/>
                  </a:cubicBezTo>
                  <a:cubicBezTo>
                    <a:pt x="434499" y="1373220"/>
                    <a:pt x="311364" y="1216626"/>
                    <a:pt x="213124" y="1044449"/>
                  </a:cubicBezTo>
                  <a:cubicBezTo>
                    <a:pt x="115730" y="873740"/>
                    <a:pt x="43937" y="689615"/>
                    <a:pt x="0" y="498012"/>
                  </a:cubicBezTo>
                  <a:cubicBezTo>
                    <a:pt x="182375" y="466079"/>
                    <a:pt x="359250" y="408011"/>
                    <a:pt x="525052" y="325626"/>
                  </a:cubicBezTo>
                  <a:cubicBezTo>
                    <a:pt x="653213" y="262004"/>
                    <a:pt x="773795" y="184349"/>
                    <a:pt x="884600" y="94223"/>
                  </a:cubicBezTo>
                  <a:lnTo>
                    <a:pt x="981563" y="9207"/>
                  </a:lnTo>
                  <a:close/>
                </a:path>
              </a:pathLst>
            </a:custGeom>
            <a:solidFill>
              <a:srgbClr val="83875D"/>
            </a:solidFill>
            <a:ln w="25400" cap="flat">
              <a:noFill/>
              <a:prstDash val="solid"/>
              <a:miter lim="400000"/>
            </a:ln>
            <a:effectLst/>
          </p:spPr>
          <p:txBody>
            <a:bodyPr wrap="square" lIns="0" tIns="0" rIns="0" bIns="0" numCol="1" anchor="ctr">
              <a:noAutofit/>
            </a:bodyPr>
            <a:lstStyle/>
            <a:p>
              <a:pPr algn="ctr" defTabSz="309563" hangingPunct="0">
                <a:buClrTx/>
                <a:defRPr sz="3200" b="0">
                  <a:solidFill>
                    <a:srgbClr val="FFFFFF"/>
                  </a:solidFill>
                  <a:latin typeface="+mn-lt"/>
                  <a:ea typeface="+mn-ea"/>
                  <a:cs typeface="+mn-cs"/>
                  <a:sym typeface="Helvetica Neue Medium"/>
                </a:defRPr>
              </a:pPr>
              <a:endParaRPr sz="1050">
                <a:solidFill>
                  <a:srgbClr val="FFFFFF"/>
                </a:solidFill>
                <a:latin typeface="Franklin Gothic Medium" panose="020B0603020102020204" pitchFamily="34" charset="0"/>
                <a:ea typeface="+mn-ea"/>
                <a:cs typeface="Arial" panose="020B0604020202020204" pitchFamily="34" charset="0"/>
                <a:sym typeface="Helvetica Neue Medium"/>
              </a:endParaRPr>
            </a:p>
          </p:txBody>
        </p:sp>
        <p:sp>
          <p:nvSpPr>
            <p:cNvPr id="126" name="E">
              <a:extLst>
                <a:ext uri="{FF2B5EF4-FFF2-40B4-BE49-F238E27FC236}">
                  <a16:creationId xmlns:a16="http://schemas.microsoft.com/office/drawing/2014/main" id="{BD5F72E1-81CD-472A-960E-6CD4EE74BF71}"/>
                </a:ext>
              </a:extLst>
            </p:cNvPr>
            <p:cNvSpPr txBox="1"/>
            <p:nvPr/>
          </p:nvSpPr>
          <p:spPr>
            <a:xfrm>
              <a:off x="10101738" y="8308141"/>
              <a:ext cx="821280" cy="471925"/>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defRPr sz="2500" b="0">
                  <a:solidFill>
                    <a:srgbClr val="F7F6F6"/>
                  </a:solidFill>
                  <a:latin typeface="Barlow Medium"/>
                  <a:ea typeface="Barlow Medium"/>
                  <a:cs typeface="Barlow Medium"/>
                  <a:sym typeface="Barlow Medium"/>
                </a:defRPr>
              </a:lvl1pPr>
            </a:lstStyle>
            <a:p>
              <a:pPr algn="ctr" defTabSz="309563" hangingPunct="0">
                <a:buClrTx/>
              </a:pPr>
              <a:r>
                <a:rPr sz="900">
                  <a:latin typeface="Franklin Gothic Medium" panose="020B0603020102020204" pitchFamily="34" charset="0"/>
                  <a:cs typeface="Arial" panose="020B0604020202020204" pitchFamily="34" charset="0"/>
                </a:rPr>
                <a:t>E</a:t>
              </a:r>
            </a:p>
          </p:txBody>
        </p:sp>
      </p:grpSp>
      <p:sp>
        <p:nvSpPr>
          <p:cNvPr id="132" name="TextBox 131">
            <a:extLst>
              <a:ext uri="{FF2B5EF4-FFF2-40B4-BE49-F238E27FC236}">
                <a16:creationId xmlns:a16="http://schemas.microsoft.com/office/drawing/2014/main" id="{D49551AE-532B-3EE9-9B8D-BF705D2B700D}"/>
              </a:ext>
            </a:extLst>
          </p:cNvPr>
          <p:cNvSpPr txBox="1"/>
          <p:nvPr/>
        </p:nvSpPr>
        <p:spPr>
          <a:xfrm>
            <a:off x="7259077" y="401419"/>
            <a:ext cx="1075231" cy="369332"/>
          </a:xfrm>
          <a:prstGeom prst="rect">
            <a:avLst/>
          </a:prstGeom>
          <a:noFill/>
        </p:spPr>
        <p:txBody>
          <a:bodyPr wrap="none" lIns="91440" tIns="45720" rIns="91440" bIns="45720" rtlCol="0" anchor="t">
            <a:spAutoFit/>
          </a:bodyPr>
          <a:lstStyle/>
          <a:p>
            <a:pPr>
              <a:buClrTx/>
              <a:defRPr/>
            </a:pPr>
            <a:r>
              <a:rPr lang="en-US" sz="1800" b="1" kern="1200" dirty="0">
                <a:solidFill>
                  <a:srgbClr val="FFFFFF"/>
                </a:solidFill>
                <a:latin typeface="Franklin Gothic Medium"/>
                <a:ea typeface="+mn-ea"/>
                <a:cs typeface="+mn-cs"/>
              </a:rPr>
              <a:t>MCTSSA </a:t>
            </a:r>
          </a:p>
        </p:txBody>
      </p:sp>
      <p:sp>
        <p:nvSpPr>
          <p:cNvPr id="136" name="Rectangle 135">
            <a:extLst>
              <a:ext uri="{FF2B5EF4-FFF2-40B4-BE49-F238E27FC236}">
                <a16:creationId xmlns:a16="http://schemas.microsoft.com/office/drawing/2014/main" id="{9823E4D0-BA7C-CDD8-069A-6983CFE98CD3}"/>
              </a:ext>
            </a:extLst>
          </p:cNvPr>
          <p:cNvSpPr/>
          <p:nvPr/>
        </p:nvSpPr>
        <p:spPr>
          <a:xfrm>
            <a:off x="4306957" y="13253"/>
            <a:ext cx="599725" cy="1839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Rectangle 136">
            <a:extLst>
              <a:ext uri="{FF2B5EF4-FFF2-40B4-BE49-F238E27FC236}">
                <a16:creationId xmlns:a16="http://schemas.microsoft.com/office/drawing/2014/main" id="{C9EC40AB-42CB-A848-DD9A-3522FD52F11B}"/>
              </a:ext>
            </a:extLst>
          </p:cNvPr>
          <p:cNvSpPr/>
          <p:nvPr/>
        </p:nvSpPr>
        <p:spPr>
          <a:xfrm>
            <a:off x="4306957" y="6660775"/>
            <a:ext cx="599725" cy="183972"/>
          </a:xfrm>
          <a:prstGeom prst="rect">
            <a:avLst/>
          </a:prstGeom>
          <a:solidFill>
            <a:schemeClr val="accent3">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3" name="Picture 2" descr="XR4000">
            <a:extLst>
              <a:ext uri="{FF2B5EF4-FFF2-40B4-BE49-F238E27FC236}">
                <a16:creationId xmlns:a16="http://schemas.microsoft.com/office/drawing/2014/main" id="{6E45139F-AAFF-D4C5-8F1C-D85F32804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187" y="1526328"/>
            <a:ext cx="1486905" cy="91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33">
            <a:extLst>
              <a:ext uri="{FF2B5EF4-FFF2-40B4-BE49-F238E27FC236}">
                <a16:creationId xmlns:a16="http://schemas.microsoft.com/office/drawing/2014/main" id="{7AC04B67-C737-C251-8615-3FDFF507BCF3}"/>
              </a:ext>
            </a:extLst>
          </p:cNvPr>
          <p:cNvPicPr>
            <a:picLocks noChangeAspect="1"/>
          </p:cNvPicPr>
          <p:nvPr/>
        </p:nvPicPr>
        <p:blipFill>
          <a:blip r:embed="rId5"/>
          <a:stretch>
            <a:fillRect/>
          </a:stretch>
        </p:blipFill>
        <p:spPr>
          <a:xfrm>
            <a:off x="4951160" y="1518680"/>
            <a:ext cx="1708709" cy="736349"/>
          </a:xfrm>
          <a:prstGeom prst="rect">
            <a:avLst/>
          </a:prstGeom>
        </p:spPr>
      </p:pic>
      <p:pic>
        <p:nvPicPr>
          <p:cNvPr id="135" name="Picture 134">
            <a:extLst>
              <a:ext uri="{FF2B5EF4-FFF2-40B4-BE49-F238E27FC236}">
                <a16:creationId xmlns:a16="http://schemas.microsoft.com/office/drawing/2014/main" id="{C890C04C-F105-C740-F29A-FCAA0064B5E4}"/>
              </a:ext>
            </a:extLst>
          </p:cNvPr>
          <p:cNvPicPr>
            <a:picLocks noChangeAspect="1"/>
          </p:cNvPicPr>
          <p:nvPr/>
        </p:nvPicPr>
        <p:blipFill>
          <a:blip r:embed="rId6"/>
          <a:stretch>
            <a:fillRect/>
          </a:stretch>
        </p:blipFill>
        <p:spPr>
          <a:xfrm>
            <a:off x="5629555" y="2590108"/>
            <a:ext cx="2060627" cy="1274174"/>
          </a:xfrm>
          <a:prstGeom prst="rect">
            <a:avLst/>
          </a:prstGeom>
        </p:spPr>
      </p:pic>
      <p:pic>
        <p:nvPicPr>
          <p:cNvPr id="139" name="Picture 138">
            <a:extLst>
              <a:ext uri="{FF2B5EF4-FFF2-40B4-BE49-F238E27FC236}">
                <a16:creationId xmlns:a16="http://schemas.microsoft.com/office/drawing/2014/main" id="{322EB4BE-F5CF-DF7C-3509-0BE1085A481A}"/>
              </a:ext>
            </a:extLst>
          </p:cNvPr>
          <p:cNvPicPr>
            <a:picLocks noChangeAspect="1"/>
          </p:cNvPicPr>
          <p:nvPr/>
        </p:nvPicPr>
        <p:blipFill>
          <a:blip r:embed="rId7"/>
          <a:srcRect l="1093" t="12640" r="-510" b="562"/>
          <a:stretch/>
        </p:blipFill>
        <p:spPr>
          <a:xfrm>
            <a:off x="291711" y="5267630"/>
            <a:ext cx="1709990" cy="1109739"/>
          </a:xfrm>
          <a:prstGeom prst="rect">
            <a:avLst/>
          </a:prstGeom>
        </p:spPr>
      </p:pic>
      <p:grpSp>
        <p:nvGrpSpPr>
          <p:cNvPr id="140" name="Group 139">
            <a:extLst>
              <a:ext uri="{FF2B5EF4-FFF2-40B4-BE49-F238E27FC236}">
                <a16:creationId xmlns:a16="http://schemas.microsoft.com/office/drawing/2014/main" id="{6C6F2F5A-F5C3-0CAB-576C-9655DE571336}"/>
              </a:ext>
            </a:extLst>
          </p:cNvPr>
          <p:cNvGrpSpPr/>
          <p:nvPr/>
        </p:nvGrpSpPr>
        <p:grpSpPr>
          <a:xfrm>
            <a:off x="4704544" y="4731570"/>
            <a:ext cx="1828800" cy="1557939"/>
            <a:chOff x="7229169" y="1308074"/>
            <a:chExt cx="2011680" cy="1548290"/>
          </a:xfrm>
        </p:grpSpPr>
        <p:pic>
          <p:nvPicPr>
            <p:cNvPr id="141" name="Picture 140">
              <a:extLst>
                <a:ext uri="{FF2B5EF4-FFF2-40B4-BE49-F238E27FC236}">
                  <a16:creationId xmlns:a16="http://schemas.microsoft.com/office/drawing/2014/main" id="{1CA9CB15-5FD6-7871-F8B3-E5EB4CCD3427}"/>
                </a:ext>
              </a:extLst>
            </p:cNvPr>
            <p:cNvPicPr>
              <a:picLocks noChangeAspect="1"/>
            </p:cNvPicPr>
            <p:nvPr/>
          </p:nvPicPr>
          <p:blipFill>
            <a:blip r:embed="rId8"/>
            <a:stretch>
              <a:fillRect/>
            </a:stretch>
          </p:blipFill>
          <p:spPr>
            <a:xfrm>
              <a:off x="7229169" y="1308074"/>
              <a:ext cx="2011680" cy="1315328"/>
            </a:xfrm>
            <a:prstGeom prst="rect">
              <a:avLst/>
            </a:prstGeom>
          </p:spPr>
        </p:pic>
        <p:sp>
          <p:nvSpPr>
            <p:cNvPr id="142" name="TextBox 141">
              <a:extLst>
                <a:ext uri="{FF2B5EF4-FFF2-40B4-BE49-F238E27FC236}">
                  <a16:creationId xmlns:a16="http://schemas.microsoft.com/office/drawing/2014/main" id="{AED17D38-D3EC-4D34-52D5-5404ED3D6D8E}"/>
                </a:ext>
              </a:extLst>
            </p:cNvPr>
            <p:cNvSpPr txBox="1"/>
            <p:nvPr/>
          </p:nvSpPr>
          <p:spPr>
            <a:xfrm flipH="1">
              <a:off x="7886302" y="2594754"/>
              <a:ext cx="609462" cy="261610"/>
            </a:xfrm>
            <a:prstGeom prst="rect">
              <a:avLst/>
            </a:prstGeom>
            <a:noFill/>
          </p:spPr>
          <p:txBody>
            <a:bodyPr wrap="none" rtlCol="0" anchor="ctr" anchorCtr="1">
              <a:spAutoFit/>
            </a:bodyPr>
            <a:lstStyle/>
            <a:p>
              <a:r>
                <a:rPr lang="en-US" sz="1100" b="1">
                  <a:latin typeface="Franklin Gothic Medium" panose="020B0603020102020204" pitchFamily="34" charset="0"/>
                </a:rPr>
                <a:t>RACER</a:t>
              </a:r>
            </a:p>
          </p:txBody>
        </p:sp>
      </p:grpSp>
      <p:grpSp>
        <p:nvGrpSpPr>
          <p:cNvPr id="143" name="Group 142">
            <a:extLst>
              <a:ext uri="{FF2B5EF4-FFF2-40B4-BE49-F238E27FC236}">
                <a16:creationId xmlns:a16="http://schemas.microsoft.com/office/drawing/2014/main" id="{3D168128-1442-7BFD-80DF-1A035F7D0570}"/>
              </a:ext>
            </a:extLst>
          </p:cNvPr>
          <p:cNvGrpSpPr/>
          <p:nvPr/>
        </p:nvGrpSpPr>
        <p:grpSpPr>
          <a:xfrm>
            <a:off x="6775782" y="4733275"/>
            <a:ext cx="1828800" cy="1566317"/>
            <a:chOff x="7130462" y="1238821"/>
            <a:chExt cx="2203867" cy="1804582"/>
          </a:xfrm>
        </p:grpSpPr>
        <p:pic>
          <p:nvPicPr>
            <p:cNvPr id="144" name="Picture 143" descr="A boat in the ocean&#10;&#10;Description automatically generated with low confidence">
              <a:extLst>
                <a:ext uri="{FF2B5EF4-FFF2-40B4-BE49-F238E27FC236}">
                  <a16:creationId xmlns:a16="http://schemas.microsoft.com/office/drawing/2014/main" id="{A1E01232-8B4C-3A67-0A1D-6E8E9B828D5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7130462" y="1238821"/>
              <a:ext cx="2203867" cy="1510958"/>
            </a:xfrm>
            <a:prstGeom prst="rect">
              <a:avLst/>
            </a:prstGeom>
          </p:spPr>
        </p:pic>
        <p:sp>
          <p:nvSpPr>
            <p:cNvPr id="145" name="TextBox 144">
              <a:extLst>
                <a:ext uri="{FF2B5EF4-FFF2-40B4-BE49-F238E27FC236}">
                  <a16:creationId xmlns:a16="http://schemas.microsoft.com/office/drawing/2014/main" id="{C7C2E4F0-FF34-A077-604B-1D42FE8E3489}"/>
                </a:ext>
              </a:extLst>
            </p:cNvPr>
            <p:cNvSpPr txBox="1"/>
            <p:nvPr/>
          </p:nvSpPr>
          <p:spPr>
            <a:xfrm>
              <a:off x="7225480" y="2781793"/>
              <a:ext cx="2108849" cy="261610"/>
            </a:xfrm>
            <a:prstGeom prst="rect">
              <a:avLst/>
            </a:prstGeom>
            <a:noFill/>
          </p:spPr>
          <p:txBody>
            <a:bodyPr wrap="square" rtlCol="0" anchor="ctr" anchorCtr="1">
              <a:spAutoFit/>
            </a:bodyPr>
            <a:lstStyle/>
            <a:p>
              <a:pPr algn="ctr"/>
              <a:r>
                <a:rPr lang="en-US" sz="1100" b="1" dirty="0">
                  <a:latin typeface="Franklin Gothic Medium" panose="020B0603020102020204" pitchFamily="34" charset="0"/>
                </a:rPr>
                <a:t>DIU PRIME Saronic Corsair</a:t>
              </a:r>
            </a:p>
          </p:txBody>
        </p:sp>
      </p:grpSp>
      <p:sp>
        <p:nvSpPr>
          <p:cNvPr id="146" name="TextBox 145">
            <a:extLst>
              <a:ext uri="{FF2B5EF4-FFF2-40B4-BE49-F238E27FC236}">
                <a16:creationId xmlns:a16="http://schemas.microsoft.com/office/drawing/2014/main" id="{D655B3B6-349E-68A9-CB71-541C4640F635}"/>
              </a:ext>
            </a:extLst>
          </p:cNvPr>
          <p:cNvSpPr txBox="1"/>
          <p:nvPr/>
        </p:nvSpPr>
        <p:spPr>
          <a:xfrm>
            <a:off x="3969080" y="-48650"/>
            <a:ext cx="1275478" cy="307777"/>
          </a:xfrm>
          <a:prstGeom prst="rect">
            <a:avLst/>
          </a:prstGeom>
          <a:noFill/>
        </p:spPr>
        <p:txBody>
          <a:bodyPr wrap="square" lIns="91440" tIns="45720" rIns="91440" bIns="45720" rtlCol="0" anchor="t">
            <a:spAutoFit/>
          </a:bodyPr>
          <a:lstStyle/>
          <a:p>
            <a:r>
              <a:rPr lang="en-US" dirty="0">
                <a:solidFill>
                  <a:srgbClr val="00B050"/>
                </a:solidFill>
                <a:latin typeface="Franklin Gothic Medium"/>
              </a:rPr>
              <a:t>Unclassified</a:t>
            </a:r>
            <a:endParaRPr lang="en-US" dirty="0">
              <a:solidFill>
                <a:srgbClr val="00B050"/>
              </a:solidFill>
              <a:latin typeface="Franklin Gothic Medium" panose="020B0603020102020204" pitchFamily="34" charset="0"/>
            </a:endParaRPr>
          </a:p>
        </p:txBody>
      </p:sp>
      <p:sp>
        <p:nvSpPr>
          <p:cNvPr id="147" name="TextBox 146">
            <a:extLst>
              <a:ext uri="{FF2B5EF4-FFF2-40B4-BE49-F238E27FC236}">
                <a16:creationId xmlns:a16="http://schemas.microsoft.com/office/drawing/2014/main" id="{64E3D979-43E6-826E-560B-6DBED123D920}"/>
              </a:ext>
            </a:extLst>
          </p:cNvPr>
          <p:cNvSpPr txBox="1"/>
          <p:nvPr/>
        </p:nvSpPr>
        <p:spPr>
          <a:xfrm>
            <a:off x="1146706" y="923275"/>
            <a:ext cx="2747384" cy="369332"/>
          </a:xfrm>
          <a:prstGeom prst="rect">
            <a:avLst/>
          </a:prstGeom>
          <a:noFill/>
        </p:spPr>
        <p:txBody>
          <a:bodyPr wrap="square" rtlCol="0">
            <a:spAutoFit/>
          </a:bodyPr>
          <a:lstStyle/>
          <a:p>
            <a:r>
              <a:rPr lang="en-US" sz="1800" u="sng" dirty="0">
                <a:latin typeface="Franklin Gothic Medium" panose="020B0603020102020204" pitchFamily="34" charset="0"/>
              </a:rPr>
              <a:t>CJADC2 Contributions </a:t>
            </a:r>
          </a:p>
        </p:txBody>
      </p:sp>
      <p:sp>
        <p:nvSpPr>
          <p:cNvPr id="148" name="TextBox 147">
            <a:extLst>
              <a:ext uri="{FF2B5EF4-FFF2-40B4-BE49-F238E27FC236}">
                <a16:creationId xmlns:a16="http://schemas.microsoft.com/office/drawing/2014/main" id="{508FE8AB-2E86-2298-2EE6-F3EBDB096BD8}"/>
              </a:ext>
            </a:extLst>
          </p:cNvPr>
          <p:cNvSpPr txBox="1"/>
          <p:nvPr/>
        </p:nvSpPr>
        <p:spPr>
          <a:xfrm>
            <a:off x="5984776" y="1002641"/>
            <a:ext cx="2747384" cy="369332"/>
          </a:xfrm>
          <a:prstGeom prst="rect">
            <a:avLst/>
          </a:prstGeom>
          <a:noFill/>
        </p:spPr>
        <p:txBody>
          <a:bodyPr wrap="square" rtlCol="0">
            <a:spAutoFit/>
          </a:bodyPr>
          <a:lstStyle/>
          <a:p>
            <a:r>
              <a:rPr lang="en-US" sz="1800" u="sng" dirty="0">
                <a:latin typeface="Franklin Gothic Medium" panose="020B0603020102020204" pitchFamily="34" charset="0"/>
              </a:rPr>
              <a:t>Prototypes</a:t>
            </a:r>
          </a:p>
        </p:txBody>
      </p:sp>
      <p:sp>
        <p:nvSpPr>
          <p:cNvPr id="149" name="TextBox 148">
            <a:extLst>
              <a:ext uri="{FF2B5EF4-FFF2-40B4-BE49-F238E27FC236}">
                <a16:creationId xmlns:a16="http://schemas.microsoft.com/office/drawing/2014/main" id="{F4D6A56D-2DAE-0607-710F-498E0F985997}"/>
              </a:ext>
            </a:extLst>
          </p:cNvPr>
          <p:cNvSpPr txBox="1"/>
          <p:nvPr/>
        </p:nvSpPr>
        <p:spPr>
          <a:xfrm>
            <a:off x="6104947" y="4190710"/>
            <a:ext cx="2747384" cy="369332"/>
          </a:xfrm>
          <a:prstGeom prst="rect">
            <a:avLst/>
          </a:prstGeom>
          <a:noFill/>
        </p:spPr>
        <p:txBody>
          <a:bodyPr wrap="square" rtlCol="0">
            <a:spAutoFit/>
          </a:bodyPr>
          <a:lstStyle/>
          <a:p>
            <a:r>
              <a:rPr lang="en-US" sz="1800" u="sng" dirty="0">
                <a:latin typeface="Franklin Gothic Medium" panose="020B0603020102020204" pitchFamily="34" charset="0"/>
              </a:rPr>
              <a:t>Autonomy</a:t>
            </a:r>
          </a:p>
        </p:txBody>
      </p:sp>
      <p:sp>
        <p:nvSpPr>
          <p:cNvPr id="150" name="TextBox 149">
            <a:extLst>
              <a:ext uri="{FF2B5EF4-FFF2-40B4-BE49-F238E27FC236}">
                <a16:creationId xmlns:a16="http://schemas.microsoft.com/office/drawing/2014/main" id="{80103B2B-31F8-5296-5D3D-2E87C8EE57C6}"/>
              </a:ext>
            </a:extLst>
          </p:cNvPr>
          <p:cNvSpPr txBox="1"/>
          <p:nvPr/>
        </p:nvSpPr>
        <p:spPr>
          <a:xfrm>
            <a:off x="721919" y="4776098"/>
            <a:ext cx="3596958" cy="369332"/>
          </a:xfrm>
          <a:prstGeom prst="rect">
            <a:avLst/>
          </a:prstGeom>
          <a:noFill/>
        </p:spPr>
        <p:txBody>
          <a:bodyPr wrap="square" rtlCol="0">
            <a:spAutoFit/>
          </a:bodyPr>
          <a:lstStyle/>
          <a:p>
            <a:r>
              <a:rPr lang="en-US" sz="1800" u="sng" dirty="0">
                <a:latin typeface="Franklin Gothic Medium" panose="020B0603020102020204" pitchFamily="34" charset="0"/>
              </a:rPr>
              <a:t>Software Development/</a:t>
            </a:r>
            <a:r>
              <a:rPr lang="en-US" sz="1800" u="sng" dirty="0" err="1">
                <a:latin typeface="Franklin Gothic Medium" panose="020B0603020102020204" pitchFamily="34" charset="0"/>
              </a:rPr>
              <a:t>SBUe</a:t>
            </a:r>
            <a:endParaRPr lang="en-US" sz="1800" u="sng" dirty="0">
              <a:latin typeface="Franklin Gothic Medium" panose="020B0603020102020204" pitchFamily="34" charset="0"/>
            </a:endParaRPr>
          </a:p>
        </p:txBody>
      </p:sp>
      <p:pic>
        <p:nvPicPr>
          <p:cNvPr id="151" name="Picture 150" descr="A close up of a sign&#10;&#10;Description automatically generated">
            <a:extLst>
              <a:ext uri="{FF2B5EF4-FFF2-40B4-BE49-F238E27FC236}">
                <a16:creationId xmlns:a16="http://schemas.microsoft.com/office/drawing/2014/main" id="{5A50BB76-E767-0162-81A1-8469FB9175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01701" y="5267630"/>
            <a:ext cx="2046673" cy="1001859"/>
          </a:xfrm>
          <a:prstGeom prst="rect">
            <a:avLst/>
          </a:prstGeom>
        </p:spPr>
      </p:pic>
    </p:spTree>
    <p:extLst>
      <p:ext uri="{BB962C8B-B14F-4D97-AF65-F5344CB8AC3E}">
        <p14:creationId xmlns:p14="http://schemas.microsoft.com/office/powerpoint/2010/main" val="98250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9F1C-0D8C-440E-C96B-618E633E18FE}"/>
              </a:ext>
            </a:extLst>
          </p:cNvPr>
          <p:cNvSpPr>
            <a:spLocks noGrp="1"/>
          </p:cNvSpPr>
          <p:nvPr>
            <p:ph type="ctrTitle"/>
          </p:nvPr>
        </p:nvSpPr>
        <p:spPr>
          <a:xfrm>
            <a:off x="685800" y="3161789"/>
            <a:ext cx="7772400" cy="1470025"/>
          </a:xfrm>
        </p:spPr>
        <p:txBody>
          <a:bodyPr/>
          <a:lstStyle/>
          <a:p>
            <a:r>
              <a:rPr lang="en-US">
                <a:latin typeface="Franklin Gothic Medium" panose="020B0603020102020204" pitchFamily="34" charset="0"/>
              </a:rPr>
              <a:t>Questions ?</a:t>
            </a:r>
          </a:p>
        </p:txBody>
      </p:sp>
    </p:spTree>
    <p:extLst>
      <p:ext uri="{BB962C8B-B14F-4D97-AF65-F5344CB8AC3E}">
        <p14:creationId xmlns:p14="http://schemas.microsoft.com/office/powerpoint/2010/main" val="4209952604"/>
      </p:ext>
    </p:extLst>
  </p:cSld>
  <p:clrMapOvr>
    <a:masterClrMapping/>
  </p:clrMapOvr>
</p:sld>
</file>

<file path=ppt/theme/theme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TSSA C5I Template 2023.pptx" id="{4DBA6C6F-97FF-47F2-A138-7A21C9944FDA}" vid="{54CDC7E9-1158-43E3-B450-E1A5582AC82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TSSA C5I Template 2023.pptx" id="{4DBA6C6F-97FF-47F2-A138-7A21C9944FDA}" vid="{0A0E3FA4-AA9C-45FF-A234-9F3B57A2D288}"/>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TSSA C5I Template 2023.pptx" id="{4DBA6C6F-97FF-47F2-A138-7A21C9944FDA}" vid="{8A1CC5CA-4286-40A5-9657-BB81AC6A87BE}"/>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05b1e01-c46a-4473-8294-a348973fe005" xsi:nil="true"/>
    <lcf76f155ced4ddcb4097134ff3c332f xmlns="df81440d-68ab-4726-8dea-9f0cc0daea4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6EF89E0E3C7846BCDC0CA98C2F929B" ma:contentTypeVersion="17" ma:contentTypeDescription="Create a new document." ma:contentTypeScope="" ma:versionID="87ba88ba053c4dd3c73129c2cfdaaa53">
  <xsd:schema xmlns:xsd="http://www.w3.org/2001/XMLSchema" xmlns:xs="http://www.w3.org/2001/XMLSchema" xmlns:p="http://schemas.microsoft.com/office/2006/metadata/properties" xmlns:ns1="http://schemas.microsoft.com/sharepoint/v3" xmlns:ns2="df81440d-68ab-4726-8dea-9f0cc0daea43" xmlns:ns3="905b1e01-c46a-4473-8294-a348973fe005" targetNamespace="http://schemas.microsoft.com/office/2006/metadata/properties" ma:root="true" ma:fieldsID="d854238a5234b86407de353ef4629971" ns1:_="" ns2:_="" ns3:_="">
    <xsd:import namespace="http://schemas.microsoft.com/sharepoint/v3"/>
    <xsd:import namespace="df81440d-68ab-4726-8dea-9f0cc0daea43"/>
    <xsd:import namespace="905b1e01-c46a-4473-8294-a348973fe005"/>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TaxCatchAll" minOccurs="0"/>
                <xsd:element ref="ns2:MediaServiceOCR" minOccurs="0"/>
                <xsd:element ref="ns2:lcf76f155ced4ddcb4097134ff3c332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1440d-68ab-4726-8dea-9f0cc0daea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description="" ma:hidden="true" ma:indexed="true" ma:internalName="MediaServiceObjectDetectorVersions" ma:readOnly="true">
      <xsd:simpleType>
        <xsd:restriction base="dms:Text"/>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b1e01-c46a-4473-8294-a348973fe00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995e2dd-f5cb-4767-88ed-f192cf008803}" ma:internalName="TaxCatchAll" ma:showField="CatchAllData" ma:web="905b1e01-c46a-4473-8294-a348973fe0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B56E89-598B-4C09-9407-F5291A26CDDE}">
  <ds:schemaRefs>
    <ds:schemaRef ds:uri="http://schemas.microsoft.com/sharepoint/v3/contenttype/forms"/>
  </ds:schemaRefs>
</ds:datastoreItem>
</file>

<file path=customXml/itemProps2.xml><?xml version="1.0" encoding="utf-8"?>
<ds:datastoreItem xmlns:ds="http://schemas.openxmlformats.org/officeDocument/2006/customXml" ds:itemID="{D9D0A763-946D-489F-8D7F-499A28C2BE3A}">
  <ds:schemaRefs>
    <ds:schemaRef ds:uri="http://purl.org/dc/dcmitype/"/>
    <ds:schemaRef ds:uri="http://www.w3.org/XML/1998/namespace"/>
    <ds:schemaRef ds:uri="340dd7f2-04fd-46bf-bf53-f8a86677fa80"/>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5b43991f-4182-4b71-9a5c-c6a426e63a87"/>
  </ds:schemaRefs>
</ds:datastoreItem>
</file>

<file path=customXml/itemProps3.xml><?xml version="1.0" encoding="utf-8"?>
<ds:datastoreItem xmlns:ds="http://schemas.openxmlformats.org/officeDocument/2006/customXml" ds:itemID="{6656DC60-C983-42C6-A7EA-22B2E9224A0F}"/>
</file>

<file path=docProps/app.xml><?xml version="1.0" encoding="utf-8"?>
<Properties xmlns="http://schemas.openxmlformats.org/officeDocument/2006/extended-properties" xmlns:vt="http://schemas.openxmlformats.org/officeDocument/2006/docPropsVTypes">
  <Template>2023 MCTSSA C5I Template</Template>
  <TotalTime>90</TotalTime>
  <Words>342</Words>
  <Application>Microsoft Office PowerPoint</Application>
  <PresentationFormat>On-screen Show (4:3)</PresentationFormat>
  <Paragraphs>46</Paragraphs>
  <Slides>4</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Franklin Gothic Medium</vt:lpstr>
      <vt:lpstr>Franklin Gothic Heavy</vt:lpstr>
      <vt:lpstr>Arial</vt:lpstr>
      <vt:lpstr>Calibri</vt:lpstr>
      <vt:lpstr>Bell MT</vt:lpstr>
      <vt:lpstr>Franklin Gothic Demi Bold</vt:lpstr>
      <vt:lpstr>8_Default Design</vt:lpstr>
      <vt:lpstr>Custom Design</vt:lpstr>
      <vt:lpstr>1_Custom Design</vt:lpstr>
      <vt:lpstr>PowerPoint Presentation</vt:lpstr>
      <vt:lpstr>PowerPoint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CIV Geraldine C</dc:creator>
  <cp:lastModifiedBy>Carey CIV Geraldine C</cp:lastModifiedBy>
  <cp:revision>2</cp:revision>
  <dcterms:created xsi:type="dcterms:W3CDTF">2025-01-10T19:39:13Z</dcterms:created>
  <dcterms:modified xsi:type="dcterms:W3CDTF">2025-03-27T17:58:05Z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0x010100956EF89E0E3C7846BCDC0CA98C2F929B</vt:lpwstr>
  </property>
  <property fmtid="{D5CDD505-2E9C-101B-9397-08002B2CF9AE}" pid="3" name="MediaServiceImageTags">
    <vt:lpwstr/>
  </property>
</Properties>
</file>