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745" r:id="rId6"/>
    <p:sldId id="752" r:id="rId7"/>
    <p:sldId id="753" r:id="rId8"/>
    <p:sldId id="748" r:id="rId9"/>
    <p:sldId id="751" r:id="rId10"/>
    <p:sldId id="750" r:id="rId11"/>
    <p:sldId id="292" r:id="rId12"/>
  </p:sldIdLst>
  <p:sldSz cx="13817600" cy="7772400"/>
  <p:notesSz cx="9309100" cy="70231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9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1D3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41DEAE-C9F4-4FBC-975A-7CEC467A3DDF}" v="269" dt="2025-04-15T23:39:44.18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967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rnen CIV Chad J" userId="ad29785c-dc04-4338-bb2b-f8df868bb357" providerId="ADAL" clId="{956A4362-A9D9-4043-8458-36D7C48A4B94}"/>
    <pc:docChg chg="modSld">
      <pc:chgData name="Kernen CIV Chad J" userId="ad29785c-dc04-4338-bb2b-f8df868bb357" providerId="ADAL" clId="{956A4362-A9D9-4043-8458-36D7C48A4B94}" dt="2025-04-02T18:02:47.730" v="4" actId="6549"/>
      <pc:docMkLst>
        <pc:docMk/>
      </pc:docMkLst>
      <pc:sldChg chg="modNotesTx">
        <pc:chgData name="Kernen CIV Chad J" userId="ad29785c-dc04-4338-bb2b-f8df868bb357" providerId="ADAL" clId="{956A4362-A9D9-4043-8458-36D7C48A4B94}" dt="2025-04-02T17:59:07.232" v="2" actId="6549"/>
        <pc:sldMkLst>
          <pc:docMk/>
          <pc:sldMk cId="2422078689" sldId="748"/>
        </pc:sldMkLst>
      </pc:sldChg>
      <pc:sldChg chg="modNotesTx">
        <pc:chgData name="Kernen CIV Chad J" userId="ad29785c-dc04-4338-bb2b-f8df868bb357" providerId="ADAL" clId="{956A4362-A9D9-4043-8458-36D7C48A4B94}" dt="2025-04-02T18:02:47.730" v="4" actId="6549"/>
        <pc:sldMkLst>
          <pc:docMk/>
          <pc:sldMk cId="4279877953" sldId="750"/>
        </pc:sldMkLst>
      </pc:sldChg>
      <pc:sldChg chg="modNotesTx">
        <pc:chgData name="Kernen CIV Chad J" userId="ad29785c-dc04-4338-bb2b-f8df868bb357" providerId="ADAL" clId="{956A4362-A9D9-4043-8458-36D7C48A4B94}" dt="2025-04-02T17:59:11.197" v="3" actId="6549"/>
        <pc:sldMkLst>
          <pc:docMk/>
          <pc:sldMk cId="1733092232" sldId="751"/>
        </pc:sldMkLst>
      </pc:sldChg>
      <pc:sldChg chg="modNotesTx">
        <pc:chgData name="Kernen CIV Chad J" userId="ad29785c-dc04-4338-bb2b-f8df868bb357" providerId="ADAL" clId="{956A4362-A9D9-4043-8458-36D7C48A4B94}" dt="2025-04-02T17:59:00.594" v="0" actId="6549"/>
        <pc:sldMkLst>
          <pc:docMk/>
          <pc:sldMk cId="2438191524" sldId="752"/>
        </pc:sldMkLst>
      </pc:sldChg>
      <pc:sldChg chg="modNotesTx">
        <pc:chgData name="Kernen CIV Chad J" userId="ad29785c-dc04-4338-bb2b-f8df868bb357" providerId="ADAL" clId="{956A4362-A9D9-4043-8458-36D7C48A4B94}" dt="2025-04-02T17:59:03.810" v="1" actId="6549"/>
        <pc:sldMkLst>
          <pc:docMk/>
          <pc:sldMk cId="2062520130" sldId="753"/>
        </pc:sldMkLst>
      </pc:sldChg>
    </pc:docChg>
  </pc:docChgLst>
  <pc:docChgLst>
    <pc:chgData name="Price CIV Casey T" userId="82aad414-d2c8-488c-b690-5a2d7fd3902e" providerId="ADAL" clId="{5F41DEAE-C9F4-4FBC-975A-7CEC467A3DDF}"/>
    <pc:docChg chg="undo redo custSel modSld">
      <pc:chgData name="Price CIV Casey T" userId="82aad414-d2c8-488c-b690-5a2d7fd3902e" providerId="ADAL" clId="{5F41DEAE-C9F4-4FBC-975A-7CEC467A3DDF}" dt="2025-04-15T23:39:44.188" v="280" actId="12"/>
      <pc:docMkLst>
        <pc:docMk/>
      </pc:docMkLst>
      <pc:sldChg chg="addSp modSp mod">
        <pc:chgData name="Price CIV Casey T" userId="82aad414-d2c8-488c-b690-5a2d7fd3902e" providerId="ADAL" clId="{5F41DEAE-C9F4-4FBC-975A-7CEC467A3DDF}" dt="2025-04-15T23:10:47.220" v="23" actId="14100"/>
        <pc:sldMkLst>
          <pc:docMk/>
          <pc:sldMk cId="0" sldId="256"/>
        </pc:sldMkLst>
        <pc:spChg chg="add mod">
          <ac:chgData name="Price CIV Casey T" userId="82aad414-d2c8-488c-b690-5a2d7fd3902e" providerId="ADAL" clId="{5F41DEAE-C9F4-4FBC-975A-7CEC467A3DDF}" dt="2025-04-15T23:07:35.256" v="8" actId="14100"/>
          <ac:spMkLst>
            <pc:docMk/>
            <pc:sldMk cId="0" sldId="256"/>
            <ac:spMk id="4" creationId="{50CFF792-C08D-FC5B-6BE4-A178A9AC5885}"/>
          </ac:spMkLst>
        </pc:spChg>
        <pc:spChg chg="mod">
          <ac:chgData name="Price CIV Casey T" userId="82aad414-d2c8-488c-b690-5a2d7fd3902e" providerId="ADAL" clId="{5F41DEAE-C9F4-4FBC-975A-7CEC467A3DDF}" dt="2025-04-15T23:10:47.220" v="23" actId="14100"/>
          <ac:spMkLst>
            <pc:docMk/>
            <pc:sldMk cId="0" sldId="256"/>
            <ac:spMk id="14" creationId="{00000000-0000-0000-0000-000000000000}"/>
          </ac:spMkLst>
        </pc:spChg>
        <pc:spChg chg="mod">
          <ac:chgData name="Price CIV Casey T" userId="82aad414-d2c8-488c-b690-5a2d7fd3902e" providerId="ADAL" clId="{5F41DEAE-C9F4-4FBC-975A-7CEC467A3DDF}" dt="2025-04-15T23:08:16.331" v="13" actId="58"/>
          <ac:spMkLst>
            <pc:docMk/>
            <pc:sldMk cId="0" sldId="256"/>
            <ac:spMk id="16" creationId="{93C4C9FC-2161-5630-8591-28079CC636FB}"/>
          </ac:spMkLst>
        </pc:spChg>
      </pc:sldChg>
      <pc:sldChg chg="modSp mod">
        <pc:chgData name="Price CIV Casey T" userId="82aad414-d2c8-488c-b690-5a2d7fd3902e" providerId="ADAL" clId="{5F41DEAE-C9F4-4FBC-975A-7CEC467A3DDF}" dt="2025-04-15T23:16:13.024" v="91" actId="1076"/>
        <pc:sldMkLst>
          <pc:docMk/>
          <pc:sldMk cId="2217228877" sldId="745"/>
        </pc:sldMkLst>
        <pc:spChg chg="mod">
          <ac:chgData name="Price CIV Casey T" userId="82aad414-d2c8-488c-b690-5a2d7fd3902e" providerId="ADAL" clId="{5F41DEAE-C9F4-4FBC-975A-7CEC467A3DDF}" dt="2025-04-15T23:15:37.536" v="77" actId="1076"/>
          <ac:spMkLst>
            <pc:docMk/>
            <pc:sldMk cId="2217228877" sldId="745"/>
            <ac:spMk id="2" creationId="{FED0A0E1-D971-08BF-A5E5-3C4BF91C4A1E}"/>
          </ac:spMkLst>
        </pc:spChg>
        <pc:spChg chg="mod">
          <ac:chgData name="Price CIV Casey T" userId="82aad414-d2c8-488c-b690-5a2d7fd3902e" providerId="ADAL" clId="{5F41DEAE-C9F4-4FBC-975A-7CEC467A3DDF}" dt="2025-04-15T23:11:32.566" v="28" actId="113"/>
          <ac:spMkLst>
            <pc:docMk/>
            <pc:sldMk cId="2217228877" sldId="745"/>
            <ac:spMk id="3" creationId="{72EAF1B8-6F2F-B497-84ED-96A078C3D51B}"/>
          </ac:spMkLst>
        </pc:spChg>
        <pc:spChg chg="mod">
          <ac:chgData name="Price CIV Casey T" userId="82aad414-d2c8-488c-b690-5a2d7fd3902e" providerId="ADAL" clId="{5F41DEAE-C9F4-4FBC-975A-7CEC467A3DDF}" dt="2025-04-15T23:14:16.764" v="50" actId="1076"/>
          <ac:spMkLst>
            <pc:docMk/>
            <pc:sldMk cId="2217228877" sldId="745"/>
            <ac:spMk id="31" creationId="{3A3C0123-1167-8687-9F31-5D376D9E125D}"/>
          </ac:spMkLst>
        </pc:spChg>
        <pc:spChg chg="mod">
          <ac:chgData name="Price CIV Casey T" userId="82aad414-d2c8-488c-b690-5a2d7fd3902e" providerId="ADAL" clId="{5F41DEAE-C9F4-4FBC-975A-7CEC467A3DDF}" dt="2025-04-15T23:16:03.918" v="83" actId="14100"/>
          <ac:spMkLst>
            <pc:docMk/>
            <pc:sldMk cId="2217228877" sldId="745"/>
            <ac:spMk id="32" creationId="{DF64CAE0-99C9-760B-5AFE-2BCB8F83915B}"/>
          </ac:spMkLst>
        </pc:spChg>
        <pc:spChg chg="mod">
          <ac:chgData name="Price CIV Casey T" userId="82aad414-d2c8-488c-b690-5a2d7fd3902e" providerId="ADAL" clId="{5F41DEAE-C9F4-4FBC-975A-7CEC467A3DDF}" dt="2025-04-15T23:14:28.727" v="54" actId="14100"/>
          <ac:spMkLst>
            <pc:docMk/>
            <pc:sldMk cId="2217228877" sldId="745"/>
            <ac:spMk id="33" creationId="{65BD5122-54AB-E024-EB24-FC2EBAFF1823}"/>
          </ac:spMkLst>
        </pc:spChg>
        <pc:spChg chg="mod">
          <ac:chgData name="Price CIV Casey T" userId="82aad414-d2c8-488c-b690-5a2d7fd3902e" providerId="ADAL" clId="{5F41DEAE-C9F4-4FBC-975A-7CEC467A3DDF}" dt="2025-04-15T23:14:07.409" v="46" actId="1038"/>
          <ac:spMkLst>
            <pc:docMk/>
            <pc:sldMk cId="2217228877" sldId="745"/>
            <ac:spMk id="38" creationId="{AEE9B428-080B-D40A-89D9-3B42DEDD4790}"/>
          </ac:spMkLst>
        </pc:spChg>
        <pc:spChg chg="mod">
          <ac:chgData name="Price CIV Casey T" userId="82aad414-d2c8-488c-b690-5a2d7fd3902e" providerId="ADAL" clId="{5F41DEAE-C9F4-4FBC-975A-7CEC467A3DDF}" dt="2025-04-15T23:16:13.024" v="91" actId="1076"/>
          <ac:spMkLst>
            <pc:docMk/>
            <pc:sldMk cId="2217228877" sldId="745"/>
            <ac:spMk id="49" creationId="{6EA27000-DECB-5E21-8379-65E1D63596F5}"/>
          </ac:spMkLst>
        </pc:spChg>
        <pc:spChg chg="mod">
          <ac:chgData name="Price CIV Casey T" userId="82aad414-d2c8-488c-b690-5a2d7fd3902e" providerId="ADAL" clId="{5F41DEAE-C9F4-4FBC-975A-7CEC467A3DDF}" dt="2025-04-15T23:16:06.338" v="85" actId="1076"/>
          <ac:spMkLst>
            <pc:docMk/>
            <pc:sldMk cId="2217228877" sldId="745"/>
            <ac:spMk id="50" creationId="{ECA16046-9E7F-0D9B-8352-0E69BDEF348F}"/>
          </ac:spMkLst>
        </pc:spChg>
        <pc:spChg chg="mod">
          <ac:chgData name="Price CIV Casey T" userId="82aad414-d2c8-488c-b690-5a2d7fd3902e" providerId="ADAL" clId="{5F41DEAE-C9F4-4FBC-975A-7CEC467A3DDF}" dt="2025-04-15T23:13:13.532" v="34" actId="12788"/>
          <ac:spMkLst>
            <pc:docMk/>
            <pc:sldMk cId="2217228877" sldId="745"/>
            <ac:spMk id="82" creationId="{C17393E5-22B7-F3FB-96D2-1FB5B60269C7}"/>
          </ac:spMkLst>
        </pc:spChg>
        <pc:spChg chg="mod">
          <ac:chgData name="Price CIV Casey T" userId="82aad414-d2c8-488c-b690-5a2d7fd3902e" providerId="ADAL" clId="{5F41DEAE-C9F4-4FBC-975A-7CEC467A3DDF}" dt="2025-04-15T23:13:00.549" v="33" actId="122"/>
          <ac:spMkLst>
            <pc:docMk/>
            <pc:sldMk cId="2217228877" sldId="745"/>
            <ac:spMk id="84" creationId="{1B8BC360-12C0-5BF8-B476-EF00192C844E}"/>
          </ac:spMkLst>
        </pc:spChg>
        <pc:spChg chg="mod">
          <ac:chgData name="Price CIV Casey T" userId="82aad414-d2c8-488c-b690-5a2d7fd3902e" providerId="ADAL" clId="{5F41DEAE-C9F4-4FBC-975A-7CEC467A3DDF}" dt="2025-04-15T23:13:00.549" v="33" actId="122"/>
          <ac:spMkLst>
            <pc:docMk/>
            <pc:sldMk cId="2217228877" sldId="745"/>
            <ac:spMk id="88" creationId="{DAB13248-022C-66B2-6808-5CB167CB1231}"/>
          </ac:spMkLst>
        </pc:spChg>
        <pc:spChg chg="mod">
          <ac:chgData name="Price CIV Casey T" userId="82aad414-d2c8-488c-b690-5a2d7fd3902e" providerId="ADAL" clId="{5F41DEAE-C9F4-4FBC-975A-7CEC467A3DDF}" dt="2025-04-15T23:13:00.549" v="33" actId="122"/>
          <ac:spMkLst>
            <pc:docMk/>
            <pc:sldMk cId="2217228877" sldId="745"/>
            <ac:spMk id="90" creationId="{F458006D-33C4-794D-48BD-C26A2AF4F7D1}"/>
          </ac:spMkLst>
        </pc:spChg>
        <pc:spChg chg="mod">
          <ac:chgData name="Price CIV Casey T" userId="82aad414-d2c8-488c-b690-5a2d7fd3902e" providerId="ADAL" clId="{5F41DEAE-C9F4-4FBC-975A-7CEC467A3DDF}" dt="2025-04-15T23:13:00.549" v="33" actId="122"/>
          <ac:spMkLst>
            <pc:docMk/>
            <pc:sldMk cId="2217228877" sldId="745"/>
            <ac:spMk id="93" creationId="{356ECA97-4820-71C9-04D2-B4B44E614FA2}"/>
          </ac:spMkLst>
        </pc:spChg>
        <pc:spChg chg="mod">
          <ac:chgData name="Price CIV Casey T" userId="82aad414-d2c8-488c-b690-5a2d7fd3902e" providerId="ADAL" clId="{5F41DEAE-C9F4-4FBC-975A-7CEC467A3DDF}" dt="2025-04-15T23:13:00.549" v="33" actId="122"/>
          <ac:spMkLst>
            <pc:docMk/>
            <pc:sldMk cId="2217228877" sldId="745"/>
            <ac:spMk id="99" creationId="{BD816FB5-84C7-4D04-CD68-E1A7F6909538}"/>
          </ac:spMkLst>
        </pc:spChg>
        <pc:spChg chg="mod">
          <ac:chgData name="Price CIV Casey T" userId="82aad414-d2c8-488c-b690-5a2d7fd3902e" providerId="ADAL" clId="{5F41DEAE-C9F4-4FBC-975A-7CEC467A3DDF}" dt="2025-04-15T23:13:00.549" v="33" actId="122"/>
          <ac:spMkLst>
            <pc:docMk/>
            <pc:sldMk cId="2217228877" sldId="745"/>
            <ac:spMk id="101" creationId="{183AF68E-DAB0-B3ED-76B9-50CEEB689D5D}"/>
          </ac:spMkLst>
        </pc:spChg>
        <pc:spChg chg="mod">
          <ac:chgData name="Price CIV Casey T" userId="82aad414-d2c8-488c-b690-5a2d7fd3902e" providerId="ADAL" clId="{5F41DEAE-C9F4-4FBC-975A-7CEC467A3DDF}" dt="2025-04-15T23:13:00.549" v="33" actId="122"/>
          <ac:spMkLst>
            <pc:docMk/>
            <pc:sldMk cId="2217228877" sldId="745"/>
            <ac:spMk id="103" creationId="{6D79548B-CE3D-BAFA-FA28-B61CB8CD2258}"/>
          </ac:spMkLst>
        </pc:spChg>
        <pc:spChg chg="mod">
          <ac:chgData name="Price CIV Casey T" userId="82aad414-d2c8-488c-b690-5a2d7fd3902e" providerId="ADAL" clId="{5F41DEAE-C9F4-4FBC-975A-7CEC467A3DDF}" dt="2025-04-15T23:13:00.549" v="33" actId="122"/>
          <ac:spMkLst>
            <pc:docMk/>
            <pc:sldMk cId="2217228877" sldId="745"/>
            <ac:spMk id="105" creationId="{7E71757E-E0C5-9D15-FAE0-A7A04B640030}"/>
          </ac:spMkLst>
        </pc:spChg>
        <pc:spChg chg="mod">
          <ac:chgData name="Price CIV Casey T" userId="82aad414-d2c8-488c-b690-5a2d7fd3902e" providerId="ADAL" clId="{5F41DEAE-C9F4-4FBC-975A-7CEC467A3DDF}" dt="2025-04-15T23:13:00.549" v="33" actId="122"/>
          <ac:spMkLst>
            <pc:docMk/>
            <pc:sldMk cId="2217228877" sldId="745"/>
            <ac:spMk id="107" creationId="{4EFC3E5F-CEEB-B90B-F9E3-5ADDF9FC157A}"/>
          </ac:spMkLst>
        </pc:spChg>
        <pc:spChg chg="mod">
          <ac:chgData name="Price CIV Casey T" userId="82aad414-d2c8-488c-b690-5a2d7fd3902e" providerId="ADAL" clId="{5F41DEAE-C9F4-4FBC-975A-7CEC467A3DDF}" dt="2025-04-15T23:14:23.390" v="53" actId="1076"/>
          <ac:spMkLst>
            <pc:docMk/>
            <pc:sldMk cId="2217228877" sldId="745"/>
            <ac:spMk id="108" creationId="{6829860B-EB36-AAAF-CB7C-50C7DB31D931}"/>
          </ac:spMkLst>
        </pc:spChg>
        <pc:spChg chg="mod">
          <ac:chgData name="Price CIV Casey T" userId="82aad414-d2c8-488c-b690-5a2d7fd3902e" providerId="ADAL" clId="{5F41DEAE-C9F4-4FBC-975A-7CEC467A3DDF}" dt="2025-04-15T23:13:00.549" v="33" actId="122"/>
          <ac:spMkLst>
            <pc:docMk/>
            <pc:sldMk cId="2217228877" sldId="745"/>
            <ac:spMk id="110" creationId="{3EBA3013-ECAB-5611-D428-7EDBBE75CB12}"/>
          </ac:spMkLst>
        </pc:spChg>
        <pc:spChg chg="mod">
          <ac:chgData name="Price CIV Casey T" userId="82aad414-d2c8-488c-b690-5a2d7fd3902e" providerId="ADAL" clId="{5F41DEAE-C9F4-4FBC-975A-7CEC467A3DDF}" dt="2025-04-15T23:13:00.549" v="33" actId="122"/>
          <ac:spMkLst>
            <pc:docMk/>
            <pc:sldMk cId="2217228877" sldId="745"/>
            <ac:spMk id="117" creationId="{15955445-DDEB-D8E1-85EF-90C59A02C17F}"/>
          </ac:spMkLst>
        </pc:spChg>
        <pc:spChg chg="mod">
          <ac:chgData name="Price CIV Casey T" userId="82aad414-d2c8-488c-b690-5a2d7fd3902e" providerId="ADAL" clId="{5F41DEAE-C9F4-4FBC-975A-7CEC467A3DDF}" dt="2025-04-15T23:13:00.549" v="33" actId="122"/>
          <ac:spMkLst>
            <pc:docMk/>
            <pc:sldMk cId="2217228877" sldId="745"/>
            <ac:spMk id="119" creationId="{A26AF638-AA0E-EB3A-233B-C59C8DE45028}"/>
          </ac:spMkLst>
        </pc:spChg>
        <pc:spChg chg="mod">
          <ac:chgData name="Price CIV Casey T" userId="82aad414-d2c8-488c-b690-5a2d7fd3902e" providerId="ADAL" clId="{5F41DEAE-C9F4-4FBC-975A-7CEC467A3DDF}" dt="2025-04-15T23:13:00.549" v="33" actId="122"/>
          <ac:spMkLst>
            <pc:docMk/>
            <pc:sldMk cId="2217228877" sldId="745"/>
            <ac:spMk id="121" creationId="{DC286F18-E71D-FF3B-316C-0E53C499C987}"/>
          </ac:spMkLst>
        </pc:spChg>
        <pc:spChg chg="mod">
          <ac:chgData name="Price CIV Casey T" userId="82aad414-d2c8-488c-b690-5a2d7fd3902e" providerId="ADAL" clId="{5F41DEAE-C9F4-4FBC-975A-7CEC467A3DDF}" dt="2025-04-15T23:13:00.549" v="33" actId="122"/>
          <ac:spMkLst>
            <pc:docMk/>
            <pc:sldMk cId="2217228877" sldId="745"/>
            <ac:spMk id="125" creationId="{D1B3C69B-665B-2096-5CAB-769F2542EDFC}"/>
          </ac:spMkLst>
        </pc:spChg>
        <pc:spChg chg="mod">
          <ac:chgData name="Price CIV Casey T" userId="82aad414-d2c8-488c-b690-5a2d7fd3902e" providerId="ADAL" clId="{5F41DEAE-C9F4-4FBC-975A-7CEC467A3DDF}" dt="2025-04-15T23:13:00.549" v="33" actId="122"/>
          <ac:spMkLst>
            <pc:docMk/>
            <pc:sldMk cId="2217228877" sldId="745"/>
            <ac:spMk id="127" creationId="{153F2672-ECA7-F779-84B4-5E4A8DFE9C70}"/>
          </ac:spMkLst>
        </pc:spChg>
        <pc:spChg chg="mod">
          <ac:chgData name="Price CIV Casey T" userId="82aad414-d2c8-488c-b690-5a2d7fd3902e" providerId="ADAL" clId="{5F41DEAE-C9F4-4FBC-975A-7CEC467A3DDF}" dt="2025-04-15T23:13:00.549" v="33" actId="122"/>
          <ac:spMkLst>
            <pc:docMk/>
            <pc:sldMk cId="2217228877" sldId="745"/>
            <ac:spMk id="129" creationId="{6B481A2C-3C36-08D3-5818-1F61D3E8EC2B}"/>
          </ac:spMkLst>
        </pc:spChg>
        <pc:spChg chg="mod">
          <ac:chgData name="Price CIV Casey T" userId="82aad414-d2c8-488c-b690-5a2d7fd3902e" providerId="ADAL" clId="{5F41DEAE-C9F4-4FBC-975A-7CEC467A3DDF}" dt="2025-04-15T23:13:00.549" v="33" actId="122"/>
          <ac:spMkLst>
            <pc:docMk/>
            <pc:sldMk cId="2217228877" sldId="745"/>
            <ac:spMk id="131" creationId="{220C23B9-B6CB-DE2F-F234-E1BBA7B69E6F}"/>
          </ac:spMkLst>
        </pc:spChg>
        <pc:spChg chg="mod">
          <ac:chgData name="Price CIV Casey T" userId="82aad414-d2c8-488c-b690-5a2d7fd3902e" providerId="ADAL" clId="{5F41DEAE-C9F4-4FBC-975A-7CEC467A3DDF}" dt="2025-04-15T23:13:00.549" v="33" actId="122"/>
          <ac:spMkLst>
            <pc:docMk/>
            <pc:sldMk cId="2217228877" sldId="745"/>
            <ac:spMk id="135" creationId="{62106621-E255-475D-4C7A-4561970F7645}"/>
          </ac:spMkLst>
        </pc:spChg>
        <pc:spChg chg="mod">
          <ac:chgData name="Price CIV Casey T" userId="82aad414-d2c8-488c-b690-5a2d7fd3902e" providerId="ADAL" clId="{5F41DEAE-C9F4-4FBC-975A-7CEC467A3DDF}" dt="2025-04-15T23:13:00.549" v="33" actId="122"/>
          <ac:spMkLst>
            <pc:docMk/>
            <pc:sldMk cId="2217228877" sldId="745"/>
            <ac:spMk id="137" creationId="{204BB3E6-D440-05BA-BAE4-43D7460BB1C5}"/>
          </ac:spMkLst>
        </pc:spChg>
        <pc:picChg chg="ord">
          <ac:chgData name="Price CIV Casey T" userId="82aad414-d2c8-488c-b690-5a2d7fd3902e" providerId="ADAL" clId="{5F41DEAE-C9F4-4FBC-975A-7CEC467A3DDF}" dt="2025-04-15T23:14:42.159" v="58" actId="167"/>
          <ac:picMkLst>
            <pc:docMk/>
            <pc:sldMk cId="2217228877" sldId="745"/>
            <ac:picMk id="6" creationId="{DF50F491-6A25-5C5F-49B7-4B7FB076315C}"/>
          </ac:picMkLst>
        </pc:picChg>
        <pc:picChg chg="mod">
          <ac:chgData name="Price CIV Casey T" userId="82aad414-d2c8-488c-b690-5a2d7fd3902e" providerId="ADAL" clId="{5F41DEAE-C9F4-4FBC-975A-7CEC467A3DDF}" dt="2025-04-15T23:13:13.532" v="34" actId="12788"/>
          <ac:picMkLst>
            <pc:docMk/>
            <pc:sldMk cId="2217228877" sldId="745"/>
            <ac:picMk id="81" creationId="{658D4970-78D6-FF03-954F-7D4CC8A48090}"/>
          </ac:picMkLst>
        </pc:picChg>
      </pc:sldChg>
      <pc:sldChg chg="modSp mod">
        <pc:chgData name="Price CIV Casey T" userId="82aad414-d2c8-488c-b690-5a2d7fd3902e" providerId="ADAL" clId="{5F41DEAE-C9F4-4FBC-975A-7CEC467A3DDF}" dt="2025-04-15T23:29:51.883" v="214" actId="14100"/>
        <pc:sldMkLst>
          <pc:docMk/>
          <pc:sldMk cId="2422078689" sldId="748"/>
        </pc:sldMkLst>
        <pc:spChg chg="mod">
          <ac:chgData name="Price CIV Casey T" userId="82aad414-d2c8-488c-b690-5a2d7fd3902e" providerId="ADAL" clId="{5F41DEAE-C9F4-4FBC-975A-7CEC467A3DDF}" dt="2025-04-15T23:28:26.362" v="207" actId="1035"/>
          <ac:spMkLst>
            <pc:docMk/>
            <pc:sldMk cId="2422078689" sldId="748"/>
            <ac:spMk id="4" creationId="{0EAC6848-163C-03F5-21A9-76AD59B645C7}"/>
          </ac:spMkLst>
        </pc:spChg>
        <pc:spChg chg="mod">
          <ac:chgData name="Price CIV Casey T" userId="82aad414-d2c8-488c-b690-5a2d7fd3902e" providerId="ADAL" clId="{5F41DEAE-C9F4-4FBC-975A-7CEC467A3DDF}" dt="2025-04-15T23:29:51.883" v="214" actId="14100"/>
          <ac:spMkLst>
            <pc:docMk/>
            <pc:sldMk cId="2422078689" sldId="748"/>
            <ac:spMk id="14" creationId="{69F45D67-BBAA-C4F7-A6A5-16C204150D96}"/>
          </ac:spMkLst>
        </pc:spChg>
      </pc:sldChg>
      <pc:sldChg chg="modSp mod">
        <pc:chgData name="Price CIV Casey T" userId="82aad414-d2c8-488c-b690-5a2d7fd3902e" providerId="ADAL" clId="{5F41DEAE-C9F4-4FBC-975A-7CEC467A3DDF}" dt="2025-04-15T23:39:44.188" v="280" actId="12"/>
        <pc:sldMkLst>
          <pc:docMk/>
          <pc:sldMk cId="4279877953" sldId="750"/>
        </pc:sldMkLst>
        <pc:spChg chg="mod">
          <ac:chgData name="Price CIV Casey T" userId="82aad414-d2c8-488c-b690-5a2d7fd3902e" providerId="ADAL" clId="{5F41DEAE-C9F4-4FBC-975A-7CEC467A3DDF}" dt="2025-04-15T23:39:44.188" v="280" actId="12"/>
          <ac:spMkLst>
            <pc:docMk/>
            <pc:sldMk cId="4279877953" sldId="750"/>
            <ac:spMk id="9" creationId="{507368D5-6163-372A-3547-210EEE7F32FE}"/>
          </ac:spMkLst>
        </pc:spChg>
        <pc:spChg chg="mod">
          <ac:chgData name="Price CIV Casey T" userId="82aad414-d2c8-488c-b690-5a2d7fd3902e" providerId="ADAL" clId="{5F41DEAE-C9F4-4FBC-975A-7CEC467A3DDF}" dt="2025-04-15T23:38:02.693" v="264" actId="14100"/>
          <ac:spMkLst>
            <pc:docMk/>
            <pc:sldMk cId="4279877953" sldId="750"/>
            <ac:spMk id="10" creationId="{FC4AE430-2E10-6BFD-1C4D-1AC16E08CF60}"/>
          </ac:spMkLst>
        </pc:spChg>
      </pc:sldChg>
      <pc:sldChg chg="modSp mod">
        <pc:chgData name="Price CIV Casey T" userId="82aad414-d2c8-488c-b690-5a2d7fd3902e" providerId="ADAL" clId="{5F41DEAE-C9F4-4FBC-975A-7CEC467A3DDF}" dt="2025-04-15T23:37:28.445" v="258" actId="12"/>
        <pc:sldMkLst>
          <pc:docMk/>
          <pc:sldMk cId="1733092232" sldId="751"/>
        </pc:sldMkLst>
        <pc:spChg chg="mod">
          <ac:chgData name="Price CIV Casey T" userId="82aad414-d2c8-488c-b690-5a2d7fd3902e" providerId="ADAL" clId="{5F41DEAE-C9F4-4FBC-975A-7CEC467A3DDF}" dt="2025-04-15T23:37:28.445" v="258" actId="12"/>
          <ac:spMkLst>
            <pc:docMk/>
            <pc:sldMk cId="1733092232" sldId="751"/>
            <ac:spMk id="4" creationId="{0EAC6848-163C-03F5-21A9-76AD59B645C7}"/>
          </ac:spMkLst>
        </pc:spChg>
        <pc:spChg chg="mod">
          <ac:chgData name="Price CIV Casey T" userId="82aad414-d2c8-488c-b690-5a2d7fd3902e" providerId="ADAL" clId="{5F41DEAE-C9F4-4FBC-975A-7CEC467A3DDF}" dt="2025-04-15T23:29:05.521" v="212" actId="947"/>
          <ac:spMkLst>
            <pc:docMk/>
            <pc:sldMk cId="1733092232" sldId="751"/>
            <ac:spMk id="14" creationId="{69F45D67-BBAA-C4F7-A6A5-16C204150D96}"/>
          </ac:spMkLst>
        </pc:spChg>
      </pc:sldChg>
      <pc:sldChg chg="modSp mod">
        <pc:chgData name="Price CIV Casey T" userId="82aad414-d2c8-488c-b690-5a2d7fd3902e" providerId="ADAL" clId="{5F41DEAE-C9F4-4FBC-975A-7CEC467A3DDF}" dt="2025-04-15T23:24:45.510" v="163" actId="2711"/>
        <pc:sldMkLst>
          <pc:docMk/>
          <pc:sldMk cId="2438191524" sldId="752"/>
        </pc:sldMkLst>
        <pc:spChg chg="mod">
          <ac:chgData name="Price CIV Casey T" userId="82aad414-d2c8-488c-b690-5a2d7fd3902e" providerId="ADAL" clId="{5F41DEAE-C9F4-4FBC-975A-7CEC467A3DDF}" dt="2025-04-15T23:24:45.510" v="163" actId="2711"/>
          <ac:spMkLst>
            <pc:docMk/>
            <pc:sldMk cId="2438191524" sldId="752"/>
            <ac:spMk id="4" creationId="{0EAC6848-163C-03F5-21A9-76AD59B645C7}"/>
          </ac:spMkLst>
        </pc:spChg>
        <pc:spChg chg="mod">
          <ac:chgData name="Price CIV Casey T" userId="82aad414-d2c8-488c-b690-5a2d7fd3902e" providerId="ADAL" clId="{5F41DEAE-C9F4-4FBC-975A-7CEC467A3DDF}" dt="2025-04-15T23:24:14.257" v="162" actId="14100"/>
          <ac:spMkLst>
            <pc:docMk/>
            <pc:sldMk cId="2438191524" sldId="752"/>
            <ac:spMk id="14" creationId="{69F45D67-BBAA-C4F7-A6A5-16C204150D96}"/>
          </ac:spMkLst>
        </pc:spChg>
      </pc:sldChg>
      <pc:sldChg chg="modSp mod">
        <pc:chgData name="Price CIV Casey T" userId="82aad414-d2c8-488c-b690-5a2d7fd3902e" providerId="ADAL" clId="{5F41DEAE-C9F4-4FBC-975A-7CEC467A3DDF}" dt="2025-04-15T23:28:19.312" v="205" actId="1036"/>
        <pc:sldMkLst>
          <pc:docMk/>
          <pc:sldMk cId="2062520130" sldId="753"/>
        </pc:sldMkLst>
        <pc:spChg chg="mod">
          <ac:chgData name="Price CIV Casey T" userId="82aad414-d2c8-488c-b690-5a2d7fd3902e" providerId="ADAL" clId="{5F41DEAE-C9F4-4FBC-975A-7CEC467A3DDF}" dt="2025-04-15T23:25:56.170" v="175" actId="14100"/>
          <ac:spMkLst>
            <pc:docMk/>
            <pc:sldMk cId="2062520130" sldId="753"/>
            <ac:spMk id="9" creationId="{507368D5-6163-372A-3547-210EEE7F32FE}"/>
          </ac:spMkLst>
        </pc:spChg>
        <pc:spChg chg="mod">
          <ac:chgData name="Price CIV Casey T" userId="82aad414-d2c8-488c-b690-5a2d7fd3902e" providerId="ADAL" clId="{5F41DEAE-C9F4-4FBC-975A-7CEC467A3DDF}" dt="2025-04-15T23:28:19.312" v="205" actId="1036"/>
          <ac:spMkLst>
            <pc:docMk/>
            <pc:sldMk cId="2062520130" sldId="753"/>
            <ac:spMk id="10" creationId="{FC4AE430-2E10-6BFD-1C4D-1AC16E08CF6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4F0521-984E-9A82-E483-2CFCA22062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4531" cy="351442"/>
          </a:xfrm>
          <a:prstGeom prst="rect">
            <a:avLst/>
          </a:prstGeom>
        </p:spPr>
        <p:txBody>
          <a:bodyPr vert="horz" lIns="83750" tIns="41875" rIns="83750" bIns="41875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F65BD6-E5D6-1AC5-67E9-D895E2FC2E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73101" y="0"/>
            <a:ext cx="4034531" cy="351442"/>
          </a:xfrm>
          <a:prstGeom prst="rect">
            <a:avLst/>
          </a:prstGeom>
        </p:spPr>
        <p:txBody>
          <a:bodyPr vert="horz" lIns="83750" tIns="41875" rIns="83750" bIns="41875" rtlCol="0"/>
          <a:lstStyle>
            <a:lvl1pPr algn="r">
              <a:defRPr sz="1100"/>
            </a:lvl1pPr>
          </a:lstStyle>
          <a:p>
            <a:fld id="{3764CF15-94AC-4A9C-BBDA-C152CB368DCF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A0C4F-AC29-34F2-4D4E-625EC912AC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71659"/>
            <a:ext cx="4034531" cy="351441"/>
          </a:xfrm>
          <a:prstGeom prst="rect">
            <a:avLst/>
          </a:prstGeom>
        </p:spPr>
        <p:txBody>
          <a:bodyPr vert="horz" lIns="83750" tIns="41875" rIns="83750" bIns="41875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94B52E-1F4C-0EA8-FF62-F0D3D257BB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73101" y="6671659"/>
            <a:ext cx="4034531" cy="351441"/>
          </a:xfrm>
          <a:prstGeom prst="rect">
            <a:avLst/>
          </a:prstGeom>
        </p:spPr>
        <p:txBody>
          <a:bodyPr vert="horz" lIns="83750" tIns="41875" rIns="83750" bIns="41875" rtlCol="0" anchor="b"/>
          <a:lstStyle>
            <a:lvl1pPr algn="r">
              <a:defRPr sz="1100"/>
            </a:lvl1pPr>
          </a:lstStyle>
          <a:p>
            <a:fld id="{3FB89364-4E0B-4DF8-B1B5-70C2377D3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07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4531" cy="351442"/>
          </a:xfrm>
          <a:prstGeom prst="rect">
            <a:avLst/>
          </a:prstGeom>
        </p:spPr>
        <p:txBody>
          <a:bodyPr vert="horz" lIns="83750" tIns="41875" rIns="83750" bIns="41875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101" y="0"/>
            <a:ext cx="4034531" cy="351442"/>
          </a:xfrm>
          <a:prstGeom prst="rect">
            <a:avLst/>
          </a:prstGeom>
        </p:spPr>
        <p:txBody>
          <a:bodyPr vert="horz" lIns="83750" tIns="41875" rIns="83750" bIns="41875" rtlCol="0"/>
          <a:lstStyle>
            <a:lvl1pPr algn="r">
              <a:defRPr sz="1100"/>
            </a:lvl1pPr>
          </a:lstStyle>
          <a:p>
            <a:fld id="{10855A36-481F-483D-B92F-4D2F88714F3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750" tIns="41875" rIns="83750" bIns="4187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1498" y="3379580"/>
            <a:ext cx="7446105" cy="2765633"/>
          </a:xfrm>
          <a:prstGeom prst="rect">
            <a:avLst/>
          </a:prstGeom>
        </p:spPr>
        <p:txBody>
          <a:bodyPr vert="horz" lIns="83750" tIns="41875" rIns="83750" bIns="4187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1659"/>
            <a:ext cx="4034531" cy="351441"/>
          </a:xfrm>
          <a:prstGeom prst="rect">
            <a:avLst/>
          </a:prstGeom>
        </p:spPr>
        <p:txBody>
          <a:bodyPr vert="horz" lIns="83750" tIns="41875" rIns="83750" bIns="41875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101" y="6671659"/>
            <a:ext cx="4034531" cy="351441"/>
          </a:xfrm>
          <a:prstGeom prst="rect">
            <a:avLst/>
          </a:prstGeom>
        </p:spPr>
        <p:txBody>
          <a:bodyPr vert="horz" lIns="83750" tIns="41875" rIns="83750" bIns="41875" rtlCol="0" anchor="b"/>
          <a:lstStyle>
            <a:lvl1pPr algn="r">
              <a:defRPr sz="1100"/>
            </a:lvl1pPr>
          </a:lstStyle>
          <a:p>
            <a:fld id="{1EE40604-E860-4198-AD15-36DECBB40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0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25488" y="1050925"/>
            <a:ext cx="5048250" cy="28400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48881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70323" indent="-257591" defTabSz="848881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31830" indent="-206366" defTabSz="848881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44561" indent="-206366" defTabSz="848881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57293" indent="-206366" defTabSz="848881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278806" indent="-206366" defTabSz="8488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00320" indent="-206366" defTabSz="8488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121833" indent="-206366" defTabSz="8488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543346" indent="-206366" defTabSz="84888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223885E-FFCB-45CC-9B4E-F0F924181F7C}" type="slidenum">
              <a:rPr lang="en-US" altLang="en-US" sz="1200" kern="120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en-US" sz="1200" kern="120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121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572F9-172D-43FB-839E-E94CC5EA8A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9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40604-E860-4198-AD15-36DECBB40E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38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572F9-172D-43FB-839E-E94CC5EA8A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83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572F9-172D-43FB-839E-E94CC5EA8A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14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40604-E860-4198-AD15-36DECBB40E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63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5">
            <a:extLst>
              <a:ext uri="{FF2B5EF4-FFF2-40B4-BE49-F238E27FC236}">
                <a16:creationId xmlns:a16="http://schemas.microsoft.com/office/drawing/2014/main" id="{738513AB-B148-1A00-A266-0359B8E04E59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0405" y="127415"/>
            <a:ext cx="1135796" cy="10917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430770"/>
            <a:ext cx="13817600" cy="341630"/>
          </a:xfrm>
          <a:custGeom>
            <a:avLst/>
            <a:gdLst/>
            <a:ahLst/>
            <a:cxnLst/>
            <a:rect l="l" t="t" r="r" b="b"/>
            <a:pathLst>
              <a:path w="10058400" h="341629">
                <a:moveTo>
                  <a:pt x="10058400" y="341376"/>
                </a:moveTo>
                <a:lnTo>
                  <a:pt x="0" y="341376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341376"/>
                </a:lnTo>
                <a:close/>
              </a:path>
            </a:pathLst>
          </a:custGeom>
          <a:solidFill>
            <a:srgbClr val="CD08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7538720"/>
            <a:ext cx="13817600" cy="5080"/>
          </a:xfrm>
          <a:custGeom>
            <a:avLst/>
            <a:gdLst/>
            <a:ahLst/>
            <a:cxnLst/>
            <a:rect l="l" t="t" r="r" b="b"/>
            <a:pathLst>
              <a:path w="10058400" h="5079">
                <a:moveTo>
                  <a:pt x="10058400" y="4572"/>
                </a:moveTo>
                <a:lnTo>
                  <a:pt x="0" y="4572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4572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D8807EC1-0C52-085D-8FCE-3586FD5577AA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0405" y="127415"/>
            <a:ext cx="1135796" cy="10917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430770"/>
            <a:ext cx="13817600" cy="341630"/>
          </a:xfrm>
          <a:custGeom>
            <a:avLst/>
            <a:gdLst/>
            <a:ahLst/>
            <a:cxnLst/>
            <a:rect l="l" t="t" r="r" b="b"/>
            <a:pathLst>
              <a:path w="10058400" h="341629">
                <a:moveTo>
                  <a:pt x="10058400" y="341376"/>
                </a:moveTo>
                <a:lnTo>
                  <a:pt x="0" y="341376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341376"/>
                </a:lnTo>
                <a:close/>
              </a:path>
            </a:pathLst>
          </a:custGeom>
          <a:solidFill>
            <a:srgbClr val="CD08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7538720"/>
            <a:ext cx="13817600" cy="5080"/>
          </a:xfrm>
          <a:custGeom>
            <a:avLst/>
            <a:gdLst/>
            <a:ahLst/>
            <a:cxnLst/>
            <a:rect l="l" t="t" r="r" b="b"/>
            <a:pathLst>
              <a:path w="10058400" h="5079">
                <a:moveTo>
                  <a:pt x="10058400" y="4572"/>
                </a:moveTo>
                <a:lnTo>
                  <a:pt x="0" y="4572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4572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684231CE-CF5B-0B4F-CCDC-83142E342528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0405" y="127415"/>
            <a:ext cx="1135796" cy="10917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 descr="LOGO">
            <a:extLst>
              <a:ext uri="{FF2B5EF4-FFF2-40B4-BE49-F238E27FC236}">
                <a16:creationId xmlns:a16="http://schemas.microsoft.com/office/drawing/2014/main" id="{E704BF6F-B476-A13C-1D46-F1D8305AA88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434310" y="154731"/>
            <a:ext cx="952008" cy="96975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13"/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3523BF2-AA6B-28EE-225A-78284274AB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261" y="1522096"/>
            <a:ext cx="12437168" cy="51784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267" b="1" kern="1200" spc="68" baseline="0" dirty="0" smtClean="0">
                <a:solidFill>
                  <a:srgbClr val="82767D"/>
                </a:solidFill>
                <a:latin typeface="Franklin Gothic Book" panose="020B0503020102020204" pitchFamily="34" charset="0"/>
                <a:ea typeface="+mn-ea"/>
                <a:cs typeface="Segoe UI" panose="020B0502040204020203" pitchFamily="34" charset="0"/>
              </a:defRPr>
            </a:lvl1pPr>
            <a:lvl2pPr marL="777094" indent="-259032">
              <a:buClr>
                <a:srgbClr val="C00000"/>
              </a:buClr>
              <a:buFont typeface="Wingdings" panose="05000000000000000000" pitchFamily="2" charset="2"/>
              <a:buChar char="§"/>
              <a:defRPr sz="2267">
                <a:solidFill>
                  <a:srgbClr val="82767D"/>
                </a:solidFill>
                <a:latin typeface="Franklin Gothic Book" panose="020B0503020102020204" pitchFamily="34" charset="0"/>
              </a:defRPr>
            </a:lvl2pPr>
            <a:lvl3pPr marL="1295158" indent="-259032">
              <a:buClr>
                <a:srgbClr val="C00000"/>
              </a:buClr>
              <a:buFont typeface="Franklin Gothic Book" panose="020B0503020102020204" pitchFamily="34" charset="0"/>
              <a:buChar char="−"/>
              <a:defRPr sz="2040">
                <a:solidFill>
                  <a:srgbClr val="82767D"/>
                </a:solidFill>
                <a:latin typeface="Franklin Gothic Book" panose="020B0503020102020204" pitchFamily="34" charset="0"/>
              </a:defRPr>
            </a:lvl3pPr>
            <a:lvl4pPr marL="1813220" indent="-259032">
              <a:buClr>
                <a:srgbClr val="C00000"/>
              </a:buClr>
              <a:buFont typeface="Arial" panose="020B0604020202020204" pitchFamily="34" charset="0"/>
              <a:buChar char="•"/>
              <a:defRPr sz="2040">
                <a:solidFill>
                  <a:srgbClr val="82767D"/>
                </a:solidFill>
                <a:latin typeface="Franklin Gothic Book" panose="020B0503020102020204" pitchFamily="34" charset="0"/>
              </a:defRPr>
            </a:lvl4pPr>
            <a:lvl5pPr marL="2331282" indent="-259032">
              <a:buClr>
                <a:srgbClr val="C00000"/>
              </a:buClr>
              <a:buFont typeface="Franklin Gothic Book" panose="020B0503020102020204" pitchFamily="34" charset="0"/>
              <a:buChar char="»"/>
              <a:defRPr sz="2040">
                <a:solidFill>
                  <a:srgbClr val="82767D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444288D-83CF-CF8C-42F6-4723E558FE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17186" y="767466"/>
            <a:ext cx="10509243" cy="39941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813">
                <a:solidFill>
                  <a:srgbClr val="211D3E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Subtitle, Franklin Gothic Medium 16pt, Sentence Case, Blue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8026D3-50DC-B709-2019-A800974293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99927" y="7518374"/>
            <a:ext cx="3217748" cy="1963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360" cap="all" spc="216" baseline="0">
                <a:solidFill>
                  <a:schemeClr val="bg1"/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8D3DF58-F7A6-F577-0A72-4F304F8350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99927" y="27224"/>
            <a:ext cx="3217748" cy="1963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360" cap="all" spc="216" baseline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5C7381-1ED6-C5A4-CAFA-8426CEF4A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7184" y="297142"/>
            <a:ext cx="10509245" cy="399373"/>
          </a:xfrm>
          <a:prstGeom prst="rect">
            <a:avLst/>
          </a:prstGeom>
        </p:spPr>
        <p:txBody>
          <a:bodyPr lIns="0" tIns="0" rIns="0" bIns="0"/>
          <a:lstStyle>
            <a:lvl1pPr>
              <a:defRPr sz="3174" b="1" cap="all" baseline="0">
                <a:solidFill>
                  <a:srgbClr val="211D3E"/>
                </a:solidFill>
                <a:latin typeface="Franklin Gothic Medium" panose="020B0603020102020204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TITLE FRANKLIN GOTHIC MEDIUM 28 PT, ALL CAPS, BLUE</a:t>
            </a:r>
          </a:p>
        </p:txBody>
      </p:sp>
      <p:pic>
        <p:nvPicPr>
          <p:cNvPr id="3" name="object 5">
            <a:extLst>
              <a:ext uri="{FF2B5EF4-FFF2-40B4-BE49-F238E27FC236}">
                <a16:creationId xmlns:a16="http://schemas.microsoft.com/office/drawing/2014/main" id="{E90813C4-44DE-CC06-3807-D573CD9990D6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0405" y="127415"/>
            <a:ext cx="1135796" cy="109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89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 descr="LOGO">
            <a:extLst>
              <a:ext uri="{FF2B5EF4-FFF2-40B4-BE49-F238E27FC236}">
                <a16:creationId xmlns:a16="http://schemas.microsoft.com/office/drawing/2014/main" id="{E704BF6F-B476-A13C-1D46-F1D8305AA88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434310" y="154731"/>
            <a:ext cx="952008" cy="96975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13"/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3523BF2-AA6B-28EE-225A-78284274AB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261" y="1522096"/>
            <a:ext cx="12437168" cy="51784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267" b="1" kern="1200" spc="68" baseline="0" dirty="0" smtClean="0">
                <a:solidFill>
                  <a:srgbClr val="82767D"/>
                </a:solidFill>
                <a:latin typeface="Franklin Gothic Book" panose="020B0503020102020204" pitchFamily="34" charset="0"/>
                <a:ea typeface="+mn-ea"/>
                <a:cs typeface="Segoe UI" panose="020B0502040204020203" pitchFamily="34" charset="0"/>
              </a:defRPr>
            </a:lvl1pPr>
            <a:lvl2pPr marL="777094" indent="-259032">
              <a:buClr>
                <a:srgbClr val="C00000"/>
              </a:buClr>
              <a:buFont typeface="Wingdings" panose="05000000000000000000" pitchFamily="2" charset="2"/>
              <a:buChar char="§"/>
              <a:defRPr sz="2267">
                <a:solidFill>
                  <a:srgbClr val="82767D"/>
                </a:solidFill>
                <a:latin typeface="Franklin Gothic Book" panose="020B0503020102020204" pitchFamily="34" charset="0"/>
              </a:defRPr>
            </a:lvl2pPr>
            <a:lvl3pPr marL="1295158" indent="-259032">
              <a:buClr>
                <a:srgbClr val="C00000"/>
              </a:buClr>
              <a:buFont typeface="Franklin Gothic Book" panose="020B0503020102020204" pitchFamily="34" charset="0"/>
              <a:buChar char="−"/>
              <a:defRPr sz="2040">
                <a:solidFill>
                  <a:srgbClr val="82767D"/>
                </a:solidFill>
                <a:latin typeface="Franklin Gothic Book" panose="020B0503020102020204" pitchFamily="34" charset="0"/>
              </a:defRPr>
            </a:lvl3pPr>
            <a:lvl4pPr marL="1813220" indent="-259032">
              <a:buClr>
                <a:srgbClr val="C00000"/>
              </a:buClr>
              <a:buFont typeface="Arial" panose="020B0604020202020204" pitchFamily="34" charset="0"/>
              <a:buChar char="•"/>
              <a:defRPr sz="2040">
                <a:solidFill>
                  <a:srgbClr val="82767D"/>
                </a:solidFill>
                <a:latin typeface="Franklin Gothic Book" panose="020B0503020102020204" pitchFamily="34" charset="0"/>
              </a:defRPr>
            </a:lvl4pPr>
            <a:lvl5pPr marL="2331282" indent="-259032">
              <a:buClr>
                <a:srgbClr val="C00000"/>
              </a:buClr>
              <a:buFont typeface="Franklin Gothic Book" panose="020B0503020102020204" pitchFamily="34" charset="0"/>
              <a:buChar char="»"/>
              <a:defRPr sz="2040">
                <a:solidFill>
                  <a:srgbClr val="82767D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444288D-83CF-CF8C-42F6-4723E558FE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17186" y="767466"/>
            <a:ext cx="10509243" cy="39941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813">
                <a:solidFill>
                  <a:srgbClr val="211D3E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Subtitle, Franklin Gothic Medium 16pt, Sentence Case, Blue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8026D3-50DC-B709-2019-A800974293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99927" y="7518374"/>
            <a:ext cx="3217748" cy="1963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360" cap="all" spc="216" baseline="0">
                <a:solidFill>
                  <a:schemeClr val="bg1"/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8D3DF58-F7A6-F577-0A72-4F304F8350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99927" y="27224"/>
            <a:ext cx="3217748" cy="1963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360" cap="all" spc="216" baseline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5C7381-1ED6-C5A4-CAFA-8426CEF4A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7184" y="297142"/>
            <a:ext cx="10509245" cy="399373"/>
          </a:xfrm>
          <a:prstGeom prst="rect">
            <a:avLst/>
          </a:prstGeom>
        </p:spPr>
        <p:txBody>
          <a:bodyPr lIns="0" tIns="0" rIns="0" bIns="0"/>
          <a:lstStyle>
            <a:lvl1pPr>
              <a:defRPr sz="3174" b="1" cap="all" baseline="0">
                <a:solidFill>
                  <a:srgbClr val="211D3E"/>
                </a:solidFill>
                <a:latin typeface="Franklin Gothic Medium" panose="020B0603020102020204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TITLE FRANKLIN GOTHIC MEDIUM 28 PT, ALL CAPS, BLUE</a:t>
            </a:r>
          </a:p>
        </p:txBody>
      </p:sp>
      <p:pic>
        <p:nvPicPr>
          <p:cNvPr id="3" name="object 5">
            <a:extLst>
              <a:ext uri="{FF2B5EF4-FFF2-40B4-BE49-F238E27FC236}">
                <a16:creationId xmlns:a16="http://schemas.microsoft.com/office/drawing/2014/main" id="{146B0184-A81F-8365-794E-41608DEC5148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0405" y="127415"/>
            <a:ext cx="1135796" cy="109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13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430770"/>
            <a:ext cx="13817600" cy="341630"/>
          </a:xfrm>
          <a:custGeom>
            <a:avLst/>
            <a:gdLst/>
            <a:ahLst/>
            <a:cxnLst/>
            <a:rect l="l" t="t" r="r" b="b"/>
            <a:pathLst>
              <a:path w="10058400" h="341629">
                <a:moveTo>
                  <a:pt x="10058400" y="341376"/>
                </a:moveTo>
                <a:lnTo>
                  <a:pt x="0" y="341376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341376"/>
                </a:lnTo>
                <a:close/>
              </a:path>
            </a:pathLst>
          </a:custGeom>
          <a:solidFill>
            <a:srgbClr val="CD08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-4096" y="7538720"/>
            <a:ext cx="13817600" cy="5080"/>
          </a:xfrm>
          <a:custGeom>
            <a:avLst/>
            <a:gdLst/>
            <a:ahLst/>
            <a:cxnLst/>
            <a:rect l="l" t="t" r="r" b="b"/>
            <a:pathLst>
              <a:path w="10058400" h="5079">
                <a:moveTo>
                  <a:pt x="10058400" y="4572"/>
                </a:moveTo>
                <a:lnTo>
                  <a:pt x="0" y="4572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4572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8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28040">
        <a:defRPr>
          <a:latin typeface="+mn-lt"/>
          <a:ea typeface="+mn-ea"/>
          <a:cs typeface="+mn-cs"/>
        </a:defRPr>
      </a:lvl2pPr>
      <a:lvl3pPr marL="1256079">
        <a:defRPr>
          <a:latin typeface="+mn-lt"/>
          <a:ea typeface="+mn-ea"/>
          <a:cs typeface="+mn-cs"/>
        </a:defRPr>
      </a:lvl3pPr>
      <a:lvl4pPr marL="1884120">
        <a:defRPr>
          <a:latin typeface="+mn-lt"/>
          <a:ea typeface="+mn-ea"/>
          <a:cs typeface="+mn-cs"/>
        </a:defRPr>
      </a:lvl4pPr>
      <a:lvl5pPr marL="2512160">
        <a:defRPr>
          <a:latin typeface="+mn-lt"/>
          <a:ea typeface="+mn-ea"/>
          <a:cs typeface="+mn-cs"/>
        </a:defRPr>
      </a:lvl5pPr>
      <a:lvl6pPr marL="3140200">
        <a:defRPr>
          <a:latin typeface="+mn-lt"/>
          <a:ea typeface="+mn-ea"/>
          <a:cs typeface="+mn-cs"/>
        </a:defRPr>
      </a:lvl6pPr>
      <a:lvl7pPr marL="3768240">
        <a:defRPr>
          <a:latin typeface="+mn-lt"/>
          <a:ea typeface="+mn-ea"/>
          <a:cs typeface="+mn-cs"/>
        </a:defRPr>
      </a:lvl7pPr>
      <a:lvl8pPr marL="4396279">
        <a:defRPr>
          <a:latin typeface="+mn-lt"/>
          <a:ea typeface="+mn-ea"/>
          <a:cs typeface="+mn-cs"/>
        </a:defRPr>
      </a:lvl8pPr>
      <a:lvl9pPr marL="502432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28040">
        <a:defRPr>
          <a:latin typeface="+mn-lt"/>
          <a:ea typeface="+mn-ea"/>
          <a:cs typeface="+mn-cs"/>
        </a:defRPr>
      </a:lvl2pPr>
      <a:lvl3pPr marL="1256079">
        <a:defRPr>
          <a:latin typeface="+mn-lt"/>
          <a:ea typeface="+mn-ea"/>
          <a:cs typeface="+mn-cs"/>
        </a:defRPr>
      </a:lvl3pPr>
      <a:lvl4pPr marL="1884120">
        <a:defRPr>
          <a:latin typeface="+mn-lt"/>
          <a:ea typeface="+mn-ea"/>
          <a:cs typeface="+mn-cs"/>
        </a:defRPr>
      </a:lvl4pPr>
      <a:lvl5pPr marL="2512160">
        <a:defRPr>
          <a:latin typeface="+mn-lt"/>
          <a:ea typeface="+mn-ea"/>
          <a:cs typeface="+mn-cs"/>
        </a:defRPr>
      </a:lvl5pPr>
      <a:lvl6pPr marL="3140200">
        <a:defRPr>
          <a:latin typeface="+mn-lt"/>
          <a:ea typeface="+mn-ea"/>
          <a:cs typeface="+mn-cs"/>
        </a:defRPr>
      </a:lvl6pPr>
      <a:lvl7pPr marL="3768240">
        <a:defRPr>
          <a:latin typeface="+mn-lt"/>
          <a:ea typeface="+mn-ea"/>
          <a:cs typeface="+mn-cs"/>
        </a:defRPr>
      </a:lvl7pPr>
      <a:lvl8pPr marL="4396279">
        <a:defRPr>
          <a:latin typeface="+mn-lt"/>
          <a:ea typeface="+mn-ea"/>
          <a:cs typeface="+mn-cs"/>
        </a:defRPr>
      </a:lvl8pPr>
      <a:lvl9pPr marL="502432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26" Type="http://schemas.openxmlformats.org/officeDocument/2006/relationships/image" Target="../media/image25.jpe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e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23"/>
            <a:ext cx="13817600" cy="77713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1006260" y="2999911"/>
            <a:ext cx="5557571" cy="488093"/>
          </a:xfrm>
          <a:prstGeom prst="rect">
            <a:avLst/>
          </a:prstGeom>
        </p:spPr>
        <p:txBody>
          <a:bodyPr vert="horz" wrap="square" lIns="0" tIns="22680" rIns="0" bIns="0" rtlCol="0">
            <a:spAutoFit/>
          </a:bodyPr>
          <a:lstStyle/>
          <a:p>
            <a:pPr marL="17446">
              <a:spcBef>
                <a:spcPts val="179"/>
              </a:spcBef>
            </a:pPr>
            <a:r>
              <a:rPr sz="3023" b="0">
                <a:solidFill>
                  <a:srgbClr val="AF282D"/>
                </a:solidFill>
                <a:latin typeface="Franklin Gothic Demi Cond"/>
                <a:cs typeface="Franklin Gothic Demi Cond"/>
              </a:rPr>
              <a:t>MARINE</a:t>
            </a:r>
            <a:r>
              <a:rPr sz="3023" b="0" spc="83">
                <a:solidFill>
                  <a:srgbClr val="AF282D"/>
                </a:solidFill>
                <a:latin typeface="Franklin Gothic Demi Cond"/>
                <a:cs typeface="Franklin Gothic Demi Cond"/>
              </a:rPr>
              <a:t> </a:t>
            </a:r>
            <a:r>
              <a:rPr sz="3023" b="0">
                <a:solidFill>
                  <a:srgbClr val="AF282D"/>
                </a:solidFill>
                <a:latin typeface="Franklin Gothic Demi Cond"/>
                <a:cs typeface="Franklin Gothic Demi Cond"/>
              </a:rPr>
              <a:t>CORPS</a:t>
            </a:r>
            <a:r>
              <a:rPr sz="3023" b="0" spc="76">
                <a:solidFill>
                  <a:srgbClr val="AF282D"/>
                </a:solidFill>
                <a:latin typeface="Franklin Gothic Demi Cond"/>
                <a:cs typeface="Franklin Gothic Demi Cond"/>
              </a:rPr>
              <a:t> </a:t>
            </a:r>
            <a:r>
              <a:rPr sz="3023" b="0">
                <a:solidFill>
                  <a:srgbClr val="AF282D"/>
                </a:solidFill>
                <a:latin typeface="Franklin Gothic Demi Cond"/>
                <a:cs typeface="Franklin Gothic Demi Cond"/>
              </a:rPr>
              <a:t>SYSTEMS</a:t>
            </a:r>
            <a:r>
              <a:rPr sz="3023" b="0" spc="69">
                <a:solidFill>
                  <a:srgbClr val="AF282D"/>
                </a:solidFill>
                <a:latin typeface="Franklin Gothic Demi Cond"/>
                <a:cs typeface="Franklin Gothic Demi Cond"/>
              </a:rPr>
              <a:t> </a:t>
            </a:r>
            <a:r>
              <a:rPr sz="3023" b="0" spc="-15">
                <a:solidFill>
                  <a:srgbClr val="AF282D"/>
                </a:solidFill>
                <a:latin typeface="Franklin Gothic Demi Cond"/>
                <a:cs typeface="Franklin Gothic Demi Cond"/>
              </a:rPr>
              <a:t>COMMAND</a:t>
            </a:r>
            <a:endParaRPr sz="3023">
              <a:latin typeface="Franklin Gothic Demi Cond"/>
              <a:cs typeface="Franklin Gothic Demi Cond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8390" y="1243411"/>
            <a:ext cx="1651831" cy="165043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16739" y="5099839"/>
            <a:ext cx="11988063" cy="654983"/>
          </a:xfrm>
          <a:prstGeom prst="rect">
            <a:avLst/>
          </a:prstGeom>
        </p:spPr>
        <p:txBody>
          <a:bodyPr vert="horz" wrap="square" lIns="0" tIns="89849" rIns="0" bIns="0" rtlCol="0">
            <a:spAutoFit/>
          </a:bodyPr>
          <a:lstStyle/>
          <a:p>
            <a:pPr marL="4235781" marR="6978" indent="-4219208" algn="l">
              <a:lnSpc>
                <a:spcPts val="4396"/>
              </a:lnSpc>
              <a:spcBef>
                <a:spcPts val="707"/>
              </a:spcBef>
            </a:pPr>
            <a:endParaRPr sz="4052">
              <a:latin typeface="Cambria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6740" y="3450407"/>
            <a:ext cx="5434860" cy="1206057"/>
          </a:xfrm>
          <a:prstGeom prst="rect">
            <a:avLst/>
          </a:prstGeom>
        </p:spPr>
        <p:txBody>
          <a:bodyPr vert="horz" wrap="square" lIns="0" tIns="12213" rIns="0" bIns="0" rtlCol="0">
            <a:spAutoFit/>
          </a:bodyPr>
          <a:lstStyle/>
          <a:p>
            <a:pPr marL="17446" marR="6978">
              <a:lnSpc>
                <a:spcPct val="126400"/>
              </a:lnSpc>
              <a:spcBef>
                <a:spcPts val="96"/>
              </a:spcBef>
            </a:pPr>
            <a:r>
              <a:rPr lang="en-US" sz="2400">
                <a:solidFill>
                  <a:srgbClr val="211C3D"/>
                </a:solidFill>
                <a:latin typeface="Franklin Gothic Medium" panose="020B0603020102020204" pitchFamily="34" charset="0"/>
                <a:cs typeface="Franklin Gothic Book"/>
              </a:rPr>
              <a:t>Col Bradley Sams</a:t>
            </a:r>
          </a:p>
          <a:p>
            <a:pPr marL="17446" marR="6978">
              <a:lnSpc>
                <a:spcPct val="126400"/>
              </a:lnSpc>
              <a:spcBef>
                <a:spcPts val="96"/>
              </a:spcBef>
            </a:pPr>
            <a:r>
              <a:rPr lang="en-US" sz="2000">
                <a:solidFill>
                  <a:srgbClr val="211C3D"/>
                </a:solidFill>
                <a:latin typeface="Franklin Gothic Medium" panose="020B0603020102020204" pitchFamily="34" charset="0"/>
                <a:cs typeface="Franklin Gothic Book"/>
              </a:rPr>
              <a:t>PM GWS</a:t>
            </a:r>
          </a:p>
          <a:p>
            <a:pPr marL="17446" marR="6978">
              <a:lnSpc>
                <a:spcPct val="126400"/>
              </a:lnSpc>
              <a:spcBef>
                <a:spcPts val="96"/>
              </a:spcBef>
            </a:pPr>
            <a:r>
              <a:rPr lang="en-US" sz="1600">
                <a:solidFill>
                  <a:srgbClr val="211C3D"/>
                </a:solidFill>
                <a:latin typeface="Franklin Gothic Book"/>
                <a:cs typeface="Franklin Gothic Book"/>
              </a:rPr>
              <a:t>May 2025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C4C9FC-2161-5630-8591-28079CC636FB}"/>
              </a:ext>
            </a:extLst>
          </p:cNvPr>
          <p:cNvSpPr txBox="1"/>
          <p:nvPr/>
        </p:nvSpPr>
        <p:spPr>
          <a:xfrm>
            <a:off x="948391" y="5042889"/>
            <a:ext cx="11988061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35781" marR="6978" indent="-4219208" algn="l">
              <a:lnSpc>
                <a:spcPts val="4396"/>
              </a:lnSpc>
            </a:pPr>
            <a:r>
              <a:rPr lang="en-US" sz="3200" cap="all">
                <a:solidFill>
                  <a:srgbClr val="211D3E"/>
                </a:solidFill>
                <a:latin typeface="Franklin Gothic Demi" panose="020B0703020102020204" pitchFamily="34" charset="0"/>
              </a:rPr>
              <a:t>Program Manager Ground Weapons Systems </a:t>
            </a:r>
          </a:p>
          <a:p>
            <a:pPr marL="4235781" marR="6978" indent="-4219208" algn="l">
              <a:lnSpc>
                <a:spcPts val="4396"/>
              </a:lnSpc>
            </a:pPr>
            <a:r>
              <a:rPr lang="en-US" sz="3200" cap="all">
                <a:solidFill>
                  <a:srgbClr val="211D3E"/>
                </a:solidFill>
                <a:latin typeface="Franklin Gothic Demi" panose="020B0703020102020204" pitchFamily="34" charset="0"/>
              </a:rPr>
              <a:t>Program OVERVIEW</a:t>
            </a:r>
            <a:endParaRPr lang="en-US" sz="3200">
              <a:latin typeface="Franklin Gothic Demi" panose="020B0703020102020204" pitchFamily="34" charset="0"/>
              <a:cs typeface="Cambria"/>
            </a:endParaRP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50CFF792-C08D-FC5B-6BE4-A178A9AC5885}"/>
              </a:ext>
            </a:extLst>
          </p:cNvPr>
          <p:cNvSpPr txBox="1">
            <a:spLocks/>
          </p:cNvSpPr>
          <p:nvPr/>
        </p:nvSpPr>
        <p:spPr>
          <a:xfrm>
            <a:off x="1016738" y="6620024"/>
            <a:ext cx="12800861" cy="11523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1160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 baseline="0">
                <a:solidFill>
                  <a:srgbClr val="707373"/>
                </a:solidFill>
                <a:latin typeface="Franklin Gothic Book" panose="020B0503020102020204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Distribution Statement A.  Approved for public release: distribution is unlimited.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50F491-6A25-5C5F-49B7-4B7FB076315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99290" y="5253772"/>
            <a:ext cx="1434706" cy="81359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E825E575-8B86-4D8B-1028-E9B31D3E9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15" y="1790110"/>
            <a:ext cx="1988752" cy="98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DAEFA364-ED95-0230-1BDB-FCC2A9856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946" y="2835171"/>
            <a:ext cx="1199249" cy="8440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ED0A0E1-D971-08BF-A5E5-3C4BF91C4A1E}"/>
              </a:ext>
            </a:extLst>
          </p:cNvPr>
          <p:cNvSpPr>
            <a:spLocks noChangeAspect="1"/>
          </p:cNvSpPr>
          <p:nvPr/>
        </p:nvSpPr>
        <p:spPr>
          <a:xfrm>
            <a:off x="5010659" y="2320927"/>
            <a:ext cx="3108960" cy="3108960"/>
          </a:xfrm>
          <a:prstGeom prst="ellipse">
            <a:avLst/>
          </a:prstGeom>
          <a:solidFill>
            <a:srgbClr val="A50021"/>
          </a:solidFill>
          <a:ln w="28575">
            <a:solidFill>
              <a:srgbClr val="FFCC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62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6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A0FE82-1102-E211-1AAF-3BE0A795B2E2}"/>
              </a:ext>
            </a:extLst>
          </p:cNvPr>
          <p:cNvCxnSpPr>
            <a:cxnSpLocks/>
          </p:cNvCxnSpPr>
          <p:nvPr/>
        </p:nvCxnSpPr>
        <p:spPr>
          <a:xfrm flipV="1">
            <a:off x="6610096" y="1019750"/>
            <a:ext cx="1857454" cy="2766779"/>
          </a:xfrm>
          <a:prstGeom prst="line">
            <a:avLst/>
          </a:prstGeom>
          <a:ln w="254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A3C0123-1167-8687-9F31-5D376D9E125D}"/>
              </a:ext>
            </a:extLst>
          </p:cNvPr>
          <p:cNvSpPr txBox="1"/>
          <p:nvPr/>
        </p:nvSpPr>
        <p:spPr>
          <a:xfrm>
            <a:off x="5996429" y="2374789"/>
            <a:ext cx="11823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62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FFFFFF"/>
                </a:solidFill>
                <a:latin typeface="Franklin Gothic Medium" panose="020B0603020102020204" pitchFamily="34" charset="0"/>
              </a:rPr>
              <a:t>Product Manager</a:t>
            </a:r>
          </a:p>
          <a:p>
            <a:pPr algn="ctr" defTabSz="10362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FFFFFF"/>
                </a:solidFill>
                <a:latin typeface="Franklin Gothic Medium" panose="020B0603020102020204" pitchFamily="34" charset="0"/>
              </a:rPr>
              <a:t>Navy/Marine Expeditionary Ship Interdiction System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64CAE0-99C9-760B-5AFE-2BCB8F83915B}"/>
              </a:ext>
            </a:extLst>
          </p:cNvPr>
          <p:cNvSpPr txBox="1"/>
          <p:nvPr/>
        </p:nvSpPr>
        <p:spPr>
          <a:xfrm>
            <a:off x="6947704" y="2986235"/>
            <a:ext cx="1027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62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FFFFFF"/>
                </a:solidFill>
                <a:latin typeface="Franklin Gothic Medium" panose="020B0603020102020204" pitchFamily="34" charset="0"/>
              </a:rPr>
              <a:t>Product Manager Long Range Fires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BD5122-54AB-E024-EB24-FC2EBAFF1823}"/>
              </a:ext>
            </a:extLst>
          </p:cNvPr>
          <p:cNvSpPr txBox="1"/>
          <p:nvPr/>
        </p:nvSpPr>
        <p:spPr>
          <a:xfrm>
            <a:off x="4988845" y="3655823"/>
            <a:ext cx="1075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62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FFFFFF"/>
                </a:solidFill>
                <a:latin typeface="Franklin Gothic Medium" panose="020B0603020102020204" pitchFamily="34" charset="0"/>
              </a:rPr>
              <a:t>Product Manager Infantry Weapons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421006A-96D0-83D0-533B-40C72603C533}"/>
              </a:ext>
            </a:extLst>
          </p:cNvPr>
          <p:cNvCxnSpPr>
            <a:cxnSpLocks/>
          </p:cNvCxnSpPr>
          <p:nvPr/>
        </p:nvCxnSpPr>
        <p:spPr>
          <a:xfrm flipV="1">
            <a:off x="6591197" y="2529498"/>
            <a:ext cx="6128278" cy="1311164"/>
          </a:xfrm>
          <a:prstGeom prst="line">
            <a:avLst/>
          </a:prstGeom>
          <a:ln w="254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4DB7FEF-6683-8D84-C33F-4A24BB7BBAD5}"/>
              </a:ext>
            </a:extLst>
          </p:cNvPr>
          <p:cNvCxnSpPr>
            <a:cxnSpLocks/>
          </p:cNvCxnSpPr>
          <p:nvPr/>
        </p:nvCxnSpPr>
        <p:spPr>
          <a:xfrm flipH="1" flipV="1">
            <a:off x="888819" y="2381745"/>
            <a:ext cx="5702378" cy="1475879"/>
          </a:xfrm>
          <a:prstGeom prst="line">
            <a:avLst/>
          </a:prstGeom>
          <a:ln w="254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6829860B-EB36-AAAF-CB7C-50C7DB31D931}"/>
              </a:ext>
            </a:extLst>
          </p:cNvPr>
          <p:cNvSpPr txBox="1"/>
          <p:nvPr/>
        </p:nvSpPr>
        <p:spPr>
          <a:xfrm>
            <a:off x="5089720" y="2789477"/>
            <a:ext cx="1100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62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FFFFFF"/>
                </a:solidFill>
                <a:latin typeface="Franklin Gothic Medium" panose="020B0603020102020204" pitchFamily="34" charset="0"/>
              </a:rPr>
              <a:t>Product Manager Organic Precision Fires</a:t>
            </a: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9B46FC34-DD85-2A02-D996-39BD875067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49643" y="268496"/>
            <a:ext cx="4289464" cy="348878"/>
          </a:xfrm>
          <a:prstGeom prst="rect">
            <a:avLst/>
          </a:prstGeom>
        </p:spPr>
        <p:txBody>
          <a:bodyPr/>
          <a:lstStyle/>
          <a:p>
            <a:r>
              <a:rPr lang="en-US" sz="2267">
                <a:solidFill>
                  <a:srgbClr val="FFFFFF"/>
                </a:solidFill>
                <a:ea typeface="+mn-ea"/>
                <a:cs typeface="Arial"/>
              </a:rPr>
              <a:t>PM GWS Portfolio</a:t>
            </a:r>
            <a:endParaRPr lang="en-US" sz="2267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2DFEA39-718D-41ED-DDCB-B996D9A5CF4A}"/>
              </a:ext>
            </a:extLst>
          </p:cNvPr>
          <p:cNvCxnSpPr>
            <a:cxnSpLocks/>
          </p:cNvCxnSpPr>
          <p:nvPr/>
        </p:nvCxnSpPr>
        <p:spPr>
          <a:xfrm>
            <a:off x="4662730" y="1019751"/>
            <a:ext cx="1902410" cy="2759926"/>
          </a:xfrm>
          <a:prstGeom prst="line">
            <a:avLst/>
          </a:prstGeom>
          <a:ln w="254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D33505A-5978-71C8-A50D-800723AF32D1}"/>
              </a:ext>
            </a:extLst>
          </p:cNvPr>
          <p:cNvCxnSpPr>
            <a:cxnSpLocks/>
          </p:cNvCxnSpPr>
          <p:nvPr/>
        </p:nvCxnSpPr>
        <p:spPr>
          <a:xfrm flipH="1">
            <a:off x="1213767" y="3857624"/>
            <a:ext cx="5351371" cy="3406931"/>
          </a:xfrm>
          <a:prstGeom prst="line">
            <a:avLst/>
          </a:prstGeom>
          <a:ln w="254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EE9B428-080B-D40A-89D9-3B42DEDD4790}"/>
              </a:ext>
            </a:extLst>
          </p:cNvPr>
          <p:cNvSpPr txBox="1"/>
          <p:nvPr/>
        </p:nvSpPr>
        <p:spPr>
          <a:xfrm>
            <a:off x="7058688" y="3734929"/>
            <a:ext cx="1145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62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FFFFFF"/>
                </a:solidFill>
                <a:latin typeface="Franklin Gothic Medium" panose="020B0603020102020204" pitchFamily="34" charset="0"/>
              </a:rPr>
              <a:t>Product Manager Fires Support Systems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B7145C4-A5DA-2F8A-E3DA-CEEA9645101B}"/>
              </a:ext>
            </a:extLst>
          </p:cNvPr>
          <p:cNvCxnSpPr>
            <a:cxnSpLocks/>
          </p:cNvCxnSpPr>
          <p:nvPr/>
        </p:nvCxnSpPr>
        <p:spPr>
          <a:xfrm>
            <a:off x="6586955" y="3857365"/>
            <a:ext cx="5824339" cy="3319141"/>
          </a:xfrm>
          <a:prstGeom prst="line">
            <a:avLst/>
          </a:prstGeom>
          <a:ln w="254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61547BD-A807-8A72-4095-096C0F944295}"/>
              </a:ext>
            </a:extLst>
          </p:cNvPr>
          <p:cNvCxnSpPr>
            <a:cxnSpLocks/>
          </p:cNvCxnSpPr>
          <p:nvPr/>
        </p:nvCxnSpPr>
        <p:spPr>
          <a:xfrm>
            <a:off x="6579895" y="3852884"/>
            <a:ext cx="13693" cy="3323622"/>
          </a:xfrm>
          <a:prstGeom prst="line">
            <a:avLst/>
          </a:prstGeom>
          <a:ln w="254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EA27000-DECB-5E21-8379-65E1D63596F5}"/>
              </a:ext>
            </a:extLst>
          </p:cNvPr>
          <p:cNvSpPr txBox="1"/>
          <p:nvPr/>
        </p:nvSpPr>
        <p:spPr>
          <a:xfrm>
            <a:off x="6613706" y="4448424"/>
            <a:ext cx="104397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0362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FFFFFF"/>
                </a:solidFill>
                <a:latin typeface="Franklin Gothic Medium" panose="020B0603020102020204" pitchFamily="34" charset="0"/>
              </a:rPr>
              <a:t>Product Manager Long Range Unmanned Surface Vessel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CA16046-9E7F-0D9B-8352-0E69BDEF348F}"/>
              </a:ext>
            </a:extLst>
          </p:cNvPr>
          <p:cNvSpPr txBox="1"/>
          <p:nvPr/>
        </p:nvSpPr>
        <p:spPr>
          <a:xfrm>
            <a:off x="5454025" y="4497155"/>
            <a:ext cx="1172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62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FFFFFF"/>
                </a:solidFill>
                <a:latin typeface="Franklin Gothic Medium" panose="020B0603020102020204" pitchFamily="34" charset="0"/>
              </a:rPr>
              <a:t>Product Manager High Mobility Artillery Rocket System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658D4970-78D6-FF03-954F-7D4CC8A48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5514" y="3724009"/>
            <a:ext cx="489151" cy="707624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C17393E5-22B7-F3FB-96D2-1FB5B60269C7}"/>
              </a:ext>
            </a:extLst>
          </p:cNvPr>
          <p:cNvSpPr txBox="1"/>
          <p:nvPr/>
        </p:nvSpPr>
        <p:spPr>
          <a:xfrm>
            <a:off x="8371376" y="4454596"/>
            <a:ext cx="83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Franklin Gothic Medium" panose="020B0603020102020204" pitchFamily="34" charset="0"/>
              </a:rPr>
              <a:t>HH-VDL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5F78FFC2-A740-D3DD-17BB-7CA2359F6E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7976" y="3445470"/>
            <a:ext cx="1130753" cy="544453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1B8BC360-12C0-5BF8-B476-EF00192C844E}"/>
              </a:ext>
            </a:extLst>
          </p:cNvPr>
          <p:cNvSpPr txBox="1"/>
          <p:nvPr/>
        </p:nvSpPr>
        <p:spPr>
          <a:xfrm>
            <a:off x="9706497" y="3989923"/>
            <a:ext cx="83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Franklin Gothic Medium" panose="020B0603020102020204" pitchFamily="34" charset="0"/>
              </a:rPr>
              <a:t>CLRF-IC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72F99B55-EB05-B035-B1E0-8AC3D6BFC5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57442" y="3022578"/>
            <a:ext cx="900699" cy="77643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DAB13248-022C-66B2-6808-5CB167CB1231}"/>
              </a:ext>
            </a:extLst>
          </p:cNvPr>
          <p:cNvSpPr txBox="1"/>
          <p:nvPr/>
        </p:nvSpPr>
        <p:spPr>
          <a:xfrm>
            <a:off x="11303771" y="3799014"/>
            <a:ext cx="83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Franklin Gothic Medium" panose="020B0603020102020204" pitchFamily="34" charset="0"/>
              </a:rPr>
              <a:t>NGHTS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7CE174E3-49DA-13BE-37E6-76087CE88A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082" y="4333741"/>
            <a:ext cx="1080934" cy="513966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F458006D-33C4-794D-48BD-C26A2AF4F7D1}"/>
              </a:ext>
            </a:extLst>
          </p:cNvPr>
          <p:cNvSpPr txBox="1"/>
          <p:nvPr/>
        </p:nvSpPr>
        <p:spPr>
          <a:xfrm>
            <a:off x="10972263" y="4838852"/>
            <a:ext cx="83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Franklin Gothic Medium" panose="020B0603020102020204" pitchFamily="34" charset="0"/>
              </a:rPr>
              <a:t>SPARTN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CBEEFEB2-4585-9C92-9B84-BA0728EC7C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4635" y="4487367"/>
            <a:ext cx="802316" cy="564278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356ECA97-4820-71C9-04D2-B4B44E614FA2}"/>
              </a:ext>
            </a:extLst>
          </p:cNvPr>
          <p:cNvSpPr txBox="1"/>
          <p:nvPr/>
        </p:nvSpPr>
        <p:spPr>
          <a:xfrm>
            <a:off x="9482871" y="5051646"/>
            <a:ext cx="83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Franklin Gothic Medium" panose="020B0603020102020204" pitchFamily="34" charset="0"/>
              </a:rPr>
              <a:t>LW155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D816FB5-84C7-4D04-CD68-E1A7F6909538}"/>
              </a:ext>
            </a:extLst>
          </p:cNvPr>
          <p:cNvSpPr txBox="1"/>
          <p:nvPr/>
        </p:nvSpPr>
        <p:spPr>
          <a:xfrm>
            <a:off x="4276834" y="2513250"/>
            <a:ext cx="83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Franklin Gothic Medium" panose="020B0603020102020204" pitchFamily="34" charset="0"/>
              </a:rPr>
              <a:t>OPF-L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2F45618C-5FEB-A593-9A74-50DC7ABF40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6288" y="5688081"/>
            <a:ext cx="2155947" cy="1148462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183AF68E-DAB0-B3ED-76B9-50CEEB689D5D}"/>
              </a:ext>
            </a:extLst>
          </p:cNvPr>
          <p:cNvSpPr txBox="1"/>
          <p:nvPr/>
        </p:nvSpPr>
        <p:spPr>
          <a:xfrm>
            <a:off x="7814785" y="6789494"/>
            <a:ext cx="83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Franklin Gothic Medium" panose="020B0603020102020204" pitchFamily="34" charset="0"/>
              </a:rPr>
              <a:t>LRUSV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D79548B-CE3D-BAFA-FA28-B61CB8CD2258}"/>
              </a:ext>
            </a:extLst>
          </p:cNvPr>
          <p:cNvSpPr txBox="1"/>
          <p:nvPr/>
        </p:nvSpPr>
        <p:spPr>
          <a:xfrm>
            <a:off x="6166920" y="1753188"/>
            <a:ext cx="83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Franklin Gothic Medium" panose="020B0603020102020204" pitchFamily="34" charset="0"/>
              </a:rPr>
              <a:t>NMESIS</a:t>
            </a:r>
          </a:p>
        </p:txBody>
      </p:sp>
      <p:pic>
        <p:nvPicPr>
          <p:cNvPr id="104" name="Picture 2">
            <a:extLst>
              <a:ext uri="{FF2B5EF4-FFF2-40B4-BE49-F238E27FC236}">
                <a16:creationId xmlns:a16="http://schemas.microsoft.com/office/drawing/2014/main" id="{4A53F26F-6CE8-342A-2BFA-CA52BB532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947" y="6219526"/>
            <a:ext cx="1243694" cy="7776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7E71757E-E0C5-9D15-FAE0-A7A04B640030}"/>
              </a:ext>
            </a:extLst>
          </p:cNvPr>
          <p:cNvSpPr txBox="1"/>
          <p:nvPr/>
        </p:nvSpPr>
        <p:spPr>
          <a:xfrm>
            <a:off x="3620259" y="6985505"/>
            <a:ext cx="83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Franklin Gothic Medium" panose="020B0603020102020204" pitchFamily="34" charset="0"/>
              </a:rPr>
              <a:t>HIMARS</a:t>
            </a:r>
          </a:p>
        </p:txBody>
      </p:sp>
      <p:pic>
        <p:nvPicPr>
          <p:cNvPr id="106" name="Picture 105" descr="A picture containing tree, truck, outdoor, military vehicle&#10;&#10;Description automatically generated">
            <a:extLst>
              <a:ext uri="{FF2B5EF4-FFF2-40B4-BE49-F238E27FC236}">
                <a16:creationId xmlns:a16="http://schemas.microsoft.com/office/drawing/2014/main" id="{8F743472-5D7E-1E12-61A9-BF3AF2F56DD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22768" r="26548" b="19351"/>
          <a:stretch/>
        </p:blipFill>
        <p:spPr>
          <a:xfrm>
            <a:off x="11068588" y="5375126"/>
            <a:ext cx="837428" cy="618618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4EFC3E5F-CEEB-B90B-F9E3-5ADDF9FC157A}"/>
              </a:ext>
            </a:extLst>
          </p:cNvPr>
          <p:cNvSpPr txBox="1"/>
          <p:nvPr/>
        </p:nvSpPr>
        <p:spPr>
          <a:xfrm>
            <a:off x="11131858" y="5961478"/>
            <a:ext cx="83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Franklin Gothic Medium" panose="020B0603020102020204" pitchFamily="34" charset="0"/>
              </a:rPr>
              <a:t>MCV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2409D94-37ED-E7DE-33A4-728C0CA6D6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35532" y="1214871"/>
            <a:ext cx="1541929" cy="1280768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3EBA3013-ECAB-5611-D428-7EDBBE75CB12}"/>
              </a:ext>
            </a:extLst>
          </p:cNvPr>
          <p:cNvSpPr txBox="1"/>
          <p:nvPr/>
        </p:nvSpPr>
        <p:spPr>
          <a:xfrm>
            <a:off x="9432181" y="2488671"/>
            <a:ext cx="83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Franklin Gothic Medium" panose="020B0603020102020204" pitchFamily="34" charset="0"/>
              </a:rPr>
              <a:t>LRF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5955445-DDEB-D8E1-85EF-90C59A02C17F}"/>
              </a:ext>
            </a:extLst>
          </p:cNvPr>
          <p:cNvSpPr txBox="1"/>
          <p:nvPr/>
        </p:nvSpPr>
        <p:spPr>
          <a:xfrm>
            <a:off x="5027943" y="6080000"/>
            <a:ext cx="83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Franklin Gothic Medium" panose="020B0603020102020204" pitchFamily="34" charset="0"/>
              </a:rPr>
              <a:t>MLU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26AF638-AA0E-EB3A-233B-C59C8DE45028}"/>
              </a:ext>
            </a:extLst>
          </p:cNvPr>
          <p:cNvSpPr txBox="1"/>
          <p:nvPr/>
        </p:nvSpPr>
        <p:spPr>
          <a:xfrm>
            <a:off x="1394607" y="3649607"/>
            <a:ext cx="83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Franklin Gothic Medium" panose="020B0603020102020204" pitchFamily="34" charset="0"/>
              </a:rPr>
              <a:t>MAAWS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702F1B11-24C4-0D56-1EA9-82C3337872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54" y="3305084"/>
            <a:ext cx="962414" cy="593471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DC286F18-E71D-FF3B-316C-0E53C499C987}"/>
              </a:ext>
            </a:extLst>
          </p:cNvPr>
          <p:cNvSpPr txBox="1"/>
          <p:nvPr/>
        </p:nvSpPr>
        <p:spPr>
          <a:xfrm>
            <a:off x="2707741" y="3839714"/>
            <a:ext cx="83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Franklin Gothic Medium" panose="020B0603020102020204" pitchFamily="34" charset="0"/>
              </a:rPr>
              <a:t>Javelin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3F897E9-5C29-9403-C1EF-79179C41D8AB}"/>
              </a:ext>
            </a:extLst>
          </p:cNvPr>
          <p:cNvGrpSpPr/>
          <p:nvPr/>
        </p:nvGrpSpPr>
        <p:grpSpPr>
          <a:xfrm>
            <a:off x="1438767" y="5356017"/>
            <a:ext cx="1743532" cy="752215"/>
            <a:chOff x="-239281" y="1523895"/>
            <a:chExt cx="4527553" cy="2811654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5EF0E1FA-C51C-2CB1-2DC4-DC5925B03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9281" y="2355328"/>
              <a:ext cx="2640294" cy="19802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20">
              <a:extLst>
                <a:ext uri="{FF2B5EF4-FFF2-40B4-BE49-F238E27FC236}">
                  <a16:creationId xmlns:a16="http://schemas.microsoft.com/office/drawing/2014/main" id="{8DB3F694-520F-1BC1-8496-29F0CD9B0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2" t="3850" r="1396" b="3857"/>
            <a:stretch/>
          </p:blipFill>
          <p:spPr bwMode="auto">
            <a:xfrm>
              <a:off x="2524053" y="1523895"/>
              <a:ext cx="1764219" cy="1227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D1B3C69B-665B-2096-5CAB-769F2542EDFC}"/>
              </a:ext>
            </a:extLst>
          </p:cNvPr>
          <p:cNvSpPr txBox="1"/>
          <p:nvPr/>
        </p:nvSpPr>
        <p:spPr>
          <a:xfrm>
            <a:off x="1843100" y="6103265"/>
            <a:ext cx="83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Franklin Gothic Medium" panose="020B0603020102020204" pitchFamily="34" charset="0"/>
              </a:rPr>
              <a:t>JPADS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B3B689E6-C74E-B87C-0DD5-B41FAF32695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63468" y="3641650"/>
            <a:ext cx="937117" cy="574016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153F2672-ECA7-F779-84B4-5E4A8DFE9C70}"/>
              </a:ext>
            </a:extLst>
          </p:cNvPr>
          <p:cNvSpPr txBox="1"/>
          <p:nvPr/>
        </p:nvSpPr>
        <p:spPr>
          <a:xfrm>
            <a:off x="4101090" y="4162418"/>
            <a:ext cx="83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Franklin Gothic Medium" panose="020B0603020102020204" pitchFamily="34" charset="0"/>
              </a:rPr>
              <a:t>AASB</a:t>
            </a:r>
          </a:p>
        </p:txBody>
      </p:sp>
      <p:pic>
        <p:nvPicPr>
          <p:cNvPr id="128" name="Picture 2" descr="A black inflatable boat&#10;&#10;Description automatically generated">
            <a:extLst>
              <a:ext uri="{FF2B5EF4-FFF2-40B4-BE49-F238E27FC236}">
                <a16:creationId xmlns:a16="http://schemas.microsoft.com/office/drawing/2014/main" id="{98E4217E-FC00-C4A9-8806-D299B919A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814" y="4410374"/>
            <a:ext cx="679390" cy="47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6B481A2C-3C36-08D3-5818-1F61D3E8EC2B}"/>
              </a:ext>
            </a:extLst>
          </p:cNvPr>
          <p:cNvSpPr txBox="1"/>
          <p:nvPr/>
        </p:nvSpPr>
        <p:spPr>
          <a:xfrm>
            <a:off x="3754814" y="4881499"/>
            <a:ext cx="83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Franklin Gothic Medium" panose="020B0603020102020204" pitchFamily="34" charset="0"/>
              </a:rPr>
              <a:t>E-CRRC</a:t>
            </a:r>
          </a:p>
        </p:txBody>
      </p:sp>
      <p:pic>
        <p:nvPicPr>
          <p:cNvPr id="130" name="Picture 129" descr="A picture containing weapon&#10;&#10;Description automatically generated">
            <a:extLst>
              <a:ext uri="{FF2B5EF4-FFF2-40B4-BE49-F238E27FC236}">
                <a16:creationId xmlns:a16="http://schemas.microsoft.com/office/drawing/2014/main" id="{F0A4C2E9-14F4-0D18-E2CE-908580201E9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06" y="4077820"/>
            <a:ext cx="1070859" cy="331557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220C23B9-B6CB-DE2F-F234-E1BBA7B69E6F}"/>
              </a:ext>
            </a:extLst>
          </p:cNvPr>
          <p:cNvSpPr txBox="1"/>
          <p:nvPr/>
        </p:nvSpPr>
        <p:spPr>
          <a:xfrm>
            <a:off x="1406308" y="4354102"/>
            <a:ext cx="83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Franklin Gothic Medium" panose="020B0603020102020204" pitchFamily="34" charset="0"/>
              </a:rPr>
              <a:t>SASS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774038D-917B-38B8-4237-DC81E98BD75C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6588" y="4317039"/>
            <a:ext cx="849353" cy="638386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62106621-E255-475D-4C7A-4561970F7645}"/>
              </a:ext>
            </a:extLst>
          </p:cNvPr>
          <p:cNvSpPr txBox="1"/>
          <p:nvPr/>
        </p:nvSpPr>
        <p:spPr>
          <a:xfrm>
            <a:off x="2635662" y="4912421"/>
            <a:ext cx="83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Franklin Gothic Medium" panose="020B0603020102020204" pitchFamily="34" charset="0"/>
              </a:rPr>
              <a:t>ASR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5B26D2C5-8331-F06F-7604-27FBD924AF5E}"/>
              </a:ext>
            </a:extLst>
          </p:cNvPr>
          <p:cNvPicPr/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558" y="4711101"/>
            <a:ext cx="921547" cy="481035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204BB3E6-D440-05BA-BAE4-43D7460BB1C5}"/>
              </a:ext>
            </a:extLst>
          </p:cNvPr>
          <p:cNvSpPr txBox="1"/>
          <p:nvPr/>
        </p:nvSpPr>
        <p:spPr>
          <a:xfrm>
            <a:off x="1332248" y="5164844"/>
            <a:ext cx="837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Franklin Gothic Medium" panose="020B0603020102020204" pitchFamily="34" charset="0"/>
              </a:rPr>
              <a:t>SBNVG</a:t>
            </a:r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72EAF1B8-6F2F-B497-84ED-96A078C3D51B}"/>
              </a:ext>
            </a:extLst>
          </p:cNvPr>
          <p:cNvSpPr txBox="1">
            <a:spLocks/>
          </p:cNvSpPr>
          <p:nvPr/>
        </p:nvSpPr>
        <p:spPr>
          <a:xfrm>
            <a:off x="0" y="244448"/>
            <a:ext cx="13817600" cy="399373"/>
          </a:xfrm>
          <a:prstGeom prst="rect">
            <a:avLst/>
          </a:prstGeom>
        </p:spPr>
        <p:txBody>
          <a:bodyPr lIns="0" tIns="0" rIns="0" bIns="0"/>
          <a:lstStyle>
            <a:lvl1pPr algn="ctr" defTabSz="914415">
              <a:lnSpc>
                <a:spcPct val="90000"/>
              </a:lnSpc>
              <a:spcBef>
                <a:spcPct val="0"/>
              </a:spcBef>
              <a:buNone/>
              <a:defRPr sz="2801" b="1" cap="all" baseline="0">
                <a:solidFill>
                  <a:srgbClr val="211D3E"/>
                </a:solidFill>
                <a:latin typeface="Franklin Gothic Medium" panose="020B0603020102020204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sz="2800" b="0">
                <a:latin typeface="Franklin Gothic Demi" panose="020B0703020102020204" pitchFamily="34" charset="0"/>
              </a:rPr>
              <a:t>Pm GWS portfolio overview</a:t>
            </a:r>
          </a:p>
        </p:txBody>
      </p:sp>
      <p:pic>
        <p:nvPicPr>
          <p:cNvPr id="1026" name="Rectangle 107">
            <a:extLst>
              <a:ext uri="{FF2B5EF4-FFF2-40B4-BE49-F238E27FC236}">
                <a16:creationId xmlns:a16="http://schemas.microsoft.com/office/drawing/2014/main" id="{D19A6EE4-47D4-D923-061F-31247741231B}"/>
              </a:ext>
            </a:extLst>
          </p:cNvPr>
          <p:cNvPicPr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6" b="-32"/>
          <a:stretch>
            <a:fillRect/>
          </a:stretch>
        </p:blipFill>
        <p:spPr bwMode="auto">
          <a:xfrm>
            <a:off x="5671607" y="902780"/>
            <a:ext cx="1662646" cy="88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38CC8D61-1841-F44D-5F11-6E2C7164DDE4}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000492" y="3322950"/>
            <a:ext cx="1135796" cy="1091785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D92241B3-BE32-EDB6-2223-FF1944966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81" y="1007633"/>
            <a:ext cx="1662646" cy="73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8E2718B2-CF54-F2A2-D04C-451806D10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670" y="1359640"/>
            <a:ext cx="1611665" cy="102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228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69F45D67-BBAA-C4F7-A6A5-16C204150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0" y="304800"/>
            <a:ext cx="12166600" cy="838200"/>
          </a:xfrm>
        </p:spPr>
        <p:txBody>
          <a:bodyPr anchor="ctr" anchorCtr="0"/>
          <a:lstStyle/>
          <a:p>
            <a:pPr algn="l"/>
            <a:r>
              <a:rPr lang="en-US" sz="2800" b="0">
                <a:latin typeface="Franklin Gothic Demi" panose="020B0703020102020204" pitchFamily="34" charset="0"/>
              </a:rPr>
              <a:t>Areas where industry can help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AC6848-163C-03F5-21A9-76AD59B645C7}"/>
              </a:ext>
            </a:extLst>
          </p:cNvPr>
          <p:cNvSpPr txBox="1">
            <a:spLocks noChangeArrowheads="1"/>
          </p:cNvSpPr>
          <p:nvPr/>
        </p:nvSpPr>
        <p:spPr>
          <a:xfrm>
            <a:off x="203200" y="1676400"/>
            <a:ext cx="13258800" cy="55333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228604" indent="-228604" algn="l" defTabSz="91441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6511" indent="-523543">
              <a:lnSpc>
                <a:spcPts val="3800"/>
              </a:lnSpc>
              <a:spcAft>
                <a:spcPts val="600"/>
              </a:spcAft>
              <a:buClr>
                <a:srgbClr val="8E0000"/>
              </a:buClr>
              <a:buFont typeface="Arial" panose="020B0604020202020204" pitchFamily="34" charset="0"/>
              <a:buChar char="►"/>
              <a:defRPr/>
            </a:pPr>
            <a:r>
              <a:rPr lang="en-US" sz="2700">
                <a:solidFill>
                  <a:srgbClr val="211D3E"/>
                </a:solidFill>
                <a:latin typeface="Franklin Gothic Medium" panose="020B0603020102020204" pitchFamily="34" charset="0"/>
                <a:cs typeface="Arial" pitchFamily="34" charset="0"/>
              </a:rPr>
              <a:t>Loitering Munitions and fires capabilities:</a:t>
            </a:r>
          </a:p>
          <a:p>
            <a:pPr marL="804863" lvl="2" indent="-228600">
              <a:lnSpc>
                <a:spcPts val="3800"/>
              </a:lnSpc>
              <a:spcAft>
                <a:spcPts val="600"/>
              </a:spcAft>
              <a:buClr>
                <a:srgbClr val="8E0000"/>
              </a:buClr>
              <a:buFont typeface="Wingdings" panose="05000000000000000000" pitchFamily="2" charset="2"/>
              <a:buChar char="Ø"/>
              <a:defRPr/>
            </a:pPr>
            <a:r>
              <a:rPr lang="en-US" sz="2700">
                <a:solidFill>
                  <a:srgbClr val="211D3E"/>
                </a:solidFill>
                <a:latin typeface="Franklin Gothic Book" panose="020B0503020102020204" pitchFamily="34" charset="0"/>
                <a:cs typeface="Arial" pitchFamily="34" charset="0"/>
              </a:rPr>
              <a:t>High-capacity lithium batteries </a:t>
            </a:r>
          </a:p>
          <a:p>
            <a:pPr marL="804863" lvl="2" indent="-228600">
              <a:lnSpc>
                <a:spcPts val="3800"/>
              </a:lnSpc>
              <a:spcAft>
                <a:spcPts val="600"/>
              </a:spcAft>
              <a:buClr>
                <a:srgbClr val="8E0000"/>
              </a:buClr>
              <a:buFont typeface="Wingdings" panose="05000000000000000000" pitchFamily="2" charset="2"/>
              <a:buChar char="Ø"/>
              <a:defRPr/>
            </a:pPr>
            <a:r>
              <a:rPr lang="en-US" sz="2700">
                <a:solidFill>
                  <a:srgbClr val="211D3E"/>
                </a:solidFill>
                <a:latin typeface="Franklin Gothic Book" panose="020B0503020102020204" pitchFamily="34" charset="0"/>
                <a:cs typeface="Arial" pitchFamily="34" charset="0"/>
              </a:rPr>
              <a:t>Ability to charge and maintain charge of lithium battery separate from the warhead</a:t>
            </a:r>
          </a:p>
          <a:p>
            <a:pPr marL="804863" lvl="2" indent="-228600">
              <a:lnSpc>
                <a:spcPts val="3800"/>
              </a:lnSpc>
              <a:spcAft>
                <a:spcPts val="600"/>
              </a:spcAft>
              <a:buClr>
                <a:srgbClr val="8E0000"/>
              </a:buClr>
              <a:buFont typeface="Wingdings" panose="05000000000000000000" pitchFamily="2" charset="2"/>
              <a:buChar char="Ø"/>
              <a:defRPr/>
            </a:pPr>
            <a:r>
              <a:rPr lang="en-US" sz="2700">
                <a:solidFill>
                  <a:srgbClr val="211D3E"/>
                </a:solidFill>
                <a:latin typeface="Franklin Gothic Book" panose="020B0503020102020204" pitchFamily="34" charset="0"/>
                <a:cs typeface="Arial" pitchFamily="34" charset="0"/>
              </a:rPr>
              <a:t>Shipboard munition storage for systems using electric propulsion </a:t>
            </a:r>
          </a:p>
          <a:p>
            <a:pPr marL="804863" lvl="2" indent="-228600">
              <a:lnSpc>
                <a:spcPts val="3800"/>
              </a:lnSpc>
              <a:spcBef>
                <a:spcPts val="0"/>
              </a:spcBef>
              <a:spcAft>
                <a:spcPts val="1200"/>
              </a:spcAft>
              <a:buClr>
                <a:srgbClr val="8E0000"/>
              </a:buClr>
              <a:buFont typeface="Wingdings" panose="05000000000000000000" pitchFamily="2" charset="2"/>
              <a:buChar char="Ø"/>
              <a:defRPr/>
            </a:pPr>
            <a:r>
              <a:rPr lang="en-US" sz="2700">
                <a:solidFill>
                  <a:srgbClr val="211D3E"/>
                </a:solidFill>
                <a:latin typeface="Franklin Gothic Book" panose="020B0503020102020204" pitchFamily="34" charset="0"/>
                <a:cs typeface="Arial" pitchFamily="34" charset="0"/>
              </a:rPr>
              <a:t>Improved autonomous and semi-autonomous target recognition, and tracking. </a:t>
            </a:r>
          </a:p>
          <a:p>
            <a:pPr marL="804863" lvl="2" indent="-228600">
              <a:lnSpc>
                <a:spcPts val="3800"/>
              </a:lnSpc>
              <a:spcBef>
                <a:spcPts val="0"/>
              </a:spcBef>
              <a:spcAft>
                <a:spcPts val="1200"/>
              </a:spcAft>
              <a:buClr>
                <a:srgbClr val="8E0000"/>
              </a:buClr>
              <a:buFont typeface="Wingdings" panose="05000000000000000000" pitchFamily="2" charset="2"/>
              <a:buChar char="Ø"/>
              <a:defRPr/>
            </a:pPr>
            <a:r>
              <a:rPr lang="en-US" sz="2700">
                <a:solidFill>
                  <a:srgbClr val="211D3E"/>
                </a:solidFill>
                <a:latin typeface="Franklin Gothic Book" panose="020B0503020102020204" pitchFamily="34" charset="0"/>
                <a:cs typeface="Arial" pitchFamily="34" charset="0"/>
              </a:rPr>
              <a:t>Reduce operator workload and provide capability to control multiple loitering munitions simultaneously from single ground control station</a:t>
            </a:r>
          </a:p>
          <a:p>
            <a:pPr marL="804863" lvl="2" indent="-228600">
              <a:lnSpc>
                <a:spcPts val="3800"/>
              </a:lnSpc>
              <a:spcBef>
                <a:spcPts val="0"/>
              </a:spcBef>
              <a:spcAft>
                <a:spcPts val="1200"/>
              </a:spcAft>
              <a:buClr>
                <a:srgbClr val="8E0000"/>
              </a:buClr>
              <a:buFont typeface="Wingdings" panose="05000000000000000000" pitchFamily="2" charset="2"/>
              <a:buChar char="Ø"/>
              <a:defRPr/>
            </a:pPr>
            <a:r>
              <a:rPr lang="en-US" sz="2700">
                <a:solidFill>
                  <a:srgbClr val="211D3E"/>
                </a:solidFill>
                <a:latin typeface="Franklin Gothic Book" panose="020B0503020102020204" pitchFamily="34" charset="0"/>
                <a:cs typeface="Arial" pitchFamily="34" charset="0"/>
              </a:rPr>
              <a:t>Modular payloads/warheads</a:t>
            </a:r>
          </a:p>
        </p:txBody>
      </p:sp>
    </p:spTree>
    <p:extLst>
      <p:ext uri="{BB962C8B-B14F-4D97-AF65-F5344CB8AC3E}">
        <p14:creationId xmlns:p14="http://schemas.microsoft.com/office/powerpoint/2010/main" val="2438191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507368D5-6163-372A-3547-210EEE7F32FE}"/>
              </a:ext>
            </a:extLst>
          </p:cNvPr>
          <p:cNvSpPr txBox="1">
            <a:spLocks noChangeArrowheads="1"/>
          </p:cNvSpPr>
          <p:nvPr/>
        </p:nvSpPr>
        <p:spPr>
          <a:xfrm>
            <a:off x="203200" y="1066800"/>
            <a:ext cx="13356956" cy="6430129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kern="0"/>
            </a:defPPr>
            <a:lvl1pPr marL="586511" indent="-523543" algn="l" defTabSz="914415" rtl="0" eaLnBrk="1" latinLnBrk="0" hangingPunct="1">
              <a:lnSpc>
                <a:spcPts val="3800"/>
              </a:lnSpc>
              <a:spcBef>
                <a:spcPts val="1000"/>
              </a:spcBef>
              <a:spcAft>
                <a:spcPts val="600"/>
              </a:spcAft>
              <a:buClr>
                <a:srgbClr val="8E0000"/>
              </a:buClr>
              <a:buFont typeface="Arial" panose="020B0604020202020204" pitchFamily="34" charset="0"/>
              <a:buChar char="►"/>
              <a:defRPr sz="2700" kern="1200">
                <a:solidFill>
                  <a:srgbClr val="211D3E"/>
                </a:solidFill>
                <a:latin typeface="Franklin Gothic Medium" panose="020B0603020102020204" pitchFamily="34" charset="0"/>
                <a:ea typeface="+mn-ea"/>
                <a:cs typeface="Arial" pitchFamily="34" charset="0"/>
              </a:defRPr>
            </a:lvl1pPr>
            <a:lvl2pPr marL="68581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lvl="2" indent="-228600" algn="l" defTabSz="914415" rtl="0" eaLnBrk="1" latinLnBrk="0" hangingPunct="1">
              <a:lnSpc>
                <a:spcPts val="3800"/>
              </a:lnSpc>
              <a:spcBef>
                <a:spcPts val="500"/>
              </a:spcBef>
              <a:spcAft>
                <a:spcPts val="600"/>
              </a:spcAft>
              <a:buClr>
                <a:srgbClr val="8E0000"/>
              </a:buClr>
              <a:buFont typeface="Wingdings" panose="05000000000000000000" pitchFamily="2" charset="2"/>
              <a:buChar char="Ø"/>
              <a:defRPr sz="2700" kern="1200">
                <a:solidFill>
                  <a:srgbClr val="211D3E"/>
                </a:solidFill>
                <a:latin typeface="Franklin Gothic Medium" panose="020B0603020102020204" pitchFamily="34" charset="0"/>
                <a:ea typeface="+mn-ea"/>
                <a:cs typeface="Arial" pitchFamily="34" charset="0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Improved small arms capabilities:</a:t>
            </a:r>
          </a:p>
          <a:p>
            <a:pPr lvl="1"/>
            <a:r>
              <a:rPr lang="en-US">
                <a:latin typeface="Franklin Gothic Book" panose="020B0503020102020204" pitchFamily="34" charset="0"/>
              </a:rPr>
              <a:t>Suppressors--reduced sound, flash, and thermal signature</a:t>
            </a:r>
          </a:p>
          <a:p>
            <a:pPr lvl="1"/>
            <a:r>
              <a:rPr lang="en-US">
                <a:latin typeface="Franklin Gothic Book" panose="020B0503020102020204" pitchFamily="34" charset="0"/>
              </a:rPr>
              <a:t>Weight reduction in heavy and medium machine guns</a:t>
            </a:r>
          </a:p>
          <a:p>
            <a:pPr marL="62968" indent="0">
              <a:buNone/>
            </a:pPr>
            <a:endParaRPr lang="en-US"/>
          </a:p>
          <a:p>
            <a:r>
              <a:rPr lang="en-US"/>
              <a:t>Sensors:</a:t>
            </a:r>
          </a:p>
          <a:p>
            <a:pPr lvl="1"/>
            <a:r>
              <a:rPr lang="en-US">
                <a:latin typeface="Franklin Gothic Book" panose="020B0503020102020204" pitchFamily="34" charset="0"/>
              </a:rPr>
              <a:t>Navigational tracking of jumpers and cargo parachute systems</a:t>
            </a:r>
          </a:p>
          <a:p>
            <a:pPr lvl="1"/>
            <a:r>
              <a:rPr lang="en-US">
                <a:latin typeface="Franklin Gothic Book" panose="020B0503020102020204" pitchFamily="34" charset="0"/>
              </a:rPr>
              <a:t>Tactical Ranging Devices  </a:t>
            </a:r>
          </a:p>
          <a:p>
            <a:pPr lvl="2"/>
            <a:r>
              <a:rPr lang="en-US"/>
              <a:t>Passive ranging</a:t>
            </a:r>
          </a:p>
          <a:p>
            <a:pPr lvl="2"/>
            <a:r>
              <a:rPr lang="en-US"/>
              <a:t>Ranging utilizing uncommon wavelengths</a:t>
            </a:r>
          </a:p>
          <a:p>
            <a:pPr lvl="1"/>
            <a:r>
              <a:rPr lang="en-US">
                <a:latin typeface="Franklin Gothic Book" panose="020B0503020102020204" pitchFamily="34" charset="0"/>
              </a:rPr>
              <a:t>Lightweight multi-spectral imagers and rangefinders</a:t>
            </a:r>
          </a:p>
        </p:txBody>
      </p:sp>
      <p:sp>
        <p:nvSpPr>
          <p:cNvPr id="10" name="Title 13">
            <a:extLst>
              <a:ext uri="{FF2B5EF4-FFF2-40B4-BE49-F238E27FC236}">
                <a16:creationId xmlns:a16="http://schemas.microsoft.com/office/drawing/2014/main" id="{FC4AE430-2E10-6BFD-1C4D-1AC16E08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0" y="275472"/>
            <a:ext cx="12166600" cy="867528"/>
          </a:xfrm>
        </p:spPr>
        <p:txBody>
          <a:bodyPr lIns="0" tIns="0" rIns="0" bIns="0" anchor="ctr" anchorCtr="0"/>
          <a:lstStyle/>
          <a:p>
            <a:pPr algn="l"/>
            <a:r>
              <a:rPr lang="en-US" sz="2800" b="0">
                <a:latin typeface="Franklin Gothic Demi" panose="020B0703020102020204" pitchFamily="34" charset="0"/>
              </a:rPr>
              <a:t>Areas where industry can help</a:t>
            </a:r>
          </a:p>
        </p:txBody>
      </p:sp>
    </p:spTree>
    <p:extLst>
      <p:ext uri="{BB962C8B-B14F-4D97-AF65-F5344CB8AC3E}">
        <p14:creationId xmlns:p14="http://schemas.microsoft.com/office/powerpoint/2010/main" val="2062520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69F45D67-BBAA-C4F7-A6A5-16C204150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0" y="228600"/>
            <a:ext cx="10511054" cy="914400"/>
          </a:xfrm>
        </p:spPr>
        <p:txBody>
          <a:bodyPr lIns="0" tIns="0" rIns="0" bIns="0" anchor="ctr" anchorCtr="0"/>
          <a:lstStyle/>
          <a:p>
            <a:pPr algn="l"/>
            <a:r>
              <a:rPr lang="en-US" sz="2800" b="0">
                <a:latin typeface="Franklin Gothic Demi" panose="020B0703020102020204" pitchFamily="34" charset="0"/>
              </a:rPr>
              <a:t>Areas where industry can help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AC6848-163C-03F5-21A9-76AD59B645C7}"/>
              </a:ext>
            </a:extLst>
          </p:cNvPr>
          <p:cNvSpPr txBox="1">
            <a:spLocks noChangeArrowheads="1"/>
          </p:cNvSpPr>
          <p:nvPr/>
        </p:nvSpPr>
        <p:spPr>
          <a:xfrm>
            <a:off x="203200" y="685800"/>
            <a:ext cx="12534899" cy="5029200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kern="0"/>
            </a:defPPr>
            <a:lvl1pPr marL="586511" indent="-523543" algn="l" defTabSz="914415" rtl="0" eaLnBrk="1" latinLnBrk="0" hangingPunct="1">
              <a:lnSpc>
                <a:spcPts val="3800"/>
              </a:lnSpc>
              <a:spcBef>
                <a:spcPts val="1000"/>
              </a:spcBef>
              <a:spcAft>
                <a:spcPts val="600"/>
              </a:spcAft>
              <a:buClr>
                <a:srgbClr val="8E0000"/>
              </a:buClr>
              <a:buFont typeface="Arial" panose="020B0604020202020204" pitchFamily="34" charset="0"/>
              <a:buChar char="►"/>
              <a:defRPr sz="2700" kern="1200">
                <a:solidFill>
                  <a:srgbClr val="211D3E"/>
                </a:solidFill>
                <a:latin typeface="Franklin Gothic Medium" panose="020B0603020102020204" pitchFamily="34" charset="0"/>
                <a:ea typeface="+mn-ea"/>
                <a:cs typeface="Arial" pitchFamily="34" charset="0"/>
              </a:defRPr>
            </a:lvl1pPr>
            <a:lvl2pPr marL="685811" lvl="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804863" lvl="2" indent="-228600" algn="l" defTabSz="914415" rtl="0" eaLnBrk="1" latinLnBrk="0" hangingPunct="1">
              <a:lnSpc>
                <a:spcPts val="3800"/>
              </a:lnSpc>
              <a:spcBef>
                <a:spcPts val="500"/>
              </a:spcBef>
              <a:spcAft>
                <a:spcPts val="600"/>
              </a:spcAft>
              <a:buClr>
                <a:srgbClr val="8E0000"/>
              </a:buClr>
              <a:buFont typeface="Wingdings" panose="05000000000000000000" pitchFamily="2" charset="2"/>
              <a:buChar char="Ø"/>
              <a:defRPr sz="2700" kern="1200">
                <a:solidFill>
                  <a:srgbClr val="211D3E"/>
                </a:solidFill>
                <a:latin typeface="Franklin Gothic Medium" panose="020B0603020102020204" pitchFamily="34" charset="0"/>
                <a:ea typeface="+mn-ea"/>
                <a:cs typeface="Arial" pitchFamily="34" charset="0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Missiles:</a:t>
            </a:r>
          </a:p>
          <a:p>
            <a:pPr lvl="1"/>
            <a:r>
              <a:rPr lang="en-US" sz="2800"/>
              <a:t>Missile subcomponents that will increase range and lethality</a:t>
            </a:r>
          </a:p>
          <a:p>
            <a:pPr marL="685800" lvl="1" indent="-228600">
              <a:buNone/>
            </a:pPr>
            <a:r>
              <a:rPr lang="en-US" sz="2800"/>
              <a:t>	(engines, fuels, and data links, etc.)</a:t>
            </a:r>
          </a:p>
          <a:p>
            <a:pPr lvl="1"/>
            <a:r>
              <a:rPr lang="en-US" sz="2800"/>
              <a:t>Coatings or removable coverings for missile cannisters that can provide camouflage and concealment</a:t>
            </a:r>
          </a:p>
          <a:p>
            <a:pPr lvl="1"/>
            <a:r>
              <a:rPr lang="en-US" sz="2800"/>
              <a:t>Improved designs for missile handling equipment for the NSM to allow for safe and rapid reload</a:t>
            </a:r>
          </a:p>
        </p:txBody>
      </p:sp>
    </p:spTree>
    <p:extLst>
      <p:ext uri="{BB962C8B-B14F-4D97-AF65-F5344CB8AC3E}">
        <p14:creationId xmlns:p14="http://schemas.microsoft.com/office/powerpoint/2010/main" val="2422078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69F45D67-BBAA-C4F7-A6A5-16C204150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546" y="228600"/>
            <a:ext cx="10506508" cy="914400"/>
          </a:xfrm>
        </p:spPr>
        <p:txBody>
          <a:bodyPr lIns="0" tIns="0" rIns="0" bIns="0" anchor="ctr" anchorCtr="0"/>
          <a:lstStyle/>
          <a:p>
            <a:pPr algn="l"/>
            <a:r>
              <a:rPr lang="en-US" sz="2800" b="0" kern="1200">
                <a:latin typeface="Franklin Gothic Demi" panose="020B0703020102020204" pitchFamily="34" charset="0"/>
              </a:rPr>
              <a:t>Areas where industry can help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AC6848-163C-03F5-21A9-76AD59B645C7}"/>
              </a:ext>
            </a:extLst>
          </p:cNvPr>
          <p:cNvSpPr txBox="1">
            <a:spLocks noChangeArrowheads="1"/>
          </p:cNvSpPr>
          <p:nvPr/>
        </p:nvSpPr>
        <p:spPr>
          <a:xfrm>
            <a:off x="203200" y="685800"/>
            <a:ext cx="13614400" cy="7086600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kern="0"/>
            </a:defPPr>
            <a:lvl1pPr marL="586511" indent="-523543" algn="l" defTabSz="914415" rtl="0" eaLnBrk="1" latinLnBrk="0" hangingPunct="1">
              <a:lnSpc>
                <a:spcPts val="3800"/>
              </a:lnSpc>
              <a:spcBef>
                <a:spcPts val="1000"/>
              </a:spcBef>
              <a:spcAft>
                <a:spcPts val="600"/>
              </a:spcAft>
              <a:buClr>
                <a:srgbClr val="8E0000"/>
              </a:buClr>
              <a:buFont typeface="Arial" panose="020B0604020202020204" pitchFamily="34" charset="0"/>
              <a:buChar char="►"/>
              <a:defRPr sz="3200" kern="1200">
                <a:solidFill>
                  <a:srgbClr val="211D3E"/>
                </a:solidFill>
                <a:latin typeface="Franklin Gothic Medium" panose="020B0603020102020204" pitchFamily="34" charset="0"/>
                <a:ea typeface="+mn-ea"/>
                <a:cs typeface="Arial" pitchFamily="34" charset="0"/>
              </a:defRPr>
            </a:lvl1pPr>
            <a:lvl2pPr marL="685811" lvl="1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804863" lvl="2" indent="-228600" algn="l" defTabSz="914415" rtl="0" eaLnBrk="1" latinLnBrk="0" hangingPunct="1">
              <a:lnSpc>
                <a:spcPts val="3800"/>
              </a:lnSpc>
              <a:spcBef>
                <a:spcPts val="500"/>
              </a:spcBef>
              <a:spcAft>
                <a:spcPts val="600"/>
              </a:spcAft>
              <a:buClr>
                <a:srgbClr val="8E0000"/>
              </a:buClr>
              <a:buFont typeface="Wingdings" panose="05000000000000000000" pitchFamily="2" charset="2"/>
              <a:buChar char="Ø"/>
              <a:defRPr sz="2700" kern="1200">
                <a:solidFill>
                  <a:srgbClr val="211D3E"/>
                </a:solidFill>
                <a:latin typeface="Franklin Gothic Medium" panose="020B0603020102020204" pitchFamily="34" charset="0"/>
                <a:ea typeface="+mn-ea"/>
                <a:cs typeface="Arial" pitchFamily="34" charset="0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Technologies for vehicles, boats, and munitions:</a:t>
            </a:r>
          </a:p>
          <a:p>
            <a:pPr marL="576263" lvl="1" indent="-119063">
              <a:lnSpc>
                <a:spcPct val="100000"/>
              </a:lnSpc>
              <a:buNone/>
            </a:pPr>
            <a:r>
              <a:rPr lang="en-US"/>
              <a:t>	</a:t>
            </a:r>
            <a:r>
              <a:rPr lang="en-US">
                <a:latin typeface="Franklin Gothic Medium" panose="020B0603020102020204" pitchFamily="34" charset="0"/>
              </a:rPr>
              <a:t>Low-cost comms for small mid-sized unmanned systems that provide:</a:t>
            </a:r>
          </a:p>
          <a:p>
            <a:pPr lvl="2">
              <a:lnSpc>
                <a:spcPct val="100000"/>
              </a:lnSpc>
            </a:pPr>
            <a:r>
              <a:rPr lang="en-US" sz="2400">
                <a:latin typeface="Franklin Gothic Book" panose="020B0503020102020204" pitchFamily="34" charset="0"/>
              </a:rPr>
              <a:t>Beyond Line of Sight </a:t>
            </a:r>
          </a:p>
          <a:p>
            <a:pPr lvl="2">
              <a:lnSpc>
                <a:spcPct val="100000"/>
              </a:lnSpc>
            </a:pPr>
            <a:r>
              <a:rPr lang="en-US" sz="2400">
                <a:latin typeface="Franklin Gothic Book" panose="020B0503020102020204" pitchFamily="34" charset="0"/>
              </a:rPr>
              <a:t>High bandwidth (off-load sensor data)</a:t>
            </a:r>
          </a:p>
          <a:p>
            <a:pPr lvl="2">
              <a:lnSpc>
                <a:spcPct val="100000"/>
              </a:lnSpc>
            </a:pPr>
            <a:r>
              <a:rPr lang="en-US" sz="2400">
                <a:latin typeface="Franklin Gothic Book" panose="020B0503020102020204" pitchFamily="34" charset="0"/>
              </a:rPr>
              <a:t>Low probability of detection/interception</a:t>
            </a:r>
          </a:p>
          <a:p>
            <a:pPr marL="690563" lvl="1" indent="-342900">
              <a:lnSpc>
                <a:spcPts val="3600"/>
              </a:lnSpc>
              <a:buClr>
                <a:srgbClr val="8E0000"/>
              </a:buClr>
              <a:buFont typeface="Franklin Gothic Book" panose="020B0503020102020204" pitchFamily="34" charset="0"/>
              <a:buChar char="►"/>
            </a:pPr>
            <a:r>
              <a:rPr lang="en-US" sz="2400"/>
              <a:t>Common controllers and interfaces to enable easier training /integration of different platforms</a:t>
            </a:r>
          </a:p>
          <a:p>
            <a:pPr marL="690563" lvl="1" indent="-342900">
              <a:lnSpc>
                <a:spcPts val="3600"/>
              </a:lnSpc>
              <a:buClr>
                <a:srgbClr val="8E0000"/>
              </a:buClr>
              <a:buFont typeface="Franklin Gothic Book" panose="020B0503020102020204" pitchFamily="34" charset="0"/>
              <a:buChar char="►"/>
            </a:pPr>
            <a:r>
              <a:rPr lang="en-US" sz="2400"/>
              <a:t>Multi-sensor/platform data and track correlation</a:t>
            </a:r>
          </a:p>
          <a:p>
            <a:pPr marL="690563" lvl="1" indent="-342900">
              <a:lnSpc>
                <a:spcPts val="3600"/>
              </a:lnSpc>
              <a:buClr>
                <a:srgbClr val="8E0000"/>
              </a:buClr>
              <a:buFont typeface="Franklin Gothic Book" panose="020B0503020102020204" pitchFamily="34" charset="0"/>
              <a:buChar char="►"/>
            </a:pPr>
            <a:r>
              <a:rPr lang="en-US" sz="2400"/>
              <a:t>Remote health monitoring of autonomous systems</a:t>
            </a:r>
          </a:p>
          <a:p>
            <a:pPr marL="690563" lvl="1" indent="-342900">
              <a:lnSpc>
                <a:spcPts val="3600"/>
              </a:lnSpc>
              <a:buClr>
                <a:srgbClr val="8E0000"/>
              </a:buClr>
              <a:buFont typeface="Franklin Gothic Book" panose="020B0503020102020204" pitchFamily="34" charset="0"/>
              <a:buChar char="►"/>
            </a:pPr>
            <a:r>
              <a:rPr lang="en-US" sz="2400"/>
              <a:t>Compact, marinized, electro-optical and radar sensors</a:t>
            </a:r>
          </a:p>
          <a:p>
            <a:pPr marL="690563" lvl="1" indent="-342900">
              <a:lnSpc>
                <a:spcPts val="3600"/>
              </a:lnSpc>
              <a:buClr>
                <a:srgbClr val="8E0000"/>
              </a:buClr>
              <a:buFont typeface="Franklin Gothic Book" panose="020B0503020102020204" pitchFamily="34" charset="0"/>
              <a:buChar char="►"/>
            </a:pPr>
            <a:r>
              <a:rPr lang="en-US" sz="2400"/>
              <a:t>Submersible outboard engine for inflatable boats (ECRRC)</a:t>
            </a:r>
          </a:p>
        </p:txBody>
      </p:sp>
    </p:spTree>
    <p:extLst>
      <p:ext uri="{BB962C8B-B14F-4D97-AF65-F5344CB8AC3E}">
        <p14:creationId xmlns:p14="http://schemas.microsoft.com/office/powerpoint/2010/main" val="1733092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507368D5-6163-372A-3547-210EEE7F32FE}"/>
              </a:ext>
            </a:extLst>
          </p:cNvPr>
          <p:cNvSpPr txBox="1">
            <a:spLocks noChangeArrowheads="1"/>
          </p:cNvSpPr>
          <p:nvPr/>
        </p:nvSpPr>
        <p:spPr>
          <a:xfrm>
            <a:off x="203200" y="685800"/>
            <a:ext cx="13033635" cy="6790724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kern="0"/>
            </a:defPPr>
            <a:lvl1pPr marL="586511" indent="-523543" algn="l" defTabSz="914415" rtl="0" eaLnBrk="1" latinLnBrk="0" hangingPunct="1">
              <a:lnSpc>
                <a:spcPts val="3800"/>
              </a:lnSpc>
              <a:spcBef>
                <a:spcPts val="1000"/>
              </a:spcBef>
              <a:spcAft>
                <a:spcPts val="600"/>
              </a:spcAft>
              <a:buClr>
                <a:srgbClr val="8E0000"/>
              </a:buClr>
              <a:buFont typeface="Arial" panose="020B0604020202020204" pitchFamily="34" charset="0"/>
              <a:buChar char="►"/>
              <a:defRPr sz="3200" kern="1200">
                <a:solidFill>
                  <a:srgbClr val="211D3E"/>
                </a:solidFill>
                <a:latin typeface="Franklin Gothic Medium" panose="020B0603020102020204" pitchFamily="34" charset="0"/>
                <a:ea typeface="+mn-ea"/>
                <a:cs typeface="Arial" pitchFamily="34" charset="0"/>
              </a:defRPr>
            </a:lvl1pPr>
            <a:lvl2pPr marL="576263" lvl="1" indent="-119063" algn="l" defTabSz="91441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804863" lvl="2" indent="-228600" algn="l" defTabSz="914415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8E0000"/>
              </a:buClr>
              <a:buFont typeface="Wingdings" panose="05000000000000000000" pitchFamily="2" charset="2"/>
              <a:buChar char="Ø"/>
              <a:defRPr sz="2400" kern="1200">
                <a:solidFill>
                  <a:srgbClr val="211D3E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60022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91441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Other:</a:t>
            </a:r>
          </a:p>
          <a:p>
            <a:pPr marL="914400" lvl="1" indent="-457200">
              <a:buClr>
                <a:srgbClr val="8E0000"/>
              </a:buClr>
              <a:buFont typeface="Wingdings" panose="05000000000000000000" pitchFamily="2" charset="2"/>
              <a:buChar char="Ø"/>
            </a:pPr>
            <a:r>
              <a:rPr lang="en-US"/>
              <a:t>Highly experienced general systems trainers</a:t>
            </a:r>
          </a:p>
          <a:p>
            <a:pPr marL="914400" lvl="1" indent="-457200">
              <a:buClr>
                <a:srgbClr val="8E0000"/>
              </a:buClr>
              <a:buFont typeface="Wingdings" panose="05000000000000000000" pitchFamily="2" charset="2"/>
              <a:buChar char="Ø"/>
            </a:pPr>
            <a:r>
              <a:rPr lang="en-US"/>
              <a:t>Improved autonomous navigation in GPS denied environments</a:t>
            </a:r>
          </a:p>
          <a:p>
            <a:pPr marL="914400" lvl="1" indent="-457200">
              <a:buClr>
                <a:srgbClr val="8E0000"/>
              </a:buClr>
              <a:buFont typeface="Wingdings" panose="05000000000000000000" pitchFamily="2" charset="2"/>
              <a:buChar char="Ø"/>
            </a:pPr>
            <a:r>
              <a:rPr lang="en-US"/>
              <a:t>Emerging commercial technologies (COTS/COTS NDI) that will assist our portfolio in addressing capability gaps.</a:t>
            </a:r>
          </a:p>
          <a:p>
            <a:pPr marL="914400" lvl="1" indent="-457200">
              <a:buClr>
                <a:srgbClr val="8E0000"/>
              </a:buClr>
              <a:buFont typeface="Wingdings" panose="05000000000000000000" pitchFamily="2" charset="2"/>
              <a:buChar char="Ø"/>
            </a:pPr>
            <a:r>
              <a:rPr lang="en-US"/>
              <a:t>Opportunities to improve contracting and production timelines in delivering critical capabilities.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0" name="Title 13">
            <a:extLst>
              <a:ext uri="{FF2B5EF4-FFF2-40B4-BE49-F238E27FC236}">
                <a16:creationId xmlns:a16="http://schemas.microsoft.com/office/drawing/2014/main" id="{FC4AE430-2E10-6BFD-1C4D-1AC16E08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546" y="228600"/>
            <a:ext cx="12162054" cy="914400"/>
          </a:xfrm>
        </p:spPr>
        <p:txBody>
          <a:bodyPr lIns="0" tIns="0" rIns="0" bIns="0" anchor="ctr" anchorCtr="0"/>
          <a:lstStyle/>
          <a:p>
            <a:pPr algn="l"/>
            <a:r>
              <a:rPr lang="en-US" sz="2800" b="0" kern="1200">
                <a:latin typeface="Franklin Gothic Demi" panose="020B0703020102020204" pitchFamily="34" charset="0"/>
              </a:rPr>
              <a:t>Areas where industry can help</a:t>
            </a:r>
          </a:p>
        </p:txBody>
      </p:sp>
    </p:spTree>
    <p:extLst>
      <p:ext uri="{BB962C8B-B14F-4D97-AF65-F5344CB8AC3E}">
        <p14:creationId xmlns:p14="http://schemas.microsoft.com/office/powerpoint/2010/main" val="4279877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569"/>
            <a:ext cx="13817600" cy="7774145"/>
            <a:chOff x="0" y="1056132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6132"/>
              <a:ext cx="10058400" cy="56586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30452" y="5285232"/>
              <a:ext cx="7459980" cy="1196340"/>
            </a:xfrm>
            <a:custGeom>
              <a:avLst/>
              <a:gdLst/>
              <a:ahLst/>
              <a:cxnLst/>
              <a:rect l="l" t="t" r="r" b="b"/>
              <a:pathLst>
                <a:path w="7459980" h="1196339">
                  <a:moveTo>
                    <a:pt x="266699" y="1178052"/>
                  </a:moveTo>
                  <a:lnTo>
                    <a:pt x="0" y="1178052"/>
                  </a:lnTo>
                  <a:lnTo>
                    <a:pt x="0" y="18288"/>
                  </a:lnTo>
                  <a:lnTo>
                    <a:pt x="464915" y="18288"/>
                  </a:lnTo>
                  <a:lnTo>
                    <a:pt x="555223" y="348805"/>
                  </a:lnTo>
                  <a:lnTo>
                    <a:pt x="266699" y="348805"/>
                  </a:lnTo>
                  <a:lnTo>
                    <a:pt x="266699" y="1178052"/>
                  </a:lnTo>
                  <a:close/>
                </a:path>
                <a:path w="7459980" h="1196339">
                  <a:moveTo>
                    <a:pt x="856961" y="634269"/>
                  </a:moveTo>
                  <a:lnTo>
                    <a:pt x="633221" y="634269"/>
                  </a:lnTo>
                  <a:lnTo>
                    <a:pt x="793813" y="18288"/>
                  </a:lnTo>
                  <a:lnTo>
                    <a:pt x="1261871" y="18288"/>
                  </a:lnTo>
                  <a:lnTo>
                    <a:pt x="1261871" y="348805"/>
                  </a:lnTo>
                  <a:lnTo>
                    <a:pt x="931163" y="348805"/>
                  </a:lnTo>
                  <a:lnTo>
                    <a:pt x="856961" y="634269"/>
                  </a:lnTo>
                  <a:close/>
                </a:path>
                <a:path w="7459980" h="1196339">
                  <a:moveTo>
                    <a:pt x="715613" y="1178052"/>
                  </a:moveTo>
                  <a:lnTo>
                    <a:pt x="489584" y="1178052"/>
                  </a:lnTo>
                  <a:lnTo>
                    <a:pt x="266699" y="348805"/>
                  </a:lnTo>
                  <a:lnTo>
                    <a:pt x="555223" y="348805"/>
                  </a:lnTo>
                  <a:lnTo>
                    <a:pt x="633221" y="634269"/>
                  </a:lnTo>
                  <a:lnTo>
                    <a:pt x="856961" y="634269"/>
                  </a:lnTo>
                  <a:lnTo>
                    <a:pt x="715613" y="1178052"/>
                  </a:lnTo>
                  <a:close/>
                </a:path>
                <a:path w="7459980" h="1196339">
                  <a:moveTo>
                    <a:pt x="1261871" y="1178052"/>
                  </a:moveTo>
                  <a:lnTo>
                    <a:pt x="931163" y="1178052"/>
                  </a:lnTo>
                  <a:lnTo>
                    <a:pt x="931163" y="348805"/>
                  </a:lnTo>
                  <a:lnTo>
                    <a:pt x="1261871" y="348805"/>
                  </a:lnTo>
                  <a:lnTo>
                    <a:pt x="1261871" y="1178052"/>
                  </a:lnTo>
                  <a:close/>
                </a:path>
                <a:path w="7459980" h="1196339">
                  <a:moveTo>
                    <a:pt x="1657159" y="1178052"/>
                  </a:moveTo>
                  <a:lnTo>
                    <a:pt x="1368171" y="1178052"/>
                  </a:lnTo>
                  <a:lnTo>
                    <a:pt x="1726310" y="18288"/>
                  </a:lnTo>
                  <a:lnTo>
                    <a:pt x="2102834" y="18288"/>
                  </a:lnTo>
                  <a:lnTo>
                    <a:pt x="2211167" y="364045"/>
                  </a:lnTo>
                  <a:lnTo>
                    <a:pt x="1881378" y="364045"/>
                  </a:lnTo>
                  <a:lnTo>
                    <a:pt x="1788318" y="696467"/>
                  </a:lnTo>
                  <a:lnTo>
                    <a:pt x="2315322" y="696467"/>
                  </a:lnTo>
                  <a:lnTo>
                    <a:pt x="2394587" y="949452"/>
                  </a:lnTo>
                  <a:lnTo>
                    <a:pt x="1726501" y="949452"/>
                  </a:lnTo>
                  <a:lnTo>
                    <a:pt x="1657159" y="1178052"/>
                  </a:lnTo>
                  <a:close/>
                </a:path>
                <a:path w="7459980" h="1196339">
                  <a:moveTo>
                    <a:pt x="2315322" y="696467"/>
                  </a:moveTo>
                  <a:lnTo>
                    <a:pt x="1973294" y="696467"/>
                  </a:lnTo>
                  <a:lnTo>
                    <a:pt x="1881378" y="364045"/>
                  </a:lnTo>
                  <a:lnTo>
                    <a:pt x="2211167" y="364045"/>
                  </a:lnTo>
                  <a:lnTo>
                    <a:pt x="2315322" y="696467"/>
                  </a:lnTo>
                  <a:close/>
                </a:path>
                <a:path w="7459980" h="1196339">
                  <a:moveTo>
                    <a:pt x="2466213" y="1178052"/>
                  </a:moveTo>
                  <a:lnTo>
                    <a:pt x="2102834" y="1178052"/>
                  </a:lnTo>
                  <a:lnTo>
                    <a:pt x="2037397" y="949452"/>
                  </a:lnTo>
                  <a:lnTo>
                    <a:pt x="2394587" y="949452"/>
                  </a:lnTo>
                  <a:lnTo>
                    <a:pt x="2466213" y="1178052"/>
                  </a:lnTo>
                  <a:close/>
                </a:path>
                <a:path w="7459980" h="1196339">
                  <a:moveTo>
                    <a:pt x="2929127" y="1178052"/>
                  </a:moveTo>
                  <a:lnTo>
                    <a:pt x="2572512" y="1178052"/>
                  </a:lnTo>
                  <a:lnTo>
                    <a:pt x="2572512" y="18288"/>
                  </a:lnTo>
                  <a:lnTo>
                    <a:pt x="3178683" y="18288"/>
                  </a:lnTo>
                  <a:lnTo>
                    <a:pt x="3234170" y="20241"/>
                  </a:lnTo>
                  <a:lnTo>
                    <a:pt x="3286003" y="26020"/>
                  </a:lnTo>
                  <a:lnTo>
                    <a:pt x="3334180" y="35625"/>
                  </a:lnTo>
                  <a:lnTo>
                    <a:pt x="3378695" y="49055"/>
                  </a:lnTo>
                  <a:lnTo>
                    <a:pt x="3419547" y="66311"/>
                  </a:lnTo>
                  <a:lnTo>
                    <a:pt x="3456731" y="87392"/>
                  </a:lnTo>
                  <a:lnTo>
                    <a:pt x="3490245" y="112299"/>
                  </a:lnTo>
                  <a:lnTo>
                    <a:pt x="3524163" y="145295"/>
                  </a:lnTo>
                  <a:lnTo>
                    <a:pt x="3551907" y="181610"/>
                  </a:lnTo>
                  <a:lnTo>
                    <a:pt x="3573482" y="221241"/>
                  </a:lnTo>
                  <a:lnTo>
                    <a:pt x="3588889" y="264191"/>
                  </a:lnTo>
                  <a:lnTo>
                    <a:pt x="3589086" y="265176"/>
                  </a:lnTo>
                  <a:lnTo>
                    <a:pt x="2929127" y="265176"/>
                  </a:lnTo>
                  <a:lnTo>
                    <a:pt x="2929127" y="487680"/>
                  </a:lnTo>
                  <a:lnTo>
                    <a:pt x="3581220" y="487680"/>
                  </a:lnTo>
                  <a:lnTo>
                    <a:pt x="3578307" y="497486"/>
                  </a:lnTo>
                  <a:lnTo>
                    <a:pt x="3560445" y="537400"/>
                  </a:lnTo>
                  <a:lnTo>
                    <a:pt x="3534888" y="574744"/>
                  </a:lnTo>
                  <a:lnTo>
                    <a:pt x="3498937" y="609766"/>
                  </a:lnTo>
                  <a:lnTo>
                    <a:pt x="3452592" y="642467"/>
                  </a:lnTo>
                  <a:lnTo>
                    <a:pt x="3395852" y="672846"/>
                  </a:lnTo>
                  <a:lnTo>
                    <a:pt x="3421500" y="734567"/>
                  </a:lnTo>
                  <a:lnTo>
                    <a:pt x="2929127" y="734567"/>
                  </a:lnTo>
                  <a:lnTo>
                    <a:pt x="2929127" y="1178052"/>
                  </a:lnTo>
                  <a:close/>
                </a:path>
                <a:path w="7459980" h="1196339">
                  <a:moveTo>
                    <a:pt x="3581220" y="487680"/>
                  </a:moveTo>
                  <a:lnTo>
                    <a:pt x="3080861" y="487680"/>
                  </a:lnTo>
                  <a:lnTo>
                    <a:pt x="3112777" y="485983"/>
                  </a:lnTo>
                  <a:lnTo>
                    <a:pt x="3141380" y="480750"/>
                  </a:lnTo>
                  <a:lnTo>
                    <a:pt x="3188684" y="459676"/>
                  </a:lnTo>
                  <a:lnTo>
                    <a:pt x="3219200" y="424969"/>
                  </a:lnTo>
                  <a:lnTo>
                    <a:pt x="3229356" y="376904"/>
                  </a:lnTo>
                  <a:lnTo>
                    <a:pt x="3220819" y="328076"/>
                  </a:lnTo>
                  <a:lnTo>
                    <a:pt x="3195208" y="293179"/>
                  </a:lnTo>
                  <a:lnTo>
                    <a:pt x="3152525" y="272212"/>
                  </a:lnTo>
                  <a:lnTo>
                    <a:pt x="3092767" y="265176"/>
                  </a:lnTo>
                  <a:lnTo>
                    <a:pt x="3589086" y="265176"/>
                  </a:lnTo>
                  <a:lnTo>
                    <a:pt x="3598131" y="310459"/>
                  </a:lnTo>
                  <a:lnTo>
                    <a:pt x="3601212" y="360045"/>
                  </a:lnTo>
                  <a:lnTo>
                    <a:pt x="3598673" y="408799"/>
                  </a:lnTo>
                  <a:lnTo>
                    <a:pt x="3591044" y="454616"/>
                  </a:lnTo>
                  <a:lnTo>
                    <a:pt x="3581220" y="487680"/>
                  </a:lnTo>
                  <a:close/>
                </a:path>
                <a:path w="7459980" h="1196339">
                  <a:moveTo>
                    <a:pt x="3605784" y="1178052"/>
                  </a:moveTo>
                  <a:lnTo>
                    <a:pt x="3210972" y="1178052"/>
                  </a:lnTo>
                  <a:lnTo>
                    <a:pt x="3039903" y="734567"/>
                  </a:lnTo>
                  <a:lnTo>
                    <a:pt x="3421500" y="734567"/>
                  </a:lnTo>
                  <a:lnTo>
                    <a:pt x="3605784" y="1178052"/>
                  </a:lnTo>
                  <a:close/>
                </a:path>
                <a:path w="7459980" h="1196339">
                  <a:moveTo>
                    <a:pt x="4130040" y="1178052"/>
                  </a:moveTo>
                  <a:lnTo>
                    <a:pt x="3773424" y="1178052"/>
                  </a:lnTo>
                  <a:lnTo>
                    <a:pt x="3773424" y="18288"/>
                  </a:lnTo>
                  <a:lnTo>
                    <a:pt x="4130040" y="18288"/>
                  </a:lnTo>
                  <a:lnTo>
                    <a:pt x="4130040" y="1178052"/>
                  </a:lnTo>
                  <a:close/>
                </a:path>
                <a:path w="7459980" h="1196339">
                  <a:moveTo>
                    <a:pt x="4620768" y="1178052"/>
                  </a:moveTo>
                  <a:lnTo>
                    <a:pt x="4331207" y="1178052"/>
                  </a:lnTo>
                  <a:lnTo>
                    <a:pt x="4331207" y="18288"/>
                  </a:lnTo>
                  <a:lnTo>
                    <a:pt x="4668012" y="18288"/>
                  </a:lnTo>
                  <a:lnTo>
                    <a:pt x="4927695" y="426243"/>
                  </a:lnTo>
                  <a:lnTo>
                    <a:pt x="4592669" y="426243"/>
                  </a:lnTo>
                  <a:lnTo>
                    <a:pt x="4604975" y="480250"/>
                  </a:lnTo>
                  <a:lnTo>
                    <a:pt x="4613755" y="529971"/>
                  </a:lnTo>
                  <a:lnTo>
                    <a:pt x="4619016" y="575405"/>
                  </a:lnTo>
                  <a:lnTo>
                    <a:pt x="4620741" y="615926"/>
                  </a:lnTo>
                  <a:lnTo>
                    <a:pt x="4620768" y="1178052"/>
                  </a:lnTo>
                  <a:close/>
                </a:path>
                <a:path w="7459980" h="1196339">
                  <a:moveTo>
                    <a:pt x="5323332" y="665607"/>
                  </a:moveTo>
                  <a:lnTo>
                    <a:pt x="5060918" y="665607"/>
                  </a:lnTo>
                  <a:lnTo>
                    <a:pt x="5052728" y="616553"/>
                  </a:lnTo>
                  <a:lnTo>
                    <a:pt x="5052623" y="615926"/>
                  </a:lnTo>
                  <a:lnTo>
                    <a:pt x="5045837" y="565848"/>
                  </a:lnTo>
                  <a:lnTo>
                    <a:pt x="5040558" y="515373"/>
                  </a:lnTo>
                  <a:lnTo>
                    <a:pt x="5036788" y="464502"/>
                  </a:lnTo>
                  <a:lnTo>
                    <a:pt x="5034526" y="413234"/>
                  </a:lnTo>
                  <a:lnTo>
                    <a:pt x="5033772" y="361569"/>
                  </a:lnTo>
                  <a:lnTo>
                    <a:pt x="5033772" y="18288"/>
                  </a:lnTo>
                  <a:lnTo>
                    <a:pt x="5323332" y="18288"/>
                  </a:lnTo>
                  <a:lnTo>
                    <a:pt x="5323332" y="665607"/>
                  </a:lnTo>
                  <a:close/>
                </a:path>
                <a:path w="7459980" h="1196339">
                  <a:moveTo>
                    <a:pt x="5323332" y="1178052"/>
                  </a:moveTo>
                  <a:lnTo>
                    <a:pt x="5033772" y="1178052"/>
                  </a:lnTo>
                  <a:lnTo>
                    <a:pt x="4715256" y="666273"/>
                  </a:lnTo>
                  <a:lnTo>
                    <a:pt x="4690738" y="625217"/>
                  </a:lnTo>
                  <a:lnTo>
                    <a:pt x="4666221" y="580685"/>
                  </a:lnTo>
                  <a:lnTo>
                    <a:pt x="4641704" y="532679"/>
                  </a:lnTo>
                  <a:lnTo>
                    <a:pt x="4617186" y="481199"/>
                  </a:lnTo>
                  <a:lnTo>
                    <a:pt x="4592669" y="426243"/>
                  </a:lnTo>
                  <a:lnTo>
                    <a:pt x="4927695" y="426243"/>
                  </a:lnTo>
                  <a:lnTo>
                    <a:pt x="4969197" y="492559"/>
                  </a:lnTo>
                  <a:lnTo>
                    <a:pt x="4996823" y="539543"/>
                  </a:lnTo>
                  <a:lnTo>
                    <a:pt x="5021312" y="584048"/>
                  </a:lnTo>
                  <a:lnTo>
                    <a:pt x="5042674" y="626071"/>
                  </a:lnTo>
                  <a:lnTo>
                    <a:pt x="5060918" y="665607"/>
                  </a:lnTo>
                  <a:lnTo>
                    <a:pt x="5323332" y="665607"/>
                  </a:lnTo>
                  <a:lnTo>
                    <a:pt x="5323332" y="1178052"/>
                  </a:lnTo>
                  <a:close/>
                </a:path>
                <a:path w="7459980" h="1196339">
                  <a:moveTo>
                    <a:pt x="6397752" y="1178052"/>
                  </a:moveTo>
                  <a:lnTo>
                    <a:pt x="5524500" y="1178052"/>
                  </a:lnTo>
                  <a:lnTo>
                    <a:pt x="5524500" y="18288"/>
                  </a:lnTo>
                  <a:lnTo>
                    <a:pt x="6397752" y="18288"/>
                  </a:lnTo>
                  <a:lnTo>
                    <a:pt x="6397752" y="286512"/>
                  </a:lnTo>
                  <a:lnTo>
                    <a:pt x="5873496" y="286512"/>
                  </a:lnTo>
                  <a:lnTo>
                    <a:pt x="5873496" y="454151"/>
                  </a:lnTo>
                  <a:lnTo>
                    <a:pt x="6297168" y="454151"/>
                  </a:lnTo>
                  <a:lnTo>
                    <a:pt x="6297168" y="711708"/>
                  </a:lnTo>
                  <a:lnTo>
                    <a:pt x="5873496" y="711708"/>
                  </a:lnTo>
                  <a:lnTo>
                    <a:pt x="5873496" y="900684"/>
                  </a:lnTo>
                  <a:lnTo>
                    <a:pt x="6397752" y="900684"/>
                  </a:lnTo>
                  <a:lnTo>
                    <a:pt x="6397752" y="1178052"/>
                  </a:lnTo>
                  <a:close/>
                </a:path>
                <a:path w="7459980" h="1196339">
                  <a:moveTo>
                    <a:pt x="7439426" y="923544"/>
                  </a:moveTo>
                  <a:lnTo>
                    <a:pt x="6963346" y="923544"/>
                  </a:lnTo>
                  <a:lnTo>
                    <a:pt x="7021964" y="919132"/>
                  </a:lnTo>
                  <a:lnTo>
                    <a:pt x="7063811" y="905756"/>
                  </a:lnTo>
                  <a:lnTo>
                    <a:pt x="7088907" y="883414"/>
                  </a:lnTo>
                  <a:lnTo>
                    <a:pt x="7097268" y="852106"/>
                  </a:lnTo>
                  <a:lnTo>
                    <a:pt x="7095336" y="834480"/>
                  </a:lnTo>
                  <a:lnTo>
                    <a:pt x="7066216" y="793908"/>
                  </a:lnTo>
                  <a:lnTo>
                    <a:pt x="7022997" y="774275"/>
                  </a:lnTo>
                  <a:lnTo>
                    <a:pt x="6955345" y="756856"/>
                  </a:lnTo>
                  <a:lnTo>
                    <a:pt x="6890282" y="743394"/>
                  </a:lnTo>
                  <a:lnTo>
                    <a:pt x="6830604" y="729044"/>
                  </a:lnTo>
                  <a:lnTo>
                    <a:pt x="6776311" y="713807"/>
                  </a:lnTo>
                  <a:lnTo>
                    <a:pt x="6727403" y="697682"/>
                  </a:lnTo>
                  <a:lnTo>
                    <a:pt x="6683881" y="680672"/>
                  </a:lnTo>
                  <a:lnTo>
                    <a:pt x="6645747" y="662777"/>
                  </a:lnTo>
                  <a:lnTo>
                    <a:pt x="6585644" y="624335"/>
                  </a:lnTo>
                  <a:lnTo>
                    <a:pt x="6532498" y="564743"/>
                  </a:lnTo>
                  <a:lnTo>
                    <a:pt x="6508231" y="523036"/>
                  </a:lnTo>
                  <a:lnTo>
                    <a:pt x="6490886" y="478658"/>
                  </a:lnTo>
                  <a:lnTo>
                    <a:pt x="6480473" y="431602"/>
                  </a:lnTo>
                  <a:lnTo>
                    <a:pt x="6477000" y="381857"/>
                  </a:lnTo>
                  <a:lnTo>
                    <a:pt x="6480265" y="331716"/>
                  </a:lnTo>
                  <a:lnTo>
                    <a:pt x="6480386" y="329850"/>
                  </a:lnTo>
                  <a:lnTo>
                    <a:pt x="6480460" y="328715"/>
                  </a:lnTo>
                  <a:lnTo>
                    <a:pt x="6490839" y="278638"/>
                  </a:lnTo>
                  <a:lnTo>
                    <a:pt x="6508135" y="231624"/>
                  </a:lnTo>
                  <a:lnTo>
                    <a:pt x="6532344" y="187674"/>
                  </a:lnTo>
                  <a:lnTo>
                    <a:pt x="6563463" y="146788"/>
                  </a:lnTo>
                  <a:lnTo>
                    <a:pt x="6601492" y="108966"/>
                  </a:lnTo>
                  <a:lnTo>
                    <a:pt x="6634340" y="83449"/>
                  </a:lnTo>
                  <a:lnTo>
                    <a:pt x="6670591" y="61333"/>
                  </a:lnTo>
                  <a:lnTo>
                    <a:pt x="6710247" y="42617"/>
                  </a:lnTo>
                  <a:lnTo>
                    <a:pt x="6753308" y="27301"/>
                  </a:lnTo>
                  <a:lnTo>
                    <a:pt x="6799776" y="15381"/>
                  </a:lnTo>
                  <a:lnTo>
                    <a:pt x="6849652" y="6859"/>
                  </a:lnTo>
                  <a:lnTo>
                    <a:pt x="6902937" y="1732"/>
                  </a:lnTo>
                  <a:lnTo>
                    <a:pt x="6959631" y="0"/>
                  </a:lnTo>
                  <a:lnTo>
                    <a:pt x="7017039" y="1994"/>
                  </a:lnTo>
                  <a:lnTo>
                    <a:pt x="7071106" y="7930"/>
                  </a:lnTo>
                  <a:lnTo>
                    <a:pt x="7121830" y="17807"/>
                  </a:lnTo>
                  <a:lnTo>
                    <a:pt x="7169213" y="31626"/>
                  </a:lnTo>
                  <a:lnTo>
                    <a:pt x="7213254" y="49388"/>
                  </a:lnTo>
                  <a:lnTo>
                    <a:pt x="7253954" y="71092"/>
                  </a:lnTo>
                  <a:lnTo>
                    <a:pt x="7291312" y="96739"/>
                  </a:lnTo>
                  <a:lnTo>
                    <a:pt x="7325328" y="126329"/>
                  </a:lnTo>
                  <a:lnTo>
                    <a:pt x="7356002" y="159863"/>
                  </a:lnTo>
                  <a:lnTo>
                    <a:pt x="7383335" y="197341"/>
                  </a:lnTo>
                  <a:lnTo>
                    <a:pt x="7407326" y="238763"/>
                  </a:lnTo>
                  <a:lnTo>
                    <a:pt x="7415880" y="257556"/>
                  </a:lnTo>
                  <a:lnTo>
                    <a:pt x="6946678" y="257556"/>
                  </a:lnTo>
                  <a:lnTo>
                    <a:pt x="6895906" y="262128"/>
                  </a:lnTo>
                  <a:lnTo>
                    <a:pt x="6859619" y="275701"/>
                  </a:lnTo>
                  <a:lnTo>
                    <a:pt x="6837834" y="298275"/>
                  </a:lnTo>
                  <a:lnTo>
                    <a:pt x="6830568" y="329850"/>
                  </a:lnTo>
                  <a:lnTo>
                    <a:pt x="6832226" y="345209"/>
                  </a:lnTo>
                  <a:lnTo>
                    <a:pt x="6856952" y="380142"/>
                  </a:lnTo>
                  <a:lnTo>
                    <a:pt x="6895600" y="397597"/>
                  </a:lnTo>
                  <a:lnTo>
                    <a:pt x="6958965" y="414051"/>
                  </a:lnTo>
                  <a:lnTo>
                    <a:pt x="7025092" y="428529"/>
                  </a:lnTo>
                  <a:lnTo>
                    <a:pt x="7084504" y="442432"/>
                  </a:lnTo>
                  <a:lnTo>
                    <a:pt x="7137201" y="455759"/>
                  </a:lnTo>
                  <a:lnTo>
                    <a:pt x="7183183" y="468506"/>
                  </a:lnTo>
                  <a:lnTo>
                    <a:pt x="7222450" y="480671"/>
                  </a:lnTo>
                  <a:lnTo>
                    <a:pt x="7297043" y="512254"/>
                  </a:lnTo>
                  <a:lnTo>
                    <a:pt x="7335440" y="538257"/>
                  </a:lnTo>
                  <a:lnTo>
                    <a:pt x="7370195" y="570261"/>
                  </a:lnTo>
                  <a:lnTo>
                    <a:pt x="7401306" y="608266"/>
                  </a:lnTo>
                  <a:lnTo>
                    <a:pt x="7426989" y="651164"/>
                  </a:lnTo>
                  <a:lnTo>
                    <a:pt x="7445314" y="697682"/>
                  </a:lnTo>
                  <a:lnTo>
                    <a:pt x="7456317" y="747891"/>
                  </a:lnTo>
                  <a:lnTo>
                    <a:pt x="7459979" y="801719"/>
                  </a:lnTo>
                  <a:lnTo>
                    <a:pt x="7457069" y="850687"/>
                  </a:lnTo>
                  <a:lnTo>
                    <a:pt x="7448335" y="896924"/>
                  </a:lnTo>
                  <a:lnTo>
                    <a:pt x="7439426" y="923544"/>
                  </a:lnTo>
                  <a:close/>
                </a:path>
                <a:path w="7459980" h="1196339">
                  <a:moveTo>
                    <a:pt x="7132320" y="373380"/>
                  </a:moveTo>
                  <a:lnTo>
                    <a:pt x="7110261" y="331716"/>
                  </a:lnTo>
                  <a:lnTo>
                    <a:pt x="7080662" y="299307"/>
                  </a:lnTo>
                  <a:lnTo>
                    <a:pt x="7043529" y="276147"/>
                  </a:lnTo>
                  <a:lnTo>
                    <a:pt x="6998533" y="262128"/>
                  </a:lnTo>
                  <a:lnTo>
                    <a:pt x="6997709" y="262128"/>
                  </a:lnTo>
                  <a:lnTo>
                    <a:pt x="6946678" y="257556"/>
                  </a:lnTo>
                  <a:lnTo>
                    <a:pt x="7415880" y="257556"/>
                  </a:lnTo>
                  <a:lnTo>
                    <a:pt x="7427976" y="284130"/>
                  </a:lnTo>
                  <a:lnTo>
                    <a:pt x="7132320" y="373380"/>
                  </a:lnTo>
                  <a:close/>
                </a:path>
                <a:path w="7459980" h="1196339">
                  <a:moveTo>
                    <a:pt x="6942487" y="1196340"/>
                  </a:moveTo>
                  <a:lnTo>
                    <a:pt x="6887390" y="1194770"/>
                  </a:lnTo>
                  <a:lnTo>
                    <a:pt x="6835181" y="1190060"/>
                  </a:lnTo>
                  <a:lnTo>
                    <a:pt x="6785860" y="1182210"/>
                  </a:lnTo>
                  <a:lnTo>
                    <a:pt x="6739425" y="1171219"/>
                  </a:lnTo>
                  <a:lnTo>
                    <a:pt x="6695877" y="1157086"/>
                  </a:lnTo>
                  <a:lnTo>
                    <a:pt x="6655216" y="1139811"/>
                  </a:lnTo>
                  <a:lnTo>
                    <a:pt x="6617440" y="1119394"/>
                  </a:lnTo>
                  <a:lnTo>
                    <a:pt x="6582550" y="1095834"/>
                  </a:lnTo>
                  <a:lnTo>
                    <a:pt x="6550545" y="1069130"/>
                  </a:lnTo>
                  <a:lnTo>
                    <a:pt x="6521425" y="1039283"/>
                  </a:lnTo>
                  <a:lnTo>
                    <a:pt x="6495190" y="1006291"/>
                  </a:lnTo>
                  <a:lnTo>
                    <a:pt x="6471839" y="970154"/>
                  </a:lnTo>
                  <a:lnTo>
                    <a:pt x="6451372" y="930871"/>
                  </a:lnTo>
                  <a:lnTo>
                    <a:pt x="6433788" y="888442"/>
                  </a:lnTo>
                  <a:lnTo>
                    <a:pt x="6419088" y="842867"/>
                  </a:lnTo>
                  <a:lnTo>
                    <a:pt x="6749795" y="783336"/>
                  </a:lnTo>
                  <a:lnTo>
                    <a:pt x="6767274" y="826206"/>
                  </a:lnTo>
                  <a:lnTo>
                    <a:pt x="6791995" y="861278"/>
                  </a:lnTo>
                  <a:lnTo>
                    <a:pt x="6823832" y="888442"/>
                  </a:lnTo>
                  <a:lnTo>
                    <a:pt x="6863171" y="908021"/>
                  </a:lnTo>
                  <a:lnTo>
                    <a:pt x="6909633" y="919686"/>
                  </a:lnTo>
                  <a:lnTo>
                    <a:pt x="6963346" y="923544"/>
                  </a:lnTo>
                  <a:lnTo>
                    <a:pt x="7439426" y="923544"/>
                  </a:lnTo>
                  <a:lnTo>
                    <a:pt x="7433775" y="940428"/>
                  </a:lnTo>
                  <a:lnTo>
                    <a:pt x="7413384" y="981199"/>
                  </a:lnTo>
                  <a:lnTo>
                    <a:pt x="7387160" y="1019233"/>
                  </a:lnTo>
                  <a:lnTo>
                    <a:pt x="7355100" y="1054530"/>
                  </a:lnTo>
                  <a:lnTo>
                    <a:pt x="7317200" y="1087088"/>
                  </a:lnTo>
                  <a:lnTo>
                    <a:pt x="7280124" y="1112730"/>
                  </a:lnTo>
                  <a:lnTo>
                    <a:pt x="7240260" y="1134939"/>
                  </a:lnTo>
                  <a:lnTo>
                    <a:pt x="7197608" y="1153719"/>
                  </a:lnTo>
                  <a:lnTo>
                    <a:pt x="7152167" y="1169074"/>
                  </a:lnTo>
                  <a:lnTo>
                    <a:pt x="7103936" y="1181010"/>
                  </a:lnTo>
                  <a:lnTo>
                    <a:pt x="7052912" y="1189529"/>
                  </a:lnTo>
                  <a:lnTo>
                    <a:pt x="6999096" y="1194638"/>
                  </a:lnTo>
                  <a:lnTo>
                    <a:pt x="6942487" y="11963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9767" y="3067050"/>
              <a:ext cx="1178051" cy="117728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1927321" y="76200"/>
            <a:ext cx="10467879" cy="1691149"/>
          </a:xfrm>
          <a:prstGeom prst="rect">
            <a:avLst/>
          </a:prstGeom>
        </p:spPr>
        <p:txBody>
          <a:bodyPr vert="horz" wrap="square" lIns="0" tIns="20936" rIns="0" bIns="0" rtlCol="0">
            <a:spAutoFit/>
          </a:bodyPr>
          <a:lstStyle/>
          <a:p>
            <a:pPr marL="52337">
              <a:spcBef>
                <a:spcPts val="165"/>
              </a:spcBef>
            </a:pPr>
            <a:r>
              <a:rPr lang="en-US" sz="10852" b="0" spc="41">
                <a:solidFill>
                  <a:srgbClr val="FFFFFF"/>
                </a:solidFill>
                <a:latin typeface="Franklin Gothic Heavy"/>
                <a:cs typeface="Franklin Gothic Heavy"/>
              </a:rPr>
              <a:t>EQUIPING</a:t>
            </a:r>
            <a:r>
              <a:rPr sz="10852" b="0" spc="-21">
                <a:solidFill>
                  <a:srgbClr val="FFFFFF"/>
                </a:solidFill>
                <a:latin typeface="Franklin Gothic Heavy"/>
                <a:cs typeface="Franklin Gothic Heavy"/>
              </a:rPr>
              <a:t> </a:t>
            </a:r>
            <a:r>
              <a:rPr sz="10852" b="0" spc="-35">
                <a:solidFill>
                  <a:srgbClr val="FFFFFF"/>
                </a:solidFill>
                <a:latin typeface="Franklin Gothic Heavy"/>
                <a:cs typeface="Franklin Gothic Heavy"/>
              </a:rPr>
              <a:t>OUR</a:t>
            </a:r>
            <a:endParaRPr sz="10852">
              <a:latin typeface="Franklin Gothic Heavy"/>
              <a:cs typeface="Franklin Gothic Heavy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4294967295"/>
          </p:nvPr>
        </p:nvSpPr>
        <p:spPr>
          <a:xfrm>
            <a:off x="18345039" y="7500963"/>
            <a:ext cx="358776" cy="222771"/>
          </a:xfrm>
          <a:prstGeom prst="rect">
            <a:avLst/>
          </a:prstGeom>
        </p:spPr>
        <p:txBody>
          <a:bodyPr vert="horz" wrap="square" lIns="0" tIns="32276" rIns="0" bIns="0" rtlCol="0">
            <a:spAutoFit/>
          </a:bodyPr>
          <a:lstStyle/>
          <a:p>
            <a:pPr marL="17446">
              <a:spcBef>
                <a:spcPts val="255"/>
              </a:spcBef>
            </a:pPr>
            <a:r>
              <a:rPr spc="-35"/>
              <a:t>37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6EF89E0E3C7846BCDC0CA98C2F929B" ma:contentTypeVersion="17" ma:contentTypeDescription="Create a new document." ma:contentTypeScope="" ma:versionID="87ba88ba053c4dd3c73129c2cfdaaa53">
  <xsd:schema xmlns:xsd="http://www.w3.org/2001/XMLSchema" xmlns:xs="http://www.w3.org/2001/XMLSchema" xmlns:p="http://schemas.microsoft.com/office/2006/metadata/properties" xmlns:ns1="http://schemas.microsoft.com/sharepoint/v3" xmlns:ns2="df81440d-68ab-4726-8dea-9f0cc0daea43" xmlns:ns3="905b1e01-c46a-4473-8294-a348973fe005" targetNamespace="http://schemas.microsoft.com/office/2006/metadata/properties" ma:root="true" ma:fieldsID="d854238a5234b86407de353ef4629971" ns1:_="" ns2:_="" ns3:_="">
    <xsd:import namespace="http://schemas.microsoft.com/sharepoint/v3"/>
    <xsd:import namespace="df81440d-68ab-4726-8dea-9f0cc0daea43"/>
    <xsd:import namespace="905b1e01-c46a-4473-8294-a348973fe005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TaxCatchAll" minOccurs="0"/>
                <xsd:element ref="ns2:MediaServiceOCR" minOccurs="0"/>
                <xsd:element ref="ns2:lcf76f155ced4ddcb4097134ff3c332f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1440d-68ab-4726-8dea-9f0cc0daea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c7be36e-9551-4638-a550-39ad874449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5b1e01-c46a-4473-8294-a348973fe00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995e2dd-f5cb-4767-88ed-f192cf008803}" ma:internalName="TaxCatchAll" ma:showField="CatchAllData" ma:web="905b1e01-c46a-4473-8294-a348973fe0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df81440d-68ab-4726-8dea-9f0cc0daea43">
      <Terms xmlns="http://schemas.microsoft.com/office/infopath/2007/PartnerControls"/>
    </lcf76f155ced4ddcb4097134ff3c332f>
    <_ip_UnifiedCompliancePolicyProperties xmlns="http://schemas.microsoft.com/sharepoint/v3" xsi:nil="true"/>
    <TaxCatchAll xmlns="905b1e01-c46a-4473-8294-a348973fe00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4F500-7832-400B-8F00-F4FBFB207510}">
  <ds:schemaRefs>
    <ds:schemaRef ds:uri="905b1e01-c46a-4473-8294-a348973fe005"/>
    <ds:schemaRef ds:uri="df81440d-68ab-4726-8dea-9f0cc0daea4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88798C9-FBCE-4F91-8945-97A490FA8958}">
  <ds:schemaRefs>
    <ds:schemaRef ds:uri="905b1e01-c46a-4473-8294-a348973fe005"/>
    <ds:schemaRef ds:uri="df81440d-68ab-4726-8dea-9f0cc0daea43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9977CFE3-F116-4F9D-AB74-9945712802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8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MARINE CORPS SYSTEMS COMMAND</vt:lpstr>
      <vt:lpstr>PM GWS Portfolio</vt:lpstr>
      <vt:lpstr>Areas where industry can help</vt:lpstr>
      <vt:lpstr>Areas where industry can help</vt:lpstr>
      <vt:lpstr>Areas where industry can help</vt:lpstr>
      <vt:lpstr>Areas where industry can help</vt:lpstr>
      <vt:lpstr>Areas where industry can help</vt:lpstr>
      <vt:lpstr>EQUIPING OUR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PM CLB MCSC and CMG Brief 19 Mar 2025</dc:title>
  <dc:creator>Carr CTR Larry Duane JR</dc:creator>
  <cp:revision>1</cp:revision>
  <cp:lastPrinted>2025-03-31T13:43:55Z</cp:lastPrinted>
  <dcterms:created xsi:type="dcterms:W3CDTF">2025-03-26T10:37:42Z</dcterms:created>
  <dcterms:modified xsi:type="dcterms:W3CDTF">2025-04-15T23:39:49Z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2025-03-20T00:00:00Z</vt:filetime>
  </property>
  <property fmtid="{D5CDD505-2E9C-101B-9397-08002B2CF9AE}" pid="3" name="LastSaved">
    <vt:filetime>2025-03-26T00:00:00Z</vt:filetime>
  </property>
  <property fmtid="{D5CDD505-2E9C-101B-9397-08002B2CF9AE}" pid="4" name="Producer">
    <vt:lpwstr>Microsoft: Print To PDF</vt:lpwstr>
  </property>
  <property fmtid="{D5CDD505-2E9C-101B-9397-08002B2CF9AE}" pid="5" name="ContentTypeId">
    <vt:lpwstr>0x010100956EF89E0E3C7846BCDC0CA98C2F929B</vt:lpwstr>
  </property>
  <property fmtid="{D5CDD505-2E9C-101B-9397-08002B2CF9AE}" pid="6" name="MediaServiceImageTags">
    <vt:lpwstr/>
  </property>
</Properties>
</file>