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1" r:id="rId4"/>
    <p:sldMasterId id="2147483648" r:id="rId5"/>
    <p:sldMasterId id="2147483673" r:id="rId6"/>
    <p:sldMasterId id="2147483671" r:id="rId7"/>
  </p:sldMasterIdLst>
  <p:notesMasterIdLst>
    <p:notesMasterId r:id="rId19"/>
  </p:notesMasterIdLst>
  <p:handoutMasterIdLst>
    <p:handoutMasterId r:id="rId20"/>
  </p:handoutMasterIdLst>
  <p:sldIdLst>
    <p:sldId id="320" r:id="rId8"/>
    <p:sldId id="300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</p:sldIdLst>
  <p:sldSz cx="12188825" cy="6858000"/>
  <p:notesSz cx="7010400" cy="9296400"/>
  <p:defaultTextStyle>
    <a:defPPr>
      <a:defRPr lang="en-US"/>
    </a:defPPr>
    <a:lvl1pPr marL="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4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6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8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0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2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84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960" algn="l" defTabSz="9142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4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117" userDrawn="1">
          <p15:clr>
            <a:srgbClr val="A4A3A4"/>
          </p15:clr>
        </p15:guide>
        <p15:guide id="4" orient="horz" pos="1345">
          <p15:clr>
            <a:srgbClr val="A4A3A4"/>
          </p15:clr>
        </p15:guide>
        <p15:guide id="5" orient="horz" pos="731">
          <p15:clr>
            <a:srgbClr val="A4A3A4"/>
          </p15:clr>
        </p15:guide>
        <p15:guide id="6" pos="7446">
          <p15:clr>
            <a:srgbClr val="A4A3A4"/>
          </p15:clr>
        </p15:guide>
        <p15:guide id="7" pos="3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E31"/>
    <a:srgbClr val="FEBF40"/>
    <a:srgbClr val="5C0000"/>
    <a:srgbClr val="002B5C"/>
    <a:srgbClr val="CE080F"/>
    <a:srgbClr val="BEB9A6"/>
    <a:srgbClr val="A57E2D"/>
    <a:srgbClr val="9F8939"/>
    <a:srgbClr val="B0B7BC"/>
    <a:srgbClr val="0042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FD46C1-9EA9-42AA-B25A-C76033F8E77C}" v="750" dt="2025-04-17T18:44:39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204"/>
        <p:guide pos="2880"/>
        <p:guide orient="horz" pos="4117"/>
        <p:guide orient="horz" pos="1345"/>
        <p:guide orient="horz" pos="731"/>
        <p:guide pos="7446"/>
        <p:guide pos="335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ice CIV Casey T" userId="82aad414-d2c8-488c-b690-5a2d7fd3902e" providerId="ADAL" clId="{C9FD46C1-9EA9-42AA-B25A-C76033F8E77C}"/>
    <pc:docChg chg="undo redo custSel modSld delMainMaster modMainMaster">
      <pc:chgData name="Price CIV Casey T" userId="82aad414-d2c8-488c-b690-5a2d7fd3902e" providerId="ADAL" clId="{C9FD46C1-9EA9-42AA-B25A-C76033F8E77C}" dt="2025-04-17T18:44:39.517" v="743" actId="14100"/>
      <pc:docMkLst>
        <pc:docMk/>
      </pc:docMkLst>
      <pc:sldChg chg="delSp modSp mod">
        <pc:chgData name="Price CIV Casey T" userId="82aad414-d2c8-488c-b690-5a2d7fd3902e" providerId="ADAL" clId="{C9FD46C1-9EA9-42AA-B25A-C76033F8E77C}" dt="2025-04-17T18:44:39.517" v="743" actId="14100"/>
        <pc:sldMkLst>
          <pc:docMk/>
          <pc:sldMk cId="3003258804" sldId="300"/>
        </pc:sldMkLst>
        <pc:spChg chg="mod">
          <ac:chgData name="Price CIV Casey T" userId="82aad414-d2c8-488c-b690-5a2d7fd3902e" providerId="ADAL" clId="{C9FD46C1-9EA9-42AA-B25A-C76033F8E77C}" dt="2025-04-17T13:28:25.960" v="3" actId="1036"/>
          <ac:spMkLst>
            <pc:docMk/>
            <pc:sldMk cId="3003258804" sldId="300"/>
            <ac:spMk id="24" creationId="{2B190462-CFE7-8956-6B5A-435D743A4611}"/>
          </ac:spMkLst>
        </pc:spChg>
        <pc:grpChg chg="mod">
          <ac:chgData name="Price CIV Casey T" userId="82aad414-d2c8-488c-b690-5a2d7fd3902e" providerId="ADAL" clId="{C9FD46C1-9EA9-42AA-B25A-C76033F8E77C}" dt="2025-04-17T18:43:23.696" v="712" actId="1036"/>
          <ac:grpSpMkLst>
            <pc:docMk/>
            <pc:sldMk cId="3003258804" sldId="300"/>
            <ac:grpSpMk id="17" creationId="{A90E9E9F-00FF-68C7-578A-B70481243FFC}"/>
          </ac:grpSpMkLst>
        </pc:grpChg>
        <pc:picChg chg="del mod">
          <ac:chgData name="Price CIV Casey T" userId="82aad414-d2c8-488c-b690-5a2d7fd3902e" providerId="ADAL" clId="{C9FD46C1-9EA9-42AA-B25A-C76033F8E77C}" dt="2025-04-17T18:26:49.222" v="598" actId="478"/>
          <ac:picMkLst>
            <pc:docMk/>
            <pc:sldMk cId="3003258804" sldId="300"/>
            <ac:picMk id="11" creationId="{10CB309F-560F-435E-810C-BC63D0830027}"/>
          </ac:picMkLst>
        </pc:picChg>
        <pc:picChg chg="mod">
          <ac:chgData name="Price CIV Casey T" userId="82aad414-d2c8-488c-b690-5a2d7fd3902e" providerId="ADAL" clId="{C9FD46C1-9EA9-42AA-B25A-C76033F8E77C}" dt="2025-04-17T18:44:39.517" v="743" actId="14100"/>
          <ac:picMkLst>
            <pc:docMk/>
            <pc:sldMk cId="3003258804" sldId="300"/>
            <ac:picMk id="12" creationId="{CF15096A-A8B3-A52D-53C4-F6EE19C9604A}"/>
          </ac:picMkLst>
        </pc:picChg>
        <pc:picChg chg="mod">
          <ac:chgData name="Price CIV Casey T" userId="82aad414-d2c8-488c-b690-5a2d7fd3902e" providerId="ADAL" clId="{C9FD46C1-9EA9-42AA-B25A-C76033F8E77C}" dt="2025-04-17T18:44:37.126" v="742" actId="14100"/>
          <ac:picMkLst>
            <pc:docMk/>
            <pc:sldMk cId="3003258804" sldId="300"/>
            <ac:picMk id="13" creationId="{415BB6D9-676C-0F37-36B1-40A0B448907F}"/>
          </ac:picMkLst>
        </pc:picChg>
      </pc:sldChg>
      <pc:sldChg chg="delSp modSp mod">
        <pc:chgData name="Price CIV Casey T" userId="82aad414-d2c8-488c-b690-5a2d7fd3902e" providerId="ADAL" clId="{C9FD46C1-9EA9-42AA-B25A-C76033F8E77C}" dt="2025-04-17T18:27:19.587" v="601" actId="478"/>
        <pc:sldMkLst>
          <pc:docMk/>
          <pc:sldMk cId="1614235561" sldId="308"/>
        </pc:sldMkLst>
        <pc:spChg chg="mod">
          <ac:chgData name="Price CIV Casey T" userId="82aad414-d2c8-488c-b690-5a2d7fd3902e" providerId="ADAL" clId="{C9FD46C1-9EA9-42AA-B25A-C76033F8E77C}" dt="2025-04-17T13:39:37.446" v="13" actId="1035"/>
          <ac:spMkLst>
            <pc:docMk/>
            <pc:sldMk cId="1614235561" sldId="308"/>
            <ac:spMk id="51" creationId="{8278033C-F979-D759-3DB1-0044A1267B5A}"/>
          </ac:spMkLst>
        </pc:spChg>
        <pc:picChg chg="del">
          <ac:chgData name="Price CIV Casey T" userId="82aad414-d2c8-488c-b690-5a2d7fd3902e" providerId="ADAL" clId="{C9FD46C1-9EA9-42AA-B25A-C76033F8E77C}" dt="2025-04-17T18:27:19.587" v="601" actId="478"/>
          <ac:picMkLst>
            <pc:docMk/>
            <pc:sldMk cId="1614235561" sldId="308"/>
            <ac:picMk id="11" creationId="{10CB309F-560F-435E-810C-BC63D0830027}"/>
          </ac:picMkLst>
        </pc:picChg>
      </pc:sldChg>
      <pc:sldChg chg="delSp mod">
        <pc:chgData name="Price CIV Casey T" userId="82aad414-d2c8-488c-b690-5a2d7fd3902e" providerId="ADAL" clId="{C9FD46C1-9EA9-42AA-B25A-C76033F8E77C}" dt="2025-04-17T18:27:26.373" v="602" actId="478"/>
        <pc:sldMkLst>
          <pc:docMk/>
          <pc:sldMk cId="3072098245" sldId="309"/>
        </pc:sldMkLst>
        <pc:picChg chg="del">
          <ac:chgData name="Price CIV Casey T" userId="82aad414-d2c8-488c-b690-5a2d7fd3902e" providerId="ADAL" clId="{C9FD46C1-9EA9-42AA-B25A-C76033F8E77C}" dt="2025-04-17T18:27:26.373" v="602" actId="478"/>
          <ac:picMkLst>
            <pc:docMk/>
            <pc:sldMk cId="3072098245" sldId="309"/>
            <ac:picMk id="11" creationId="{10CB309F-560F-435E-810C-BC63D0830027}"/>
          </ac:picMkLst>
        </pc:picChg>
      </pc:sldChg>
      <pc:sldChg chg="delSp mod">
        <pc:chgData name="Price CIV Casey T" userId="82aad414-d2c8-488c-b690-5a2d7fd3902e" providerId="ADAL" clId="{C9FD46C1-9EA9-42AA-B25A-C76033F8E77C}" dt="2025-04-17T18:27:36.581" v="603" actId="478"/>
        <pc:sldMkLst>
          <pc:docMk/>
          <pc:sldMk cId="3910319436" sldId="310"/>
        </pc:sldMkLst>
        <pc:picChg chg="del">
          <ac:chgData name="Price CIV Casey T" userId="82aad414-d2c8-488c-b690-5a2d7fd3902e" providerId="ADAL" clId="{C9FD46C1-9EA9-42AA-B25A-C76033F8E77C}" dt="2025-04-17T18:27:36.581" v="603" actId="478"/>
          <ac:picMkLst>
            <pc:docMk/>
            <pc:sldMk cId="3910319436" sldId="310"/>
            <ac:picMk id="11" creationId="{10CB309F-560F-435E-810C-BC63D0830027}"/>
          </ac:picMkLst>
        </pc:picChg>
      </pc:sldChg>
      <pc:sldChg chg="delSp mod">
        <pc:chgData name="Price CIV Casey T" userId="82aad414-d2c8-488c-b690-5a2d7fd3902e" providerId="ADAL" clId="{C9FD46C1-9EA9-42AA-B25A-C76033F8E77C}" dt="2025-04-17T18:27:39.989" v="604" actId="478"/>
        <pc:sldMkLst>
          <pc:docMk/>
          <pc:sldMk cId="3770887170" sldId="311"/>
        </pc:sldMkLst>
        <pc:picChg chg="del">
          <ac:chgData name="Price CIV Casey T" userId="82aad414-d2c8-488c-b690-5a2d7fd3902e" providerId="ADAL" clId="{C9FD46C1-9EA9-42AA-B25A-C76033F8E77C}" dt="2025-04-17T18:27:39.989" v="604" actId="478"/>
          <ac:picMkLst>
            <pc:docMk/>
            <pc:sldMk cId="3770887170" sldId="311"/>
            <ac:picMk id="11" creationId="{10CB309F-560F-435E-810C-BC63D0830027}"/>
          </ac:picMkLst>
        </pc:picChg>
      </pc:sldChg>
      <pc:sldChg chg="delSp mod">
        <pc:chgData name="Price CIV Casey T" userId="82aad414-d2c8-488c-b690-5a2d7fd3902e" providerId="ADAL" clId="{C9FD46C1-9EA9-42AA-B25A-C76033F8E77C}" dt="2025-04-17T18:27:46.819" v="605" actId="478"/>
        <pc:sldMkLst>
          <pc:docMk/>
          <pc:sldMk cId="124412302" sldId="312"/>
        </pc:sldMkLst>
        <pc:picChg chg="del">
          <ac:chgData name="Price CIV Casey T" userId="82aad414-d2c8-488c-b690-5a2d7fd3902e" providerId="ADAL" clId="{C9FD46C1-9EA9-42AA-B25A-C76033F8E77C}" dt="2025-04-17T18:27:46.819" v="605" actId="478"/>
          <ac:picMkLst>
            <pc:docMk/>
            <pc:sldMk cId="124412302" sldId="312"/>
            <ac:picMk id="11" creationId="{10CB309F-560F-435E-810C-BC63D0830027}"/>
          </ac:picMkLst>
        </pc:picChg>
      </pc:sldChg>
      <pc:sldChg chg="delSp mod">
        <pc:chgData name="Price CIV Casey T" userId="82aad414-d2c8-488c-b690-5a2d7fd3902e" providerId="ADAL" clId="{C9FD46C1-9EA9-42AA-B25A-C76033F8E77C}" dt="2025-04-17T18:27:49.956" v="606" actId="478"/>
        <pc:sldMkLst>
          <pc:docMk/>
          <pc:sldMk cId="3038603200" sldId="313"/>
        </pc:sldMkLst>
        <pc:picChg chg="del">
          <ac:chgData name="Price CIV Casey T" userId="82aad414-d2c8-488c-b690-5a2d7fd3902e" providerId="ADAL" clId="{C9FD46C1-9EA9-42AA-B25A-C76033F8E77C}" dt="2025-04-17T18:27:49.956" v="606" actId="478"/>
          <ac:picMkLst>
            <pc:docMk/>
            <pc:sldMk cId="3038603200" sldId="313"/>
            <ac:picMk id="11" creationId="{10CB309F-560F-435E-810C-BC63D0830027}"/>
          </ac:picMkLst>
        </pc:picChg>
      </pc:sldChg>
      <pc:sldChg chg="delSp mod">
        <pc:chgData name="Price CIV Casey T" userId="82aad414-d2c8-488c-b690-5a2d7fd3902e" providerId="ADAL" clId="{C9FD46C1-9EA9-42AA-B25A-C76033F8E77C}" dt="2025-04-17T18:27:55.457" v="607" actId="478"/>
        <pc:sldMkLst>
          <pc:docMk/>
          <pc:sldMk cId="1295727029" sldId="314"/>
        </pc:sldMkLst>
        <pc:picChg chg="del">
          <ac:chgData name="Price CIV Casey T" userId="82aad414-d2c8-488c-b690-5a2d7fd3902e" providerId="ADAL" clId="{C9FD46C1-9EA9-42AA-B25A-C76033F8E77C}" dt="2025-04-17T18:27:55.457" v="607" actId="478"/>
          <ac:picMkLst>
            <pc:docMk/>
            <pc:sldMk cId="1295727029" sldId="314"/>
            <ac:picMk id="11" creationId="{10CB309F-560F-435E-810C-BC63D0830027}"/>
          </ac:picMkLst>
        </pc:picChg>
      </pc:sldChg>
      <pc:sldChg chg="delSp mod">
        <pc:chgData name="Price CIV Casey T" userId="82aad414-d2c8-488c-b690-5a2d7fd3902e" providerId="ADAL" clId="{C9FD46C1-9EA9-42AA-B25A-C76033F8E77C}" dt="2025-04-17T18:43:03.166" v="698" actId="478"/>
        <pc:sldMkLst>
          <pc:docMk/>
          <pc:sldMk cId="3359281153" sldId="315"/>
        </pc:sldMkLst>
        <pc:picChg chg="del">
          <ac:chgData name="Price CIV Casey T" userId="82aad414-d2c8-488c-b690-5a2d7fd3902e" providerId="ADAL" clId="{C9FD46C1-9EA9-42AA-B25A-C76033F8E77C}" dt="2025-04-17T18:43:03.166" v="698" actId="478"/>
          <ac:picMkLst>
            <pc:docMk/>
            <pc:sldMk cId="3359281153" sldId="315"/>
            <ac:picMk id="11" creationId="{10CB309F-560F-435E-810C-BC63D0830027}"/>
          </ac:picMkLst>
        </pc:picChg>
      </pc:sldChg>
      <pc:sldChg chg="delSp mod">
        <pc:chgData name="Price CIV Casey T" userId="82aad414-d2c8-488c-b690-5a2d7fd3902e" providerId="ADAL" clId="{C9FD46C1-9EA9-42AA-B25A-C76033F8E77C}" dt="2025-04-17T18:28:01.635" v="608" actId="478"/>
        <pc:sldMkLst>
          <pc:docMk/>
          <pc:sldMk cId="3612505508" sldId="316"/>
        </pc:sldMkLst>
        <pc:picChg chg="del">
          <ac:chgData name="Price CIV Casey T" userId="82aad414-d2c8-488c-b690-5a2d7fd3902e" providerId="ADAL" clId="{C9FD46C1-9EA9-42AA-B25A-C76033F8E77C}" dt="2025-04-17T18:28:01.635" v="608" actId="478"/>
          <ac:picMkLst>
            <pc:docMk/>
            <pc:sldMk cId="3612505508" sldId="316"/>
            <ac:picMk id="11" creationId="{10CB309F-560F-435E-810C-BC63D0830027}"/>
          </ac:picMkLst>
        </pc:picChg>
      </pc:sldChg>
      <pc:sldMasterChg chg="addSp modSp mod">
        <pc:chgData name="Price CIV Casey T" userId="82aad414-d2c8-488c-b690-5a2d7fd3902e" providerId="ADAL" clId="{C9FD46C1-9EA9-42AA-B25A-C76033F8E77C}" dt="2025-04-17T18:42:05.398" v="697" actId="14100"/>
        <pc:sldMasterMkLst>
          <pc:docMk/>
          <pc:sldMasterMk cId="1061704374" sldId="2147483648"/>
        </pc:sldMasterMkLst>
        <pc:spChg chg="add mod ord">
          <ac:chgData name="Price CIV Casey T" userId="82aad414-d2c8-488c-b690-5a2d7fd3902e" providerId="ADAL" clId="{C9FD46C1-9EA9-42AA-B25A-C76033F8E77C}" dt="2025-04-17T18:26:27.123" v="596" actId="113"/>
          <ac:spMkLst>
            <pc:docMk/>
            <pc:sldMasterMk cId="1061704374" sldId="2147483648"/>
            <ac:spMk id="3" creationId="{5FEF9EE7-8756-023E-846D-A5117FAE4829}"/>
          </ac:spMkLst>
        </pc:spChg>
        <pc:spChg chg="add mod ord modVis">
          <ac:chgData name="Price CIV Casey T" userId="82aad414-d2c8-488c-b690-5a2d7fd3902e" providerId="ADAL" clId="{C9FD46C1-9EA9-42AA-B25A-C76033F8E77C}" dt="2025-04-17T18:25:29.846" v="561" actId="1035"/>
          <ac:spMkLst>
            <pc:docMk/>
            <pc:sldMasterMk cId="1061704374" sldId="2147483648"/>
            <ac:spMk id="4" creationId="{034F012A-69AD-785B-75C6-AF057293A3D5}"/>
          </ac:spMkLst>
        </pc:spChg>
        <pc:spChg chg="mod">
          <ac:chgData name="Price CIV Casey T" userId="82aad414-d2c8-488c-b690-5a2d7fd3902e" providerId="ADAL" clId="{C9FD46C1-9EA9-42AA-B25A-C76033F8E77C}" dt="2025-04-17T18:42:05.398" v="697" actId="14100"/>
          <ac:spMkLst>
            <pc:docMk/>
            <pc:sldMasterMk cId="1061704374" sldId="2147483648"/>
            <ac:spMk id="8" creationId="{00000000-0000-0000-0000-000000000000}"/>
          </ac:spMkLst>
        </pc:spChg>
        <pc:spChg chg="mod">
          <ac:chgData name="Price CIV Casey T" userId="82aad414-d2c8-488c-b690-5a2d7fd3902e" providerId="ADAL" clId="{C9FD46C1-9EA9-42AA-B25A-C76033F8E77C}" dt="2025-04-17T18:41:50.430" v="687" actId="1035"/>
          <ac:spMkLst>
            <pc:docMk/>
            <pc:sldMasterMk cId="1061704374" sldId="2147483648"/>
            <ac:spMk id="10" creationId="{FE247D46-87D5-4DD3-9351-3143946F89AF}"/>
          </ac:spMkLst>
        </pc:spChg>
        <pc:spChg chg="mod">
          <ac:chgData name="Price CIV Casey T" userId="82aad414-d2c8-488c-b690-5a2d7fd3902e" providerId="ADAL" clId="{C9FD46C1-9EA9-42AA-B25A-C76033F8E77C}" dt="2025-04-17T18:41:54.926" v="693" actId="1035"/>
          <ac:spMkLst>
            <pc:docMk/>
            <pc:sldMasterMk cId="1061704374" sldId="2147483648"/>
            <ac:spMk id="14" creationId="{00000000-0000-0000-0000-000000000000}"/>
          </ac:spMkLst>
        </pc:spChg>
        <pc:spChg chg="add mod ord">
          <ac:chgData name="Price CIV Casey T" userId="82aad414-d2c8-488c-b690-5a2d7fd3902e" providerId="ADAL" clId="{C9FD46C1-9EA9-42AA-B25A-C76033F8E77C}" dt="2025-04-17T18:23:42.389" v="500" actId="14100"/>
          <ac:spMkLst>
            <pc:docMk/>
            <pc:sldMasterMk cId="1061704374" sldId="2147483648"/>
            <ac:spMk id="16" creationId="{0BBF5DE3-CE4E-4F30-E7AC-6D3A555E13D3}"/>
          </ac:spMkLst>
        </pc:spChg>
        <pc:spChg chg="add mod ord">
          <ac:chgData name="Price CIV Casey T" userId="82aad414-d2c8-488c-b690-5a2d7fd3902e" providerId="ADAL" clId="{C9FD46C1-9EA9-42AA-B25A-C76033F8E77C}" dt="2025-04-17T18:21:19.857" v="418" actId="171"/>
          <ac:spMkLst>
            <pc:docMk/>
            <pc:sldMasterMk cId="1061704374" sldId="2147483648"/>
            <ac:spMk id="17" creationId="{14A3C454-C99E-8346-BFEC-3D5AC1BF422A}"/>
          </ac:spMkLst>
        </pc:spChg>
        <pc:picChg chg="add mod ord modVis">
          <ac:chgData name="Price CIV Casey T" userId="82aad414-d2c8-488c-b690-5a2d7fd3902e" providerId="ADAL" clId="{C9FD46C1-9EA9-42AA-B25A-C76033F8E77C}" dt="2025-04-17T18:26:26.789" v="595" actId="14429"/>
          <ac:picMkLst>
            <pc:docMk/>
            <pc:sldMasterMk cId="1061704374" sldId="2147483648"/>
            <ac:picMk id="2" creationId="{8A80CE0E-007A-3D48-44DF-C45FFBF5365E}"/>
          </ac:picMkLst>
        </pc:picChg>
        <pc:picChg chg="add mod">
          <ac:chgData name="Price CIV Casey T" userId="82aad414-d2c8-488c-b690-5a2d7fd3902e" providerId="ADAL" clId="{C9FD46C1-9EA9-42AA-B25A-C76033F8E77C}" dt="2025-04-17T18:21:53.457" v="445" actId="554"/>
          <ac:picMkLst>
            <pc:docMk/>
            <pc:sldMasterMk cId="1061704374" sldId="2147483648"/>
            <ac:picMk id="15" creationId="{34BC7ED1-9941-A2E0-0BCA-B133E1972E6F}"/>
          </ac:picMkLst>
        </pc:picChg>
        <pc:picChg chg="mod ord modVis">
          <ac:chgData name="Price CIV Casey T" userId="82aad414-d2c8-488c-b690-5a2d7fd3902e" providerId="ADAL" clId="{C9FD46C1-9EA9-42AA-B25A-C76033F8E77C}" dt="2025-04-17T18:24:57.916" v="546" actId="14429"/>
          <ac:picMkLst>
            <pc:docMk/>
            <pc:sldMasterMk cId="1061704374" sldId="2147483648"/>
            <ac:picMk id="21" creationId="{00000000-0000-0000-0000-000000000000}"/>
          </ac:picMkLst>
        </pc:picChg>
        <pc:cxnChg chg="add mod ord">
          <ac:chgData name="Price CIV Casey T" userId="82aad414-d2c8-488c-b690-5a2d7fd3902e" providerId="ADAL" clId="{C9FD46C1-9EA9-42AA-B25A-C76033F8E77C}" dt="2025-04-17T18:28:28.223" v="609" actId="208"/>
          <ac:cxnSpMkLst>
            <pc:docMk/>
            <pc:sldMasterMk cId="1061704374" sldId="2147483648"/>
            <ac:cxnSpMk id="6" creationId="{6EC97EF7-2BE2-9BC2-344B-D378E3504F70}"/>
          </ac:cxnSpMkLst>
        </pc:cxnChg>
        <pc:cxnChg chg="add mod ord">
          <ac:chgData name="Price CIV Casey T" userId="82aad414-d2c8-488c-b690-5a2d7fd3902e" providerId="ADAL" clId="{C9FD46C1-9EA9-42AA-B25A-C76033F8E77C}" dt="2025-04-17T18:28:28.223" v="609" actId="208"/>
          <ac:cxnSpMkLst>
            <pc:docMk/>
            <pc:sldMasterMk cId="1061704374" sldId="2147483648"/>
            <ac:cxnSpMk id="11" creationId="{488F8C65-6134-3813-3BCD-E71C4C1E2CFF}"/>
          </ac:cxnSpMkLst>
        </pc:cxnChg>
        <pc:cxnChg chg="mod">
          <ac:chgData name="Price CIV Casey T" userId="82aad414-d2c8-488c-b690-5a2d7fd3902e" providerId="ADAL" clId="{C9FD46C1-9EA9-42AA-B25A-C76033F8E77C}" dt="2025-04-17T18:41:52.493" v="690" actId="1035"/>
          <ac:cxnSpMkLst>
            <pc:docMk/>
            <pc:sldMasterMk cId="1061704374" sldId="2147483648"/>
            <ac:cxnSpMk id="12" creationId="{00000000-0000-0000-0000-000000000000}"/>
          </ac:cxnSpMkLst>
        </pc:cxnChg>
        <pc:cxnChg chg="mod modVis">
          <ac:chgData name="Price CIV Casey T" userId="82aad414-d2c8-488c-b690-5a2d7fd3902e" providerId="ADAL" clId="{C9FD46C1-9EA9-42AA-B25A-C76033F8E77C}" dt="2025-04-17T18:37:01.191" v="660" actId="208"/>
          <ac:cxnSpMkLst>
            <pc:docMk/>
            <pc:sldMasterMk cId="1061704374" sldId="2147483648"/>
            <ac:cxnSpMk id="23" creationId="{00000000-0000-0000-0000-000000000000}"/>
          </ac:cxnSpMkLst>
        </pc:cxnChg>
      </pc:sldMasterChg>
      <pc:sldMasterChg chg="modSp del">
        <pc:chgData name="Price CIV Casey T" userId="82aad414-d2c8-488c-b690-5a2d7fd3902e" providerId="ADAL" clId="{C9FD46C1-9EA9-42AA-B25A-C76033F8E77C}" dt="2025-04-17T15:54:16.400" v="34" actId="2696"/>
        <pc:sldMasterMkLst>
          <pc:docMk/>
          <pc:sldMasterMk cId="3116244446" sldId="2147483659"/>
        </pc:sldMasterMkLst>
      </pc:sldMasterChg>
      <pc:sldMasterChg chg="modSp del">
        <pc:chgData name="Price CIV Casey T" userId="82aad414-d2c8-488c-b690-5a2d7fd3902e" providerId="ADAL" clId="{C9FD46C1-9EA9-42AA-B25A-C76033F8E77C}" dt="2025-04-17T15:53:51.540" v="33" actId="2696"/>
        <pc:sldMasterMkLst>
          <pc:docMk/>
          <pc:sldMasterMk cId="904502196" sldId="2147483664"/>
        </pc:sldMasterMkLst>
      </pc:sldMasterChg>
      <pc:sldMasterChg chg="modSp mod">
        <pc:chgData name="Price CIV Casey T" userId="82aad414-d2c8-488c-b690-5a2d7fd3902e" providerId="ADAL" clId="{C9FD46C1-9EA9-42AA-B25A-C76033F8E77C}" dt="2025-04-17T18:41:44.733" v="684" actId="1035"/>
        <pc:sldMasterMkLst>
          <pc:docMk/>
          <pc:sldMasterMk cId="3819338641" sldId="2147483673"/>
        </pc:sldMasterMkLst>
        <pc:spChg chg="mod">
          <ac:chgData name="Price CIV Casey T" userId="82aad414-d2c8-488c-b690-5a2d7fd3902e" providerId="ADAL" clId="{C9FD46C1-9EA9-42AA-B25A-C76033F8E77C}" dt="2025-04-17T18:41:33.150" v="674" actId="14100"/>
          <ac:spMkLst>
            <pc:docMk/>
            <pc:sldMasterMk cId="3819338641" sldId="2147483673"/>
            <ac:spMk id="7" creationId="{15BADD14-B06E-8668-1731-E05B90C2E01A}"/>
          </ac:spMkLst>
        </pc:spChg>
        <pc:spChg chg="mod">
          <ac:chgData name="Price CIV Casey T" userId="82aad414-d2c8-488c-b690-5a2d7fd3902e" providerId="ADAL" clId="{C9FD46C1-9EA9-42AA-B25A-C76033F8E77C}" dt="2025-04-17T18:41:44.733" v="684" actId="1035"/>
          <ac:spMkLst>
            <pc:docMk/>
            <pc:sldMasterMk cId="3819338641" sldId="2147483673"/>
            <ac:spMk id="11" creationId="{C042D365-5888-6566-29DC-02C111B661CE}"/>
          </ac:spMkLst>
        </pc:spChg>
        <pc:spChg chg="mod">
          <ac:chgData name="Price CIV Casey T" userId="82aad414-d2c8-488c-b690-5a2d7fd3902e" providerId="ADAL" clId="{C9FD46C1-9EA9-42AA-B25A-C76033F8E77C}" dt="2025-04-17T18:41:36.233" v="678" actId="1035"/>
          <ac:spMkLst>
            <pc:docMk/>
            <pc:sldMasterMk cId="3819338641" sldId="2147483673"/>
            <ac:spMk id="12" creationId="{02F8BC66-84E9-0CC7-8275-476909582D9E}"/>
          </ac:spMkLst>
        </pc:spChg>
        <pc:cxnChg chg="mod">
          <ac:chgData name="Price CIV Casey T" userId="82aad414-d2c8-488c-b690-5a2d7fd3902e" providerId="ADAL" clId="{C9FD46C1-9EA9-42AA-B25A-C76033F8E77C}" dt="2025-04-17T18:41:42.029" v="681" actId="1035"/>
          <ac:cxnSpMkLst>
            <pc:docMk/>
            <pc:sldMasterMk cId="3819338641" sldId="2147483673"/>
            <ac:cxnSpMk id="10" creationId="{CF80318A-9C0F-B4BF-13EB-0343ED9E9803}"/>
          </ac:cxnSpMkLst>
        </pc:cxnChg>
      </pc:sldMasterChg>
      <pc:sldMasterChg chg="modSp del">
        <pc:chgData name="Price CIV Casey T" userId="82aad414-d2c8-488c-b690-5a2d7fd3902e" providerId="ADAL" clId="{C9FD46C1-9EA9-42AA-B25A-C76033F8E77C}" dt="2025-04-17T15:53:45.728" v="32" actId="2696"/>
        <pc:sldMasterMkLst>
          <pc:docMk/>
          <pc:sldMasterMk cId="579582337" sldId="2147483678"/>
        </pc:sldMasterMkLst>
      </pc:sldMasterChg>
      <pc:sldMasterChg chg="modSp mod">
        <pc:chgData name="Price CIV Casey T" userId="82aad414-d2c8-488c-b690-5a2d7fd3902e" providerId="ADAL" clId="{C9FD46C1-9EA9-42AA-B25A-C76033F8E77C}" dt="2025-04-17T18:35:33.672" v="656" actId="1076"/>
        <pc:sldMasterMkLst>
          <pc:docMk/>
          <pc:sldMasterMk cId="3040553346" sldId="2147483681"/>
        </pc:sldMasterMkLst>
        <pc:spChg chg="mod">
          <ac:chgData name="Price CIV Casey T" userId="82aad414-d2c8-488c-b690-5a2d7fd3902e" providerId="ADAL" clId="{C9FD46C1-9EA9-42AA-B25A-C76033F8E77C}" dt="2025-04-17T18:34:30.864" v="641" actId="1076"/>
          <ac:spMkLst>
            <pc:docMk/>
            <pc:sldMasterMk cId="3040553346" sldId="2147483681"/>
            <ac:spMk id="2" creationId="{A469F1C7-7702-8999-BFD6-B7B54474DC21}"/>
          </ac:spMkLst>
        </pc:spChg>
        <pc:picChg chg="mod">
          <ac:chgData name="Price CIV Casey T" userId="82aad414-d2c8-488c-b690-5a2d7fd3902e" providerId="ADAL" clId="{C9FD46C1-9EA9-42AA-B25A-C76033F8E77C}" dt="2025-04-17T18:35:33.672" v="656" actId="1076"/>
          <ac:picMkLst>
            <pc:docMk/>
            <pc:sldMasterMk cId="3040553346" sldId="2147483681"/>
            <ac:picMk id="3" creationId="{CF68EC9B-FE36-DD57-168F-CA3B9455606E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10D9-CE53-5845-BC83-B4EA3AA1744E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F2A15-5B3B-2D4D-8379-E8E423ECE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09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1EDCAD-80CB-4BD8-9112-322F571EF468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572F9-172D-43FB-839E-E94CC5EA8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75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: Two Lin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6DF8868-E48D-4B01-6541-95DA8F9B2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1700" y="4582627"/>
            <a:ext cx="10842625" cy="84662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cap="all" baseline="0">
                <a:solidFill>
                  <a:srgbClr val="211D3E"/>
                </a:solidFill>
                <a:latin typeface="Franklin Gothic Medium" panose="020B0603020102020204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TITLE ALL CAPS, FRANKLIN GOTHIC MEDIUM, 28-32 PT</a:t>
            </a:r>
            <a:br>
              <a:rPr lang="en-US"/>
            </a:br>
            <a:r>
              <a:rPr lang="en-US"/>
              <a:t>second line title</a:t>
            </a:r>
          </a:p>
        </p:txBody>
      </p:sp>
      <p:sp>
        <p:nvSpPr>
          <p:cNvPr id="13" name="Picture Placeholder 11" descr="LOGO">
            <a:extLst>
              <a:ext uri="{FF2B5EF4-FFF2-40B4-BE49-F238E27FC236}">
                <a16:creationId xmlns:a16="http://schemas.microsoft.com/office/drawing/2014/main" id="{0BFD4902-4309-EBED-B342-88E223F8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/>
          </p:nvPr>
        </p:nvSpPr>
        <p:spPr>
          <a:xfrm>
            <a:off x="2636837" y="1108927"/>
            <a:ext cx="1428750" cy="14303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104FC8AE-D1B8-5BBB-399F-44A0D4FAB6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911333" y="3163890"/>
            <a:ext cx="10842516" cy="2624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2400" b="1" kern="1200" dirty="0">
                <a:solidFill>
                  <a:srgbClr val="000C3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F9FA4DF-A4D6-9577-0798-E14033AD78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911333" y="3881326"/>
            <a:ext cx="10842516" cy="164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rgbClr val="000C36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00 MON YEAR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7B547B0A-D704-1AFF-429B-7ADF0747F1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911333" y="3522608"/>
            <a:ext cx="10842516" cy="2624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900" b="0" kern="1200" dirty="0">
                <a:solidFill>
                  <a:srgbClr val="000C3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Title/Office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D87E8A99-01A0-717E-4003-55A365CE618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1700" y="5544274"/>
            <a:ext cx="10842625" cy="9041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160"/>
              </a:lnSpc>
              <a:spcBef>
                <a:spcPts val="0"/>
              </a:spcBef>
              <a:buNone/>
              <a:defRPr sz="900" baseline="0">
                <a:solidFill>
                  <a:srgbClr val="707373"/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Distribution Statement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FC21303-CE4A-F348-14B5-457BCFE3180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700" y="6633857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cap="all" spc="190" baseline="0">
                <a:solidFill>
                  <a:srgbClr val="808080"/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7209804-CBB6-97E4-8DEF-665558C5AA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700" y="24019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200" cap="all" spc="190" baseline="0">
                <a:solidFill>
                  <a:srgbClr val="808080"/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700834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: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2CC1841-6FFA-0C47-31AF-2C7EB55187E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5187" y="6633857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9F25A91-2341-0168-D24B-C7143021E5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5187" y="24019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8F7B6453-7D3C-C4A8-E674-20FE71BFF847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11580814" y="6665543"/>
            <a:ext cx="365492" cy="140502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24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6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4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6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841400-8B2B-46C8-BB46-E6921B6B6E00}" type="slidenum">
              <a:rPr lang="en-US" baseline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baseline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79511" y="262184"/>
            <a:ext cx="10399616" cy="352388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cap="all" baseline="0">
                <a:solidFill>
                  <a:srgbClr val="211D3E"/>
                </a:solidFill>
                <a:latin typeface="Franklin Gothic Medium" panose="020B0603020102020204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TITLE FRANKLIN GOTHIC MEDIUM 28 PT, ALL CAPS, BLUE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0B7B6F-3FFE-B6CF-3505-2A60C5B62B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013" y="1343026"/>
            <a:ext cx="10971114" cy="4569248"/>
          </a:xfrm>
          <a:prstGeom prst="rect">
            <a:avLst/>
          </a:prstGeom>
        </p:spPr>
        <p:txBody>
          <a:bodyPr/>
          <a:lstStyle>
            <a:lvl1pPr>
              <a:defRPr lang="en-US" sz="2000" b="1" kern="1200" spc="60" baseline="0" dirty="0" smtClean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Segoe UI" panose="020B0502040204020203" pitchFamily="34" charset="0"/>
              </a:defRPr>
            </a:lvl1pPr>
            <a:lvl2pPr marL="685680" indent="-228560">
              <a:buClr>
                <a:srgbClr val="C00000"/>
              </a:buClr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</a:defRPr>
            </a:lvl2pPr>
            <a:lvl3pPr marL="1142800" indent="-228560">
              <a:buClr>
                <a:srgbClr val="C00000"/>
              </a:buClr>
              <a:buFont typeface="Franklin Gothic Book" panose="020B0503020102020204" pitchFamily="34" charset="0"/>
              <a:buChar char="−"/>
              <a:defRPr sz="180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</a:defRPr>
            </a:lvl3pPr>
            <a:lvl4pPr marL="1599920" indent="-228560"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</a:defRPr>
            </a:lvl4pPr>
            <a:lvl5pPr marL="2057040" indent="-228560">
              <a:buClr>
                <a:srgbClr val="C00000"/>
              </a:buClr>
              <a:buFont typeface="Franklin Gothic Book" panose="020B0503020102020204" pitchFamily="34" charset="0"/>
              <a:buChar char="»"/>
              <a:defRPr sz="140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F7FCCE-2296-EE4A-27DC-CD6191D40E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9511" y="677173"/>
            <a:ext cx="10048875" cy="352425"/>
          </a:xfrm>
          <a:prstGeom prst="rect">
            <a:avLst/>
          </a:prstGeom>
        </p:spPr>
        <p:txBody>
          <a:bodyPr lIns="0"/>
          <a:lstStyle>
            <a:lvl1pPr>
              <a:defRPr sz="1600">
                <a:solidFill>
                  <a:srgbClr val="211D3E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Subtitle, Franklin Gothic Medium 16pt, Sentence Case, Blue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8D045AC-A8A6-401B-7F1B-81F52DA7751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5187" y="6633857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87DCE0A-3C71-B3CF-C198-EF8FB74043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5187" y="24019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154573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43D0DC6-CD23-4497-1B16-6C1FC1B40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9511" y="262184"/>
            <a:ext cx="10399616" cy="352388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cap="all" baseline="0">
                <a:solidFill>
                  <a:srgbClr val="211D3E"/>
                </a:solidFill>
                <a:latin typeface="Franklin Gothic Medium" panose="020B0603020102020204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TITLE FRANKLIN GOTHIC MEDIUM 28 PT, ALL CAPS, BLUE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9CD23C7-D4CD-F7FF-D02C-406BC436AA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9511" y="677173"/>
            <a:ext cx="10048875" cy="352425"/>
          </a:xfrm>
          <a:prstGeom prst="rect">
            <a:avLst/>
          </a:prstGeom>
        </p:spPr>
        <p:txBody>
          <a:bodyPr lIns="0"/>
          <a:lstStyle>
            <a:lvl1pPr>
              <a:defRPr sz="1600">
                <a:solidFill>
                  <a:srgbClr val="211D3E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Subtitle, Franklin Gothic Medium 16pt, Sentence Case, Blue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516D439-E680-A1C2-96B0-8F316E57B9C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5187" y="6633857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FB13711-809C-484C-1065-F3CED93924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5187" y="24019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944399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Ass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4" y="1343025"/>
            <a:ext cx="5410220" cy="4591051"/>
          </a:xfrm>
          <a:prstGeom prst="rect">
            <a:avLst/>
          </a:prstGeom>
        </p:spPr>
        <p:txBody>
          <a:bodyPr lIns="121899" tIns="60949" rIns="121899" bIns="60949"/>
          <a:lstStyle>
            <a:lvl1pPr algn="l" defTabSz="914240" rtl="0" eaLnBrk="1" latinLnBrk="0" hangingPunct="1">
              <a:lnSpc>
                <a:spcPct val="90000"/>
              </a:lnSpc>
              <a:defRPr lang="en-US" sz="2000" b="1" kern="1200" spc="60" baseline="0" dirty="0" smtClean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Segoe UI" panose="020B0502040204020203" pitchFamily="34" charset="0"/>
              </a:defRPr>
            </a:lvl1pPr>
            <a:lvl2pPr marL="685680" indent="-228560">
              <a:defRPr lang="en-US" sz="2000" kern="1200" dirty="0" smtClean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2800" indent="-228560">
              <a:defRPr lang="en-US" sz="1800" kern="1200" dirty="0" smtClean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599920" indent="-228560">
              <a:defRPr lang="en-US" sz="1600" kern="1200" dirty="0" smtClean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040" indent="-228560">
              <a:defRPr lang="en-US" sz="14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685680" lvl="1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1142800" lvl="2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Franklin Gothic Book" panose="020B0503020102020204" pitchFamily="34" charset="0"/>
              <a:buChar char="−"/>
            </a:pPr>
            <a:r>
              <a:rPr lang="en-US"/>
              <a:t>Third level</a:t>
            </a:r>
          </a:p>
          <a:p>
            <a:pPr marL="1599920" lvl="3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057040" lvl="4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Franklin Gothic Book" panose="020B0503020102020204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343025"/>
            <a:ext cx="5410221" cy="4591051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lang="en-US" sz="2000" b="1" kern="1200" spc="60" baseline="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Segoe UI" panose="020B0502040204020203" pitchFamily="34" charset="0"/>
              </a:defRPr>
            </a:lvl1pPr>
            <a:lvl2pPr marL="685680" indent="-228560">
              <a:defRPr lang="en-US" sz="20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2800" indent="-228560">
              <a:defRPr lang="en-US" sz="18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599920" indent="-228560">
              <a:defRPr lang="en-US" sz="16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040" indent="-228560">
              <a:defRPr lang="en-US" sz="14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685680" lvl="1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1142800" lvl="2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Franklin Gothic Book" panose="020B0503020102020204" pitchFamily="34" charset="0"/>
              <a:buChar char="−"/>
            </a:pPr>
            <a:r>
              <a:rPr lang="en-US"/>
              <a:t>Third level</a:t>
            </a:r>
          </a:p>
          <a:p>
            <a:pPr marL="1599920" lvl="3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057040" lvl="4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Franklin Gothic Book" panose="020B0503020102020204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21FEF-D32A-BFC3-241C-DD9090AF1B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9511" y="262184"/>
            <a:ext cx="10399616" cy="352388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cap="all" baseline="0">
                <a:solidFill>
                  <a:srgbClr val="211D3E"/>
                </a:solidFill>
                <a:latin typeface="Franklin Gothic Medium" panose="020B0603020102020204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TITLE FRANKLIN GOTHIC MEDIUM 28 PT, ALL CAPS, BLUE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1E13E90-FEDE-6DF2-85C3-1627BC0871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9511" y="677173"/>
            <a:ext cx="10048875" cy="352425"/>
          </a:xfrm>
          <a:prstGeom prst="rect">
            <a:avLst/>
          </a:prstGeom>
        </p:spPr>
        <p:txBody>
          <a:bodyPr lIns="0"/>
          <a:lstStyle>
            <a:lvl1pPr>
              <a:defRPr sz="1600">
                <a:solidFill>
                  <a:srgbClr val="211D3E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Subtitle, Franklin Gothic Medium 16pt, Sentence Case, Blue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AC58A27-03CE-61FD-102F-6FA193175A2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5187" y="6633857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212ED9D-B269-CEC9-E5FC-073A5EC8B7D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5187" y="24019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831515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4" y="1343025"/>
            <a:ext cx="3657600" cy="1535112"/>
          </a:xfrm>
          <a:prstGeom prst="rect">
            <a:avLst/>
          </a:prstGeom>
        </p:spPr>
        <p:txBody>
          <a:bodyPr lIns="121899" tIns="60949" rIns="121899" bIns="60949" anchor="b"/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650" y="1343025"/>
            <a:ext cx="7142163" cy="4613275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 lang="en-US" sz="2000" b="1" kern="1200" spc="60" baseline="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Segoe UI" panose="020B0502040204020203" pitchFamily="34" charset="0"/>
              </a:defRPr>
            </a:lvl1pPr>
            <a:lvl2pPr marL="685680" indent="-228560">
              <a:defRPr lang="en-US" sz="20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2800" indent="-228560">
              <a:defRPr lang="en-US" sz="18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599920" indent="-228560">
              <a:defRPr lang="en-US" sz="16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040" indent="-228560">
              <a:defRPr lang="en-US" sz="14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685680" lvl="1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1142800" lvl="2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Franklin Gothic Book" panose="020B0503020102020204" pitchFamily="34" charset="0"/>
              <a:buChar char="−"/>
            </a:pPr>
            <a:r>
              <a:rPr lang="en-US"/>
              <a:t>Third level</a:t>
            </a:r>
          </a:p>
          <a:p>
            <a:pPr marL="1599920" lvl="3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057040" lvl="4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Franklin Gothic Book" panose="020B0503020102020204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4" y="2952750"/>
            <a:ext cx="3657600" cy="3003550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>
              <a:buNone/>
              <a:defRPr sz="160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  <a:lvl2pPr marL="457120" indent="0">
              <a:buNone/>
              <a:defRPr sz="1500"/>
            </a:lvl2pPr>
            <a:lvl3pPr marL="914240" indent="0">
              <a:buNone/>
              <a:defRPr sz="1200"/>
            </a:lvl3pPr>
            <a:lvl4pPr marL="1371360" indent="0">
              <a:buNone/>
              <a:defRPr sz="1100"/>
            </a:lvl4pPr>
            <a:lvl5pPr marL="1828480" indent="0">
              <a:buNone/>
              <a:defRPr sz="1100"/>
            </a:lvl5pPr>
            <a:lvl6pPr marL="2285600" indent="0">
              <a:buNone/>
              <a:defRPr sz="1100"/>
            </a:lvl6pPr>
            <a:lvl7pPr marL="2742720" indent="0">
              <a:buNone/>
              <a:defRPr sz="1100"/>
            </a:lvl7pPr>
            <a:lvl8pPr marL="3199840" indent="0">
              <a:buNone/>
              <a:defRPr sz="1100"/>
            </a:lvl8pPr>
            <a:lvl9pPr marL="36569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8CF7AF2-62C5-D67C-2C5C-61097825F1E3}"/>
              </a:ext>
            </a:extLst>
          </p:cNvPr>
          <p:cNvSpPr txBox="1">
            <a:spLocks/>
          </p:cNvSpPr>
          <p:nvPr userDrawn="1"/>
        </p:nvSpPr>
        <p:spPr>
          <a:xfrm>
            <a:off x="1179511" y="262184"/>
            <a:ext cx="10399616" cy="352388"/>
          </a:xfrm>
          <a:prstGeom prst="rect">
            <a:avLst/>
          </a:prstGeom>
        </p:spPr>
        <p:txBody>
          <a:bodyPr lIns="0" tIns="0" rIns="0" bIns="0"/>
          <a:lstStyle>
            <a:lvl1pPr algn="l" defTabSz="9142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211D3E"/>
                </a:solidFill>
                <a:latin typeface="Franklin Gothic Medium" panose="020B0603020102020204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TITLE FRANKLIN GOTHIC MEDIUM 28 PT, ALL CAPS, BLUE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8A69443-D2A4-964D-C187-38566C9BBA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79511" y="677173"/>
            <a:ext cx="10048875" cy="352425"/>
          </a:xfrm>
          <a:prstGeom prst="rect">
            <a:avLst/>
          </a:prstGeom>
        </p:spPr>
        <p:txBody>
          <a:bodyPr lIns="0"/>
          <a:lstStyle>
            <a:lvl1pPr>
              <a:defRPr sz="1600">
                <a:solidFill>
                  <a:srgbClr val="211D3E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Subtitle, Franklin Gothic Medium 16pt, Sentence Case, Blue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3CFC037-B82E-2256-FFD5-58A4C6E682B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5187" y="6633857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11D593D-791F-CF6A-9C91-2996F049E0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5187" y="24019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50518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 descr="LOGO">
            <a:extLst>
              <a:ext uri="{FF2B5EF4-FFF2-40B4-BE49-F238E27FC236}">
                <a16:creationId xmlns:a16="http://schemas.microsoft.com/office/drawing/2014/main" id="{E704BF6F-B476-A13C-1D46-F1D8305AA88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265237" y="136525"/>
            <a:ext cx="839788" cy="8556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3523BF2-AA6B-28EE-225A-78284274AB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013" y="1343026"/>
            <a:ext cx="10971114" cy="4569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b="1" kern="1200" spc="60" baseline="0" dirty="0" smtClean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Segoe UI" panose="020B0502040204020203" pitchFamily="34" charset="0"/>
              </a:defRPr>
            </a:lvl1pPr>
            <a:lvl2pPr marL="685680" indent="-228560">
              <a:buClr>
                <a:srgbClr val="C00000"/>
              </a:buClr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</a:defRPr>
            </a:lvl2pPr>
            <a:lvl3pPr marL="1142800" indent="-228560">
              <a:buClr>
                <a:srgbClr val="C00000"/>
              </a:buClr>
              <a:buFont typeface="Franklin Gothic Book" panose="020B0503020102020204" pitchFamily="34" charset="0"/>
              <a:buChar char="−"/>
              <a:defRPr sz="180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</a:defRPr>
            </a:lvl3pPr>
            <a:lvl4pPr marL="1599920" indent="-228560">
              <a:buClr>
                <a:srgbClr val="C00000"/>
              </a:buClr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</a:defRPr>
            </a:lvl4pPr>
            <a:lvl5pPr marL="2057040" indent="-228560">
              <a:buClr>
                <a:srgbClr val="C00000"/>
              </a:buClr>
              <a:buFont typeface="Franklin Gothic Book" panose="020B0503020102020204" pitchFamily="34" charset="0"/>
              <a:buChar char="»"/>
              <a:defRPr sz="180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444288D-83CF-CF8C-42F6-4723E558FE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08679" y="677173"/>
            <a:ext cx="9270447" cy="3524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>
                <a:solidFill>
                  <a:srgbClr val="211D3E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Subtitle, Franklin Gothic Medium 16pt, Sentence Case, Blue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8026D3-50DC-B709-2019-A800974293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5187" y="6633857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8D3DF58-F7A6-F577-0A72-4F304F8350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5187" y="24019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5C7381-1ED6-C5A4-CAFA-8426CEF4A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8679" y="262184"/>
            <a:ext cx="9270448" cy="352388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cap="all" baseline="0">
                <a:solidFill>
                  <a:srgbClr val="211D3E"/>
                </a:solidFill>
                <a:latin typeface="Franklin Gothic Medium" panose="020B0603020102020204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TITLE FRANKLIN GOTHIC MEDIUM 28 PT, ALL CAPS, BLUE</a:t>
            </a:r>
          </a:p>
        </p:txBody>
      </p:sp>
    </p:spTree>
    <p:extLst>
      <p:ext uri="{BB962C8B-B14F-4D97-AF65-F5344CB8AC3E}">
        <p14:creationId xmlns:p14="http://schemas.microsoft.com/office/powerpoint/2010/main" val="2185736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F49D5FA-3C5C-EBE3-5486-FC4AD88D35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08679" y="677173"/>
            <a:ext cx="9270447" cy="3524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>
                <a:solidFill>
                  <a:srgbClr val="211D3E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Subtitle, Franklin Gothic Medium 16pt, Sentence Case, Blue</a:t>
            </a:r>
          </a:p>
        </p:txBody>
      </p:sp>
      <p:sp>
        <p:nvSpPr>
          <p:cNvPr id="11" name="Picture Placeholder 11" descr="LOGO">
            <a:extLst>
              <a:ext uri="{FF2B5EF4-FFF2-40B4-BE49-F238E27FC236}">
                <a16:creationId xmlns:a16="http://schemas.microsoft.com/office/drawing/2014/main" id="{97290CC8-3069-EE00-F260-10B2133656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265237" y="136525"/>
            <a:ext cx="839788" cy="8556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2D83E9D-7665-4BCC-F726-040E2326675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5187" y="6633857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70A937D-20DF-9C11-AB25-62AB595C02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5187" y="24019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F9210B-EE69-6B9A-BF9D-D763BB6D67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8679" y="262184"/>
            <a:ext cx="9270448" cy="352388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cap="all" baseline="0">
                <a:solidFill>
                  <a:srgbClr val="211D3E"/>
                </a:solidFill>
                <a:latin typeface="Franklin Gothic Medium" panose="020B0603020102020204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TITLE FRANKLIN GOTHIC MEDIUM 28 PT, ALL CAPS, BLUE</a:t>
            </a:r>
          </a:p>
        </p:txBody>
      </p:sp>
    </p:spTree>
    <p:extLst>
      <p:ext uri="{BB962C8B-B14F-4D97-AF65-F5344CB8AC3E}">
        <p14:creationId xmlns:p14="http://schemas.microsoft.com/office/powerpoint/2010/main" val="394337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08D8C8E-E044-9773-DD41-BEEEDB0DDD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08679" y="677173"/>
            <a:ext cx="9270447" cy="3524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>
                <a:solidFill>
                  <a:srgbClr val="211D3E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Subtitle, Franklin Gothic Medium 16pt, Sentence Case, Blue</a:t>
            </a:r>
          </a:p>
        </p:txBody>
      </p:sp>
      <p:sp>
        <p:nvSpPr>
          <p:cNvPr id="14" name="Picture Placeholder 11" descr="LOGO">
            <a:extLst>
              <a:ext uri="{FF2B5EF4-FFF2-40B4-BE49-F238E27FC236}">
                <a16:creationId xmlns:a16="http://schemas.microsoft.com/office/drawing/2014/main" id="{9B2C2951-68FE-7FDB-44FD-3FCFDDB2CD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265237" y="136525"/>
            <a:ext cx="839788" cy="8556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148127-7FA0-DDB8-CFEA-8BAE20C80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014" y="1343025"/>
            <a:ext cx="5410220" cy="4591051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 algn="l" defTabSz="914240" rtl="0" eaLnBrk="1" latinLnBrk="0" hangingPunct="1">
              <a:lnSpc>
                <a:spcPct val="90000"/>
              </a:lnSpc>
              <a:buNone/>
              <a:defRPr lang="en-US" sz="2000" b="1" kern="1200" spc="60" baseline="0" dirty="0" smtClean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Segoe UI" panose="020B0502040204020203" pitchFamily="34" charset="0"/>
              </a:defRPr>
            </a:lvl1pPr>
            <a:lvl2pPr marL="685680" indent="-228560">
              <a:defRPr lang="en-US" sz="2000" kern="1200" dirty="0" smtClean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2800" indent="-228560">
              <a:defRPr lang="en-US" sz="1800" kern="1200" dirty="0" smtClean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599920" indent="-228560">
              <a:defRPr lang="en-US" sz="1600" kern="1200" dirty="0" smtClean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040" indent="-228560">
              <a:defRPr lang="en-US" sz="14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685680" lvl="1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1142800" lvl="2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Franklin Gothic Book" panose="020B0503020102020204" pitchFamily="34" charset="0"/>
              <a:buChar char="−"/>
            </a:pPr>
            <a:r>
              <a:rPr lang="en-US"/>
              <a:t>Third level</a:t>
            </a:r>
          </a:p>
          <a:p>
            <a:pPr marL="1599920" lvl="3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057040" lvl="4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Franklin Gothic Book" panose="020B0503020102020204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1B9040E-1A30-7289-1E7B-0DA861F18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343025"/>
            <a:ext cx="5410221" cy="4591051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>
              <a:buNone/>
              <a:defRPr lang="en-US" sz="2000" b="1" kern="1200" spc="60" baseline="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Segoe UI" panose="020B0502040204020203" pitchFamily="34" charset="0"/>
              </a:defRPr>
            </a:lvl1pPr>
            <a:lvl2pPr marL="685680" indent="-228560">
              <a:defRPr lang="en-US" sz="20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2800" indent="-228560">
              <a:defRPr lang="en-US" sz="18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599920" indent="-228560">
              <a:defRPr lang="en-US" sz="16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040" indent="-228560">
              <a:defRPr lang="en-US" sz="14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685680" lvl="1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1142800" lvl="2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Franklin Gothic Book" panose="020B0503020102020204" pitchFamily="34" charset="0"/>
              <a:buChar char="−"/>
            </a:pPr>
            <a:r>
              <a:rPr lang="en-US"/>
              <a:t>Third level</a:t>
            </a:r>
          </a:p>
          <a:p>
            <a:pPr marL="1599920" lvl="3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057040" lvl="4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Franklin Gothic Book" panose="020B0503020102020204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A545285-0EBB-1B7A-2BB7-92D793F1A5E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5187" y="6633857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B60A3BF-2921-239C-D9B8-B31DAB65A56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5187" y="24019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EB38B-666A-EECB-5BCE-E876160D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8679" y="262184"/>
            <a:ext cx="9270448" cy="352388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 cap="all" baseline="0">
                <a:solidFill>
                  <a:srgbClr val="211D3E"/>
                </a:solidFill>
                <a:latin typeface="Franklin Gothic Medium" panose="020B0603020102020204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TITLE FRANKLIN GOTHIC MEDIUM 28 PT, ALL CAPS, BLUE</a:t>
            </a:r>
          </a:p>
        </p:txBody>
      </p:sp>
    </p:spTree>
    <p:extLst>
      <p:ext uri="{BB962C8B-B14F-4D97-AF65-F5344CB8AC3E}">
        <p14:creationId xmlns:p14="http://schemas.microsoft.com/office/powerpoint/2010/main" val="17823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64D1D5AE-AB69-4E1B-79A2-C161EB5B8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08679" y="677173"/>
            <a:ext cx="9270447" cy="3524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>
                <a:solidFill>
                  <a:srgbClr val="211D3E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Subtitle, Franklin Gothic Medium 16pt, Sentence Case, Blue</a:t>
            </a:r>
          </a:p>
        </p:txBody>
      </p:sp>
      <p:sp>
        <p:nvSpPr>
          <p:cNvPr id="16" name="Picture Placeholder 11" descr="LOGO">
            <a:extLst>
              <a:ext uri="{FF2B5EF4-FFF2-40B4-BE49-F238E27FC236}">
                <a16:creationId xmlns:a16="http://schemas.microsoft.com/office/drawing/2014/main" id="{CC378A21-5ACD-88C9-4F35-E0205D746D2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265237" y="136525"/>
            <a:ext cx="839788" cy="8556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B028F1E-326C-F38A-2F52-DF696A683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4" y="1343025"/>
            <a:ext cx="3657600" cy="1535112"/>
          </a:xfrm>
          <a:prstGeom prst="rect">
            <a:avLst/>
          </a:prstGeom>
        </p:spPr>
        <p:txBody>
          <a:bodyPr lIns="121899" tIns="60949" rIns="121899" bIns="60949" anchor="b"/>
          <a:lstStyle>
            <a:lvl1pPr algn="l">
              <a:defRPr sz="320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CC75744-A726-6DA7-487C-441A4165E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650" y="1343025"/>
            <a:ext cx="7142163" cy="4613275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>
              <a:buNone/>
              <a:defRPr lang="en-US" sz="2000" b="1" kern="1200" spc="60" baseline="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Segoe UI" panose="020B0502040204020203" pitchFamily="34" charset="0"/>
              </a:defRPr>
            </a:lvl1pPr>
            <a:lvl2pPr marL="685680" indent="-228560">
              <a:defRPr lang="en-US" sz="20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2800" indent="-228560">
              <a:defRPr lang="en-US" sz="18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599920" indent="-228560">
              <a:defRPr lang="en-US" sz="16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040" indent="-228560">
              <a:defRPr lang="en-US" sz="1400" kern="1200" dirty="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685680" lvl="1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1142800" lvl="2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Franklin Gothic Book" panose="020B0503020102020204" pitchFamily="34" charset="0"/>
              <a:buChar char="−"/>
            </a:pPr>
            <a:r>
              <a:rPr lang="en-US"/>
              <a:t>Third level</a:t>
            </a:r>
          </a:p>
          <a:p>
            <a:pPr marL="1599920" lvl="3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057040" lvl="4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Franklin Gothic Book" panose="020B0503020102020204" pitchFamily="34" charset="0"/>
              <a:buChar char="»"/>
            </a:pPr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0FFCEDA-6DC2-1002-2519-877C62AF2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8014" y="2952750"/>
            <a:ext cx="3657600" cy="3003550"/>
          </a:xfrm>
          <a:prstGeom prst="rect">
            <a:avLst/>
          </a:prstGeom>
        </p:spPr>
        <p:txBody>
          <a:bodyPr lIns="121899" tIns="60949" rIns="121899" bIns="60949"/>
          <a:lstStyle>
            <a:lvl1pPr marL="0" indent="0">
              <a:buNone/>
              <a:defRPr sz="1600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  <a:lvl2pPr marL="457120" indent="0">
              <a:buNone/>
              <a:defRPr sz="1500"/>
            </a:lvl2pPr>
            <a:lvl3pPr marL="914240" indent="0">
              <a:buNone/>
              <a:defRPr sz="1200"/>
            </a:lvl3pPr>
            <a:lvl4pPr marL="1371360" indent="0">
              <a:buNone/>
              <a:defRPr sz="1100"/>
            </a:lvl4pPr>
            <a:lvl5pPr marL="1828480" indent="0">
              <a:buNone/>
              <a:defRPr sz="1100"/>
            </a:lvl5pPr>
            <a:lvl6pPr marL="2285600" indent="0">
              <a:buNone/>
              <a:defRPr sz="1100"/>
            </a:lvl6pPr>
            <a:lvl7pPr marL="2742720" indent="0">
              <a:buNone/>
              <a:defRPr sz="1100"/>
            </a:lvl7pPr>
            <a:lvl8pPr marL="3199840" indent="0">
              <a:buNone/>
              <a:defRPr sz="1100"/>
            </a:lvl8pPr>
            <a:lvl9pPr marL="36569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8752A13-A2DE-8208-DD51-8505FB6056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5187" y="6633857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/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1731E8A-BDA9-BA76-71E3-7CA0FEBF5D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5187" y="24019"/>
            <a:ext cx="2838450" cy="173287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200" cap="all" spc="190" baseline="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F4A472-07CD-EAAD-8991-8AF535FDAF85}"/>
              </a:ext>
            </a:extLst>
          </p:cNvPr>
          <p:cNvSpPr txBox="1">
            <a:spLocks/>
          </p:cNvSpPr>
          <p:nvPr userDrawn="1"/>
        </p:nvSpPr>
        <p:spPr>
          <a:xfrm>
            <a:off x="2308679" y="262184"/>
            <a:ext cx="9270448" cy="352388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rgbClr val="211D3E"/>
                </a:solidFill>
                <a:latin typeface="Franklin Gothic Medium" panose="020B0603020102020204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TITLE FRANKLIN GOTHIC MEDIUM 28 PT, ALL CAPS, BLUE</a:t>
            </a:r>
          </a:p>
        </p:txBody>
      </p:sp>
    </p:spTree>
    <p:extLst>
      <p:ext uri="{BB962C8B-B14F-4D97-AF65-F5344CB8AC3E}">
        <p14:creationId xmlns:p14="http://schemas.microsoft.com/office/powerpoint/2010/main" val="3964161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sv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362EF-6EF7-DAA7-1503-3AF358C070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93"/>
            <a:ext cx="12188824" cy="68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69F1C7-7702-8999-BFD6-B7B54474DC21}"/>
              </a:ext>
            </a:extLst>
          </p:cNvPr>
          <p:cNvSpPr txBox="1"/>
          <p:nvPr userDrawn="1"/>
        </p:nvSpPr>
        <p:spPr bwMode="white">
          <a:xfrm>
            <a:off x="901809" y="2626500"/>
            <a:ext cx="6301424" cy="507815"/>
          </a:xfrm>
          <a:prstGeom prst="rect">
            <a:avLst/>
          </a:prstGeom>
          <a:noFill/>
        </p:spPr>
        <p:txBody>
          <a:bodyPr wrap="square" lIns="0" tIns="45712" rIns="91424" bIns="45712" rtlCol="0">
            <a:spAutoFit/>
          </a:bodyPr>
          <a:lstStyle/>
          <a:p>
            <a:r>
              <a:rPr lang="en-US" sz="2700" b="0" kern="1200" cap="all" spc="0" baseline="0">
                <a:solidFill>
                  <a:srgbClr val="B90E31"/>
                </a:solidFill>
                <a:latin typeface="Franklin Gothic Heavy" panose="020B0903020102020204" pitchFamily="34" charset="0"/>
              </a:rPr>
              <a:t>Marine corps systems command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F68EC9B-FE36-DD57-168F-CA3B945560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422" y="1081435"/>
            <a:ext cx="1554428" cy="155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5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BBF5DE3-CE4E-4F30-E7AC-6D3A555E13D3}"/>
              </a:ext>
            </a:extLst>
          </p:cNvPr>
          <p:cNvSpPr/>
          <p:nvPr userDrawn="1"/>
        </p:nvSpPr>
        <p:spPr>
          <a:xfrm>
            <a:off x="0" y="377215"/>
            <a:ext cx="12188825" cy="666759"/>
          </a:xfrm>
          <a:prstGeom prst="rect">
            <a:avLst/>
          </a:prstGeom>
          <a:solidFill>
            <a:srgbClr val="B90E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8F8C65-6134-3813-3BCD-E71C4C1E2CFF}"/>
              </a:ext>
            </a:extLst>
          </p:cNvPr>
          <p:cNvCxnSpPr>
            <a:cxnSpLocks/>
          </p:cNvCxnSpPr>
          <p:nvPr userDrawn="1"/>
        </p:nvCxnSpPr>
        <p:spPr>
          <a:xfrm>
            <a:off x="-33339" y="284348"/>
            <a:ext cx="12222164" cy="0"/>
          </a:xfrm>
          <a:prstGeom prst="line">
            <a:avLst/>
          </a:prstGeom>
          <a:ln w="57150">
            <a:solidFill>
              <a:srgbClr val="002B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C97EF7-2BE2-9BC2-344B-D378E3504F70}"/>
              </a:ext>
            </a:extLst>
          </p:cNvPr>
          <p:cNvCxnSpPr>
            <a:cxnSpLocks/>
          </p:cNvCxnSpPr>
          <p:nvPr userDrawn="1"/>
        </p:nvCxnSpPr>
        <p:spPr>
          <a:xfrm>
            <a:off x="0" y="1136840"/>
            <a:ext cx="12188825" cy="0"/>
          </a:xfrm>
          <a:prstGeom prst="line">
            <a:avLst/>
          </a:prstGeom>
          <a:ln w="57150">
            <a:solidFill>
              <a:srgbClr val="002B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 bwMode="white">
          <a:xfrm>
            <a:off x="-3174" y="6442077"/>
            <a:ext cx="12192000" cy="415923"/>
          </a:xfrm>
          <a:prstGeom prst="rect">
            <a:avLst/>
          </a:prstGeom>
          <a:solidFill>
            <a:srgbClr val="B90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solidFill>
                <a:srgbClr val="B90E3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A3C454-C99E-8346-BFEC-3D5AC1BF422A}"/>
              </a:ext>
            </a:extLst>
          </p:cNvPr>
          <p:cNvSpPr/>
          <p:nvPr userDrawn="1"/>
        </p:nvSpPr>
        <p:spPr>
          <a:xfrm>
            <a:off x="748805" y="430850"/>
            <a:ext cx="7011987" cy="560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 userDrawn="1"/>
        </p:nvCxnSpPr>
        <p:spPr bwMode="black">
          <a:xfrm>
            <a:off x="0" y="6537940"/>
            <a:ext cx="12192000" cy="0"/>
          </a:xfrm>
          <a:prstGeom prst="line">
            <a:avLst/>
          </a:prstGeom>
          <a:ln w="6350">
            <a:solidFill>
              <a:srgbClr val="FEBF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black">
          <a:xfrm>
            <a:off x="11582269" y="6587760"/>
            <a:ext cx="0" cy="234611"/>
          </a:xfrm>
          <a:prstGeom prst="line">
            <a:avLst/>
          </a:prstGeom>
          <a:ln w="3175" cmpd="sng">
            <a:solidFill>
              <a:srgbClr val="5C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7"/>
          <p:cNvSpPr txBox="1">
            <a:spLocks/>
          </p:cNvSpPr>
          <p:nvPr userDrawn="1"/>
        </p:nvSpPr>
        <p:spPr bwMode="black">
          <a:xfrm>
            <a:off x="11580814" y="6651254"/>
            <a:ext cx="365492" cy="140502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24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6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4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6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841400-8B2B-46C8-BB46-E6921B6B6E00}" type="slidenum">
              <a:rPr lang="en-US" baseline="0" smtClean="0">
                <a:solidFill>
                  <a:srgbClr val="5C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baseline="0">
              <a:solidFill>
                <a:srgbClr val="5C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247D46-87D5-4DD3-9351-3143946F89AF}"/>
              </a:ext>
            </a:extLst>
          </p:cNvPr>
          <p:cNvSpPr/>
          <p:nvPr userDrawn="1"/>
        </p:nvSpPr>
        <p:spPr>
          <a:xfrm>
            <a:off x="6219838" y="6556256"/>
            <a:ext cx="52495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r" defTabSz="914240" rtl="0" eaLnBrk="1" latinLnBrk="0" hangingPunct="1"/>
            <a:r>
              <a:rPr lang="en-US" sz="1400" b="0" kern="1200" cap="all" spc="100" baseline="0">
                <a:solidFill>
                  <a:srgbClr val="5C0000"/>
                </a:solidFill>
                <a:latin typeface="Franklin Gothic Heavy" panose="020B0903020102020204" pitchFamily="34" charset="0"/>
                <a:ea typeface="+mn-ea"/>
                <a:cs typeface="+mn-cs"/>
              </a:rPr>
              <a:t>MARINE CORPS SYSTEMS COMMAND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4BC7ED1-9941-A2E0-0BCA-B133E1972E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4011" y="133084"/>
            <a:ext cx="1564291" cy="1173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4F012A-69AD-785B-75C6-AF057293A3D5}"/>
              </a:ext>
            </a:extLst>
          </p:cNvPr>
          <p:cNvSpPr txBox="1"/>
          <p:nvPr userDrawn="1"/>
        </p:nvSpPr>
        <p:spPr>
          <a:xfrm>
            <a:off x="1351446" y="711200"/>
            <a:ext cx="212237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>
                <a:solidFill>
                  <a:srgbClr val="B90E31"/>
                </a:solidFill>
                <a:latin typeface="Bell MT" panose="02020503060305020303" pitchFamily="18" charset="0"/>
              </a:rPr>
              <a:t>Equipping Our Marines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EF9EE7-8756-023E-846D-A5117FAE4829}"/>
              </a:ext>
            </a:extLst>
          </p:cNvPr>
          <p:cNvSpPr txBox="1"/>
          <p:nvPr userDrawn="1"/>
        </p:nvSpPr>
        <p:spPr>
          <a:xfrm>
            <a:off x="1351446" y="389807"/>
            <a:ext cx="524874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>
                <a:solidFill>
                  <a:srgbClr val="002B5C"/>
                </a:solidFill>
                <a:latin typeface="Franklin Gothic Heavy" panose="020B0903020102020204" pitchFamily="34" charset="0"/>
              </a:rPr>
              <a:t>MARINE CORPS SYSTEMS COMMAND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8A80CE0E-007A-3D48-44DF-C45FFBF5365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3" y="0"/>
            <a:ext cx="12199531" cy="13249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8895" y="133084"/>
            <a:ext cx="1152524" cy="115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0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3" r:id="rId2"/>
    <p:sldLayoutId id="2147483652" r:id="rId3"/>
    <p:sldLayoutId id="2147483656" r:id="rId4"/>
  </p:sldLayoutIdLst>
  <p:hf hdr="0" ftr="0"/>
  <p:txStyles>
    <p:titleStyle>
      <a:lvl1pPr algn="l" defTabSz="914240" rtl="0" eaLnBrk="1" latinLnBrk="0" hangingPunct="1">
        <a:lnSpc>
          <a:spcPct val="90000"/>
        </a:lnSpc>
        <a:spcBef>
          <a:spcPct val="0"/>
        </a:spcBef>
        <a:buNone/>
        <a:defRPr sz="1050" b="0" kern="1200" baseline="0">
          <a:solidFill>
            <a:srgbClr val="808080"/>
          </a:solidFill>
          <a:latin typeface="Arial"/>
          <a:ea typeface="+mj-ea"/>
          <a:cs typeface="Arial"/>
        </a:defRPr>
      </a:lvl1pPr>
    </p:titleStyle>
    <p:bodyStyle>
      <a:lvl1pPr marL="0" indent="0" algn="l" defTabSz="9142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6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pos="455" userDrawn="1">
          <p15:clr>
            <a:srgbClr val="F26B43"/>
          </p15:clr>
        </p15:guide>
        <p15:guide id="3" pos="7295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BADD14-B06E-8668-1731-E05B90C2E01A}"/>
              </a:ext>
            </a:extLst>
          </p:cNvPr>
          <p:cNvSpPr/>
          <p:nvPr userDrawn="1"/>
        </p:nvSpPr>
        <p:spPr bwMode="white">
          <a:xfrm>
            <a:off x="-3174" y="6442077"/>
            <a:ext cx="12191999" cy="415924"/>
          </a:xfrm>
          <a:prstGeom prst="rect">
            <a:avLst/>
          </a:prstGeom>
          <a:solidFill>
            <a:srgbClr val="B90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FFC73A-A9CD-496A-A8E2-85D2CE93735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21792" y="146830"/>
            <a:ext cx="840320" cy="84032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C31F99-9D78-F08F-48FC-B7BF4EA50A4F}"/>
              </a:ext>
            </a:extLst>
          </p:cNvPr>
          <p:cNvCxnSpPr/>
          <p:nvPr userDrawn="1"/>
        </p:nvCxnSpPr>
        <p:spPr bwMode="black">
          <a:xfrm>
            <a:off x="0" y="6537940"/>
            <a:ext cx="12192000" cy="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80318A-9C0F-B4BF-13EB-0343ED9E9803}"/>
              </a:ext>
            </a:extLst>
          </p:cNvPr>
          <p:cNvCxnSpPr/>
          <p:nvPr userDrawn="1"/>
        </p:nvCxnSpPr>
        <p:spPr bwMode="black">
          <a:xfrm>
            <a:off x="11586079" y="6600460"/>
            <a:ext cx="0" cy="234611"/>
          </a:xfrm>
          <a:prstGeom prst="line">
            <a:avLst/>
          </a:prstGeom>
          <a:ln w="3175" cmpd="sng">
            <a:solidFill>
              <a:srgbClr val="5C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C042D365-5888-6566-29DC-02C111B661CE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11580814" y="6651254"/>
            <a:ext cx="365492" cy="140502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24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6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9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04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16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8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0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20" indent="-228560" algn="l" defTabSz="91424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841400-8B2B-46C8-BB46-E6921B6B6E00}" type="slidenum">
              <a:rPr lang="en-US" baseline="0" smtClean="0">
                <a:solidFill>
                  <a:srgbClr val="5C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baseline="0">
              <a:solidFill>
                <a:srgbClr val="5C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F8BC66-84E9-0CC7-8275-476909582D9E}"/>
              </a:ext>
            </a:extLst>
          </p:cNvPr>
          <p:cNvSpPr/>
          <p:nvPr userDrawn="1"/>
        </p:nvSpPr>
        <p:spPr>
          <a:xfrm>
            <a:off x="6219838" y="6559113"/>
            <a:ext cx="52495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r" defTabSz="914240" rtl="0" eaLnBrk="1" latinLnBrk="0" hangingPunct="1"/>
            <a:r>
              <a:rPr lang="en-US" sz="1400" b="0" kern="1200" cap="all" spc="100" baseline="0">
                <a:solidFill>
                  <a:srgbClr val="5C0000"/>
                </a:solidFill>
                <a:latin typeface="Franklin Gothic Heavy" panose="020B0903020102020204" pitchFamily="34" charset="0"/>
                <a:ea typeface="+mn-ea"/>
                <a:cs typeface="+mn-cs"/>
              </a:rPr>
              <a:t>MARINE CORPS SYSTEMS COMMAND</a:t>
            </a:r>
          </a:p>
        </p:txBody>
      </p:sp>
    </p:spTree>
    <p:extLst>
      <p:ext uri="{BB962C8B-B14F-4D97-AF65-F5344CB8AC3E}">
        <p14:creationId xmlns:p14="http://schemas.microsoft.com/office/powerpoint/2010/main" val="381933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87083EE-2360-81F1-3640-5146B1065C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0" y="0"/>
            <a:ext cx="12188824" cy="685799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3E9BA69-80B7-4EC6-8429-4A05A77C94DC}"/>
              </a:ext>
            </a:extLst>
          </p:cNvPr>
          <p:cNvSpPr txBox="1">
            <a:spLocks/>
          </p:cNvSpPr>
          <p:nvPr userDrawn="1"/>
        </p:nvSpPr>
        <p:spPr>
          <a:xfrm>
            <a:off x="318730" y="1348926"/>
            <a:ext cx="11551363" cy="3989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4500"/>
              </a:lnSpc>
            </a:pPr>
            <a:r>
              <a:rPr lang="en-US" sz="9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EQUIPPING OUR</a:t>
            </a:r>
            <a:br>
              <a:rPr lang="en-US" sz="9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</a:br>
            <a:br>
              <a:rPr lang="en-US" sz="9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</a:br>
            <a:br>
              <a:rPr lang="en-US" sz="1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</a:br>
            <a:r>
              <a:rPr lang="en-US" sz="1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MARINES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5F7A7AB-CC69-CF09-2B6F-9578D7D94A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44512" y="3181350"/>
            <a:ext cx="1499798" cy="149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5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pos="383">
          <p15:clr>
            <a:srgbClr val="F26B43"/>
          </p15:clr>
        </p15:guide>
        <p15:guide id="3" pos="729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991B4-513A-EFD5-5E1C-F26BA0191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/>
              <a:t>Modern day marine</a:t>
            </a:r>
          </a:p>
        </p:txBody>
      </p:sp>
      <p:pic>
        <p:nvPicPr>
          <p:cNvPr id="11" name="Picture Placeholder 10" descr="Logo&#10;&#10;AI-generated content may be incorrect.">
            <a:extLst>
              <a:ext uri="{FF2B5EF4-FFF2-40B4-BE49-F238E27FC236}">
                <a16:creationId xmlns:a16="http://schemas.microsoft.com/office/drawing/2014/main" id="{25D0872B-9A53-94CB-6FCD-346687928F14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r="17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7E80C-DAD9-89E5-3918-76EBC089D5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Col Marcus J. Reynolds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BB832-687B-B189-C18D-187AB241E6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17 April 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A7EA4D-7DE5-04B3-5508-2E42E680AE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Program Manager Training Systems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C97FAC-9D63-EB12-5733-F8D741A32D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88A262-C037-BC87-390E-65E475E7920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CAE27F-A3B2-B523-328F-8EC57188BF5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352918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27222C5-D3FE-84B9-8C5F-338B6A353E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4F99A4-AF01-94B5-A3A7-09FC56F6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30" y="1324944"/>
            <a:ext cx="9638109" cy="5103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2734E2-CC1E-C45A-370D-0C2238A8AB71}"/>
              </a:ext>
            </a:extLst>
          </p:cNvPr>
          <p:cNvSpPr txBox="1"/>
          <p:nvPr/>
        </p:nvSpPr>
        <p:spPr>
          <a:xfrm>
            <a:off x="8361518" y="400863"/>
            <a:ext cx="382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Franklin Gothic Book" panose="020B0503020102020204" pitchFamily="34" charset="0"/>
              </a:rPr>
              <a:t>WTS</a:t>
            </a:r>
            <a:endParaRPr lang="en-US" b="1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281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A669CD-833A-D097-D3D4-73930A3878EC}"/>
              </a:ext>
            </a:extLst>
          </p:cNvPr>
          <p:cNvSpPr/>
          <p:nvPr/>
        </p:nvSpPr>
        <p:spPr>
          <a:xfrm>
            <a:off x="0" y="1324946"/>
            <a:ext cx="12188825" cy="5121066"/>
          </a:xfrm>
          <a:prstGeom prst="rect">
            <a:avLst/>
          </a:prstGeom>
          <a:solidFill>
            <a:srgbClr val="BEB9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text, old&#10;&#10;AI-generated content may be incorrect.">
            <a:extLst>
              <a:ext uri="{FF2B5EF4-FFF2-40B4-BE49-F238E27FC236}">
                <a16:creationId xmlns:a16="http://schemas.microsoft.com/office/drawing/2014/main" id="{C7B46EF7-2A76-3D11-AEC4-356204CED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53" y="1324946"/>
            <a:ext cx="9104118" cy="512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38119D8-D287-8D5E-AB51-9D89B8CB9ACE}"/>
              </a:ext>
            </a:extLst>
          </p:cNvPr>
          <p:cNvSpPr/>
          <p:nvPr/>
        </p:nvSpPr>
        <p:spPr>
          <a:xfrm>
            <a:off x="0" y="1324945"/>
            <a:ext cx="12188825" cy="5121067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27222C5-D3FE-84B9-8C5F-338B6A353E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3546A-6AD9-6BB5-E2AF-BE81B131B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994" y="3962753"/>
            <a:ext cx="1694835" cy="17009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83CA8C-6A37-098E-D0C5-ADFA64724CCE}"/>
              </a:ext>
            </a:extLst>
          </p:cNvPr>
          <p:cNvSpPr txBox="1"/>
          <p:nvPr/>
        </p:nvSpPr>
        <p:spPr>
          <a:xfrm>
            <a:off x="8361518" y="400863"/>
            <a:ext cx="382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Franklin Gothic Book" panose="020B0503020102020204" pitchFamily="34" charset="0"/>
              </a:rPr>
              <a:t>QUESTIONS</a:t>
            </a:r>
            <a:endParaRPr lang="en-US" b="1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6AB5DF-18CD-60F8-AAB9-2CA8307EE7A3}"/>
              </a:ext>
            </a:extLst>
          </p:cNvPr>
          <p:cNvSpPr txBox="1"/>
          <p:nvPr/>
        </p:nvSpPr>
        <p:spPr>
          <a:xfrm>
            <a:off x="943032" y="1348966"/>
            <a:ext cx="1030275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Questions</a:t>
            </a:r>
            <a:endParaRPr lang="en-US" sz="2400" b="1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  <a:p>
            <a:pPr algn="ctr"/>
            <a:endParaRPr lang="en-US" sz="2400" b="1">
              <a:solidFill>
                <a:schemeClr val="bg2">
                  <a:lumMod val="10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Contact PM TRASYS at</a:t>
            </a:r>
          </a:p>
          <a:p>
            <a:pPr algn="ctr"/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PMTRASYS@USMC.MIL</a:t>
            </a:r>
          </a:p>
          <a:p>
            <a:pPr algn="ctr"/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(407) 381-8762</a:t>
            </a:r>
          </a:p>
          <a:p>
            <a:pPr algn="ctr"/>
            <a:endParaRPr lang="en-US" sz="2400" b="1">
              <a:latin typeface="Franklin Gothic Book" panose="020B0503020102020204" pitchFamily="34" charset="0"/>
            </a:endParaRPr>
          </a:p>
          <a:p>
            <a:pPr algn="ctr"/>
            <a:endParaRPr lang="en-US" sz="2400" b="1">
              <a:latin typeface="Franklin Gothic Book" panose="020B0503020102020204" pitchFamily="34" charset="0"/>
            </a:endParaRPr>
          </a:p>
          <a:p>
            <a:pPr algn="ctr"/>
            <a:endParaRPr lang="en-US" sz="2400" b="1">
              <a:latin typeface="Franklin Gothic Book" panose="020B0503020102020204" pitchFamily="34" charset="0"/>
            </a:endParaRPr>
          </a:p>
          <a:p>
            <a:pPr algn="ctr"/>
            <a:endParaRPr lang="en-US" sz="2400" b="1">
              <a:latin typeface="Franklin Gothic Book" panose="020B0503020102020204" pitchFamily="34" charset="0"/>
            </a:endParaRPr>
          </a:p>
          <a:p>
            <a:pPr algn="ctr"/>
            <a:endParaRPr lang="en-US" sz="2400" b="1">
              <a:latin typeface="Franklin Gothic Book" panose="020B0503020102020204" pitchFamily="34" charset="0"/>
            </a:endParaRPr>
          </a:p>
          <a:p>
            <a:pPr algn="ctr"/>
            <a:endParaRPr lang="en-US" sz="2400" b="1">
              <a:latin typeface="Franklin Gothic Book" panose="020B0503020102020204" pitchFamily="34" charset="0"/>
            </a:endParaRPr>
          </a:p>
          <a:p>
            <a:pPr algn="ctr"/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Franklin Gothic Book" panose="020B0503020102020204" pitchFamily="34" charset="0"/>
              </a:rPr>
              <a:t>https://www.marcorsyscom.marines.mil/Program-Managers/Training-Systems</a:t>
            </a:r>
            <a:endParaRPr lang="en-US" b="1">
              <a:solidFill>
                <a:schemeClr val="bg2">
                  <a:lumMod val="10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05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5BB6D9-676C-0F37-36B1-40A0B4489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342"/>
            <a:ext cx="12188826" cy="5160795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B190462-CFE7-8956-6B5A-435D743A461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75187" y="6671957"/>
            <a:ext cx="2838450" cy="173287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15096A-A8B3-A52D-53C4-F6EE19C96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02920"/>
            <a:ext cx="12188824" cy="5154217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27222C5-D3FE-84B9-8C5F-338B6A353E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481252-4435-9E62-931B-6F9FDA228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76" y="3002007"/>
            <a:ext cx="1306771" cy="13407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88952A-E213-ED99-9FDA-15041F3616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159" y="3002007"/>
            <a:ext cx="1326719" cy="1340742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0D063FD-88E5-7142-8547-5C2715B3F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486804"/>
              </p:ext>
            </p:extLst>
          </p:nvPr>
        </p:nvGraphicFramePr>
        <p:xfrm>
          <a:off x="1531912" y="4625436"/>
          <a:ext cx="4562500" cy="1577299"/>
        </p:xfrm>
        <a:graphic>
          <a:graphicData uri="http://schemas.openxmlformats.org/drawingml/2006/table">
            <a:tbl>
              <a:tblPr firstRow="1" bandRow="1"/>
              <a:tblGrid>
                <a:gridCol w="750490">
                  <a:extLst>
                    <a:ext uri="{9D8B030D-6E8A-4147-A177-3AD203B41FA5}">
                      <a16:colId xmlns:a16="http://schemas.microsoft.com/office/drawing/2014/main" val="2547499028"/>
                    </a:ext>
                  </a:extLst>
                </a:gridCol>
                <a:gridCol w="635335">
                  <a:extLst>
                    <a:ext uri="{9D8B030D-6E8A-4147-A177-3AD203B41FA5}">
                      <a16:colId xmlns:a16="http://schemas.microsoft.com/office/drawing/2014/main" val="971021180"/>
                    </a:ext>
                  </a:extLst>
                </a:gridCol>
                <a:gridCol w="635335">
                  <a:extLst>
                    <a:ext uri="{9D8B030D-6E8A-4147-A177-3AD203B41FA5}">
                      <a16:colId xmlns:a16="http://schemas.microsoft.com/office/drawing/2014/main" val="605072944"/>
                    </a:ext>
                  </a:extLst>
                </a:gridCol>
                <a:gridCol w="635335">
                  <a:extLst>
                    <a:ext uri="{9D8B030D-6E8A-4147-A177-3AD203B41FA5}">
                      <a16:colId xmlns:a16="http://schemas.microsoft.com/office/drawing/2014/main" val="1036864131"/>
                    </a:ext>
                  </a:extLst>
                </a:gridCol>
                <a:gridCol w="635335">
                  <a:extLst>
                    <a:ext uri="{9D8B030D-6E8A-4147-A177-3AD203B41FA5}">
                      <a16:colId xmlns:a16="http://schemas.microsoft.com/office/drawing/2014/main" val="1077501077"/>
                    </a:ext>
                  </a:extLst>
                </a:gridCol>
                <a:gridCol w="635335">
                  <a:extLst>
                    <a:ext uri="{9D8B030D-6E8A-4147-A177-3AD203B41FA5}">
                      <a16:colId xmlns:a16="http://schemas.microsoft.com/office/drawing/2014/main" val="3712312251"/>
                    </a:ext>
                  </a:extLst>
                </a:gridCol>
                <a:gridCol w="635335">
                  <a:extLst>
                    <a:ext uri="{9D8B030D-6E8A-4147-A177-3AD203B41FA5}">
                      <a16:colId xmlns:a16="http://schemas.microsoft.com/office/drawing/2014/main" val="3929652488"/>
                    </a:ext>
                  </a:extLst>
                </a:gridCol>
              </a:tblGrid>
              <a:tr h="3739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ACAT</a:t>
                      </a:r>
                      <a:endParaRPr lang="en-US" sz="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Pre-MDD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Post-MDD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EMD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P&amp;D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O&amp;S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818201"/>
                  </a:ext>
                </a:extLst>
              </a:tr>
              <a:tr h="3359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5*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571837"/>
                  </a:ext>
                </a:extLst>
              </a:tr>
              <a:tr h="5314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AAP +Other Pre JCIDS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6798552"/>
                  </a:ext>
                </a:extLst>
              </a:tr>
              <a:tr h="3359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809203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A90E9E9F-00FF-68C7-578A-B70481243FFC}"/>
              </a:ext>
            </a:extLst>
          </p:cNvPr>
          <p:cNvGrpSpPr/>
          <p:nvPr/>
        </p:nvGrpSpPr>
        <p:grpSpPr>
          <a:xfrm>
            <a:off x="1488802" y="1582159"/>
            <a:ext cx="4605610" cy="2525661"/>
            <a:chOff x="38439" y="1305020"/>
            <a:chExt cx="4605610" cy="265633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9ECA092-6157-F727-34F2-30A5469081C1}"/>
                </a:ext>
              </a:extLst>
            </p:cNvPr>
            <p:cNvSpPr/>
            <p:nvPr/>
          </p:nvSpPr>
          <p:spPr>
            <a:xfrm>
              <a:off x="38440" y="1439437"/>
              <a:ext cx="3800627" cy="608030"/>
            </a:xfrm>
            <a:prstGeom prst="rect">
              <a:avLst/>
            </a:prstGeom>
            <a:solidFill>
              <a:srgbClr val="FFFFFF">
                <a:lumMod val="50000"/>
              </a:srgbClr>
            </a:solidFill>
            <a:ln w="381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760DDFB-D92C-45CB-1CCC-BAC79EC59D42}"/>
                </a:ext>
              </a:extLst>
            </p:cNvPr>
            <p:cNvSpPr/>
            <p:nvPr/>
          </p:nvSpPr>
          <p:spPr>
            <a:xfrm>
              <a:off x="38439" y="2279881"/>
              <a:ext cx="3885457" cy="608030"/>
            </a:xfrm>
            <a:prstGeom prst="rect">
              <a:avLst/>
            </a:prstGeom>
            <a:solidFill>
              <a:srgbClr val="FFFFFF">
                <a:lumMod val="50000"/>
              </a:srgbClr>
            </a:solidFill>
            <a:ln w="381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AB435F2-6913-CD23-ACFD-B98310489D94}"/>
                </a:ext>
              </a:extLst>
            </p:cNvPr>
            <p:cNvSpPr/>
            <p:nvPr/>
          </p:nvSpPr>
          <p:spPr>
            <a:xfrm>
              <a:off x="38439" y="3120326"/>
              <a:ext cx="4008628" cy="790392"/>
            </a:xfrm>
            <a:prstGeom prst="rect">
              <a:avLst/>
            </a:prstGeom>
            <a:solidFill>
              <a:srgbClr val="FFFFFF">
                <a:lumMod val="50000"/>
              </a:srgbClr>
            </a:solidFill>
            <a:ln w="381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C3DF075-91EC-582D-8B8A-2951AA1E097E}"/>
                </a:ext>
              </a:extLst>
            </p:cNvPr>
            <p:cNvSpPr/>
            <p:nvPr/>
          </p:nvSpPr>
          <p:spPr>
            <a:xfrm>
              <a:off x="3731845" y="1305020"/>
              <a:ext cx="912044" cy="954442"/>
            </a:xfrm>
            <a:prstGeom prst="ellipse">
              <a:avLst/>
            </a:prstGeom>
            <a:solidFill>
              <a:srgbClr val="FFFFFF"/>
            </a:solidFill>
            <a:ln w="381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3A3117-31CF-9D1C-E119-74D44B75BCC2}"/>
                </a:ext>
              </a:extLst>
            </p:cNvPr>
            <p:cNvSpPr/>
            <p:nvPr/>
          </p:nvSpPr>
          <p:spPr>
            <a:xfrm>
              <a:off x="81387" y="1630426"/>
              <a:ext cx="3626314" cy="315608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pPr marL="0" marR="0" lvl="0" indent="0" algn="l" defTabSz="30003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138 Marines, Civilians  &amp; Contractors </a:t>
              </a:r>
              <a:endPara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D1C2F10-E67A-1BA6-E1E0-06465EC59CFE}"/>
                </a:ext>
              </a:extLst>
            </p:cNvPr>
            <p:cNvSpPr/>
            <p:nvPr/>
          </p:nvSpPr>
          <p:spPr>
            <a:xfrm>
              <a:off x="81388" y="2451383"/>
              <a:ext cx="3400290" cy="3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30003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Located in 5 States; Japan &amp; Guam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E2B56BA-4908-F2EF-4802-C7A629050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7459" y="1401219"/>
              <a:ext cx="780817" cy="742344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FA78C86-CAC3-3743-3109-9F0AA11FE8C7}"/>
                </a:ext>
              </a:extLst>
            </p:cNvPr>
            <p:cNvSpPr/>
            <p:nvPr/>
          </p:nvSpPr>
          <p:spPr>
            <a:xfrm>
              <a:off x="3732005" y="2116293"/>
              <a:ext cx="912044" cy="954442"/>
            </a:xfrm>
            <a:prstGeom prst="ellipse">
              <a:avLst/>
            </a:prstGeom>
            <a:solidFill>
              <a:srgbClr val="FFFFFF"/>
            </a:solidFill>
            <a:ln w="381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4BC460E-E451-C489-6E29-CE425C249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637" y="2238084"/>
              <a:ext cx="716780" cy="71678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4BEEE5F-257B-F420-0AE7-74C46EBAA020}"/>
                </a:ext>
              </a:extLst>
            </p:cNvPr>
            <p:cNvSpPr/>
            <p:nvPr/>
          </p:nvSpPr>
          <p:spPr>
            <a:xfrm>
              <a:off x="3731845" y="3006912"/>
              <a:ext cx="912044" cy="954442"/>
            </a:xfrm>
            <a:prstGeom prst="ellipse">
              <a:avLst/>
            </a:prstGeom>
            <a:solidFill>
              <a:srgbClr val="FFFFFF"/>
            </a:solidFill>
            <a:ln w="381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9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F40D2EC-95B7-B654-6B64-C8A2246EC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633" y="3093285"/>
              <a:ext cx="790469" cy="79046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9F2D50-7109-AB9F-ABD1-D0F7EBE8B8A9}"/>
                </a:ext>
              </a:extLst>
            </p:cNvPr>
            <p:cNvSpPr/>
            <p:nvPr/>
          </p:nvSpPr>
          <p:spPr>
            <a:xfrm>
              <a:off x="124960" y="3158212"/>
              <a:ext cx="3473373" cy="787806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ctr" defTabSz="30003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~ $368.5 </a:t>
              </a:r>
              <a:r>
                <a: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Annually ($1.9B FYDP </a:t>
              </a:r>
              <a:r>
                <a: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FY24-28)</a:t>
              </a:r>
            </a:p>
            <a:p>
              <a:pPr marL="0" marR="0" lvl="0" indent="0" algn="ctr" defTabSz="30003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(FY 24)RDT&amp;E $26.1M; PMC $88.9M;</a:t>
              </a:r>
            </a:p>
            <a:p>
              <a:pPr marL="0" marR="0" lvl="0" indent="0" algn="ctr" defTabSz="30003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"/>
                </a:rPr>
                <a:t>OMMC $5.2M; OCF $248.3M</a:t>
              </a: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CBA62D24-1EF5-9A34-3ED3-07FAA2E19C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89" y="3007592"/>
            <a:ext cx="1333521" cy="133407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47EB986-311B-2A38-31E6-15076CAB5BDC}"/>
              </a:ext>
            </a:extLst>
          </p:cNvPr>
          <p:cNvSpPr/>
          <p:nvPr/>
        </p:nvSpPr>
        <p:spPr>
          <a:xfrm>
            <a:off x="6371892" y="4619515"/>
            <a:ext cx="4119073" cy="1569630"/>
          </a:xfrm>
          <a:prstGeom prst="rect">
            <a:avLst/>
          </a:prstGeom>
          <a:solidFill>
            <a:srgbClr val="FFC000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Portfolio CLS Efforts* – 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GTSS East (~$40M), GTSS West (~$22M), GTSS CONUS, GTSS OCONUS (~$15M), RP/</a:t>
            </a: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SME      Consolidation (~$14M), MTSS (~$245M), </a:t>
            </a: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PDSC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(~$44M), ECS (~$238M), ERS-S (~$249M)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* Amounts represented are total contract value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F800FED-5F86-A6D8-C2E7-CE2B4412F29B}"/>
              </a:ext>
            </a:extLst>
          </p:cNvPr>
          <p:cNvSpPr/>
          <p:nvPr/>
        </p:nvSpPr>
        <p:spPr>
          <a:xfrm>
            <a:off x="6188160" y="4869149"/>
            <a:ext cx="367461" cy="1023673"/>
          </a:xfrm>
          <a:prstGeom prst="ellipse">
            <a:avLst/>
          </a:prstGeom>
          <a:solidFill>
            <a:srgbClr val="FFC0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9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5F235C0-C3D2-1907-2C87-D71131C9E2B7}"/>
              </a:ext>
            </a:extLst>
          </p:cNvPr>
          <p:cNvSpPr/>
          <p:nvPr/>
        </p:nvSpPr>
        <p:spPr>
          <a:xfrm>
            <a:off x="6220676" y="1633054"/>
            <a:ext cx="4306446" cy="10899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/>
              <a:t>PROGRAM MANAGER’S  MISSION</a:t>
            </a:r>
          </a:p>
          <a:p>
            <a:pPr algn="ctr"/>
            <a:endParaRPr lang="en-US" sz="800"/>
          </a:p>
          <a:p>
            <a:pPr algn="ctr"/>
            <a:r>
              <a:rPr lang="en-US" sz="1600"/>
              <a:t>Rapidly Field Training Systems to the Warfighter in support of Force Design.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9E4BEA-D2C7-0620-D880-16E0A9DF815B}"/>
              </a:ext>
            </a:extLst>
          </p:cNvPr>
          <p:cNvSpPr txBox="1"/>
          <p:nvPr/>
        </p:nvSpPr>
        <p:spPr>
          <a:xfrm>
            <a:off x="8361518" y="400863"/>
            <a:ext cx="382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Franklin Gothic Book" panose="020B0503020102020204" pitchFamily="34" charset="0"/>
              </a:rPr>
              <a:t>OVERVIEW</a:t>
            </a:r>
            <a:endParaRPr lang="en-US" b="1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258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866E1967-0763-3EDE-927C-B81F47843F34}"/>
              </a:ext>
            </a:extLst>
          </p:cNvPr>
          <p:cNvSpPr/>
          <p:nvPr/>
        </p:nvSpPr>
        <p:spPr>
          <a:xfrm>
            <a:off x="0" y="1324946"/>
            <a:ext cx="12188825" cy="5121066"/>
          </a:xfrm>
          <a:prstGeom prst="rect">
            <a:avLst/>
          </a:prstGeom>
          <a:solidFill>
            <a:srgbClr val="BEB9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27222C5-D3FE-84B9-8C5F-338B6A353E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682066-92D9-B4C4-8163-B916E782832C}"/>
              </a:ext>
            </a:extLst>
          </p:cNvPr>
          <p:cNvSpPr txBox="1"/>
          <p:nvPr/>
        </p:nvSpPr>
        <p:spPr>
          <a:xfrm>
            <a:off x="8361518" y="400863"/>
            <a:ext cx="382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Franklin Gothic Book" panose="020B0503020102020204" pitchFamily="34" charset="0"/>
              </a:rPr>
              <a:t>RTS</a:t>
            </a:r>
            <a:endParaRPr lang="en-US" b="1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9" name="Picture 48" descr="A picture containing text, old&#10;&#10;AI-generated content may be incorrect.">
            <a:extLst>
              <a:ext uri="{FF2B5EF4-FFF2-40B4-BE49-F238E27FC236}">
                <a16:creationId xmlns:a16="http://schemas.microsoft.com/office/drawing/2014/main" id="{A6572BB3-EE60-78CF-6918-072C3FF29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53" y="1324946"/>
            <a:ext cx="9104118" cy="512106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8278033C-F979-D759-3DB1-0044A1267B5A}"/>
              </a:ext>
            </a:extLst>
          </p:cNvPr>
          <p:cNvSpPr/>
          <p:nvPr/>
        </p:nvSpPr>
        <p:spPr>
          <a:xfrm>
            <a:off x="0" y="1324945"/>
            <a:ext cx="12188825" cy="5121067"/>
          </a:xfrm>
          <a:prstGeom prst="rect">
            <a:avLst/>
          </a:prstGeom>
          <a:solidFill>
            <a:srgbClr val="BEB9A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Logo&#10;&#10;AI-generated content may be incorrect.">
            <a:extLst>
              <a:ext uri="{FF2B5EF4-FFF2-40B4-BE49-F238E27FC236}">
                <a16:creationId xmlns:a16="http://schemas.microsoft.com/office/drawing/2014/main" id="{07C45AAE-78EE-37E1-FD5F-122632D3F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5" y="4977575"/>
            <a:ext cx="1400176" cy="140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35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27222C5-D3FE-84B9-8C5F-338B6A353E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1E0A88-61C9-5D5C-D540-3B348D81B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31" y="1324947"/>
            <a:ext cx="9556762" cy="503317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2B4FED1-30FD-844B-3B35-A8181A546A72}"/>
              </a:ext>
            </a:extLst>
          </p:cNvPr>
          <p:cNvSpPr txBox="1"/>
          <p:nvPr/>
        </p:nvSpPr>
        <p:spPr>
          <a:xfrm>
            <a:off x="8361518" y="400863"/>
            <a:ext cx="382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Franklin Gothic Book" panose="020B0503020102020204" pitchFamily="34" charset="0"/>
              </a:rPr>
              <a:t>RTS</a:t>
            </a:r>
            <a:endParaRPr lang="en-US" b="1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098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27222C5-D3FE-84B9-8C5F-338B6A353E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BB4273-B303-65AD-EF74-7B88D285555E}"/>
              </a:ext>
            </a:extLst>
          </p:cNvPr>
          <p:cNvSpPr txBox="1"/>
          <p:nvPr/>
        </p:nvSpPr>
        <p:spPr>
          <a:xfrm>
            <a:off x="8361518" y="400863"/>
            <a:ext cx="382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Franklin Gothic Book" panose="020B0503020102020204" pitchFamily="34" charset="0"/>
              </a:rPr>
              <a:t>STS</a:t>
            </a:r>
            <a:endParaRPr lang="en-US" b="1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E99C1-44D9-C1F3-E4E5-AF67B66733D3}"/>
              </a:ext>
            </a:extLst>
          </p:cNvPr>
          <p:cNvSpPr/>
          <p:nvPr/>
        </p:nvSpPr>
        <p:spPr>
          <a:xfrm>
            <a:off x="0" y="1324946"/>
            <a:ext cx="12188825" cy="5121066"/>
          </a:xfrm>
          <a:prstGeom prst="rect">
            <a:avLst/>
          </a:prstGeom>
          <a:solidFill>
            <a:srgbClr val="BEB9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old&#10;&#10;AI-generated content may be incorrect.">
            <a:extLst>
              <a:ext uri="{FF2B5EF4-FFF2-40B4-BE49-F238E27FC236}">
                <a16:creationId xmlns:a16="http://schemas.microsoft.com/office/drawing/2014/main" id="{6A45456B-FBFC-6AE4-E3AD-F5F0D8071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53" y="1324946"/>
            <a:ext cx="9104118" cy="51210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251F8D-2064-6006-C3AD-F8600DF09AC1}"/>
              </a:ext>
            </a:extLst>
          </p:cNvPr>
          <p:cNvSpPr/>
          <p:nvPr/>
        </p:nvSpPr>
        <p:spPr>
          <a:xfrm>
            <a:off x="0" y="1324945"/>
            <a:ext cx="12188825" cy="5121067"/>
          </a:xfrm>
          <a:prstGeom prst="rect">
            <a:avLst/>
          </a:prstGeom>
          <a:solidFill>
            <a:srgbClr val="BEB9A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AI-generated content may be incorrect.">
            <a:extLst>
              <a:ext uri="{FF2B5EF4-FFF2-40B4-BE49-F238E27FC236}">
                <a16:creationId xmlns:a16="http://schemas.microsoft.com/office/drawing/2014/main" id="{E3CD51C2-52C5-0A96-A2C7-E7A1D429F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96" y="4945224"/>
            <a:ext cx="1451921" cy="142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19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27222C5-D3FE-84B9-8C5F-338B6A353E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3A5A8-4E46-0AEC-A8CE-D86FA1F23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31" y="1324946"/>
            <a:ext cx="9556762" cy="503317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AA7AABD-E19F-1543-0677-8D5FB3732872}"/>
              </a:ext>
            </a:extLst>
          </p:cNvPr>
          <p:cNvSpPr txBox="1"/>
          <p:nvPr/>
        </p:nvSpPr>
        <p:spPr>
          <a:xfrm>
            <a:off x="8361518" y="400863"/>
            <a:ext cx="382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Franklin Gothic Book" panose="020B0503020102020204" pitchFamily="34" charset="0"/>
              </a:rPr>
              <a:t>STS</a:t>
            </a:r>
            <a:endParaRPr lang="en-US" b="1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887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27222C5-D3FE-84B9-8C5F-338B6A353E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0826F-41C8-6801-BDF2-6C534B85D9A4}"/>
              </a:ext>
            </a:extLst>
          </p:cNvPr>
          <p:cNvSpPr txBox="1"/>
          <p:nvPr/>
        </p:nvSpPr>
        <p:spPr>
          <a:xfrm>
            <a:off x="8361518" y="400863"/>
            <a:ext cx="382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Franklin Gothic Book" panose="020B0503020102020204" pitchFamily="34" charset="0"/>
              </a:rPr>
              <a:t>WTS</a:t>
            </a:r>
            <a:endParaRPr lang="en-US" b="1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A6273F-FBC3-6620-674F-75AC773793C0}"/>
              </a:ext>
            </a:extLst>
          </p:cNvPr>
          <p:cNvSpPr/>
          <p:nvPr/>
        </p:nvSpPr>
        <p:spPr>
          <a:xfrm>
            <a:off x="0" y="1324946"/>
            <a:ext cx="12188825" cy="5121066"/>
          </a:xfrm>
          <a:prstGeom prst="rect">
            <a:avLst/>
          </a:prstGeom>
          <a:solidFill>
            <a:srgbClr val="BEB9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old&#10;&#10;AI-generated content may be incorrect.">
            <a:extLst>
              <a:ext uri="{FF2B5EF4-FFF2-40B4-BE49-F238E27FC236}">
                <a16:creationId xmlns:a16="http://schemas.microsoft.com/office/drawing/2014/main" id="{88B3E5AF-0490-018B-494E-CF105A870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53" y="1324946"/>
            <a:ext cx="9104118" cy="51210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E1510A-0DB2-6749-4848-1630CD7B4CC4}"/>
              </a:ext>
            </a:extLst>
          </p:cNvPr>
          <p:cNvSpPr/>
          <p:nvPr/>
        </p:nvSpPr>
        <p:spPr>
          <a:xfrm>
            <a:off x="0" y="1324945"/>
            <a:ext cx="12188825" cy="5121067"/>
          </a:xfrm>
          <a:prstGeom prst="rect">
            <a:avLst/>
          </a:prstGeom>
          <a:solidFill>
            <a:srgbClr val="BEB9A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AI-generated content may be incorrect.">
            <a:extLst>
              <a:ext uri="{FF2B5EF4-FFF2-40B4-BE49-F238E27FC236}">
                <a16:creationId xmlns:a16="http://schemas.microsoft.com/office/drawing/2014/main" id="{B5968C45-ECF4-07F8-D496-95D759585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768" y="4940138"/>
            <a:ext cx="1426530" cy="142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2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27222C5-D3FE-84B9-8C5F-338B6A353E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899656-82FB-52CC-5EDF-DDB689584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31" y="1324945"/>
            <a:ext cx="9556762" cy="5033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6FA3F7-E332-86FC-1822-940FAE156AF2}"/>
              </a:ext>
            </a:extLst>
          </p:cNvPr>
          <p:cNvSpPr txBox="1"/>
          <p:nvPr/>
        </p:nvSpPr>
        <p:spPr>
          <a:xfrm>
            <a:off x="8361518" y="400863"/>
            <a:ext cx="382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Franklin Gothic Book" panose="020B0503020102020204" pitchFamily="34" charset="0"/>
              </a:rPr>
              <a:t>WTS</a:t>
            </a:r>
            <a:endParaRPr lang="en-US" b="1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603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27222C5-D3FE-84B9-8C5F-338B6A353E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/>
              <a:t>UNCLASSIFIED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EA7D1F-73B7-E107-1311-E0F22B7BB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30" y="1324944"/>
            <a:ext cx="9556761" cy="503317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5656C25-0ADC-9E22-6BE4-B7677F2901A9}"/>
              </a:ext>
            </a:extLst>
          </p:cNvPr>
          <p:cNvSpPr txBox="1"/>
          <p:nvPr/>
        </p:nvSpPr>
        <p:spPr>
          <a:xfrm>
            <a:off x="8361518" y="400863"/>
            <a:ext cx="382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Franklin Gothic Book" panose="020B0503020102020204" pitchFamily="34" charset="0"/>
              </a:rPr>
              <a:t>WTS</a:t>
            </a:r>
            <a:endParaRPr lang="en-US" b="1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27029"/>
      </p:ext>
    </p:extLst>
  </p:cSld>
  <p:clrMapOvr>
    <a:masterClrMapping/>
  </p:clrMapOvr>
</p:sld>
</file>

<file path=ppt/theme/theme1.xml><?xml version="1.0" encoding="utf-8"?>
<a:theme xmlns:a="http://schemas.openxmlformats.org/drawingml/2006/main" name="2_Template : Master Title Page">
  <a:themeElements>
    <a:clrScheme name="DIA Color Palette">
      <a:dk1>
        <a:srgbClr val="000C36"/>
      </a:dk1>
      <a:lt1>
        <a:srgbClr val="FFFFFF"/>
      </a:lt1>
      <a:dk2>
        <a:srgbClr val="004278"/>
      </a:dk2>
      <a:lt2>
        <a:srgbClr val="AAB1B6"/>
      </a:lt2>
      <a:accent1>
        <a:srgbClr val="007AB4"/>
      </a:accent1>
      <a:accent2>
        <a:srgbClr val="94A545"/>
      </a:accent2>
      <a:accent3>
        <a:srgbClr val="6A9AC1"/>
      </a:accent3>
      <a:accent4>
        <a:srgbClr val="9E1A1D"/>
      </a:accent4>
      <a:accent5>
        <a:srgbClr val="FFC000"/>
      </a:accent5>
      <a:accent6>
        <a:srgbClr val="82767D"/>
      </a:accent6>
      <a:hlink>
        <a:srgbClr val="007AB4"/>
      </a:hlink>
      <a:folHlink>
        <a:srgbClr val="004278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4EF63659-E084-4E13-96F5-A63063B38964}" vid="{F6C0D873-FA84-4D9F-866D-7BE6A50CD747}"/>
    </a:ext>
  </a:extLst>
</a:theme>
</file>

<file path=ppt/theme/theme2.xml><?xml version="1.0" encoding="utf-8"?>
<a:theme xmlns:a="http://schemas.openxmlformats.org/drawingml/2006/main" name="DIA Slide Layouts">
  <a:themeElements>
    <a:clrScheme name="DIA Palette">
      <a:dk1>
        <a:srgbClr val="82767D"/>
      </a:dk1>
      <a:lt1>
        <a:sysClr val="window" lastClr="FFFFFF"/>
      </a:lt1>
      <a:dk2>
        <a:srgbClr val="44546A"/>
      </a:dk2>
      <a:lt2>
        <a:srgbClr val="E7E6E6"/>
      </a:lt2>
      <a:accent1>
        <a:srgbClr val="000C36"/>
      </a:accent1>
      <a:accent2>
        <a:srgbClr val="004278"/>
      </a:accent2>
      <a:accent3>
        <a:srgbClr val="007AB4"/>
      </a:accent3>
      <a:accent4>
        <a:srgbClr val="AAB1B6"/>
      </a:accent4>
      <a:accent5>
        <a:srgbClr val="94A545"/>
      </a:accent5>
      <a:accent6>
        <a:srgbClr val="9E1A1D"/>
      </a:accent6>
      <a:hlink>
        <a:srgbClr val="FFB500"/>
      </a:hlink>
      <a:folHlink>
        <a:srgbClr val="82767D"/>
      </a:folHlink>
    </a:clrScheme>
    <a:fontScheme name="DIA Type Style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4EF63659-E084-4E13-96F5-A63063B38964}" vid="{27237FC1-5618-426D-A71F-FAF8E0028145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4EF63659-E084-4E13-96F5-A63063B38964}" vid="{F2D75195-F335-4E84-922F-A6CB6FC89930}"/>
    </a:ext>
  </a:extLst>
</a:theme>
</file>

<file path=ppt/theme/theme4.xml><?xml version="1.0" encoding="utf-8"?>
<a:theme xmlns:a="http://schemas.openxmlformats.org/drawingml/2006/main" name="Template 2: 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4EF63659-E084-4E13-96F5-A63063B38964}" vid="{D9810ED7-94D8-4BA2-8D27-2B971DB64B3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df81440d-68ab-4726-8dea-9f0cc0daea43">
      <Terms xmlns="http://schemas.microsoft.com/office/infopath/2007/PartnerControls"/>
    </lcf76f155ced4ddcb4097134ff3c332f>
    <_ip_UnifiedCompliancePolicyProperties xmlns="http://schemas.microsoft.com/sharepoint/v3" xsi:nil="true"/>
    <TaxCatchAll xmlns="905b1e01-c46a-4473-8294-a348973fe00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6EF89E0E3C7846BCDC0CA98C2F929B" ma:contentTypeVersion="17" ma:contentTypeDescription="Create a new document." ma:contentTypeScope="" ma:versionID="87ba88ba053c4dd3c73129c2cfdaaa53">
  <xsd:schema xmlns:xsd="http://www.w3.org/2001/XMLSchema" xmlns:xs="http://www.w3.org/2001/XMLSchema" xmlns:p="http://schemas.microsoft.com/office/2006/metadata/properties" xmlns:ns1="http://schemas.microsoft.com/sharepoint/v3" xmlns:ns2="df81440d-68ab-4726-8dea-9f0cc0daea43" xmlns:ns3="905b1e01-c46a-4473-8294-a348973fe005" targetNamespace="http://schemas.microsoft.com/office/2006/metadata/properties" ma:root="true" ma:fieldsID="d854238a5234b86407de353ef4629971" ns1:_="" ns2:_="" ns3:_="">
    <xsd:import namespace="http://schemas.microsoft.com/sharepoint/v3"/>
    <xsd:import namespace="df81440d-68ab-4726-8dea-9f0cc0daea43"/>
    <xsd:import namespace="905b1e01-c46a-4473-8294-a348973fe005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TaxCatchAll" minOccurs="0"/>
                <xsd:element ref="ns2:MediaServiceOCR" minOccurs="0"/>
                <xsd:element ref="ns2:lcf76f155ced4ddcb4097134ff3c332f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1440d-68ab-4726-8dea-9f0cc0daea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c7be36e-9551-4638-a550-39ad874449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b1e01-c46a-4473-8294-a348973fe00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995e2dd-f5cb-4767-88ed-f192cf008803}" ma:internalName="TaxCatchAll" ma:showField="CatchAllData" ma:web="905b1e01-c46a-4473-8294-a348973fe0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D90211-0AF9-4263-9D5A-9651986F87AB}">
  <ds:schemaRefs>
    <ds:schemaRef ds:uri="905b1e01-c46a-4473-8294-a348973fe005"/>
    <ds:schemaRef ds:uri="d0e576af-6cca-4ed1-9503-5efb192f23e3"/>
    <ds:schemaRef ds:uri="df81440d-68ab-4726-8dea-9f0cc0daea4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C3DA78E-09B1-4BFA-93D6-BBB8C236868B}">
  <ds:schemaRefs>
    <ds:schemaRef ds:uri="905b1e01-c46a-4473-8294-a348973fe005"/>
    <ds:schemaRef ds:uri="df81440d-68ab-4726-8dea-9f0cc0daea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191F266-CA7B-4D91-AF3F-2C096A8A2F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TEMPLATE_MCSC_Slide_2024_16x9</Template>
  <Application>Microsoft Office PowerPoint</Application>
  <PresentationFormat>Custom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2_Template : Master Title Page</vt:lpstr>
      <vt:lpstr>DIA Slide Layouts</vt:lpstr>
      <vt:lpstr>Custom Design</vt:lpstr>
      <vt:lpstr>Template 2: Closing Slide</vt:lpstr>
      <vt:lpstr>Modern day marine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United States Marine Corps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Blackstock CIV Morgan M</dc:creator>
  <cp:revision>1</cp:revision>
  <dcterms:created xsi:type="dcterms:W3CDTF">2025-02-20T15:30:09Z</dcterms:created>
  <dcterms:modified xsi:type="dcterms:W3CDTF">2025-04-17T18:44:46Z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0x010100956EF89E0E3C7846BCDC0CA98C2F929B</vt:lpwstr>
  </property>
  <property fmtid="{D5CDD505-2E9C-101B-9397-08002B2CF9AE}" pid="3" name="MediaServiceImageTags">
    <vt:lpwstr/>
  </property>
</Properties>
</file>