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5"/>
    <p:sldMasterId id="2147483682" r:id="rId6"/>
    <p:sldMasterId id="2147483686" r:id="rId7"/>
    <p:sldMasterId id="2147483690" r:id="rId8"/>
    <p:sldMasterId id="2147483694" r:id="rId9"/>
    <p:sldMasterId id="2147483736" r:id="rId10"/>
    <p:sldMasterId id="2147483739" r:id="rId11"/>
    <p:sldMasterId id="2147483931" r:id="rId12"/>
  </p:sldMasterIdLst>
  <p:notesMasterIdLst>
    <p:notesMasterId r:id="rId17"/>
  </p:notesMasterIdLst>
  <p:handoutMasterIdLst>
    <p:handoutMasterId r:id="rId18"/>
  </p:handoutMasterIdLst>
  <p:sldIdLst>
    <p:sldId id="280" r:id="rId13"/>
    <p:sldId id="696" r:id="rId14"/>
    <p:sldId id="1364" r:id="rId15"/>
    <p:sldId id="698" r:id="rId16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3A2ECF-B720-79AA-9AB9-D465007EF5F0}" name="Roy" initials="R" userId="S::roy.cheeks@usmc.mil::27f92176-1baf-4eb9-9ba7-36b8d89371c7" providerId="AD"/>
  <p188:author id="{177E6FD6-B0C1-1F00-639C-F762B056931C}" name="Everly CIV Michael W" initials="ECMW" userId="S::michael.everly@usmc.mil::eafc7c62-a069-44b2-9315-d1243be82e6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0000"/>
    <a:srgbClr val="89FFBE"/>
    <a:srgbClr val="8FCFFF"/>
    <a:srgbClr val="79C6FF"/>
    <a:srgbClr val="FFFF99"/>
    <a:srgbClr val="00D25F"/>
    <a:srgbClr val="FF9900"/>
    <a:srgbClr val="D9B757"/>
    <a:srgbClr val="FFFF66"/>
    <a:srgbClr val="008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6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1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3.xml"/><Relationship Id="rId23" Type="http://schemas.microsoft.com/office/2018/10/relationships/authors" Target="authors.xml"/><Relationship Id="rId10" Type="http://schemas.openxmlformats.org/officeDocument/2006/relationships/slideMaster" Target="slideMasters/slideMaster6.xml"/><Relationship Id="rId19" Type="http://schemas.openxmlformats.org/officeDocument/2006/relationships/presProps" Target="presProps.xml"/><Relationship Id="rId22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E4FC8A8-4990-440A-B0D8-A44902FF6B9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90F4397-8C69-4EA9-AABC-5386A8B51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88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C33FF2C-66E3-40A4-A51E-7CA7FB0282F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913597F-133D-4745-B81B-37E6C0551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96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M AAA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044A4-397F-4327-A84A-B1FCD374952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91ED9-8EAF-482C-AC54-8A81D80AE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1635944-3112-EF44-AC8C-3A3DA367EA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9486" y="3362111"/>
            <a:ext cx="8686800" cy="104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sz="4000">
                <a:solidFill>
                  <a:srgbClr val="AA0000"/>
                </a:solidFill>
                <a:latin typeface="Calisto MT" panose="02040603050505030304" pitchFamily="18" charset="0"/>
              </a:defRPr>
            </a:lvl1pPr>
            <a:lvl2pPr marL="457200" indent="0" algn="ctr">
              <a:buFontTx/>
              <a:buNone/>
              <a:defRPr sz="2400">
                <a:latin typeface="Calisto MT" panose="02040603050505030304" pitchFamily="18" charset="0"/>
              </a:defRPr>
            </a:lvl2pPr>
            <a:lvl3pPr marL="914400" indent="0" algn="ctr">
              <a:buFontTx/>
              <a:buNone/>
              <a:defRPr>
                <a:latin typeface="Calisto MT" panose="02040603050505030304" pitchFamily="18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1635944-3112-EF44-AC8C-3A3DA367EAE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646" y="4287395"/>
            <a:ext cx="7886701" cy="104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457200" indent="0" algn="ctr">
              <a:buFontTx/>
              <a:buNone/>
              <a:defRPr sz="2400">
                <a:latin typeface="Calisto MT" panose="02040603050505030304" pitchFamily="18" charset="0"/>
              </a:defRPr>
            </a:lvl2pPr>
            <a:lvl3pPr marL="914400" indent="0" algn="ctr">
              <a:buFontTx/>
              <a:buNone/>
              <a:defRPr>
                <a:latin typeface="Calisto MT" panose="02040603050505030304" pitchFamily="18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7C04C3-8997-34C0-B623-17A9239ED7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844" y="349206"/>
            <a:ext cx="2706624" cy="2706624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78E6761-B113-0568-D0F6-6814156E09D0}"/>
              </a:ext>
            </a:extLst>
          </p:cNvPr>
          <p:cNvSpPr txBox="1">
            <a:spLocks/>
          </p:cNvSpPr>
          <p:nvPr userDrawn="1"/>
        </p:nvSpPr>
        <p:spPr>
          <a:xfrm>
            <a:off x="17205" y="0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E377D8A-D26B-489B-8F8B-055237F35EE6}"/>
              </a:ext>
            </a:extLst>
          </p:cNvPr>
          <p:cNvSpPr txBox="1">
            <a:spLocks/>
          </p:cNvSpPr>
          <p:nvPr userDrawn="1"/>
        </p:nvSpPr>
        <p:spPr>
          <a:xfrm>
            <a:off x="17205" y="6568304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3388535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0D1800-1D9E-1B49-8D3C-F5879D796707}"/>
              </a:ext>
            </a:extLst>
          </p:cNvPr>
          <p:cNvSpPr/>
          <p:nvPr userDrawn="1"/>
        </p:nvSpPr>
        <p:spPr>
          <a:xfrm>
            <a:off x="0" y="192474"/>
            <a:ext cx="9144000" cy="822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90218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44A4-397F-4327-A84A-B1FCD374952A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90218"/>
            <a:ext cx="30861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3AA0B7-5509-2C4B-BBE1-95709820AAC4}"/>
              </a:ext>
            </a:extLst>
          </p:cNvPr>
          <p:cNvSpPr/>
          <p:nvPr userDrawn="1"/>
        </p:nvSpPr>
        <p:spPr>
          <a:xfrm>
            <a:off x="0" y="9420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E358F5-3E67-D746-9AAE-8B88945BE040}"/>
              </a:ext>
            </a:extLst>
          </p:cNvPr>
          <p:cNvSpPr/>
          <p:nvPr userDrawn="1"/>
        </p:nvSpPr>
        <p:spPr>
          <a:xfrm>
            <a:off x="0" y="2181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5036AA6-071F-2445-A555-61EFC919B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93" y="54393"/>
            <a:ext cx="1097531" cy="10975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2E0C9B-61D9-F145-AD53-674DBADBBD61}"/>
              </a:ext>
            </a:extLst>
          </p:cNvPr>
          <p:cNvCxnSpPr>
            <a:cxnSpLocks/>
          </p:cNvCxnSpPr>
          <p:nvPr userDrawn="1"/>
        </p:nvCxnSpPr>
        <p:spPr>
          <a:xfrm>
            <a:off x="4508732" y="1007846"/>
            <a:ext cx="0" cy="53949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7784B0-CCC4-AC40-AE50-F804FD519DC9}"/>
              </a:ext>
            </a:extLst>
          </p:cNvPr>
          <p:cNvCxnSpPr>
            <a:cxnSpLocks/>
          </p:cNvCxnSpPr>
          <p:nvPr userDrawn="1"/>
        </p:nvCxnSpPr>
        <p:spPr>
          <a:xfrm>
            <a:off x="108738" y="3568358"/>
            <a:ext cx="894045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197993" y="4056214"/>
            <a:ext cx="4134522" cy="223878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5"/>
          </p:nvPr>
        </p:nvSpPr>
        <p:spPr>
          <a:xfrm>
            <a:off x="197993" y="3795160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6"/>
          </p:nvPr>
        </p:nvSpPr>
        <p:spPr>
          <a:xfrm>
            <a:off x="4774205" y="1551553"/>
            <a:ext cx="4134522" cy="184239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7"/>
          </p:nvPr>
        </p:nvSpPr>
        <p:spPr>
          <a:xfrm>
            <a:off x="4774205" y="1177609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8"/>
          </p:nvPr>
        </p:nvSpPr>
        <p:spPr>
          <a:xfrm>
            <a:off x="4774205" y="4053872"/>
            <a:ext cx="4134522" cy="223878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9"/>
          </p:nvPr>
        </p:nvSpPr>
        <p:spPr>
          <a:xfrm>
            <a:off x="4774205" y="3792818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0"/>
          </p:nvPr>
        </p:nvSpPr>
        <p:spPr>
          <a:xfrm>
            <a:off x="197993" y="1570657"/>
            <a:ext cx="4134522" cy="184239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1"/>
          </p:nvPr>
        </p:nvSpPr>
        <p:spPr>
          <a:xfrm>
            <a:off x="197993" y="1196713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1367124" y="-59624"/>
            <a:ext cx="77768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19149C-9FD6-1480-8528-6BD5C15C52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554" y="48716"/>
            <a:ext cx="1132009" cy="1097531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883DFB5-D388-AA64-8B72-2568B9F1C188}"/>
              </a:ext>
            </a:extLst>
          </p:cNvPr>
          <p:cNvSpPr txBox="1">
            <a:spLocks/>
          </p:cNvSpPr>
          <p:nvPr userDrawn="1"/>
        </p:nvSpPr>
        <p:spPr>
          <a:xfrm>
            <a:off x="17205" y="-35512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2D699F0-FA8E-9742-FED8-A09E18EB4300}"/>
              </a:ext>
            </a:extLst>
          </p:cNvPr>
          <p:cNvSpPr txBox="1">
            <a:spLocks/>
          </p:cNvSpPr>
          <p:nvPr userDrawn="1"/>
        </p:nvSpPr>
        <p:spPr>
          <a:xfrm>
            <a:off x="17205" y="6568304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CEA05A2-44AC-E270-4E5A-DC244750BB27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91ED9-8EAF-482C-AC54-8A81D80AE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1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M GBA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044A4-397F-4327-A84A-B1FCD374952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91ED9-8EAF-482C-AC54-8A81D80AE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1635944-3112-EF44-AC8C-3A3DA367EA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9486" y="3362111"/>
            <a:ext cx="8686800" cy="104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sz="4000">
                <a:solidFill>
                  <a:srgbClr val="AA0000"/>
                </a:solidFill>
                <a:latin typeface="Calisto MT" panose="02040603050505030304" pitchFamily="18" charset="0"/>
              </a:defRPr>
            </a:lvl1pPr>
            <a:lvl2pPr marL="457200" indent="0" algn="ctr">
              <a:buFontTx/>
              <a:buNone/>
              <a:defRPr sz="2400">
                <a:latin typeface="Calisto MT" panose="02040603050505030304" pitchFamily="18" charset="0"/>
              </a:defRPr>
            </a:lvl2pPr>
            <a:lvl3pPr marL="914400" indent="0" algn="ctr">
              <a:buFontTx/>
              <a:buNone/>
              <a:defRPr>
                <a:latin typeface="Calisto MT" panose="02040603050505030304" pitchFamily="18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1635944-3112-EF44-AC8C-3A3DA367EAE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646" y="4287395"/>
            <a:ext cx="7886701" cy="104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457200" indent="0" algn="ctr">
              <a:buFontTx/>
              <a:buNone/>
              <a:defRPr sz="2400">
                <a:latin typeface="Calisto MT" panose="02040603050505030304" pitchFamily="18" charset="0"/>
              </a:defRPr>
            </a:lvl2pPr>
            <a:lvl3pPr marL="914400" indent="0" algn="ctr">
              <a:buFontTx/>
              <a:buNone/>
              <a:defRPr>
                <a:latin typeface="Calisto MT" panose="02040603050505030304" pitchFamily="18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62049B3-BFE9-4DF9-269B-1FD9A4AC3E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130" y="467873"/>
            <a:ext cx="2523511" cy="2523511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054892B-21D8-38F7-224A-761225DDE145}"/>
              </a:ext>
            </a:extLst>
          </p:cNvPr>
          <p:cNvSpPr txBox="1">
            <a:spLocks/>
          </p:cNvSpPr>
          <p:nvPr userDrawn="1"/>
        </p:nvSpPr>
        <p:spPr>
          <a:xfrm>
            <a:off x="17205" y="0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B5830E8-F547-E20B-EB13-D941C3E66530}"/>
              </a:ext>
            </a:extLst>
          </p:cNvPr>
          <p:cNvSpPr txBox="1">
            <a:spLocks/>
          </p:cNvSpPr>
          <p:nvPr userDrawn="1"/>
        </p:nvSpPr>
        <p:spPr>
          <a:xfrm>
            <a:off x="17205" y="6568304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2333968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0D1800-1D9E-1B49-8D3C-F5879D796707}"/>
              </a:ext>
            </a:extLst>
          </p:cNvPr>
          <p:cNvSpPr/>
          <p:nvPr userDrawn="1"/>
        </p:nvSpPr>
        <p:spPr>
          <a:xfrm>
            <a:off x="0" y="192474"/>
            <a:ext cx="9144000" cy="822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3AA0B7-5509-2C4B-BBE1-95709820AAC4}"/>
              </a:ext>
            </a:extLst>
          </p:cNvPr>
          <p:cNvSpPr/>
          <p:nvPr userDrawn="1"/>
        </p:nvSpPr>
        <p:spPr>
          <a:xfrm>
            <a:off x="0" y="9420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E358F5-3E67-D746-9AAE-8B88945BE040}"/>
              </a:ext>
            </a:extLst>
          </p:cNvPr>
          <p:cNvSpPr/>
          <p:nvPr userDrawn="1"/>
        </p:nvSpPr>
        <p:spPr>
          <a:xfrm>
            <a:off x="0" y="2181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5036AA6-071F-2445-A555-61EFC919B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93" y="54393"/>
            <a:ext cx="1097531" cy="1097531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0" y="-59624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623888" y="1953336"/>
            <a:ext cx="7886700" cy="370031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D76FA07-0421-C8CD-4FC2-6A8A799CB4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692" y="85982"/>
            <a:ext cx="1045315" cy="1034350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54D1D71-CE66-0BD3-D737-FCE4CCE06AF4}"/>
              </a:ext>
            </a:extLst>
          </p:cNvPr>
          <p:cNvSpPr txBox="1">
            <a:spLocks/>
          </p:cNvSpPr>
          <p:nvPr userDrawn="1"/>
        </p:nvSpPr>
        <p:spPr>
          <a:xfrm>
            <a:off x="17205" y="-35512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DE551B4-D679-7F11-A1C8-455DA52041D6}"/>
              </a:ext>
            </a:extLst>
          </p:cNvPr>
          <p:cNvSpPr txBox="1">
            <a:spLocks/>
          </p:cNvSpPr>
          <p:nvPr userDrawn="1"/>
        </p:nvSpPr>
        <p:spPr>
          <a:xfrm>
            <a:off x="17205" y="6568304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DDB20CF-4509-E247-142A-E210A572F8A4}"/>
              </a:ext>
            </a:extLst>
          </p:cNvPr>
          <p:cNvSpPr txBox="1">
            <a:spLocks/>
          </p:cNvSpPr>
          <p:nvPr userDrawn="1"/>
        </p:nvSpPr>
        <p:spPr>
          <a:xfrm>
            <a:off x="6457950" y="64477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91ED9-8EAF-482C-AC54-8A81D80AE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90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0D1800-1D9E-1B49-8D3C-F5879D796707}"/>
              </a:ext>
            </a:extLst>
          </p:cNvPr>
          <p:cNvSpPr/>
          <p:nvPr userDrawn="1"/>
        </p:nvSpPr>
        <p:spPr>
          <a:xfrm>
            <a:off x="0" y="192474"/>
            <a:ext cx="9144000" cy="822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90218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44A4-397F-4327-A84A-B1FCD374952A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90218"/>
            <a:ext cx="30861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3AA0B7-5509-2C4B-BBE1-95709820AAC4}"/>
              </a:ext>
            </a:extLst>
          </p:cNvPr>
          <p:cNvSpPr/>
          <p:nvPr userDrawn="1"/>
        </p:nvSpPr>
        <p:spPr>
          <a:xfrm>
            <a:off x="0" y="9420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E358F5-3E67-D746-9AAE-8B88945BE040}"/>
              </a:ext>
            </a:extLst>
          </p:cNvPr>
          <p:cNvSpPr/>
          <p:nvPr userDrawn="1"/>
        </p:nvSpPr>
        <p:spPr>
          <a:xfrm>
            <a:off x="0" y="2181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5036AA6-071F-2445-A555-61EFC919B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93" y="54393"/>
            <a:ext cx="1097531" cy="10975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2E0C9B-61D9-F145-AD53-674DBADBBD61}"/>
              </a:ext>
            </a:extLst>
          </p:cNvPr>
          <p:cNvCxnSpPr>
            <a:cxnSpLocks/>
          </p:cNvCxnSpPr>
          <p:nvPr userDrawn="1"/>
        </p:nvCxnSpPr>
        <p:spPr>
          <a:xfrm>
            <a:off x="4508732" y="1007846"/>
            <a:ext cx="0" cy="53949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7784B0-CCC4-AC40-AE50-F804FD519DC9}"/>
              </a:ext>
            </a:extLst>
          </p:cNvPr>
          <p:cNvCxnSpPr>
            <a:cxnSpLocks/>
          </p:cNvCxnSpPr>
          <p:nvPr userDrawn="1"/>
        </p:nvCxnSpPr>
        <p:spPr>
          <a:xfrm>
            <a:off x="108738" y="3568358"/>
            <a:ext cx="894045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197993" y="4056214"/>
            <a:ext cx="4134522" cy="223878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5"/>
          </p:nvPr>
        </p:nvSpPr>
        <p:spPr>
          <a:xfrm>
            <a:off x="197993" y="3795160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6"/>
          </p:nvPr>
        </p:nvSpPr>
        <p:spPr>
          <a:xfrm>
            <a:off x="4774205" y="1551553"/>
            <a:ext cx="4134522" cy="184239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7"/>
          </p:nvPr>
        </p:nvSpPr>
        <p:spPr>
          <a:xfrm>
            <a:off x="4774205" y="1177609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8"/>
          </p:nvPr>
        </p:nvSpPr>
        <p:spPr>
          <a:xfrm>
            <a:off x="4774205" y="4053872"/>
            <a:ext cx="4134522" cy="223878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9"/>
          </p:nvPr>
        </p:nvSpPr>
        <p:spPr>
          <a:xfrm>
            <a:off x="4774205" y="3792818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0"/>
          </p:nvPr>
        </p:nvSpPr>
        <p:spPr>
          <a:xfrm>
            <a:off x="197993" y="1570657"/>
            <a:ext cx="4134522" cy="184239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1"/>
          </p:nvPr>
        </p:nvSpPr>
        <p:spPr>
          <a:xfrm>
            <a:off x="197993" y="1196713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1367124" y="-59624"/>
            <a:ext cx="77768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6FACC0F2-9B87-95C0-83A0-58A1B3D693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692" y="81553"/>
            <a:ext cx="1045315" cy="1034350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7A7785C-7D86-C972-87DC-EF8896CECEA1}"/>
              </a:ext>
            </a:extLst>
          </p:cNvPr>
          <p:cNvSpPr txBox="1">
            <a:spLocks/>
          </p:cNvSpPr>
          <p:nvPr userDrawn="1"/>
        </p:nvSpPr>
        <p:spPr>
          <a:xfrm>
            <a:off x="17205" y="-35512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6C58467-89CB-8654-C101-2EAEEBF06D8C}"/>
              </a:ext>
            </a:extLst>
          </p:cNvPr>
          <p:cNvSpPr txBox="1">
            <a:spLocks/>
          </p:cNvSpPr>
          <p:nvPr userDrawn="1"/>
        </p:nvSpPr>
        <p:spPr>
          <a:xfrm>
            <a:off x="17205" y="6568304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3EEEA03-38E1-243F-11A8-13CAC2C6554F}"/>
              </a:ext>
            </a:extLst>
          </p:cNvPr>
          <p:cNvSpPr txBox="1">
            <a:spLocks/>
          </p:cNvSpPr>
          <p:nvPr userDrawn="1"/>
        </p:nvSpPr>
        <p:spPr>
          <a:xfrm>
            <a:off x="6457950" y="638683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91ED9-8EAF-482C-AC54-8A81D80AE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23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M LAV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044A4-397F-4327-A84A-B1FCD374952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91ED9-8EAF-482C-AC54-8A81D80AE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1635944-3112-EF44-AC8C-3A3DA367EA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9486" y="3362111"/>
            <a:ext cx="8686800" cy="104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sz="4000">
                <a:solidFill>
                  <a:srgbClr val="AA0000"/>
                </a:solidFill>
                <a:latin typeface="Calisto MT" panose="02040603050505030304" pitchFamily="18" charset="0"/>
              </a:defRPr>
            </a:lvl1pPr>
            <a:lvl2pPr marL="457200" indent="0" algn="ctr">
              <a:buFontTx/>
              <a:buNone/>
              <a:defRPr sz="2400">
                <a:latin typeface="Calisto MT" panose="02040603050505030304" pitchFamily="18" charset="0"/>
              </a:defRPr>
            </a:lvl2pPr>
            <a:lvl3pPr marL="914400" indent="0" algn="ctr">
              <a:buFontTx/>
              <a:buNone/>
              <a:defRPr>
                <a:latin typeface="Calisto MT" panose="02040603050505030304" pitchFamily="18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1635944-3112-EF44-AC8C-3A3DA367EAE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646" y="4287395"/>
            <a:ext cx="7886701" cy="104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457200" indent="0" algn="ctr">
              <a:buFontTx/>
              <a:buNone/>
              <a:defRPr sz="2400">
                <a:latin typeface="Calisto MT" panose="02040603050505030304" pitchFamily="18" charset="0"/>
              </a:defRPr>
            </a:lvl2pPr>
            <a:lvl3pPr marL="914400" indent="0" algn="ctr">
              <a:buFontTx/>
              <a:buNone/>
              <a:defRPr>
                <a:latin typeface="Calisto MT" panose="02040603050505030304" pitchFamily="18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Shape, logo&#10;&#10;Description automatically generated">
            <a:extLst>
              <a:ext uri="{FF2B5EF4-FFF2-40B4-BE49-F238E27FC236}">
                <a16:creationId xmlns:a16="http://schemas.microsoft.com/office/drawing/2014/main" id="{7F58EA8F-39F0-770C-AF41-264645CE64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447" y="426135"/>
            <a:ext cx="2602876" cy="2602876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3F18A71-15BB-A22E-03EF-CCA3DB6B14C3}"/>
              </a:ext>
            </a:extLst>
          </p:cNvPr>
          <p:cNvSpPr txBox="1">
            <a:spLocks/>
          </p:cNvSpPr>
          <p:nvPr userDrawn="1"/>
        </p:nvSpPr>
        <p:spPr>
          <a:xfrm>
            <a:off x="17205" y="0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1244495-FF72-A9C0-559A-7A686FE165CF}"/>
              </a:ext>
            </a:extLst>
          </p:cNvPr>
          <p:cNvSpPr txBox="1">
            <a:spLocks/>
          </p:cNvSpPr>
          <p:nvPr userDrawn="1"/>
        </p:nvSpPr>
        <p:spPr>
          <a:xfrm>
            <a:off x="17205" y="6568304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2029614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0D1800-1D9E-1B49-8D3C-F5879D796707}"/>
              </a:ext>
            </a:extLst>
          </p:cNvPr>
          <p:cNvSpPr/>
          <p:nvPr userDrawn="1"/>
        </p:nvSpPr>
        <p:spPr>
          <a:xfrm>
            <a:off x="0" y="192474"/>
            <a:ext cx="9144000" cy="822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44A4-397F-4327-A84A-B1FCD374952A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3AA0B7-5509-2C4B-BBE1-95709820AAC4}"/>
              </a:ext>
            </a:extLst>
          </p:cNvPr>
          <p:cNvSpPr/>
          <p:nvPr userDrawn="1"/>
        </p:nvSpPr>
        <p:spPr>
          <a:xfrm>
            <a:off x="0" y="9420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E358F5-3E67-D746-9AAE-8B88945BE040}"/>
              </a:ext>
            </a:extLst>
          </p:cNvPr>
          <p:cNvSpPr/>
          <p:nvPr userDrawn="1"/>
        </p:nvSpPr>
        <p:spPr>
          <a:xfrm>
            <a:off x="0" y="2181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5036AA6-071F-2445-A555-61EFC919B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93" y="54393"/>
            <a:ext cx="1097531" cy="1097531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0" y="-59624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623888" y="1953336"/>
            <a:ext cx="7886700" cy="370031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5D751CA-2133-6C1A-784B-B4F229F575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476" y="54393"/>
            <a:ext cx="1097531" cy="1097531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A5CC29A-ABDE-454E-C1F0-9F3628039F8C}"/>
              </a:ext>
            </a:extLst>
          </p:cNvPr>
          <p:cNvSpPr txBox="1">
            <a:spLocks/>
          </p:cNvSpPr>
          <p:nvPr userDrawn="1"/>
        </p:nvSpPr>
        <p:spPr>
          <a:xfrm>
            <a:off x="17205" y="-35512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FFF80F7-C66C-CB5A-B253-9330AA0CAC7D}"/>
              </a:ext>
            </a:extLst>
          </p:cNvPr>
          <p:cNvSpPr txBox="1">
            <a:spLocks/>
          </p:cNvSpPr>
          <p:nvPr userDrawn="1"/>
        </p:nvSpPr>
        <p:spPr>
          <a:xfrm>
            <a:off x="17205" y="6568304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1711675-E21E-E9D0-1F22-4F7EED3DAF48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300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91ED9-8EAF-482C-AC54-8A81D80AE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24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0D1800-1D9E-1B49-8D3C-F5879D796707}"/>
              </a:ext>
            </a:extLst>
          </p:cNvPr>
          <p:cNvSpPr/>
          <p:nvPr userDrawn="1"/>
        </p:nvSpPr>
        <p:spPr>
          <a:xfrm>
            <a:off x="0" y="192474"/>
            <a:ext cx="9144000" cy="822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90218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44A4-397F-4327-A84A-B1FCD374952A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90218"/>
            <a:ext cx="30861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3AA0B7-5509-2C4B-BBE1-95709820AAC4}"/>
              </a:ext>
            </a:extLst>
          </p:cNvPr>
          <p:cNvSpPr/>
          <p:nvPr userDrawn="1"/>
        </p:nvSpPr>
        <p:spPr>
          <a:xfrm>
            <a:off x="0" y="9420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E358F5-3E67-D746-9AAE-8B88945BE040}"/>
              </a:ext>
            </a:extLst>
          </p:cNvPr>
          <p:cNvSpPr/>
          <p:nvPr userDrawn="1"/>
        </p:nvSpPr>
        <p:spPr>
          <a:xfrm>
            <a:off x="0" y="2181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5036AA6-071F-2445-A555-61EFC919B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93" y="54393"/>
            <a:ext cx="1097531" cy="10975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2E0C9B-61D9-F145-AD53-674DBADBBD61}"/>
              </a:ext>
            </a:extLst>
          </p:cNvPr>
          <p:cNvCxnSpPr>
            <a:cxnSpLocks/>
          </p:cNvCxnSpPr>
          <p:nvPr userDrawn="1"/>
        </p:nvCxnSpPr>
        <p:spPr>
          <a:xfrm>
            <a:off x="4508732" y="1007846"/>
            <a:ext cx="0" cy="53949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7784B0-CCC4-AC40-AE50-F804FD519DC9}"/>
              </a:ext>
            </a:extLst>
          </p:cNvPr>
          <p:cNvCxnSpPr>
            <a:cxnSpLocks/>
          </p:cNvCxnSpPr>
          <p:nvPr userDrawn="1"/>
        </p:nvCxnSpPr>
        <p:spPr>
          <a:xfrm>
            <a:off x="108738" y="3568358"/>
            <a:ext cx="894045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197993" y="4056214"/>
            <a:ext cx="4134522" cy="223878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5"/>
          </p:nvPr>
        </p:nvSpPr>
        <p:spPr>
          <a:xfrm>
            <a:off x="197993" y="3795160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6"/>
          </p:nvPr>
        </p:nvSpPr>
        <p:spPr>
          <a:xfrm>
            <a:off x="4774205" y="1551553"/>
            <a:ext cx="4134522" cy="184239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7"/>
          </p:nvPr>
        </p:nvSpPr>
        <p:spPr>
          <a:xfrm>
            <a:off x="4774205" y="1177609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8"/>
          </p:nvPr>
        </p:nvSpPr>
        <p:spPr>
          <a:xfrm>
            <a:off x="4774205" y="4053872"/>
            <a:ext cx="4134522" cy="223878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9"/>
          </p:nvPr>
        </p:nvSpPr>
        <p:spPr>
          <a:xfrm>
            <a:off x="4774205" y="3792818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0"/>
          </p:nvPr>
        </p:nvSpPr>
        <p:spPr>
          <a:xfrm>
            <a:off x="197993" y="1570657"/>
            <a:ext cx="4134522" cy="184239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1"/>
          </p:nvPr>
        </p:nvSpPr>
        <p:spPr>
          <a:xfrm>
            <a:off x="197993" y="1196713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1367124" y="-59624"/>
            <a:ext cx="77768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18AD4B6-D16A-486F-2882-2DE18499B2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476" y="54393"/>
            <a:ext cx="1097531" cy="1097531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4BE118F-C66B-FE16-9BFA-213F7E6AF964}"/>
              </a:ext>
            </a:extLst>
          </p:cNvPr>
          <p:cNvSpPr txBox="1">
            <a:spLocks/>
          </p:cNvSpPr>
          <p:nvPr userDrawn="1"/>
        </p:nvSpPr>
        <p:spPr>
          <a:xfrm>
            <a:off x="17205" y="-44390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F2439EA-4795-099D-E020-AA487B9D0FA6}"/>
              </a:ext>
            </a:extLst>
          </p:cNvPr>
          <p:cNvSpPr txBox="1">
            <a:spLocks/>
          </p:cNvSpPr>
          <p:nvPr userDrawn="1"/>
        </p:nvSpPr>
        <p:spPr>
          <a:xfrm>
            <a:off x="17205" y="6568304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7B26021-74A9-7D83-89DB-CC07DC733374}"/>
              </a:ext>
            </a:extLst>
          </p:cNvPr>
          <p:cNvSpPr txBox="1">
            <a:spLocks/>
          </p:cNvSpPr>
          <p:nvPr userDrawn="1"/>
        </p:nvSpPr>
        <p:spPr>
          <a:xfrm>
            <a:off x="6468110" y="63969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91ED9-8EAF-482C-AC54-8A81D80AE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2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24598" y="320040"/>
            <a:ext cx="6494804" cy="882560"/>
          </a:xfrm>
          <a:prstGeom prst="rect">
            <a:avLst/>
          </a:prstGeom>
        </p:spPr>
        <p:txBody>
          <a:bodyPr/>
          <a:lstStyle>
            <a:lvl1pPr algn="ctr">
              <a:defRPr sz="29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9594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sto MT" panose="0204060305050503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70347" y="643326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sto MT" panose="02040603050505030304" pitchFamily="18" charset="0"/>
              </a:defRPr>
            </a:lvl1pPr>
          </a:lstStyle>
          <a:p>
            <a:pPr>
              <a:defRPr/>
            </a:pPr>
            <a:fld id="{9E46354A-032C-4ADF-A951-B5C579A41F6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81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24598" y="320040"/>
            <a:ext cx="6494804" cy="882560"/>
          </a:xfrm>
          <a:prstGeom prst="rect">
            <a:avLst/>
          </a:prstGeom>
        </p:spPr>
        <p:txBody>
          <a:bodyPr/>
          <a:lstStyle>
            <a:lvl1pPr algn="ctr">
              <a:defRPr sz="29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168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HTV Slide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53AA0B7-5509-2C4B-BBE1-95709820AAC4}"/>
              </a:ext>
            </a:extLst>
          </p:cNvPr>
          <p:cNvSpPr/>
          <p:nvPr userDrawn="1"/>
        </p:nvSpPr>
        <p:spPr>
          <a:xfrm>
            <a:off x="0" y="9420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E358F5-3E67-D746-9AAE-8B88945BE040}"/>
              </a:ext>
            </a:extLst>
          </p:cNvPr>
          <p:cNvSpPr/>
          <p:nvPr userDrawn="1"/>
        </p:nvSpPr>
        <p:spPr>
          <a:xfrm>
            <a:off x="0" y="2181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395686" y="-59624"/>
            <a:ext cx="65587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623888" y="1953336"/>
            <a:ext cx="7886700" cy="370031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277F5-A46A-1B20-040B-94DAEBBC3C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AD044A4-397F-4327-A84A-B1FCD374952A}" type="datetimeFigureOut">
              <a:rPr lang="en-US" smtClean="0"/>
              <a:pPr>
                <a:defRPr/>
              </a:pPr>
              <a:t>4/17/2025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1FD5F35-6152-1033-487F-92217941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7552" y="6492875"/>
            <a:ext cx="3086100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9C8BA-AE11-4026-C826-52B103C915E3}"/>
              </a:ext>
            </a:extLst>
          </p:cNvPr>
          <p:cNvSpPr txBox="1">
            <a:spLocks/>
          </p:cNvSpPr>
          <p:nvPr userDrawn="1"/>
        </p:nvSpPr>
        <p:spPr>
          <a:xfrm>
            <a:off x="6468110" y="63724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91ED9-8EAF-482C-AC54-8A81D80AE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0D1800-1D9E-1B49-8D3C-F5879D796707}"/>
              </a:ext>
            </a:extLst>
          </p:cNvPr>
          <p:cNvSpPr/>
          <p:nvPr userDrawn="1"/>
        </p:nvSpPr>
        <p:spPr>
          <a:xfrm>
            <a:off x="0" y="192474"/>
            <a:ext cx="9144000" cy="822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5036AA6-071F-2445-A555-61EFC919B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93" y="54393"/>
            <a:ext cx="1097531" cy="10975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DFA323-48DB-47A4-B7CB-F62801FB84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5710" y="54393"/>
            <a:ext cx="1020297" cy="1017218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95BC94A-B3BA-D5D7-0BD7-A74380A575C2}"/>
              </a:ext>
            </a:extLst>
          </p:cNvPr>
          <p:cNvSpPr txBox="1">
            <a:spLocks/>
          </p:cNvSpPr>
          <p:nvPr userDrawn="1"/>
        </p:nvSpPr>
        <p:spPr>
          <a:xfrm>
            <a:off x="17205" y="-35512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04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19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BEDA-097F-4AEE-AEA0-20255427A66F}" type="datetime1">
              <a:rPr lang="en-US" smtClean="0"/>
              <a:pPr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Distro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354A-032C-4ADF-A951-B5C579A41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0D1800-1D9E-1B49-8D3C-F5879D796707}"/>
              </a:ext>
            </a:extLst>
          </p:cNvPr>
          <p:cNvSpPr/>
          <p:nvPr userDrawn="1"/>
        </p:nvSpPr>
        <p:spPr>
          <a:xfrm>
            <a:off x="0" y="192474"/>
            <a:ext cx="9144000" cy="822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90218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44A4-397F-4327-A84A-B1FCD374952A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90218"/>
            <a:ext cx="30861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3AA0B7-5509-2C4B-BBE1-95709820AAC4}"/>
              </a:ext>
            </a:extLst>
          </p:cNvPr>
          <p:cNvSpPr/>
          <p:nvPr userDrawn="1"/>
        </p:nvSpPr>
        <p:spPr>
          <a:xfrm>
            <a:off x="0" y="9420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E358F5-3E67-D746-9AAE-8B88945BE040}"/>
              </a:ext>
            </a:extLst>
          </p:cNvPr>
          <p:cNvSpPr/>
          <p:nvPr userDrawn="1"/>
        </p:nvSpPr>
        <p:spPr>
          <a:xfrm>
            <a:off x="0" y="2181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5036AA6-071F-2445-A555-61EFC919B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93" y="54393"/>
            <a:ext cx="1097531" cy="10975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2E0C9B-61D9-F145-AD53-674DBADBBD61}"/>
              </a:ext>
            </a:extLst>
          </p:cNvPr>
          <p:cNvCxnSpPr>
            <a:cxnSpLocks/>
          </p:cNvCxnSpPr>
          <p:nvPr userDrawn="1"/>
        </p:nvCxnSpPr>
        <p:spPr>
          <a:xfrm>
            <a:off x="4508732" y="1007846"/>
            <a:ext cx="0" cy="53949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7784B0-CCC4-AC40-AE50-F804FD519DC9}"/>
              </a:ext>
            </a:extLst>
          </p:cNvPr>
          <p:cNvCxnSpPr>
            <a:cxnSpLocks/>
          </p:cNvCxnSpPr>
          <p:nvPr userDrawn="1"/>
        </p:nvCxnSpPr>
        <p:spPr>
          <a:xfrm>
            <a:off x="108738" y="3568358"/>
            <a:ext cx="894045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197993" y="4056214"/>
            <a:ext cx="4134522" cy="223878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5"/>
          </p:nvPr>
        </p:nvSpPr>
        <p:spPr>
          <a:xfrm>
            <a:off x="197993" y="3795160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6"/>
          </p:nvPr>
        </p:nvSpPr>
        <p:spPr>
          <a:xfrm>
            <a:off x="4774205" y="1551553"/>
            <a:ext cx="4134522" cy="184239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7"/>
          </p:nvPr>
        </p:nvSpPr>
        <p:spPr>
          <a:xfrm>
            <a:off x="4774205" y="1177609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8"/>
          </p:nvPr>
        </p:nvSpPr>
        <p:spPr>
          <a:xfrm>
            <a:off x="4774205" y="4053872"/>
            <a:ext cx="4134522" cy="223878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9"/>
          </p:nvPr>
        </p:nvSpPr>
        <p:spPr>
          <a:xfrm>
            <a:off x="4774205" y="3792818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0"/>
          </p:nvPr>
        </p:nvSpPr>
        <p:spPr>
          <a:xfrm>
            <a:off x="197993" y="1570657"/>
            <a:ext cx="4134522" cy="184239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1"/>
          </p:nvPr>
        </p:nvSpPr>
        <p:spPr>
          <a:xfrm>
            <a:off x="197993" y="1196713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1367124" y="-5962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0E404982-19CB-BA0D-49BE-625D6422B6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0542" y="54864"/>
            <a:ext cx="1097531" cy="1097531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792AD31-C912-CA9C-8A2D-06C2DEB7C41E}"/>
              </a:ext>
            </a:extLst>
          </p:cNvPr>
          <p:cNvSpPr txBox="1">
            <a:spLocks/>
          </p:cNvSpPr>
          <p:nvPr userDrawn="1"/>
        </p:nvSpPr>
        <p:spPr>
          <a:xfrm>
            <a:off x="17205" y="-35512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7CE595E-F9D7-DC01-5227-E9208140C2D3}"/>
              </a:ext>
            </a:extLst>
          </p:cNvPr>
          <p:cNvSpPr txBox="1">
            <a:spLocks/>
          </p:cNvSpPr>
          <p:nvPr userDrawn="1"/>
        </p:nvSpPr>
        <p:spPr>
          <a:xfrm>
            <a:off x="17205" y="6568304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C01F9ED-9CEC-5EFE-E418-D7D9C45F5310}"/>
              </a:ext>
            </a:extLst>
          </p:cNvPr>
          <p:cNvSpPr txBox="1">
            <a:spLocks/>
          </p:cNvSpPr>
          <p:nvPr userDrawn="1"/>
        </p:nvSpPr>
        <p:spPr>
          <a:xfrm>
            <a:off x="6478270" y="63969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91ED9-8EAF-482C-AC54-8A81D80AE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9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EO L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15314"/>
            <a:ext cx="9154089" cy="4426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1635944-3112-EF44-AC8C-3A3DA367EA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9486" y="3362111"/>
            <a:ext cx="8686800" cy="104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sz="4000">
                <a:solidFill>
                  <a:srgbClr val="AA0000"/>
                </a:solidFill>
                <a:latin typeface="Calisto MT" panose="02040603050505030304" pitchFamily="18" charset="0"/>
              </a:defRPr>
            </a:lvl1pPr>
            <a:lvl2pPr marL="457200" indent="0" algn="ctr">
              <a:buFontTx/>
              <a:buNone/>
              <a:defRPr sz="2400">
                <a:latin typeface="Calisto MT" panose="02040603050505030304" pitchFamily="18" charset="0"/>
              </a:defRPr>
            </a:lvl2pPr>
            <a:lvl3pPr marL="914400" indent="0" algn="ctr">
              <a:buFontTx/>
              <a:buNone/>
              <a:defRPr>
                <a:latin typeface="Calisto MT" panose="02040603050505030304" pitchFamily="18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1635944-3112-EF44-AC8C-3A3DA367EAE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646" y="4287395"/>
            <a:ext cx="7886701" cy="104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457200" indent="0" algn="ctr">
              <a:buFontTx/>
              <a:buNone/>
              <a:defRPr sz="2400">
                <a:latin typeface="Calisto MT" panose="02040603050505030304" pitchFamily="18" charset="0"/>
              </a:defRPr>
            </a:lvl2pPr>
            <a:lvl3pPr marL="914400" indent="0" algn="ctr">
              <a:buFontTx/>
              <a:buNone/>
              <a:defRPr>
                <a:latin typeface="Calisto MT" panose="02040603050505030304" pitchFamily="18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573" y="328484"/>
            <a:ext cx="2714625" cy="27146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6626C2-E966-D372-D7BA-564B7FD02DF0}"/>
              </a:ext>
            </a:extLst>
          </p:cNvPr>
          <p:cNvSpPr txBox="1"/>
          <p:nvPr userDrawn="1"/>
        </p:nvSpPr>
        <p:spPr>
          <a:xfrm>
            <a:off x="10885" y="6451991"/>
            <a:ext cx="9144000" cy="369332"/>
          </a:xfrm>
          <a:prstGeom prst="rect">
            <a:avLst/>
          </a:prstGeom>
          <a:solidFill>
            <a:srgbClr val="02021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itchFamily="34" charset="0"/>
              </a:rPr>
              <a:t>IT’S ALL ABOUT THE WARFIGHTER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E4596-C3D4-BBDC-D77D-C1EC71F3ADAC}"/>
              </a:ext>
            </a:extLst>
          </p:cNvPr>
          <p:cNvSpPr txBox="1">
            <a:spLocks/>
          </p:cNvSpPr>
          <p:nvPr userDrawn="1"/>
        </p:nvSpPr>
        <p:spPr>
          <a:xfrm>
            <a:off x="18585" y="6125981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Approved for Public Release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86D3FD-4B7C-AE1B-2013-A2364FE03DBE}"/>
              </a:ext>
            </a:extLst>
          </p:cNvPr>
          <p:cNvSpPr txBox="1">
            <a:spLocks/>
          </p:cNvSpPr>
          <p:nvPr userDrawn="1"/>
        </p:nvSpPr>
        <p:spPr>
          <a:xfrm>
            <a:off x="17205" y="0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75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M AC2S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044A4-397F-4327-A84A-B1FCD374952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91ED9-8EAF-482C-AC54-8A81D80AE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1635944-3112-EF44-AC8C-3A3DA367EA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9486" y="3362111"/>
            <a:ext cx="8686800" cy="104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sz="4000">
                <a:solidFill>
                  <a:srgbClr val="AA0000"/>
                </a:solidFill>
                <a:latin typeface="Calisto MT" panose="02040603050505030304" pitchFamily="18" charset="0"/>
              </a:defRPr>
            </a:lvl1pPr>
            <a:lvl2pPr marL="457200" indent="0" algn="ctr">
              <a:buFontTx/>
              <a:buNone/>
              <a:defRPr sz="2400">
                <a:latin typeface="Calisto MT" panose="02040603050505030304" pitchFamily="18" charset="0"/>
              </a:defRPr>
            </a:lvl2pPr>
            <a:lvl3pPr marL="914400" indent="0" algn="ctr">
              <a:buFontTx/>
              <a:buNone/>
              <a:defRPr>
                <a:latin typeface="Calisto MT" panose="02040603050505030304" pitchFamily="18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1635944-3112-EF44-AC8C-3A3DA367EAE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646" y="4287395"/>
            <a:ext cx="7886701" cy="104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457200" indent="0" algn="ctr">
              <a:buFontTx/>
              <a:buNone/>
              <a:defRPr sz="2400">
                <a:latin typeface="Calisto MT" panose="02040603050505030304" pitchFamily="18" charset="0"/>
              </a:defRPr>
            </a:lvl2pPr>
            <a:lvl3pPr marL="914400" indent="0" algn="ctr">
              <a:buFontTx/>
              <a:buNone/>
              <a:defRPr>
                <a:latin typeface="Calisto MT" panose="02040603050505030304" pitchFamily="18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2" descr="C:\Users\Marlene.mcdonald\AppData\Local\Microsoft\Windows\Temporary Internet Files\Content.Outlook\C44JF3KF\AC2SN logo.png">
            <a:extLst>
              <a:ext uri="{FF2B5EF4-FFF2-40B4-BE49-F238E27FC236}">
                <a16:creationId xmlns:a16="http://schemas.microsoft.com/office/drawing/2014/main" id="{59A60453-E32F-8B7B-E77B-BAF179F5F7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7611" y="524071"/>
            <a:ext cx="2950549" cy="255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08D959C-BCF3-B7F6-1655-007E6CA68A81}"/>
              </a:ext>
            </a:extLst>
          </p:cNvPr>
          <p:cNvSpPr txBox="1">
            <a:spLocks/>
          </p:cNvSpPr>
          <p:nvPr userDrawn="1"/>
        </p:nvSpPr>
        <p:spPr>
          <a:xfrm>
            <a:off x="17205" y="0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FEC2678-9791-94B8-DA35-704E0796ACD8}"/>
              </a:ext>
            </a:extLst>
          </p:cNvPr>
          <p:cNvSpPr txBox="1">
            <a:spLocks/>
          </p:cNvSpPr>
          <p:nvPr userDrawn="1"/>
        </p:nvSpPr>
        <p:spPr>
          <a:xfrm>
            <a:off x="17205" y="6568304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127380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0D1800-1D9E-1B49-8D3C-F5879D796707}"/>
              </a:ext>
            </a:extLst>
          </p:cNvPr>
          <p:cNvSpPr/>
          <p:nvPr userDrawn="1"/>
        </p:nvSpPr>
        <p:spPr>
          <a:xfrm>
            <a:off x="0" y="192474"/>
            <a:ext cx="9144000" cy="822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3AA0B7-5509-2C4B-BBE1-95709820AAC4}"/>
              </a:ext>
            </a:extLst>
          </p:cNvPr>
          <p:cNvSpPr/>
          <p:nvPr userDrawn="1"/>
        </p:nvSpPr>
        <p:spPr>
          <a:xfrm>
            <a:off x="0" y="9420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E358F5-3E67-D746-9AAE-8B88945BE040}"/>
              </a:ext>
            </a:extLst>
          </p:cNvPr>
          <p:cNvSpPr/>
          <p:nvPr userDrawn="1"/>
        </p:nvSpPr>
        <p:spPr>
          <a:xfrm>
            <a:off x="0" y="2181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5036AA6-071F-2445-A555-61EFC919B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93" y="54393"/>
            <a:ext cx="1097531" cy="1097531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0" y="-59624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FC51692-DE08-E401-DE09-1B0A0F0F0E90}"/>
              </a:ext>
            </a:extLst>
          </p:cNvPr>
          <p:cNvSpPr txBox="1">
            <a:spLocks/>
          </p:cNvSpPr>
          <p:nvPr userDrawn="1"/>
        </p:nvSpPr>
        <p:spPr>
          <a:xfrm>
            <a:off x="17205" y="-35512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5B68357-9F7B-2310-9254-DED7A0ED6866}"/>
              </a:ext>
            </a:extLst>
          </p:cNvPr>
          <p:cNvSpPr txBox="1">
            <a:spLocks/>
          </p:cNvSpPr>
          <p:nvPr userDrawn="1"/>
        </p:nvSpPr>
        <p:spPr>
          <a:xfrm>
            <a:off x="17205" y="6568304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pic>
        <p:nvPicPr>
          <p:cNvPr id="12" name="Picture 11" descr="C:\Users\Marlene.mcdonald\AppData\Local\Microsoft\Windows\Temporary Internet Files\Content.Outlook\C44JF3KF\AC2SN logo.png">
            <a:extLst>
              <a:ext uri="{FF2B5EF4-FFF2-40B4-BE49-F238E27FC236}">
                <a16:creationId xmlns:a16="http://schemas.microsoft.com/office/drawing/2014/main" id="{C621848C-92D9-7A3E-8BEB-E64C86C525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6930" y="88889"/>
            <a:ext cx="1231300" cy="10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650A936-7EC8-3896-2227-849B17B7DB29}"/>
              </a:ext>
            </a:extLst>
          </p:cNvPr>
          <p:cNvSpPr txBox="1">
            <a:spLocks/>
          </p:cNvSpPr>
          <p:nvPr userDrawn="1"/>
        </p:nvSpPr>
        <p:spPr>
          <a:xfrm>
            <a:off x="6539865" y="636651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91ED9-8EAF-482C-AC54-8A81D80AE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8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0D1800-1D9E-1B49-8D3C-F5879D796707}"/>
              </a:ext>
            </a:extLst>
          </p:cNvPr>
          <p:cNvSpPr/>
          <p:nvPr userDrawn="1"/>
        </p:nvSpPr>
        <p:spPr>
          <a:xfrm>
            <a:off x="0" y="192474"/>
            <a:ext cx="9144000" cy="822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90218"/>
            <a:ext cx="30861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3AA0B7-5509-2C4B-BBE1-95709820AAC4}"/>
              </a:ext>
            </a:extLst>
          </p:cNvPr>
          <p:cNvSpPr/>
          <p:nvPr userDrawn="1"/>
        </p:nvSpPr>
        <p:spPr>
          <a:xfrm>
            <a:off x="0" y="9420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E358F5-3E67-D746-9AAE-8B88945BE040}"/>
              </a:ext>
            </a:extLst>
          </p:cNvPr>
          <p:cNvSpPr/>
          <p:nvPr userDrawn="1"/>
        </p:nvSpPr>
        <p:spPr>
          <a:xfrm>
            <a:off x="0" y="2181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5036AA6-071F-2445-A555-61EFC919B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93" y="54393"/>
            <a:ext cx="1097531" cy="10975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2E0C9B-61D9-F145-AD53-674DBADBBD61}"/>
              </a:ext>
            </a:extLst>
          </p:cNvPr>
          <p:cNvCxnSpPr>
            <a:cxnSpLocks/>
          </p:cNvCxnSpPr>
          <p:nvPr userDrawn="1"/>
        </p:nvCxnSpPr>
        <p:spPr>
          <a:xfrm>
            <a:off x="4508732" y="1007846"/>
            <a:ext cx="0" cy="53949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7784B0-CCC4-AC40-AE50-F804FD519DC9}"/>
              </a:ext>
            </a:extLst>
          </p:cNvPr>
          <p:cNvCxnSpPr>
            <a:cxnSpLocks/>
          </p:cNvCxnSpPr>
          <p:nvPr userDrawn="1"/>
        </p:nvCxnSpPr>
        <p:spPr>
          <a:xfrm>
            <a:off x="108738" y="3568358"/>
            <a:ext cx="894045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197993" y="4056214"/>
            <a:ext cx="4134522" cy="223878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5"/>
          </p:nvPr>
        </p:nvSpPr>
        <p:spPr>
          <a:xfrm>
            <a:off x="197993" y="3795160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6"/>
          </p:nvPr>
        </p:nvSpPr>
        <p:spPr>
          <a:xfrm>
            <a:off x="4774205" y="1551553"/>
            <a:ext cx="4134522" cy="184239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7"/>
          </p:nvPr>
        </p:nvSpPr>
        <p:spPr>
          <a:xfrm>
            <a:off x="4774205" y="1177609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8"/>
          </p:nvPr>
        </p:nvSpPr>
        <p:spPr>
          <a:xfrm>
            <a:off x="4774205" y="4053872"/>
            <a:ext cx="4134522" cy="223878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9"/>
          </p:nvPr>
        </p:nvSpPr>
        <p:spPr>
          <a:xfrm>
            <a:off x="4774205" y="3792818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0"/>
          </p:nvPr>
        </p:nvSpPr>
        <p:spPr>
          <a:xfrm>
            <a:off x="197993" y="1570657"/>
            <a:ext cx="4134522" cy="184239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1"/>
          </p:nvPr>
        </p:nvSpPr>
        <p:spPr>
          <a:xfrm>
            <a:off x="197993" y="1196713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1367124" y="-5962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C:\Users\Marlene.mcdonald\AppData\Local\Microsoft\Windows\Temporary Internet Files\Content.Outlook\C44JF3KF\AC2SN logo.png">
            <a:extLst>
              <a:ext uri="{FF2B5EF4-FFF2-40B4-BE49-F238E27FC236}">
                <a16:creationId xmlns:a16="http://schemas.microsoft.com/office/drawing/2014/main" id="{BD391946-CDCB-8637-5C01-253563EF6C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6930" y="88889"/>
            <a:ext cx="1231300" cy="10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3D2A2FD3-B169-DFEB-B763-CD5BB8ADFA6F}"/>
              </a:ext>
            </a:extLst>
          </p:cNvPr>
          <p:cNvSpPr txBox="1">
            <a:spLocks/>
          </p:cNvSpPr>
          <p:nvPr userDrawn="1"/>
        </p:nvSpPr>
        <p:spPr>
          <a:xfrm>
            <a:off x="17205" y="-35512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C4500FA-FA07-7B8E-39B8-A6384490307D}"/>
              </a:ext>
            </a:extLst>
          </p:cNvPr>
          <p:cNvSpPr txBox="1">
            <a:spLocks/>
          </p:cNvSpPr>
          <p:nvPr userDrawn="1"/>
        </p:nvSpPr>
        <p:spPr>
          <a:xfrm>
            <a:off x="17205" y="6568304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26FA3EE-6120-C130-3AF5-5FDC199486ED}"/>
              </a:ext>
            </a:extLst>
          </p:cNvPr>
          <p:cNvSpPr txBox="1">
            <a:spLocks/>
          </p:cNvSpPr>
          <p:nvPr userDrawn="1"/>
        </p:nvSpPr>
        <p:spPr>
          <a:xfrm>
            <a:off x="6457950" y="63461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91ED9-8EAF-482C-AC54-8A81D80AE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M GATO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044A4-397F-4327-A84A-B1FCD374952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91ED9-8EAF-482C-AC54-8A81D80AE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1635944-3112-EF44-AC8C-3A3DA367EA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9486" y="3362111"/>
            <a:ext cx="8686800" cy="104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sz="4000">
                <a:solidFill>
                  <a:srgbClr val="AA0000"/>
                </a:solidFill>
                <a:latin typeface="Calisto MT" panose="02040603050505030304" pitchFamily="18" charset="0"/>
              </a:defRPr>
            </a:lvl1pPr>
            <a:lvl2pPr marL="457200" indent="0" algn="ctr">
              <a:buFontTx/>
              <a:buNone/>
              <a:defRPr sz="2400">
                <a:latin typeface="Calisto MT" panose="02040603050505030304" pitchFamily="18" charset="0"/>
              </a:defRPr>
            </a:lvl2pPr>
            <a:lvl3pPr marL="914400" indent="0" algn="ctr">
              <a:buFontTx/>
              <a:buNone/>
              <a:defRPr>
                <a:latin typeface="Calisto MT" panose="02040603050505030304" pitchFamily="18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1635944-3112-EF44-AC8C-3A3DA367EAE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646" y="4287395"/>
            <a:ext cx="7886701" cy="104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457200" indent="0" algn="ctr">
              <a:buFontTx/>
              <a:buNone/>
              <a:defRPr sz="2400">
                <a:latin typeface="Calisto MT" panose="02040603050505030304" pitchFamily="18" charset="0"/>
              </a:defRPr>
            </a:lvl2pPr>
            <a:lvl3pPr marL="914400" indent="0" algn="ctr">
              <a:buFontTx/>
              <a:buNone/>
              <a:defRPr>
                <a:latin typeface="Calisto MT" panose="02040603050505030304" pitchFamily="18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picture containing text, sign, different&#10;&#10;Description automatically generated">
            <a:extLst>
              <a:ext uri="{FF2B5EF4-FFF2-40B4-BE49-F238E27FC236}">
                <a16:creationId xmlns:a16="http://schemas.microsoft.com/office/drawing/2014/main" id="{544609AB-6407-C475-B99C-05A996CE78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786" y="486781"/>
            <a:ext cx="2594428" cy="2594428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1D778FA-AFEC-0A92-BD7D-1E1574325418}"/>
              </a:ext>
            </a:extLst>
          </p:cNvPr>
          <p:cNvSpPr txBox="1">
            <a:spLocks/>
          </p:cNvSpPr>
          <p:nvPr userDrawn="1"/>
        </p:nvSpPr>
        <p:spPr>
          <a:xfrm>
            <a:off x="17205" y="0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88211D1-F85F-6A3B-0855-4ED89B203812}"/>
              </a:ext>
            </a:extLst>
          </p:cNvPr>
          <p:cNvSpPr txBox="1">
            <a:spLocks/>
          </p:cNvSpPr>
          <p:nvPr userDrawn="1"/>
        </p:nvSpPr>
        <p:spPr>
          <a:xfrm>
            <a:off x="17205" y="6568304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4021145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0D1800-1D9E-1B49-8D3C-F5879D796707}"/>
              </a:ext>
            </a:extLst>
          </p:cNvPr>
          <p:cNvSpPr/>
          <p:nvPr userDrawn="1"/>
        </p:nvSpPr>
        <p:spPr>
          <a:xfrm>
            <a:off x="0" y="192474"/>
            <a:ext cx="9144000" cy="822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3AA0B7-5509-2C4B-BBE1-95709820AAC4}"/>
              </a:ext>
            </a:extLst>
          </p:cNvPr>
          <p:cNvSpPr/>
          <p:nvPr userDrawn="1"/>
        </p:nvSpPr>
        <p:spPr>
          <a:xfrm>
            <a:off x="0" y="9420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E358F5-3E67-D746-9AAE-8B88945BE040}"/>
              </a:ext>
            </a:extLst>
          </p:cNvPr>
          <p:cNvSpPr/>
          <p:nvPr userDrawn="1"/>
        </p:nvSpPr>
        <p:spPr>
          <a:xfrm>
            <a:off x="0" y="2181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5036AA6-071F-2445-A555-61EFC919B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93" y="54393"/>
            <a:ext cx="1097531" cy="1097531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0" y="-59624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EF0927-B028-F49C-29DD-FC638E2060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998" y="54391"/>
            <a:ext cx="1132009" cy="1097531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FC51692-DE08-E401-DE09-1B0A0F0F0E90}"/>
              </a:ext>
            </a:extLst>
          </p:cNvPr>
          <p:cNvSpPr txBox="1">
            <a:spLocks/>
          </p:cNvSpPr>
          <p:nvPr userDrawn="1"/>
        </p:nvSpPr>
        <p:spPr>
          <a:xfrm>
            <a:off x="17205" y="-35512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5B68357-9F7B-2310-9254-DED7A0ED6866}"/>
              </a:ext>
            </a:extLst>
          </p:cNvPr>
          <p:cNvSpPr txBox="1">
            <a:spLocks/>
          </p:cNvSpPr>
          <p:nvPr userDrawn="1"/>
        </p:nvSpPr>
        <p:spPr>
          <a:xfrm>
            <a:off x="17205" y="6568304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583FB4D-DB6A-839B-9689-7E13E7BF70EB}"/>
              </a:ext>
            </a:extLst>
          </p:cNvPr>
          <p:cNvSpPr txBox="1">
            <a:spLocks/>
          </p:cNvSpPr>
          <p:nvPr userDrawn="1"/>
        </p:nvSpPr>
        <p:spPr>
          <a:xfrm>
            <a:off x="6468110" y="63766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91ED9-8EAF-482C-AC54-8A81D80AE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2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044A4-397F-4327-A84A-B1FCD374952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91ED9-8EAF-482C-AC54-8A81D80AE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60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0" r:id="rId3"/>
    <p:sldLayoutId id="214748393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Bell MT" panose="020205030603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044A4-397F-4327-A84A-B1FCD374952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91ED9-8EAF-482C-AC54-8A81D80AE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31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35" r:id="rId2"/>
    <p:sldLayoutId id="214748368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Bell MT" panose="020205030603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044A4-397F-4327-A84A-B1FCD374952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91ED9-8EAF-482C-AC54-8A81D80AE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43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Bell MT" panose="020205030603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044A4-397F-4327-A84A-B1FCD374952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91ED9-8EAF-482C-AC54-8A81D80AE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26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Bell MT" panose="020205030603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044A4-397F-4327-A84A-B1FCD374952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91ED9-8EAF-482C-AC54-8A81D80AE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67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Bell MT" panose="020205030603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-33493"/>
            <a:ext cx="9164401" cy="6870914"/>
          </a:xfrm>
          <a:prstGeom prst="rect">
            <a:avLst/>
          </a:prstGeom>
          <a:gradFill>
            <a:gsLst>
              <a:gs pos="0">
                <a:srgbClr val="A5A5A5">
                  <a:lumMod val="0"/>
                  <a:lumOff val="100000"/>
                </a:srgbClr>
              </a:gs>
              <a:gs pos="82000">
                <a:srgbClr val="F4F1EC"/>
              </a:gs>
              <a:gs pos="63000">
                <a:srgbClr val="A5A5A5">
                  <a:lumMod val="0"/>
                  <a:lumOff val="100000"/>
                </a:srgbClr>
              </a:gs>
              <a:gs pos="100000">
                <a:srgbClr val="E0D7C6"/>
              </a:gs>
            </a:gsLst>
            <a:path path="circle">
              <a:fillToRect l="50000" t="-80000" r="50000" b="18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sto MT" panose="02040603050505030304" pitchFamily="18" charset="0"/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-291" y="-10372"/>
            <a:ext cx="9144000" cy="1186542"/>
            <a:chOff x="-291" y="-10372"/>
            <a:chExt cx="9144000" cy="1186542"/>
          </a:xfrm>
        </p:grpSpPr>
        <p:sp>
          <p:nvSpPr>
            <p:cNvPr id="31" name="Title 1"/>
            <p:cNvSpPr txBox="1">
              <a:spLocks/>
            </p:cNvSpPr>
            <p:nvPr userDrawn="1"/>
          </p:nvSpPr>
          <p:spPr>
            <a:xfrm>
              <a:off x="1209607" y="171849"/>
              <a:ext cx="6642035" cy="8825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bg1"/>
                  </a:solidFill>
                  <a:latin typeface="Calisto MT" panose="02040603050505030304" pitchFamily="18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sto MT" panose="02040603050505030304" pitchFamily="18" charset="0"/>
                  <a:ea typeface="+mj-ea"/>
                  <a:cs typeface="+mj-cs"/>
                </a:rPr>
                <a:t>Slide Title</a:t>
              </a:r>
              <a:br>
                <a: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sto MT" panose="02040603050505030304" pitchFamily="18" charset="0"/>
                  <a:ea typeface="+mj-ea"/>
                  <a:cs typeface="+mj-cs"/>
                </a:rPr>
              </a:br>
              <a:r>
                <a:rPr kumimoji="0" lang="en-US" sz="2500" b="0" i="0" u="none" strike="noStrike" kern="1200" cap="none" spc="0" normalizeH="0" baseline="0" noProof="0">
                  <a:ln>
                    <a:noFill/>
                  </a:ln>
                  <a:solidFill>
                    <a:srgbClr val="BAA580"/>
                  </a:solidFill>
                  <a:effectLst/>
                  <a:uLnTx/>
                  <a:uFillTx/>
                  <a:latin typeface="Calisto MT" panose="02040603050505030304" pitchFamily="18" charset="0"/>
                  <a:ea typeface="+mj-ea"/>
                  <a:cs typeface="+mj-cs"/>
                </a:rPr>
                <a:t>Subtitle</a:t>
              </a:r>
            </a:p>
          </p:txBody>
        </p:sp>
        <p:grpSp>
          <p:nvGrpSpPr>
            <p:cNvPr id="32" name="Group 31"/>
            <p:cNvGrpSpPr/>
            <p:nvPr userDrawn="1"/>
          </p:nvGrpSpPr>
          <p:grpSpPr>
            <a:xfrm>
              <a:off x="-291" y="174653"/>
              <a:ext cx="9144000" cy="822960"/>
              <a:chOff x="0" y="191678"/>
              <a:chExt cx="12188952" cy="822960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10D1800-1D9E-1B49-8D3C-F5879D796707}"/>
                  </a:ext>
                </a:extLst>
              </p:cNvPr>
              <p:cNvSpPr/>
              <p:nvPr/>
            </p:nvSpPr>
            <p:spPr>
              <a:xfrm>
                <a:off x="0" y="191678"/>
                <a:ext cx="12188952" cy="822960"/>
              </a:xfrm>
              <a:prstGeom prst="rect">
                <a:avLst/>
              </a:prstGeom>
              <a:solidFill>
                <a:srgbClr val="05012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53AA0B7-5509-2C4B-BBE1-95709820AAC4}"/>
                  </a:ext>
                </a:extLst>
              </p:cNvPr>
              <p:cNvSpPr/>
              <p:nvPr/>
            </p:nvSpPr>
            <p:spPr>
              <a:xfrm>
                <a:off x="0" y="942059"/>
                <a:ext cx="12188952" cy="45720"/>
              </a:xfrm>
              <a:prstGeom prst="rect">
                <a:avLst/>
              </a:prstGeom>
              <a:solidFill>
                <a:srgbClr val="A4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8E358F5-3E67-D746-9AAE-8B88945BE040}"/>
                  </a:ext>
                </a:extLst>
              </p:cNvPr>
              <p:cNvSpPr/>
              <p:nvPr/>
            </p:nvSpPr>
            <p:spPr>
              <a:xfrm>
                <a:off x="0" y="218159"/>
                <a:ext cx="12188952" cy="45720"/>
              </a:xfrm>
              <a:prstGeom prst="rect">
                <a:avLst/>
              </a:prstGeom>
              <a:solidFill>
                <a:srgbClr val="A4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33" name="Group 32"/>
            <p:cNvGrpSpPr/>
            <p:nvPr userDrawn="1"/>
          </p:nvGrpSpPr>
          <p:grpSpPr>
            <a:xfrm>
              <a:off x="7849106" y="3689"/>
              <a:ext cx="1134611" cy="1134611"/>
              <a:chOff x="7853868" y="444225"/>
              <a:chExt cx="1134611" cy="1134611"/>
            </a:xfrm>
          </p:grpSpPr>
          <p:sp>
            <p:nvSpPr>
              <p:cNvPr id="37" name="Flowchart: Connector 36"/>
              <p:cNvSpPr/>
              <p:nvPr/>
            </p:nvSpPr>
            <p:spPr>
              <a:xfrm>
                <a:off x="7853868" y="444225"/>
                <a:ext cx="1134611" cy="1134611"/>
              </a:xfrm>
              <a:prstGeom prst="flowChartConnector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67961" y="458318"/>
                <a:ext cx="1106424" cy="1106424"/>
              </a:xfrm>
              <a:prstGeom prst="rect">
                <a:avLst/>
              </a:prstGeom>
              <a:noFill/>
            </p:spPr>
          </p:pic>
        </p:grpSp>
        <p:grpSp>
          <p:nvGrpSpPr>
            <p:cNvPr id="34" name="Group 33"/>
            <p:cNvGrpSpPr/>
            <p:nvPr userDrawn="1"/>
          </p:nvGrpSpPr>
          <p:grpSpPr>
            <a:xfrm>
              <a:off x="114499" y="-10372"/>
              <a:ext cx="1186542" cy="1186542"/>
              <a:chOff x="107356" y="-10372"/>
              <a:chExt cx="1186542" cy="1186542"/>
            </a:xfrm>
          </p:grpSpPr>
          <p:sp>
            <p:nvSpPr>
              <p:cNvPr id="35" name="Flowchart: Connector 34"/>
              <p:cNvSpPr/>
              <p:nvPr/>
            </p:nvSpPr>
            <p:spPr>
              <a:xfrm>
                <a:off x="140465" y="-4728"/>
                <a:ext cx="1134611" cy="1134611"/>
              </a:xfrm>
              <a:prstGeom prst="flowChartConnector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7356" y="-10372"/>
                <a:ext cx="1186542" cy="118654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2" name="TextBox 41"/>
          <p:cNvSpPr txBox="1"/>
          <p:nvPr userDrawn="1"/>
        </p:nvSpPr>
        <p:spPr>
          <a:xfrm>
            <a:off x="4121946" y="6494197"/>
            <a:ext cx="876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prstClr val="black"/>
                </a:solidFill>
                <a:latin typeface="Calisto MT" panose="02040603050505030304" pitchFamily="18" charset="0"/>
              </a:rPr>
              <a:t>CUI</a:t>
            </a:r>
          </a:p>
        </p:txBody>
      </p:sp>
      <p:sp>
        <p:nvSpPr>
          <p:cNvPr id="43" name="TextBox 42"/>
          <p:cNvSpPr txBox="1"/>
          <p:nvPr userDrawn="1"/>
        </p:nvSpPr>
        <p:spPr>
          <a:xfrm>
            <a:off x="4121946" y="-33493"/>
            <a:ext cx="876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prstClr val="black"/>
                </a:solidFill>
                <a:latin typeface="Calisto MT" panose="02040603050505030304" pitchFamily="18" charset="0"/>
              </a:rPr>
              <a:t>CUI</a:t>
            </a:r>
          </a:p>
        </p:txBody>
      </p:sp>
      <p:sp>
        <p:nvSpPr>
          <p:cNvPr id="44" name="Rectangle 43"/>
          <p:cNvSpPr/>
          <p:nvPr userDrawn="1"/>
        </p:nvSpPr>
        <p:spPr>
          <a:xfrm>
            <a:off x="0" y="6743700"/>
            <a:ext cx="9144000" cy="66675"/>
          </a:xfrm>
          <a:prstGeom prst="rect">
            <a:avLst/>
          </a:prstGeom>
          <a:solidFill>
            <a:srgbClr val="02021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black"/>
              </a:solidFill>
              <a:latin typeface="Calisto MT" panose="02040603050505030304" pitchFamily="18" charset="0"/>
            </a:endParaRPr>
          </a:p>
        </p:txBody>
      </p:sp>
      <p:cxnSp>
        <p:nvCxnSpPr>
          <p:cNvPr id="45" name="Straight Connector 44"/>
          <p:cNvCxnSpPr/>
          <p:nvPr userDrawn="1"/>
        </p:nvCxnSpPr>
        <p:spPr>
          <a:xfrm>
            <a:off x="-10089" y="6739546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A40000"/>
            </a:solidFill>
            <a:prstDash val="solid"/>
            <a:miter lim="800000"/>
          </a:ln>
          <a:effectLst/>
        </p:spPr>
      </p:cxnSp>
      <p:sp>
        <p:nvSpPr>
          <p:cNvPr id="46" name="TextBox 45"/>
          <p:cNvSpPr txBox="1"/>
          <p:nvPr userDrawn="1"/>
        </p:nvSpPr>
        <p:spPr>
          <a:xfrm>
            <a:off x="7083425" y="650934"/>
            <a:ext cx="766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Calisto MT" panose="02040603050505030304" pitchFamily="18" charset="0"/>
              </a:rPr>
              <a:t>Sep 23</a:t>
            </a:r>
          </a:p>
          <a:p>
            <a:endParaRPr lang="en-US" sz="1600">
              <a:solidFill>
                <a:srgbClr val="FFFFFF"/>
              </a:solidFill>
              <a:latin typeface="Calisto MT" panose="02040603050505030304" pitchFamily="18" charset="0"/>
            </a:endParaRPr>
          </a:p>
        </p:txBody>
      </p:sp>
      <p:sp>
        <p:nvSpPr>
          <p:cNvPr id="47" name="Slide Number Placeholder 5"/>
          <p:cNvSpPr txBox="1">
            <a:spLocks/>
          </p:cNvSpPr>
          <p:nvPr userDrawn="1"/>
        </p:nvSpPr>
        <p:spPr>
          <a:xfrm>
            <a:off x="7070347" y="643326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sto MT" panose="02040603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6354A-032C-4ADF-A951-B5C579A41F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34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-33493"/>
            <a:ext cx="9164401" cy="6870914"/>
          </a:xfrm>
          <a:prstGeom prst="rect">
            <a:avLst/>
          </a:prstGeom>
          <a:gradFill>
            <a:gsLst>
              <a:gs pos="0">
                <a:srgbClr val="A5A5A5">
                  <a:lumMod val="0"/>
                  <a:lumOff val="100000"/>
                </a:srgbClr>
              </a:gs>
              <a:gs pos="82000">
                <a:srgbClr val="F4F1EC"/>
              </a:gs>
              <a:gs pos="63000">
                <a:srgbClr val="A5A5A5">
                  <a:lumMod val="0"/>
                  <a:lumOff val="100000"/>
                </a:srgbClr>
              </a:gs>
              <a:gs pos="100000">
                <a:srgbClr val="E0D7C6"/>
              </a:gs>
            </a:gsLst>
            <a:path path="circle">
              <a:fillToRect l="50000" t="-80000" r="50000" b="18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sto MT" panose="02040603050505030304" pitchFamily="18" charset="0"/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-291" y="-10372"/>
            <a:ext cx="9144000" cy="1186542"/>
            <a:chOff x="-291" y="-10372"/>
            <a:chExt cx="9144000" cy="1186542"/>
          </a:xfrm>
        </p:grpSpPr>
        <p:sp>
          <p:nvSpPr>
            <p:cNvPr id="31" name="Title 1"/>
            <p:cNvSpPr txBox="1">
              <a:spLocks/>
            </p:cNvSpPr>
            <p:nvPr userDrawn="1"/>
          </p:nvSpPr>
          <p:spPr>
            <a:xfrm>
              <a:off x="1209607" y="171849"/>
              <a:ext cx="6642035" cy="8825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bg1"/>
                  </a:solidFill>
                  <a:latin typeface="Calisto MT" panose="02040603050505030304" pitchFamily="18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sto MT" panose="02040603050505030304" pitchFamily="18" charset="0"/>
                  <a:ea typeface="+mj-ea"/>
                  <a:cs typeface="+mj-cs"/>
                </a:rPr>
                <a:t>Slide Title</a:t>
              </a:r>
              <a:br>
                <a: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sto MT" panose="02040603050505030304" pitchFamily="18" charset="0"/>
                  <a:ea typeface="+mj-ea"/>
                  <a:cs typeface="+mj-cs"/>
                </a:rPr>
              </a:br>
              <a:r>
                <a:rPr kumimoji="0" lang="en-US" sz="2500" b="0" i="0" u="none" strike="noStrike" kern="1200" cap="none" spc="0" normalizeH="0" baseline="0" noProof="0">
                  <a:ln>
                    <a:noFill/>
                  </a:ln>
                  <a:solidFill>
                    <a:srgbClr val="BAA580"/>
                  </a:solidFill>
                  <a:effectLst/>
                  <a:uLnTx/>
                  <a:uFillTx/>
                  <a:latin typeface="Calisto MT" panose="02040603050505030304" pitchFamily="18" charset="0"/>
                  <a:ea typeface="+mj-ea"/>
                  <a:cs typeface="+mj-cs"/>
                </a:rPr>
                <a:t>Subtitle</a:t>
              </a:r>
            </a:p>
          </p:txBody>
        </p:sp>
        <p:grpSp>
          <p:nvGrpSpPr>
            <p:cNvPr id="32" name="Group 31"/>
            <p:cNvGrpSpPr/>
            <p:nvPr userDrawn="1"/>
          </p:nvGrpSpPr>
          <p:grpSpPr>
            <a:xfrm>
              <a:off x="-291" y="174653"/>
              <a:ext cx="9144000" cy="822960"/>
              <a:chOff x="0" y="191678"/>
              <a:chExt cx="12188952" cy="822960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10D1800-1D9E-1B49-8D3C-F5879D796707}"/>
                  </a:ext>
                </a:extLst>
              </p:cNvPr>
              <p:cNvSpPr/>
              <p:nvPr/>
            </p:nvSpPr>
            <p:spPr>
              <a:xfrm>
                <a:off x="0" y="191678"/>
                <a:ext cx="12188952" cy="822960"/>
              </a:xfrm>
              <a:prstGeom prst="rect">
                <a:avLst/>
              </a:prstGeom>
              <a:solidFill>
                <a:srgbClr val="05012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53AA0B7-5509-2C4B-BBE1-95709820AAC4}"/>
                  </a:ext>
                </a:extLst>
              </p:cNvPr>
              <p:cNvSpPr/>
              <p:nvPr/>
            </p:nvSpPr>
            <p:spPr>
              <a:xfrm>
                <a:off x="0" y="942059"/>
                <a:ext cx="12188952" cy="45720"/>
              </a:xfrm>
              <a:prstGeom prst="rect">
                <a:avLst/>
              </a:prstGeom>
              <a:solidFill>
                <a:srgbClr val="A4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8E358F5-3E67-D746-9AAE-8B88945BE040}"/>
                  </a:ext>
                </a:extLst>
              </p:cNvPr>
              <p:cNvSpPr/>
              <p:nvPr/>
            </p:nvSpPr>
            <p:spPr>
              <a:xfrm>
                <a:off x="0" y="218159"/>
                <a:ext cx="12188952" cy="45720"/>
              </a:xfrm>
              <a:prstGeom prst="rect">
                <a:avLst/>
              </a:prstGeom>
              <a:solidFill>
                <a:srgbClr val="A4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33" name="Group 32"/>
            <p:cNvGrpSpPr/>
            <p:nvPr userDrawn="1"/>
          </p:nvGrpSpPr>
          <p:grpSpPr>
            <a:xfrm>
              <a:off x="7849106" y="3689"/>
              <a:ext cx="1134611" cy="1134611"/>
              <a:chOff x="7853868" y="444225"/>
              <a:chExt cx="1134611" cy="1134611"/>
            </a:xfrm>
          </p:grpSpPr>
          <p:sp>
            <p:nvSpPr>
              <p:cNvPr id="37" name="Flowchart: Connector 36"/>
              <p:cNvSpPr/>
              <p:nvPr/>
            </p:nvSpPr>
            <p:spPr>
              <a:xfrm>
                <a:off x="7853868" y="444225"/>
                <a:ext cx="1134611" cy="1134611"/>
              </a:xfrm>
              <a:prstGeom prst="flowChartConnector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67961" y="458318"/>
                <a:ext cx="1106424" cy="1106424"/>
              </a:xfrm>
              <a:prstGeom prst="rect">
                <a:avLst/>
              </a:prstGeom>
              <a:noFill/>
            </p:spPr>
          </p:pic>
        </p:grpSp>
        <p:grpSp>
          <p:nvGrpSpPr>
            <p:cNvPr id="34" name="Group 33"/>
            <p:cNvGrpSpPr/>
            <p:nvPr userDrawn="1"/>
          </p:nvGrpSpPr>
          <p:grpSpPr>
            <a:xfrm>
              <a:off x="114499" y="-10372"/>
              <a:ext cx="1186542" cy="1186542"/>
              <a:chOff x="107356" y="-10372"/>
              <a:chExt cx="1186542" cy="1186542"/>
            </a:xfrm>
          </p:grpSpPr>
          <p:sp>
            <p:nvSpPr>
              <p:cNvPr id="35" name="Flowchart: Connector 34"/>
              <p:cNvSpPr/>
              <p:nvPr/>
            </p:nvSpPr>
            <p:spPr>
              <a:xfrm>
                <a:off x="140465" y="-4728"/>
                <a:ext cx="1134611" cy="1134611"/>
              </a:xfrm>
              <a:prstGeom prst="flowChartConnector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7356" y="-10372"/>
                <a:ext cx="1186542" cy="118654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2" name="TextBox 41"/>
          <p:cNvSpPr txBox="1"/>
          <p:nvPr userDrawn="1"/>
        </p:nvSpPr>
        <p:spPr>
          <a:xfrm>
            <a:off x="4121946" y="6494197"/>
            <a:ext cx="876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prstClr val="black"/>
                </a:solidFill>
                <a:latin typeface="Calisto MT" panose="02040603050505030304" pitchFamily="18" charset="0"/>
              </a:rPr>
              <a:t>CUI</a:t>
            </a:r>
          </a:p>
        </p:txBody>
      </p:sp>
      <p:sp>
        <p:nvSpPr>
          <p:cNvPr id="43" name="TextBox 42"/>
          <p:cNvSpPr txBox="1"/>
          <p:nvPr userDrawn="1"/>
        </p:nvSpPr>
        <p:spPr>
          <a:xfrm>
            <a:off x="4121946" y="-33493"/>
            <a:ext cx="876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prstClr val="black"/>
                </a:solidFill>
                <a:latin typeface="Calisto MT" panose="02040603050505030304" pitchFamily="18" charset="0"/>
              </a:rPr>
              <a:t>CUI</a:t>
            </a:r>
          </a:p>
        </p:txBody>
      </p:sp>
      <p:sp>
        <p:nvSpPr>
          <p:cNvPr id="44" name="Rectangle 43"/>
          <p:cNvSpPr/>
          <p:nvPr userDrawn="1"/>
        </p:nvSpPr>
        <p:spPr>
          <a:xfrm>
            <a:off x="0" y="6743700"/>
            <a:ext cx="9144000" cy="66675"/>
          </a:xfrm>
          <a:prstGeom prst="rect">
            <a:avLst/>
          </a:prstGeom>
          <a:solidFill>
            <a:srgbClr val="02021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black"/>
              </a:solidFill>
              <a:latin typeface="Calisto MT" panose="02040603050505030304" pitchFamily="18" charset="0"/>
            </a:endParaRPr>
          </a:p>
        </p:txBody>
      </p:sp>
      <p:cxnSp>
        <p:nvCxnSpPr>
          <p:cNvPr id="45" name="Straight Connector 44"/>
          <p:cNvCxnSpPr/>
          <p:nvPr userDrawn="1"/>
        </p:nvCxnSpPr>
        <p:spPr>
          <a:xfrm>
            <a:off x="-10089" y="6739546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A40000"/>
            </a:solidFill>
            <a:prstDash val="solid"/>
            <a:miter lim="800000"/>
          </a:ln>
          <a:effectLst/>
        </p:spPr>
      </p:cxnSp>
      <p:sp>
        <p:nvSpPr>
          <p:cNvPr id="46" name="TextBox 45"/>
          <p:cNvSpPr txBox="1"/>
          <p:nvPr userDrawn="1"/>
        </p:nvSpPr>
        <p:spPr>
          <a:xfrm>
            <a:off x="7083425" y="650934"/>
            <a:ext cx="766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Calisto MT" panose="02040603050505030304" pitchFamily="18" charset="0"/>
              </a:rPr>
              <a:t>Sep 23</a:t>
            </a:r>
          </a:p>
        </p:txBody>
      </p:sp>
      <p:sp>
        <p:nvSpPr>
          <p:cNvPr id="47" name="Slide Number Placeholder 5"/>
          <p:cNvSpPr txBox="1">
            <a:spLocks/>
          </p:cNvSpPr>
          <p:nvPr userDrawn="1"/>
        </p:nvSpPr>
        <p:spPr>
          <a:xfrm>
            <a:off x="7070347" y="643326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sto MT" panose="020406030505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6354A-032C-4ADF-A951-B5C579A41F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5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-20401" y="-8448"/>
            <a:ext cx="9164401" cy="6870914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82000">
                <a:srgbClr val="F4F1EC"/>
              </a:gs>
              <a:gs pos="63000">
                <a:schemeClr val="accent3">
                  <a:lumMod val="0"/>
                  <a:lumOff val="100000"/>
                </a:schemeClr>
              </a:gs>
              <a:gs pos="100000">
                <a:srgbClr val="E0D7C6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80" y="1533755"/>
            <a:ext cx="8201980" cy="4589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324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2F6BEDA-097F-4AEE-AEA0-20255427A66F}" type="datetime1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5379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Distro Statement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0825" y="64324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46354A-032C-4ADF-A951-B5C579A41F6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79" y="-6081"/>
            <a:ext cx="1186542" cy="118654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743700"/>
            <a:ext cx="9144000" cy="66675"/>
          </a:xfrm>
          <a:prstGeom prst="rect">
            <a:avLst/>
          </a:prstGeom>
          <a:solidFill>
            <a:srgbClr val="02021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-10089" y="6739546"/>
            <a:ext cx="9144000" cy="0"/>
          </a:xfrm>
          <a:prstGeom prst="line">
            <a:avLst/>
          </a:prstGeom>
          <a:ln w="19050">
            <a:solidFill>
              <a:srgbClr val="A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7313B8-28A7-3D03-FFDC-0A032BDCD3DD}"/>
              </a:ext>
            </a:extLst>
          </p:cNvPr>
          <p:cNvGrpSpPr/>
          <p:nvPr userDrawn="1"/>
        </p:nvGrpSpPr>
        <p:grpSpPr>
          <a:xfrm>
            <a:off x="-3940" y="153825"/>
            <a:ext cx="9136710" cy="828292"/>
            <a:chOff x="-3940" y="153825"/>
            <a:chExt cx="9136710" cy="828292"/>
          </a:xfrm>
        </p:grpSpPr>
        <p:sp>
          <p:nvSpPr>
            <p:cNvPr id="8" name="Rectangle 7"/>
            <p:cNvSpPr/>
            <p:nvPr/>
          </p:nvSpPr>
          <p:spPr>
            <a:xfrm>
              <a:off x="1097769" y="153825"/>
              <a:ext cx="7560456" cy="827524"/>
            </a:xfrm>
            <a:custGeom>
              <a:avLst/>
              <a:gdLst>
                <a:gd name="connsiteX0" fmla="*/ 0 w 8044511"/>
                <a:gd name="connsiteY0" fmla="*/ 0 h 827524"/>
                <a:gd name="connsiteX1" fmla="*/ 8044511 w 8044511"/>
                <a:gd name="connsiteY1" fmla="*/ 0 h 827524"/>
                <a:gd name="connsiteX2" fmla="*/ 8044511 w 8044511"/>
                <a:gd name="connsiteY2" fmla="*/ 827524 h 827524"/>
                <a:gd name="connsiteX3" fmla="*/ 0 w 8044511"/>
                <a:gd name="connsiteY3" fmla="*/ 827524 h 827524"/>
                <a:gd name="connsiteX4" fmla="*/ 0 w 8044511"/>
                <a:gd name="connsiteY4" fmla="*/ 0 h 827524"/>
                <a:gd name="connsiteX0" fmla="*/ 938 w 8045449"/>
                <a:gd name="connsiteY0" fmla="*/ 0 h 827524"/>
                <a:gd name="connsiteX1" fmla="*/ 8045449 w 8045449"/>
                <a:gd name="connsiteY1" fmla="*/ 0 h 827524"/>
                <a:gd name="connsiteX2" fmla="*/ 8045449 w 8045449"/>
                <a:gd name="connsiteY2" fmla="*/ 827524 h 827524"/>
                <a:gd name="connsiteX3" fmla="*/ 938 w 8045449"/>
                <a:gd name="connsiteY3" fmla="*/ 827524 h 827524"/>
                <a:gd name="connsiteX4" fmla="*/ 0 w 8045449"/>
                <a:gd name="connsiteY4" fmla="*/ 417675 h 827524"/>
                <a:gd name="connsiteX5" fmla="*/ 938 w 8045449"/>
                <a:gd name="connsiteY5" fmla="*/ 0 h 827524"/>
                <a:gd name="connsiteX0" fmla="*/ 1 w 8044512"/>
                <a:gd name="connsiteY0" fmla="*/ 0 h 827524"/>
                <a:gd name="connsiteX1" fmla="*/ 8044512 w 8044512"/>
                <a:gd name="connsiteY1" fmla="*/ 0 h 827524"/>
                <a:gd name="connsiteX2" fmla="*/ 8044512 w 8044512"/>
                <a:gd name="connsiteY2" fmla="*/ 827524 h 827524"/>
                <a:gd name="connsiteX3" fmla="*/ 1 w 8044512"/>
                <a:gd name="connsiteY3" fmla="*/ 827524 h 827524"/>
                <a:gd name="connsiteX4" fmla="*/ 183213 w 8044512"/>
                <a:gd name="connsiteY4" fmla="*/ 417675 h 827524"/>
                <a:gd name="connsiteX5" fmla="*/ 1 w 8044512"/>
                <a:gd name="connsiteY5" fmla="*/ 0 h 827524"/>
                <a:gd name="connsiteX0" fmla="*/ 1 w 8044512"/>
                <a:gd name="connsiteY0" fmla="*/ 0 h 827524"/>
                <a:gd name="connsiteX1" fmla="*/ 8044512 w 8044512"/>
                <a:gd name="connsiteY1" fmla="*/ 0 h 827524"/>
                <a:gd name="connsiteX2" fmla="*/ 8044512 w 8044512"/>
                <a:gd name="connsiteY2" fmla="*/ 827524 h 827524"/>
                <a:gd name="connsiteX3" fmla="*/ 1 w 8044512"/>
                <a:gd name="connsiteY3" fmla="*/ 827524 h 827524"/>
                <a:gd name="connsiteX4" fmla="*/ 183213 w 8044512"/>
                <a:gd name="connsiteY4" fmla="*/ 417675 h 827524"/>
                <a:gd name="connsiteX5" fmla="*/ 1 w 8044512"/>
                <a:gd name="connsiteY5" fmla="*/ 0 h 827524"/>
                <a:gd name="connsiteX0" fmla="*/ 0 w 8044511"/>
                <a:gd name="connsiteY0" fmla="*/ 0 h 827524"/>
                <a:gd name="connsiteX1" fmla="*/ 8044511 w 8044511"/>
                <a:gd name="connsiteY1" fmla="*/ 0 h 827524"/>
                <a:gd name="connsiteX2" fmla="*/ 8044511 w 8044511"/>
                <a:gd name="connsiteY2" fmla="*/ 827524 h 827524"/>
                <a:gd name="connsiteX3" fmla="*/ 0 w 8044511"/>
                <a:gd name="connsiteY3" fmla="*/ 827524 h 827524"/>
                <a:gd name="connsiteX4" fmla="*/ 183212 w 8044511"/>
                <a:gd name="connsiteY4" fmla="*/ 417675 h 827524"/>
                <a:gd name="connsiteX5" fmla="*/ 0 w 8044511"/>
                <a:gd name="connsiteY5" fmla="*/ 0 h 827524"/>
                <a:gd name="connsiteX0" fmla="*/ 0 w 8044511"/>
                <a:gd name="connsiteY0" fmla="*/ 0 h 827524"/>
                <a:gd name="connsiteX1" fmla="*/ 8044511 w 8044511"/>
                <a:gd name="connsiteY1" fmla="*/ 0 h 827524"/>
                <a:gd name="connsiteX2" fmla="*/ 8043001 w 8044511"/>
                <a:gd name="connsiteY2" fmla="*/ 445165 h 827524"/>
                <a:gd name="connsiteX3" fmla="*/ 8044511 w 8044511"/>
                <a:gd name="connsiteY3" fmla="*/ 827524 h 827524"/>
                <a:gd name="connsiteX4" fmla="*/ 0 w 8044511"/>
                <a:gd name="connsiteY4" fmla="*/ 827524 h 827524"/>
                <a:gd name="connsiteX5" fmla="*/ 183212 w 8044511"/>
                <a:gd name="connsiteY5" fmla="*/ 417675 h 827524"/>
                <a:gd name="connsiteX6" fmla="*/ 0 w 8044511"/>
                <a:gd name="connsiteY6" fmla="*/ 0 h 827524"/>
                <a:gd name="connsiteX0" fmla="*/ 0 w 8044511"/>
                <a:gd name="connsiteY0" fmla="*/ 0 h 827524"/>
                <a:gd name="connsiteX1" fmla="*/ 8044511 w 8044511"/>
                <a:gd name="connsiteY1" fmla="*/ 0 h 827524"/>
                <a:gd name="connsiteX2" fmla="*/ 7822136 w 8044511"/>
                <a:gd name="connsiteY2" fmla="*/ 424910 h 827524"/>
                <a:gd name="connsiteX3" fmla="*/ 8044511 w 8044511"/>
                <a:gd name="connsiteY3" fmla="*/ 827524 h 827524"/>
                <a:gd name="connsiteX4" fmla="*/ 0 w 8044511"/>
                <a:gd name="connsiteY4" fmla="*/ 827524 h 827524"/>
                <a:gd name="connsiteX5" fmla="*/ 183212 w 8044511"/>
                <a:gd name="connsiteY5" fmla="*/ 417675 h 827524"/>
                <a:gd name="connsiteX6" fmla="*/ 0 w 8044511"/>
                <a:gd name="connsiteY6" fmla="*/ 0 h 827524"/>
                <a:gd name="connsiteX0" fmla="*/ 0 w 8044511"/>
                <a:gd name="connsiteY0" fmla="*/ 0 h 827524"/>
                <a:gd name="connsiteX1" fmla="*/ 8044511 w 8044511"/>
                <a:gd name="connsiteY1" fmla="*/ 0 h 827524"/>
                <a:gd name="connsiteX2" fmla="*/ 7822136 w 8044511"/>
                <a:gd name="connsiteY2" fmla="*/ 424910 h 827524"/>
                <a:gd name="connsiteX3" fmla="*/ 8044511 w 8044511"/>
                <a:gd name="connsiteY3" fmla="*/ 827524 h 827524"/>
                <a:gd name="connsiteX4" fmla="*/ 0 w 8044511"/>
                <a:gd name="connsiteY4" fmla="*/ 827524 h 827524"/>
                <a:gd name="connsiteX5" fmla="*/ 183212 w 8044511"/>
                <a:gd name="connsiteY5" fmla="*/ 417675 h 827524"/>
                <a:gd name="connsiteX6" fmla="*/ 0 w 8044511"/>
                <a:gd name="connsiteY6" fmla="*/ 0 h 827524"/>
                <a:gd name="connsiteX0" fmla="*/ 0 w 8044511"/>
                <a:gd name="connsiteY0" fmla="*/ 0 h 827524"/>
                <a:gd name="connsiteX1" fmla="*/ 8044511 w 8044511"/>
                <a:gd name="connsiteY1" fmla="*/ 0 h 827524"/>
                <a:gd name="connsiteX2" fmla="*/ 7822136 w 8044511"/>
                <a:gd name="connsiteY2" fmla="*/ 424910 h 827524"/>
                <a:gd name="connsiteX3" fmla="*/ 8044511 w 8044511"/>
                <a:gd name="connsiteY3" fmla="*/ 827524 h 827524"/>
                <a:gd name="connsiteX4" fmla="*/ 0 w 8044511"/>
                <a:gd name="connsiteY4" fmla="*/ 827524 h 827524"/>
                <a:gd name="connsiteX5" fmla="*/ 183212 w 8044511"/>
                <a:gd name="connsiteY5" fmla="*/ 417675 h 827524"/>
                <a:gd name="connsiteX6" fmla="*/ 0 w 8044511"/>
                <a:gd name="connsiteY6" fmla="*/ 0 h 827524"/>
                <a:gd name="connsiteX0" fmla="*/ 0 w 8044511"/>
                <a:gd name="connsiteY0" fmla="*/ 0 h 827524"/>
                <a:gd name="connsiteX1" fmla="*/ 8044511 w 8044511"/>
                <a:gd name="connsiteY1" fmla="*/ 0 h 827524"/>
                <a:gd name="connsiteX2" fmla="*/ 7822136 w 8044511"/>
                <a:gd name="connsiteY2" fmla="*/ 424910 h 827524"/>
                <a:gd name="connsiteX3" fmla="*/ 8044511 w 8044511"/>
                <a:gd name="connsiteY3" fmla="*/ 827524 h 827524"/>
                <a:gd name="connsiteX4" fmla="*/ 0 w 8044511"/>
                <a:gd name="connsiteY4" fmla="*/ 827524 h 827524"/>
                <a:gd name="connsiteX5" fmla="*/ 208182 w 8044511"/>
                <a:gd name="connsiteY5" fmla="*/ 417675 h 827524"/>
                <a:gd name="connsiteX6" fmla="*/ 0 w 8044511"/>
                <a:gd name="connsiteY6" fmla="*/ 0 h 827524"/>
                <a:gd name="connsiteX0" fmla="*/ 0 w 8044511"/>
                <a:gd name="connsiteY0" fmla="*/ 0 h 827524"/>
                <a:gd name="connsiteX1" fmla="*/ 8044511 w 8044511"/>
                <a:gd name="connsiteY1" fmla="*/ 0 h 827524"/>
                <a:gd name="connsiteX2" fmla="*/ 7822136 w 8044511"/>
                <a:gd name="connsiteY2" fmla="*/ 424910 h 827524"/>
                <a:gd name="connsiteX3" fmla="*/ 8044511 w 8044511"/>
                <a:gd name="connsiteY3" fmla="*/ 827524 h 827524"/>
                <a:gd name="connsiteX4" fmla="*/ 0 w 8044511"/>
                <a:gd name="connsiteY4" fmla="*/ 827524 h 827524"/>
                <a:gd name="connsiteX5" fmla="*/ 233153 w 8044511"/>
                <a:gd name="connsiteY5" fmla="*/ 417675 h 827524"/>
                <a:gd name="connsiteX6" fmla="*/ 0 w 8044511"/>
                <a:gd name="connsiteY6" fmla="*/ 0 h 827524"/>
                <a:gd name="connsiteX0" fmla="*/ 0 w 8044511"/>
                <a:gd name="connsiteY0" fmla="*/ 0 h 827524"/>
                <a:gd name="connsiteX1" fmla="*/ 8044511 w 8044511"/>
                <a:gd name="connsiteY1" fmla="*/ 0 h 827524"/>
                <a:gd name="connsiteX2" fmla="*/ 7822136 w 8044511"/>
                <a:gd name="connsiteY2" fmla="*/ 424910 h 827524"/>
                <a:gd name="connsiteX3" fmla="*/ 8044511 w 8044511"/>
                <a:gd name="connsiteY3" fmla="*/ 827524 h 827524"/>
                <a:gd name="connsiteX4" fmla="*/ 0 w 8044511"/>
                <a:gd name="connsiteY4" fmla="*/ 827524 h 827524"/>
                <a:gd name="connsiteX5" fmla="*/ 220667 w 8044511"/>
                <a:gd name="connsiteY5" fmla="*/ 417675 h 827524"/>
                <a:gd name="connsiteX6" fmla="*/ 0 w 8044511"/>
                <a:gd name="connsiteY6" fmla="*/ 0 h 827524"/>
                <a:gd name="connsiteX0" fmla="*/ 0 w 8044511"/>
                <a:gd name="connsiteY0" fmla="*/ 0 h 827524"/>
                <a:gd name="connsiteX1" fmla="*/ 8044511 w 8044511"/>
                <a:gd name="connsiteY1" fmla="*/ 0 h 827524"/>
                <a:gd name="connsiteX2" fmla="*/ 7822136 w 8044511"/>
                <a:gd name="connsiteY2" fmla="*/ 424910 h 827524"/>
                <a:gd name="connsiteX3" fmla="*/ 8044511 w 8044511"/>
                <a:gd name="connsiteY3" fmla="*/ 827524 h 827524"/>
                <a:gd name="connsiteX4" fmla="*/ 0 w 8044511"/>
                <a:gd name="connsiteY4" fmla="*/ 827524 h 827524"/>
                <a:gd name="connsiteX5" fmla="*/ 220667 w 8044511"/>
                <a:gd name="connsiteY5" fmla="*/ 417675 h 827524"/>
                <a:gd name="connsiteX6" fmla="*/ 0 w 8044511"/>
                <a:gd name="connsiteY6" fmla="*/ 0 h 827524"/>
                <a:gd name="connsiteX0" fmla="*/ 0 w 8044511"/>
                <a:gd name="connsiteY0" fmla="*/ 0 h 827524"/>
                <a:gd name="connsiteX1" fmla="*/ 8044511 w 8044511"/>
                <a:gd name="connsiteY1" fmla="*/ 0 h 827524"/>
                <a:gd name="connsiteX2" fmla="*/ 7822136 w 8044511"/>
                <a:gd name="connsiteY2" fmla="*/ 424910 h 827524"/>
                <a:gd name="connsiteX3" fmla="*/ 8044511 w 8044511"/>
                <a:gd name="connsiteY3" fmla="*/ 827524 h 827524"/>
                <a:gd name="connsiteX4" fmla="*/ 0 w 8044511"/>
                <a:gd name="connsiteY4" fmla="*/ 827524 h 827524"/>
                <a:gd name="connsiteX5" fmla="*/ 220667 w 8044511"/>
                <a:gd name="connsiteY5" fmla="*/ 417675 h 827524"/>
                <a:gd name="connsiteX6" fmla="*/ 0 w 8044511"/>
                <a:gd name="connsiteY6" fmla="*/ 0 h 827524"/>
                <a:gd name="connsiteX0" fmla="*/ 0 w 8044511"/>
                <a:gd name="connsiteY0" fmla="*/ 0 h 827524"/>
                <a:gd name="connsiteX1" fmla="*/ 8044511 w 8044511"/>
                <a:gd name="connsiteY1" fmla="*/ 0 h 827524"/>
                <a:gd name="connsiteX2" fmla="*/ 7822136 w 8044511"/>
                <a:gd name="connsiteY2" fmla="*/ 424910 h 827524"/>
                <a:gd name="connsiteX3" fmla="*/ 8044511 w 8044511"/>
                <a:gd name="connsiteY3" fmla="*/ 827524 h 827524"/>
                <a:gd name="connsiteX4" fmla="*/ 0 w 8044511"/>
                <a:gd name="connsiteY4" fmla="*/ 827524 h 827524"/>
                <a:gd name="connsiteX5" fmla="*/ 220667 w 8044511"/>
                <a:gd name="connsiteY5" fmla="*/ 417675 h 827524"/>
                <a:gd name="connsiteX6" fmla="*/ 0 w 8044511"/>
                <a:gd name="connsiteY6" fmla="*/ 0 h 827524"/>
                <a:gd name="connsiteX0" fmla="*/ 0 w 8044511"/>
                <a:gd name="connsiteY0" fmla="*/ 0 h 827524"/>
                <a:gd name="connsiteX1" fmla="*/ 8044511 w 8044511"/>
                <a:gd name="connsiteY1" fmla="*/ 0 h 827524"/>
                <a:gd name="connsiteX2" fmla="*/ 7822136 w 8044511"/>
                <a:gd name="connsiteY2" fmla="*/ 424910 h 827524"/>
                <a:gd name="connsiteX3" fmla="*/ 8044511 w 8044511"/>
                <a:gd name="connsiteY3" fmla="*/ 827524 h 827524"/>
                <a:gd name="connsiteX4" fmla="*/ 0 w 8044511"/>
                <a:gd name="connsiteY4" fmla="*/ 827524 h 827524"/>
                <a:gd name="connsiteX5" fmla="*/ 220667 w 8044511"/>
                <a:gd name="connsiteY5" fmla="*/ 417675 h 827524"/>
                <a:gd name="connsiteX6" fmla="*/ 0 w 8044511"/>
                <a:gd name="connsiteY6" fmla="*/ 0 h 827524"/>
                <a:gd name="connsiteX0" fmla="*/ 0 w 8044511"/>
                <a:gd name="connsiteY0" fmla="*/ 0 h 827524"/>
                <a:gd name="connsiteX1" fmla="*/ 8044511 w 8044511"/>
                <a:gd name="connsiteY1" fmla="*/ 0 h 827524"/>
                <a:gd name="connsiteX2" fmla="*/ 7822136 w 8044511"/>
                <a:gd name="connsiteY2" fmla="*/ 424910 h 827524"/>
                <a:gd name="connsiteX3" fmla="*/ 8044511 w 8044511"/>
                <a:gd name="connsiteY3" fmla="*/ 827524 h 827524"/>
                <a:gd name="connsiteX4" fmla="*/ 0 w 8044511"/>
                <a:gd name="connsiteY4" fmla="*/ 827524 h 827524"/>
                <a:gd name="connsiteX5" fmla="*/ 220667 w 8044511"/>
                <a:gd name="connsiteY5" fmla="*/ 417675 h 827524"/>
                <a:gd name="connsiteX6" fmla="*/ 0 w 8044511"/>
                <a:gd name="connsiteY6" fmla="*/ 0 h 827524"/>
                <a:gd name="connsiteX0" fmla="*/ 0 w 8044511"/>
                <a:gd name="connsiteY0" fmla="*/ 0 h 827524"/>
                <a:gd name="connsiteX1" fmla="*/ 8044511 w 8044511"/>
                <a:gd name="connsiteY1" fmla="*/ 0 h 827524"/>
                <a:gd name="connsiteX2" fmla="*/ 7822136 w 8044511"/>
                <a:gd name="connsiteY2" fmla="*/ 424910 h 827524"/>
                <a:gd name="connsiteX3" fmla="*/ 8044511 w 8044511"/>
                <a:gd name="connsiteY3" fmla="*/ 827524 h 827524"/>
                <a:gd name="connsiteX4" fmla="*/ 0 w 8044511"/>
                <a:gd name="connsiteY4" fmla="*/ 827524 h 827524"/>
                <a:gd name="connsiteX5" fmla="*/ 220667 w 8044511"/>
                <a:gd name="connsiteY5" fmla="*/ 417675 h 827524"/>
                <a:gd name="connsiteX6" fmla="*/ 0 w 8044511"/>
                <a:gd name="connsiteY6" fmla="*/ 0 h 827524"/>
                <a:gd name="connsiteX0" fmla="*/ 0 w 8044511"/>
                <a:gd name="connsiteY0" fmla="*/ 0 h 827524"/>
                <a:gd name="connsiteX1" fmla="*/ 8044511 w 8044511"/>
                <a:gd name="connsiteY1" fmla="*/ 0 h 827524"/>
                <a:gd name="connsiteX2" fmla="*/ 7822136 w 8044511"/>
                <a:gd name="connsiteY2" fmla="*/ 424910 h 827524"/>
                <a:gd name="connsiteX3" fmla="*/ 8044511 w 8044511"/>
                <a:gd name="connsiteY3" fmla="*/ 827524 h 827524"/>
                <a:gd name="connsiteX4" fmla="*/ 0 w 8044511"/>
                <a:gd name="connsiteY4" fmla="*/ 827524 h 827524"/>
                <a:gd name="connsiteX5" fmla="*/ 220667 w 8044511"/>
                <a:gd name="connsiteY5" fmla="*/ 417675 h 827524"/>
                <a:gd name="connsiteX6" fmla="*/ 0 w 8044511"/>
                <a:gd name="connsiteY6" fmla="*/ 0 h 82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44511" h="827524">
                  <a:moveTo>
                    <a:pt x="0" y="0"/>
                  </a:moveTo>
                  <a:lnTo>
                    <a:pt x="8044511" y="0"/>
                  </a:lnTo>
                  <a:cubicBezTo>
                    <a:pt x="7891102" y="107876"/>
                    <a:pt x="7822639" y="276522"/>
                    <a:pt x="7822136" y="424910"/>
                  </a:cubicBezTo>
                  <a:cubicBezTo>
                    <a:pt x="7822639" y="552363"/>
                    <a:pt x="7894499" y="702964"/>
                    <a:pt x="8044511" y="827524"/>
                  </a:cubicBezTo>
                  <a:lnTo>
                    <a:pt x="0" y="827524"/>
                  </a:lnTo>
                  <a:cubicBezTo>
                    <a:pt x="98112" y="754408"/>
                    <a:pt x="220979" y="623403"/>
                    <a:pt x="220667" y="417675"/>
                  </a:cubicBezTo>
                  <a:cubicBezTo>
                    <a:pt x="214738" y="214655"/>
                    <a:pt x="123512" y="126525"/>
                    <a:pt x="0" y="0"/>
                  </a:cubicBezTo>
                  <a:close/>
                </a:path>
              </a:pathLst>
            </a:custGeom>
            <a:solidFill>
              <a:srgbClr val="020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144995" y="162555"/>
              <a:ext cx="7915575" cy="45719"/>
            </a:xfrm>
            <a:custGeom>
              <a:avLst/>
              <a:gdLst>
                <a:gd name="connsiteX0" fmla="*/ 0 w 307207"/>
                <a:gd name="connsiteY0" fmla="*/ 0 h 45719"/>
                <a:gd name="connsiteX1" fmla="*/ 307207 w 307207"/>
                <a:gd name="connsiteY1" fmla="*/ 0 h 45719"/>
                <a:gd name="connsiteX2" fmla="*/ 307207 w 307207"/>
                <a:gd name="connsiteY2" fmla="*/ 45719 h 45719"/>
                <a:gd name="connsiteX3" fmla="*/ 0 w 307207"/>
                <a:gd name="connsiteY3" fmla="*/ 45719 h 45719"/>
                <a:gd name="connsiteX4" fmla="*/ 0 w 307207"/>
                <a:gd name="connsiteY4" fmla="*/ 0 h 45719"/>
                <a:gd name="connsiteX0" fmla="*/ 0 w 307207"/>
                <a:gd name="connsiteY0" fmla="*/ 0 h 45719"/>
                <a:gd name="connsiteX1" fmla="*/ 307207 w 307207"/>
                <a:gd name="connsiteY1" fmla="*/ 0 h 45719"/>
                <a:gd name="connsiteX2" fmla="*/ 278632 w 307207"/>
                <a:gd name="connsiteY2" fmla="*/ 43338 h 45719"/>
                <a:gd name="connsiteX3" fmla="*/ 0 w 307207"/>
                <a:gd name="connsiteY3" fmla="*/ 45719 h 45719"/>
                <a:gd name="connsiteX4" fmla="*/ 0 w 307207"/>
                <a:gd name="connsiteY4" fmla="*/ 0 h 45719"/>
                <a:gd name="connsiteX0" fmla="*/ 0 w 314351"/>
                <a:gd name="connsiteY0" fmla="*/ 0 h 45719"/>
                <a:gd name="connsiteX1" fmla="*/ 314351 w 314351"/>
                <a:gd name="connsiteY1" fmla="*/ 0 h 45719"/>
                <a:gd name="connsiteX2" fmla="*/ 278632 w 314351"/>
                <a:gd name="connsiteY2" fmla="*/ 43338 h 45719"/>
                <a:gd name="connsiteX3" fmla="*/ 0 w 314351"/>
                <a:gd name="connsiteY3" fmla="*/ 45719 h 45719"/>
                <a:gd name="connsiteX4" fmla="*/ 0 w 314351"/>
                <a:gd name="connsiteY4" fmla="*/ 0 h 45719"/>
                <a:gd name="connsiteX0" fmla="*/ 0 w 314351"/>
                <a:gd name="connsiteY0" fmla="*/ 0 h 45719"/>
                <a:gd name="connsiteX1" fmla="*/ 314351 w 314351"/>
                <a:gd name="connsiteY1" fmla="*/ 0 h 45719"/>
                <a:gd name="connsiteX2" fmla="*/ 313338 w 314351"/>
                <a:gd name="connsiteY2" fmla="*/ 43338 h 45719"/>
                <a:gd name="connsiteX3" fmla="*/ 0 w 314351"/>
                <a:gd name="connsiteY3" fmla="*/ 45719 h 45719"/>
                <a:gd name="connsiteX4" fmla="*/ 0 w 314351"/>
                <a:gd name="connsiteY4" fmla="*/ 0 h 45719"/>
                <a:gd name="connsiteX0" fmla="*/ 0 w 314578"/>
                <a:gd name="connsiteY0" fmla="*/ 0 h 45719"/>
                <a:gd name="connsiteX1" fmla="*/ 314578 w 314578"/>
                <a:gd name="connsiteY1" fmla="*/ 2778 h 45719"/>
                <a:gd name="connsiteX2" fmla="*/ 313338 w 314578"/>
                <a:gd name="connsiteY2" fmla="*/ 43338 h 45719"/>
                <a:gd name="connsiteX3" fmla="*/ 0 w 314578"/>
                <a:gd name="connsiteY3" fmla="*/ 45719 h 45719"/>
                <a:gd name="connsiteX4" fmla="*/ 0 w 314578"/>
                <a:gd name="connsiteY4" fmla="*/ 0 h 45719"/>
                <a:gd name="connsiteX0" fmla="*/ 0 w 314578"/>
                <a:gd name="connsiteY0" fmla="*/ 0 h 43338"/>
                <a:gd name="connsiteX1" fmla="*/ 314578 w 314578"/>
                <a:gd name="connsiteY1" fmla="*/ 2778 h 43338"/>
                <a:gd name="connsiteX2" fmla="*/ 313338 w 314578"/>
                <a:gd name="connsiteY2" fmla="*/ 43338 h 43338"/>
                <a:gd name="connsiteX3" fmla="*/ 1471 w 314578"/>
                <a:gd name="connsiteY3" fmla="*/ 42825 h 43338"/>
                <a:gd name="connsiteX4" fmla="*/ 0 w 314578"/>
                <a:gd name="connsiteY4" fmla="*/ 0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578" h="43338">
                  <a:moveTo>
                    <a:pt x="0" y="0"/>
                  </a:moveTo>
                  <a:lnTo>
                    <a:pt x="314578" y="2778"/>
                  </a:lnTo>
                  <a:cubicBezTo>
                    <a:pt x="314240" y="17224"/>
                    <a:pt x="313676" y="28892"/>
                    <a:pt x="313338" y="43338"/>
                  </a:cubicBezTo>
                  <a:lnTo>
                    <a:pt x="1471" y="42825"/>
                  </a:lnTo>
                  <a:cubicBezTo>
                    <a:pt x="981" y="28550"/>
                    <a:pt x="490" y="14275"/>
                    <a:pt x="0" y="0"/>
                  </a:cubicBez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-3940" y="154593"/>
              <a:ext cx="327190" cy="827524"/>
              <a:chOff x="-3940" y="154593"/>
              <a:chExt cx="327701" cy="827524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-2407" y="154593"/>
                <a:ext cx="326168" cy="827524"/>
              </a:xfrm>
              <a:custGeom>
                <a:avLst/>
                <a:gdLst>
                  <a:gd name="connsiteX0" fmla="*/ 0 w 326168"/>
                  <a:gd name="connsiteY0" fmla="*/ 0 h 827524"/>
                  <a:gd name="connsiteX1" fmla="*/ 326168 w 326168"/>
                  <a:gd name="connsiteY1" fmla="*/ 0 h 827524"/>
                  <a:gd name="connsiteX2" fmla="*/ 326168 w 326168"/>
                  <a:gd name="connsiteY2" fmla="*/ 827524 h 827524"/>
                  <a:gd name="connsiteX3" fmla="*/ 0 w 326168"/>
                  <a:gd name="connsiteY3" fmla="*/ 827524 h 827524"/>
                  <a:gd name="connsiteX4" fmla="*/ 0 w 326168"/>
                  <a:gd name="connsiteY4" fmla="*/ 0 h 827524"/>
                  <a:gd name="connsiteX0" fmla="*/ 0 w 326257"/>
                  <a:gd name="connsiteY0" fmla="*/ 0 h 827524"/>
                  <a:gd name="connsiteX1" fmla="*/ 326168 w 326257"/>
                  <a:gd name="connsiteY1" fmla="*/ 0 h 827524"/>
                  <a:gd name="connsiteX2" fmla="*/ 326257 w 326257"/>
                  <a:gd name="connsiteY2" fmla="*/ 432782 h 827524"/>
                  <a:gd name="connsiteX3" fmla="*/ 326168 w 326257"/>
                  <a:gd name="connsiteY3" fmla="*/ 827524 h 827524"/>
                  <a:gd name="connsiteX4" fmla="*/ 0 w 326257"/>
                  <a:gd name="connsiteY4" fmla="*/ 827524 h 827524"/>
                  <a:gd name="connsiteX5" fmla="*/ 0 w 326257"/>
                  <a:gd name="connsiteY5" fmla="*/ 0 h 827524"/>
                  <a:gd name="connsiteX0" fmla="*/ 0 w 326257"/>
                  <a:gd name="connsiteY0" fmla="*/ 0 h 827524"/>
                  <a:gd name="connsiteX1" fmla="*/ 326168 w 326257"/>
                  <a:gd name="connsiteY1" fmla="*/ 0 h 827524"/>
                  <a:gd name="connsiteX2" fmla="*/ 326257 w 326257"/>
                  <a:gd name="connsiteY2" fmla="*/ 423257 h 827524"/>
                  <a:gd name="connsiteX3" fmla="*/ 326168 w 326257"/>
                  <a:gd name="connsiteY3" fmla="*/ 827524 h 827524"/>
                  <a:gd name="connsiteX4" fmla="*/ 0 w 326257"/>
                  <a:gd name="connsiteY4" fmla="*/ 827524 h 827524"/>
                  <a:gd name="connsiteX5" fmla="*/ 0 w 326257"/>
                  <a:gd name="connsiteY5" fmla="*/ 0 h 827524"/>
                  <a:gd name="connsiteX0" fmla="*/ 0 w 326168"/>
                  <a:gd name="connsiteY0" fmla="*/ 0 h 827524"/>
                  <a:gd name="connsiteX1" fmla="*/ 326168 w 326168"/>
                  <a:gd name="connsiteY1" fmla="*/ 0 h 827524"/>
                  <a:gd name="connsiteX2" fmla="*/ 81782 w 326168"/>
                  <a:gd name="connsiteY2" fmla="*/ 420082 h 827524"/>
                  <a:gd name="connsiteX3" fmla="*/ 326168 w 326168"/>
                  <a:gd name="connsiteY3" fmla="*/ 827524 h 827524"/>
                  <a:gd name="connsiteX4" fmla="*/ 0 w 326168"/>
                  <a:gd name="connsiteY4" fmla="*/ 827524 h 827524"/>
                  <a:gd name="connsiteX5" fmla="*/ 0 w 326168"/>
                  <a:gd name="connsiteY5" fmla="*/ 0 h 827524"/>
                  <a:gd name="connsiteX0" fmla="*/ 0 w 326168"/>
                  <a:gd name="connsiteY0" fmla="*/ 0 h 827524"/>
                  <a:gd name="connsiteX1" fmla="*/ 326168 w 326168"/>
                  <a:gd name="connsiteY1" fmla="*/ 0 h 827524"/>
                  <a:gd name="connsiteX2" fmla="*/ 154807 w 326168"/>
                  <a:gd name="connsiteY2" fmla="*/ 420082 h 827524"/>
                  <a:gd name="connsiteX3" fmla="*/ 326168 w 326168"/>
                  <a:gd name="connsiteY3" fmla="*/ 827524 h 827524"/>
                  <a:gd name="connsiteX4" fmla="*/ 0 w 326168"/>
                  <a:gd name="connsiteY4" fmla="*/ 827524 h 827524"/>
                  <a:gd name="connsiteX5" fmla="*/ 0 w 326168"/>
                  <a:gd name="connsiteY5" fmla="*/ 0 h 827524"/>
                  <a:gd name="connsiteX0" fmla="*/ 0 w 326168"/>
                  <a:gd name="connsiteY0" fmla="*/ 0 h 827524"/>
                  <a:gd name="connsiteX1" fmla="*/ 326168 w 326168"/>
                  <a:gd name="connsiteY1" fmla="*/ 0 h 827524"/>
                  <a:gd name="connsiteX2" fmla="*/ 154807 w 326168"/>
                  <a:gd name="connsiteY2" fmla="*/ 420082 h 827524"/>
                  <a:gd name="connsiteX3" fmla="*/ 326168 w 326168"/>
                  <a:gd name="connsiteY3" fmla="*/ 827524 h 827524"/>
                  <a:gd name="connsiteX4" fmla="*/ 0 w 326168"/>
                  <a:gd name="connsiteY4" fmla="*/ 827524 h 827524"/>
                  <a:gd name="connsiteX5" fmla="*/ 0 w 326168"/>
                  <a:gd name="connsiteY5" fmla="*/ 0 h 827524"/>
                  <a:gd name="connsiteX0" fmla="*/ 0 w 326168"/>
                  <a:gd name="connsiteY0" fmla="*/ 0 h 827524"/>
                  <a:gd name="connsiteX1" fmla="*/ 326168 w 326168"/>
                  <a:gd name="connsiteY1" fmla="*/ 0 h 827524"/>
                  <a:gd name="connsiteX2" fmla="*/ 154807 w 326168"/>
                  <a:gd name="connsiteY2" fmla="*/ 420082 h 827524"/>
                  <a:gd name="connsiteX3" fmla="*/ 326168 w 326168"/>
                  <a:gd name="connsiteY3" fmla="*/ 827524 h 827524"/>
                  <a:gd name="connsiteX4" fmla="*/ 0 w 326168"/>
                  <a:gd name="connsiteY4" fmla="*/ 827524 h 827524"/>
                  <a:gd name="connsiteX5" fmla="*/ 0 w 326168"/>
                  <a:gd name="connsiteY5" fmla="*/ 0 h 827524"/>
                  <a:gd name="connsiteX0" fmla="*/ 0 w 326168"/>
                  <a:gd name="connsiteY0" fmla="*/ 0 h 827524"/>
                  <a:gd name="connsiteX1" fmla="*/ 326168 w 326168"/>
                  <a:gd name="connsiteY1" fmla="*/ 0 h 827524"/>
                  <a:gd name="connsiteX2" fmla="*/ 154807 w 326168"/>
                  <a:gd name="connsiteY2" fmla="*/ 420082 h 827524"/>
                  <a:gd name="connsiteX3" fmla="*/ 326168 w 326168"/>
                  <a:gd name="connsiteY3" fmla="*/ 827524 h 827524"/>
                  <a:gd name="connsiteX4" fmla="*/ 0 w 326168"/>
                  <a:gd name="connsiteY4" fmla="*/ 827524 h 827524"/>
                  <a:gd name="connsiteX5" fmla="*/ 0 w 326168"/>
                  <a:gd name="connsiteY5" fmla="*/ 0 h 827524"/>
                  <a:gd name="connsiteX0" fmla="*/ 0 w 326168"/>
                  <a:gd name="connsiteY0" fmla="*/ 0 h 827524"/>
                  <a:gd name="connsiteX1" fmla="*/ 326168 w 326168"/>
                  <a:gd name="connsiteY1" fmla="*/ 0 h 827524"/>
                  <a:gd name="connsiteX2" fmla="*/ 154807 w 326168"/>
                  <a:gd name="connsiteY2" fmla="*/ 420082 h 827524"/>
                  <a:gd name="connsiteX3" fmla="*/ 326168 w 326168"/>
                  <a:gd name="connsiteY3" fmla="*/ 827524 h 827524"/>
                  <a:gd name="connsiteX4" fmla="*/ 0 w 326168"/>
                  <a:gd name="connsiteY4" fmla="*/ 827524 h 827524"/>
                  <a:gd name="connsiteX5" fmla="*/ 0 w 326168"/>
                  <a:gd name="connsiteY5" fmla="*/ 0 h 827524"/>
                  <a:gd name="connsiteX0" fmla="*/ 0 w 326168"/>
                  <a:gd name="connsiteY0" fmla="*/ 0 h 827524"/>
                  <a:gd name="connsiteX1" fmla="*/ 326168 w 326168"/>
                  <a:gd name="connsiteY1" fmla="*/ 0 h 827524"/>
                  <a:gd name="connsiteX2" fmla="*/ 154807 w 326168"/>
                  <a:gd name="connsiteY2" fmla="*/ 420082 h 827524"/>
                  <a:gd name="connsiteX3" fmla="*/ 326168 w 326168"/>
                  <a:gd name="connsiteY3" fmla="*/ 827524 h 827524"/>
                  <a:gd name="connsiteX4" fmla="*/ 0 w 326168"/>
                  <a:gd name="connsiteY4" fmla="*/ 827524 h 827524"/>
                  <a:gd name="connsiteX5" fmla="*/ 0 w 326168"/>
                  <a:gd name="connsiteY5" fmla="*/ 0 h 82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6168" h="827524">
                    <a:moveTo>
                      <a:pt x="0" y="0"/>
                    </a:moveTo>
                    <a:lnTo>
                      <a:pt x="326168" y="0"/>
                    </a:lnTo>
                    <a:cubicBezTo>
                      <a:pt x="183323" y="160136"/>
                      <a:pt x="154777" y="275821"/>
                      <a:pt x="154807" y="420082"/>
                    </a:cubicBezTo>
                    <a:cubicBezTo>
                      <a:pt x="154777" y="551663"/>
                      <a:pt x="199198" y="692768"/>
                      <a:pt x="326168" y="827524"/>
                    </a:cubicBezTo>
                    <a:lnTo>
                      <a:pt x="0" y="8275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20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15"/>
              <p:cNvSpPr/>
              <p:nvPr/>
            </p:nvSpPr>
            <p:spPr>
              <a:xfrm flipV="1">
                <a:off x="-2971" y="919434"/>
                <a:ext cx="314351" cy="45719"/>
              </a:xfrm>
              <a:custGeom>
                <a:avLst/>
                <a:gdLst>
                  <a:gd name="connsiteX0" fmla="*/ 0 w 307207"/>
                  <a:gd name="connsiteY0" fmla="*/ 0 h 45719"/>
                  <a:gd name="connsiteX1" fmla="*/ 307207 w 307207"/>
                  <a:gd name="connsiteY1" fmla="*/ 0 h 45719"/>
                  <a:gd name="connsiteX2" fmla="*/ 307207 w 307207"/>
                  <a:gd name="connsiteY2" fmla="*/ 45719 h 45719"/>
                  <a:gd name="connsiteX3" fmla="*/ 0 w 307207"/>
                  <a:gd name="connsiteY3" fmla="*/ 45719 h 45719"/>
                  <a:gd name="connsiteX4" fmla="*/ 0 w 307207"/>
                  <a:gd name="connsiteY4" fmla="*/ 0 h 45719"/>
                  <a:gd name="connsiteX0" fmla="*/ 0 w 307207"/>
                  <a:gd name="connsiteY0" fmla="*/ 0 h 45719"/>
                  <a:gd name="connsiteX1" fmla="*/ 307207 w 307207"/>
                  <a:gd name="connsiteY1" fmla="*/ 0 h 45719"/>
                  <a:gd name="connsiteX2" fmla="*/ 278632 w 307207"/>
                  <a:gd name="connsiteY2" fmla="*/ 43338 h 45719"/>
                  <a:gd name="connsiteX3" fmla="*/ 0 w 307207"/>
                  <a:gd name="connsiteY3" fmla="*/ 45719 h 45719"/>
                  <a:gd name="connsiteX4" fmla="*/ 0 w 307207"/>
                  <a:gd name="connsiteY4" fmla="*/ 0 h 45719"/>
                  <a:gd name="connsiteX0" fmla="*/ 0 w 314351"/>
                  <a:gd name="connsiteY0" fmla="*/ 0 h 45719"/>
                  <a:gd name="connsiteX1" fmla="*/ 314351 w 314351"/>
                  <a:gd name="connsiteY1" fmla="*/ 0 h 45719"/>
                  <a:gd name="connsiteX2" fmla="*/ 278632 w 314351"/>
                  <a:gd name="connsiteY2" fmla="*/ 43338 h 45719"/>
                  <a:gd name="connsiteX3" fmla="*/ 0 w 314351"/>
                  <a:gd name="connsiteY3" fmla="*/ 45719 h 45719"/>
                  <a:gd name="connsiteX4" fmla="*/ 0 w 314351"/>
                  <a:gd name="connsiteY4" fmla="*/ 0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351" h="45719">
                    <a:moveTo>
                      <a:pt x="0" y="0"/>
                    </a:moveTo>
                    <a:lnTo>
                      <a:pt x="314351" y="0"/>
                    </a:lnTo>
                    <a:lnTo>
                      <a:pt x="278632" y="43338"/>
                    </a:lnTo>
                    <a:lnTo>
                      <a:pt x="0" y="457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15"/>
              <p:cNvSpPr/>
              <p:nvPr/>
            </p:nvSpPr>
            <p:spPr>
              <a:xfrm>
                <a:off x="-3940" y="167246"/>
                <a:ext cx="314351" cy="50671"/>
              </a:xfrm>
              <a:custGeom>
                <a:avLst/>
                <a:gdLst>
                  <a:gd name="connsiteX0" fmla="*/ 0 w 307207"/>
                  <a:gd name="connsiteY0" fmla="*/ 0 h 45719"/>
                  <a:gd name="connsiteX1" fmla="*/ 307207 w 307207"/>
                  <a:gd name="connsiteY1" fmla="*/ 0 h 45719"/>
                  <a:gd name="connsiteX2" fmla="*/ 307207 w 307207"/>
                  <a:gd name="connsiteY2" fmla="*/ 45719 h 45719"/>
                  <a:gd name="connsiteX3" fmla="*/ 0 w 307207"/>
                  <a:gd name="connsiteY3" fmla="*/ 45719 h 45719"/>
                  <a:gd name="connsiteX4" fmla="*/ 0 w 307207"/>
                  <a:gd name="connsiteY4" fmla="*/ 0 h 45719"/>
                  <a:gd name="connsiteX0" fmla="*/ 0 w 307207"/>
                  <a:gd name="connsiteY0" fmla="*/ 0 h 45719"/>
                  <a:gd name="connsiteX1" fmla="*/ 307207 w 307207"/>
                  <a:gd name="connsiteY1" fmla="*/ 0 h 45719"/>
                  <a:gd name="connsiteX2" fmla="*/ 278632 w 307207"/>
                  <a:gd name="connsiteY2" fmla="*/ 43338 h 45719"/>
                  <a:gd name="connsiteX3" fmla="*/ 0 w 307207"/>
                  <a:gd name="connsiteY3" fmla="*/ 45719 h 45719"/>
                  <a:gd name="connsiteX4" fmla="*/ 0 w 307207"/>
                  <a:gd name="connsiteY4" fmla="*/ 0 h 45719"/>
                  <a:gd name="connsiteX0" fmla="*/ 0 w 314351"/>
                  <a:gd name="connsiteY0" fmla="*/ 0 h 45719"/>
                  <a:gd name="connsiteX1" fmla="*/ 314351 w 314351"/>
                  <a:gd name="connsiteY1" fmla="*/ 0 h 45719"/>
                  <a:gd name="connsiteX2" fmla="*/ 278632 w 314351"/>
                  <a:gd name="connsiteY2" fmla="*/ 43338 h 45719"/>
                  <a:gd name="connsiteX3" fmla="*/ 0 w 314351"/>
                  <a:gd name="connsiteY3" fmla="*/ 45719 h 45719"/>
                  <a:gd name="connsiteX4" fmla="*/ 0 w 314351"/>
                  <a:gd name="connsiteY4" fmla="*/ 0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351" h="45719">
                    <a:moveTo>
                      <a:pt x="0" y="0"/>
                    </a:moveTo>
                    <a:lnTo>
                      <a:pt x="314351" y="0"/>
                    </a:lnTo>
                    <a:lnTo>
                      <a:pt x="278632" y="43338"/>
                    </a:lnTo>
                    <a:lnTo>
                      <a:pt x="0" y="457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ectangle 15"/>
            <p:cNvSpPr/>
            <p:nvPr/>
          </p:nvSpPr>
          <p:spPr>
            <a:xfrm flipH="1" flipV="1">
              <a:off x="1122759" y="917752"/>
              <a:ext cx="6817991" cy="46975"/>
            </a:xfrm>
            <a:custGeom>
              <a:avLst/>
              <a:gdLst>
                <a:gd name="connsiteX0" fmla="*/ 0 w 307207"/>
                <a:gd name="connsiteY0" fmla="*/ 0 h 45719"/>
                <a:gd name="connsiteX1" fmla="*/ 307207 w 307207"/>
                <a:gd name="connsiteY1" fmla="*/ 0 h 45719"/>
                <a:gd name="connsiteX2" fmla="*/ 307207 w 307207"/>
                <a:gd name="connsiteY2" fmla="*/ 45719 h 45719"/>
                <a:gd name="connsiteX3" fmla="*/ 0 w 307207"/>
                <a:gd name="connsiteY3" fmla="*/ 45719 h 45719"/>
                <a:gd name="connsiteX4" fmla="*/ 0 w 307207"/>
                <a:gd name="connsiteY4" fmla="*/ 0 h 45719"/>
                <a:gd name="connsiteX0" fmla="*/ 0 w 307207"/>
                <a:gd name="connsiteY0" fmla="*/ 0 h 45719"/>
                <a:gd name="connsiteX1" fmla="*/ 307207 w 307207"/>
                <a:gd name="connsiteY1" fmla="*/ 0 h 45719"/>
                <a:gd name="connsiteX2" fmla="*/ 278632 w 307207"/>
                <a:gd name="connsiteY2" fmla="*/ 43338 h 45719"/>
                <a:gd name="connsiteX3" fmla="*/ 0 w 307207"/>
                <a:gd name="connsiteY3" fmla="*/ 45719 h 45719"/>
                <a:gd name="connsiteX4" fmla="*/ 0 w 307207"/>
                <a:gd name="connsiteY4" fmla="*/ 0 h 45719"/>
                <a:gd name="connsiteX0" fmla="*/ 0 w 314351"/>
                <a:gd name="connsiteY0" fmla="*/ 0 h 45719"/>
                <a:gd name="connsiteX1" fmla="*/ 314351 w 314351"/>
                <a:gd name="connsiteY1" fmla="*/ 0 h 45719"/>
                <a:gd name="connsiteX2" fmla="*/ 278632 w 314351"/>
                <a:gd name="connsiteY2" fmla="*/ 43338 h 45719"/>
                <a:gd name="connsiteX3" fmla="*/ 0 w 314351"/>
                <a:gd name="connsiteY3" fmla="*/ 45719 h 45719"/>
                <a:gd name="connsiteX4" fmla="*/ 0 w 314351"/>
                <a:gd name="connsiteY4" fmla="*/ 0 h 45719"/>
                <a:gd name="connsiteX0" fmla="*/ 0 w 314351"/>
                <a:gd name="connsiteY0" fmla="*/ 0 h 45719"/>
                <a:gd name="connsiteX1" fmla="*/ 314351 w 314351"/>
                <a:gd name="connsiteY1" fmla="*/ 0 h 45719"/>
                <a:gd name="connsiteX2" fmla="*/ 313338 w 314351"/>
                <a:gd name="connsiteY2" fmla="*/ 43338 h 45719"/>
                <a:gd name="connsiteX3" fmla="*/ 0 w 314351"/>
                <a:gd name="connsiteY3" fmla="*/ 45719 h 45719"/>
                <a:gd name="connsiteX4" fmla="*/ 0 w 314351"/>
                <a:gd name="connsiteY4" fmla="*/ 0 h 45719"/>
                <a:gd name="connsiteX0" fmla="*/ 0 w 314578"/>
                <a:gd name="connsiteY0" fmla="*/ 0 h 45719"/>
                <a:gd name="connsiteX1" fmla="*/ 314578 w 314578"/>
                <a:gd name="connsiteY1" fmla="*/ 2778 h 45719"/>
                <a:gd name="connsiteX2" fmla="*/ 313338 w 314578"/>
                <a:gd name="connsiteY2" fmla="*/ 43338 h 45719"/>
                <a:gd name="connsiteX3" fmla="*/ 0 w 314578"/>
                <a:gd name="connsiteY3" fmla="*/ 45719 h 45719"/>
                <a:gd name="connsiteX4" fmla="*/ 0 w 314578"/>
                <a:gd name="connsiteY4" fmla="*/ 0 h 45719"/>
                <a:gd name="connsiteX0" fmla="*/ 0 w 314578"/>
                <a:gd name="connsiteY0" fmla="*/ 0 h 43338"/>
                <a:gd name="connsiteX1" fmla="*/ 314578 w 314578"/>
                <a:gd name="connsiteY1" fmla="*/ 2778 h 43338"/>
                <a:gd name="connsiteX2" fmla="*/ 313338 w 314578"/>
                <a:gd name="connsiteY2" fmla="*/ 43338 h 43338"/>
                <a:gd name="connsiteX3" fmla="*/ 1607 w 314578"/>
                <a:gd name="connsiteY3" fmla="*/ 42826 h 43338"/>
                <a:gd name="connsiteX4" fmla="*/ 0 w 314578"/>
                <a:gd name="connsiteY4" fmla="*/ 0 h 43338"/>
                <a:gd name="connsiteX0" fmla="*/ 0 w 314578"/>
                <a:gd name="connsiteY0" fmla="*/ 0 h 43338"/>
                <a:gd name="connsiteX1" fmla="*/ 314578 w 314578"/>
                <a:gd name="connsiteY1" fmla="*/ 2778 h 43338"/>
                <a:gd name="connsiteX2" fmla="*/ 312846 w 314578"/>
                <a:gd name="connsiteY2" fmla="*/ 43338 h 43338"/>
                <a:gd name="connsiteX3" fmla="*/ 1607 w 314578"/>
                <a:gd name="connsiteY3" fmla="*/ 42826 h 43338"/>
                <a:gd name="connsiteX4" fmla="*/ 0 w 314578"/>
                <a:gd name="connsiteY4" fmla="*/ 0 h 4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578" h="43338">
                  <a:moveTo>
                    <a:pt x="0" y="0"/>
                  </a:moveTo>
                  <a:lnTo>
                    <a:pt x="314578" y="2778"/>
                  </a:lnTo>
                  <a:cubicBezTo>
                    <a:pt x="314240" y="17224"/>
                    <a:pt x="313184" y="28892"/>
                    <a:pt x="312846" y="43338"/>
                  </a:cubicBezTo>
                  <a:lnTo>
                    <a:pt x="1607" y="42826"/>
                  </a:lnTo>
                  <a:cubicBezTo>
                    <a:pt x="1071" y="28551"/>
                    <a:pt x="536" y="14275"/>
                    <a:pt x="0" y="0"/>
                  </a:cubicBez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 flipH="1">
              <a:off x="8045001" y="154593"/>
              <a:ext cx="1087769" cy="827524"/>
              <a:chOff x="-2971" y="154593"/>
              <a:chExt cx="923433" cy="827524"/>
            </a:xfrm>
          </p:grpSpPr>
          <p:sp>
            <p:nvSpPr>
              <p:cNvPr id="25" name="Rectangle 14"/>
              <p:cNvSpPr/>
              <p:nvPr/>
            </p:nvSpPr>
            <p:spPr>
              <a:xfrm>
                <a:off x="-2407" y="154593"/>
                <a:ext cx="922869" cy="827524"/>
              </a:xfrm>
              <a:custGeom>
                <a:avLst/>
                <a:gdLst>
                  <a:gd name="connsiteX0" fmla="*/ 0 w 326168"/>
                  <a:gd name="connsiteY0" fmla="*/ 0 h 827524"/>
                  <a:gd name="connsiteX1" fmla="*/ 326168 w 326168"/>
                  <a:gd name="connsiteY1" fmla="*/ 0 h 827524"/>
                  <a:gd name="connsiteX2" fmla="*/ 326168 w 326168"/>
                  <a:gd name="connsiteY2" fmla="*/ 827524 h 827524"/>
                  <a:gd name="connsiteX3" fmla="*/ 0 w 326168"/>
                  <a:gd name="connsiteY3" fmla="*/ 827524 h 827524"/>
                  <a:gd name="connsiteX4" fmla="*/ 0 w 326168"/>
                  <a:gd name="connsiteY4" fmla="*/ 0 h 827524"/>
                  <a:gd name="connsiteX0" fmla="*/ 0 w 326257"/>
                  <a:gd name="connsiteY0" fmla="*/ 0 h 827524"/>
                  <a:gd name="connsiteX1" fmla="*/ 326168 w 326257"/>
                  <a:gd name="connsiteY1" fmla="*/ 0 h 827524"/>
                  <a:gd name="connsiteX2" fmla="*/ 326257 w 326257"/>
                  <a:gd name="connsiteY2" fmla="*/ 432782 h 827524"/>
                  <a:gd name="connsiteX3" fmla="*/ 326168 w 326257"/>
                  <a:gd name="connsiteY3" fmla="*/ 827524 h 827524"/>
                  <a:gd name="connsiteX4" fmla="*/ 0 w 326257"/>
                  <a:gd name="connsiteY4" fmla="*/ 827524 h 827524"/>
                  <a:gd name="connsiteX5" fmla="*/ 0 w 326257"/>
                  <a:gd name="connsiteY5" fmla="*/ 0 h 827524"/>
                  <a:gd name="connsiteX0" fmla="*/ 0 w 326257"/>
                  <a:gd name="connsiteY0" fmla="*/ 0 h 827524"/>
                  <a:gd name="connsiteX1" fmla="*/ 326168 w 326257"/>
                  <a:gd name="connsiteY1" fmla="*/ 0 h 827524"/>
                  <a:gd name="connsiteX2" fmla="*/ 326257 w 326257"/>
                  <a:gd name="connsiteY2" fmla="*/ 423257 h 827524"/>
                  <a:gd name="connsiteX3" fmla="*/ 326168 w 326257"/>
                  <a:gd name="connsiteY3" fmla="*/ 827524 h 827524"/>
                  <a:gd name="connsiteX4" fmla="*/ 0 w 326257"/>
                  <a:gd name="connsiteY4" fmla="*/ 827524 h 827524"/>
                  <a:gd name="connsiteX5" fmla="*/ 0 w 326257"/>
                  <a:gd name="connsiteY5" fmla="*/ 0 h 827524"/>
                  <a:gd name="connsiteX0" fmla="*/ 0 w 326168"/>
                  <a:gd name="connsiteY0" fmla="*/ 0 h 827524"/>
                  <a:gd name="connsiteX1" fmla="*/ 326168 w 326168"/>
                  <a:gd name="connsiteY1" fmla="*/ 0 h 827524"/>
                  <a:gd name="connsiteX2" fmla="*/ 81782 w 326168"/>
                  <a:gd name="connsiteY2" fmla="*/ 420082 h 827524"/>
                  <a:gd name="connsiteX3" fmla="*/ 326168 w 326168"/>
                  <a:gd name="connsiteY3" fmla="*/ 827524 h 827524"/>
                  <a:gd name="connsiteX4" fmla="*/ 0 w 326168"/>
                  <a:gd name="connsiteY4" fmla="*/ 827524 h 827524"/>
                  <a:gd name="connsiteX5" fmla="*/ 0 w 326168"/>
                  <a:gd name="connsiteY5" fmla="*/ 0 h 827524"/>
                  <a:gd name="connsiteX0" fmla="*/ 0 w 326168"/>
                  <a:gd name="connsiteY0" fmla="*/ 0 h 827524"/>
                  <a:gd name="connsiteX1" fmla="*/ 326168 w 326168"/>
                  <a:gd name="connsiteY1" fmla="*/ 0 h 827524"/>
                  <a:gd name="connsiteX2" fmla="*/ 154807 w 326168"/>
                  <a:gd name="connsiteY2" fmla="*/ 420082 h 827524"/>
                  <a:gd name="connsiteX3" fmla="*/ 326168 w 326168"/>
                  <a:gd name="connsiteY3" fmla="*/ 827524 h 827524"/>
                  <a:gd name="connsiteX4" fmla="*/ 0 w 326168"/>
                  <a:gd name="connsiteY4" fmla="*/ 827524 h 827524"/>
                  <a:gd name="connsiteX5" fmla="*/ 0 w 326168"/>
                  <a:gd name="connsiteY5" fmla="*/ 0 h 827524"/>
                  <a:gd name="connsiteX0" fmla="*/ 0 w 326168"/>
                  <a:gd name="connsiteY0" fmla="*/ 0 h 827524"/>
                  <a:gd name="connsiteX1" fmla="*/ 326168 w 326168"/>
                  <a:gd name="connsiteY1" fmla="*/ 0 h 827524"/>
                  <a:gd name="connsiteX2" fmla="*/ 154807 w 326168"/>
                  <a:gd name="connsiteY2" fmla="*/ 420082 h 827524"/>
                  <a:gd name="connsiteX3" fmla="*/ 326168 w 326168"/>
                  <a:gd name="connsiteY3" fmla="*/ 827524 h 827524"/>
                  <a:gd name="connsiteX4" fmla="*/ 0 w 326168"/>
                  <a:gd name="connsiteY4" fmla="*/ 827524 h 827524"/>
                  <a:gd name="connsiteX5" fmla="*/ 0 w 326168"/>
                  <a:gd name="connsiteY5" fmla="*/ 0 h 827524"/>
                  <a:gd name="connsiteX0" fmla="*/ 0 w 326168"/>
                  <a:gd name="connsiteY0" fmla="*/ 0 h 827524"/>
                  <a:gd name="connsiteX1" fmla="*/ 326168 w 326168"/>
                  <a:gd name="connsiteY1" fmla="*/ 0 h 827524"/>
                  <a:gd name="connsiteX2" fmla="*/ 154807 w 326168"/>
                  <a:gd name="connsiteY2" fmla="*/ 420082 h 827524"/>
                  <a:gd name="connsiteX3" fmla="*/ 326168 w 326168"/>
                  <a:gd name="connsiteY3" fmla="*/ 827524 h 827524"/>
                  <a:gd name="connsiteX4" fmla="*/ 0 w 326168"/>
                  <a:gd name="connsiteY4" fmla="*/ 827524 h 827524"/>
                  <a:gd name="connsiteX5" fmla="*/ 0 w 326168"/>
                  <a:gd name="connsiteY5" fmla="*/ 0 h 827524"/>
                  <a:gd name="connsiteX0" fmla="*/ 0 w 326168"/>
                  <a:gd name="connsiteY0" fmla="*/ 0 h 827524"/>
                  <a:gd name="connsiteX1" fmla="*/ 326168 w 326168"/>
                  <a:gd name="connsiteY1" fmla="*/ 0 h 827524"/>
                  <a:gd name="connsiteX2" fmla="*/ 154807 w 326168"/>
                  <a:gd name="connsiteY2" fmla="*/ 420082 h 827524"/>
                  <a:gd name="connsiteX3" fmla="*/ 326168 w 326168"/>
                  <a:gd name="connsiteY3" fmla="*/ 827524 h 827524"/>
                  <a:gd name="connsiteX4" fmla="*/ 0 w 326168"/>
                  <a:gd name="connsiteY4" fmla="*/ 827524 h 827524"/>
                  <a:gd name="connsiteX5" fmla="*/ 0 w 326168"/>
                  <a:gd name="connsiteY5" fmla="*/ 0 h 827524"/>
                  <a:gd name="connsiteX0" fmla="*/ 0 w 326168"/>
                  <a:gd name="connsiteY0" fmla="*/ 0 h 827524"/>
                  <a:gd name="connsiteX1" fmla="*/ 326168 w 326168"/>
                  <a:gd name="connsiteY1" fmla="*/ 0 h 827524"/>
                  <a:gd name="connsiteX2" fmla="*/ 154807 w 326168"/>
                  <a:gd name="connsiteY2" fmla="*/ 420082 h 827524"/>
                  <a:gd name="connsiteX3" fmla="*/ 326168 w 326168"/>
                  <a:gd name="connsiteY3" fmla="*/ 827524 h 827524"/>
                  <a:gd name="connsiteX4" fmla="*/ 0 w 326168"/>
                  <a:gd name="connsiteY4" fmla="*/ 827524 h 827524"/>
                  <a:gd name="connsiteX5" fmla="*/ 0 w 326168"/>
                  <a:gd name="connsiteY5" fmla="*/ 0 h 827524"/>
                  <a:gd name="connsiteX0" fmla="*/ 0 w 326168"/>
                  <a:gd name="connsiteY0" fmla="*/ 0 h 827524"/>
                  <a:gd name="connsiteX1" fmla="*/ 326168 w 326168"/>
                  <a:gd name="connsiteY1" fmla="*/ 0 h 827524"/>
                  <a:gd name="connsiteX2" fmla="*/ 154807 w 326168"/>
                  <a:gd name="connsiteY2" fmla="*/ 420082 h 827524"/>
                  <a:gd name="connsiteX3" fmla="*/ 326168 w 326168"/>
                  <a:gd name="connsiteY3" fmla="*/ 827524 h 827524"/>
                  <a:gd name="connsiteX4" fmla="*/ 0 w 326168"/>
                  <a:gd name="connsiteY4" fmla="*/ 827524 h 827524"/>
                  <a:gd name="connsiteX5" fmla="*/ 0 w 326168"/>
                  <a:gd name="connsiteY5" fmla="*/ 0 h 82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6168" h="827524">
                    <a:moveTo>
                      <a:pt x="0" y="0"/>
                    </a:moveTo>
                    <a:lnTo>
                      <a:pt x="326168" y="0"/>
                    </a:lnTo>
                    <a:cubicBezTo>
                      <a:pt x="183323" y="160136"/>
                      <a:pt x="154777" y="275821"/>
                      <a:pt x="154807" y="420082"/>
                    </a:cubicBezTo>
                    <a:cubicBezTo>
                      <a:pt x="154777" y="551663"/>
                      <a:pt x="199198" y="692768"/>
                      <a:pt x="326168" y="827524"/>
                    </a:cubicBezTo>
                    <a:lnTo>
                      <a:pt x="0" y="8275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20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15"/>
              <p:cNvSpPr/>
              <p:nvPr/>
            </p:nvSpPr>
            <p:spPr>
              <a:xfrm flipV="1">
                <a:off x="-2971" y="919434"/>
                <a:ext cx="314351" cy="45719"/>
              </a:xfrm>
              <a:custGeom>
                <a:avLst/>
                <a:gdLst>
                  <a:gd name="connsiteX0" fmla="*/ 0 w 307207"/>
                  <a:gd name="connsiteY0" fmla="*/ 0 h 45719"/>
                  <a:gd name="connsiteX1" fmla="*/ 307207 w 307207"/>
                  <a:gd name="connsiteY1" fmla="*/ 0 h 45719"/>
                  <a:gd name="connsiteX2" fmla="*/ 307207 w 307207"/>
                  <a:gd name="connsiteY2" fmla="*/ 45719 h 45719"/>
                  <a:gd name="connsiteX3" fmla="*/ 0 w 307207"/>
                  <a:gd name="connsiteY3" fmla="*/ 45719 h 45719"/>
                  <a:gd name="connsiteX4" fmla="*/ 0 w 307207"/>
                  <a:gd name="connsiteY4" fmla="*/ 0 h 45719"/>
                  <a:gd name="connsiteX0" fmla="*/ 0 w 307207"/>
                  <a:gd name="connsiteY0" fmla="*/ 0 h 45719"/>
                  <a:gd name="connsiteX1" fmla="*/ 307207 w 307207"/>
                  <a:gd name="connsiteY1" fmla="*/ 0 h 45719"/>
                  <a:gd name="connsiteX2" fmla="*/ 278632 w 307207"/>
                  <a:gd name="connsiteY2" fmla="*/ 43338 h 45719"/>
                  <a:gd name="connsiteX3" fmla="*/ 0 w 307207"/>
                  <a:gd name="connsiteY3" fmla="*/ 45719 h 45719"/>
                  <a:gd name="connsiteX4" fmla="*/ 0 w 307207"/>
                  <a:gd name="connsiteY4" fmla="*/ 0 h 45719"/>
                  <a:gd name="connsiteX0" fmla="*/ 0 w 314351"/>
                  <a:gd name="connsiteY0" fmla="*/ 0 h 45719"/>
                  <a:gd name="connsiteX1" fmla="*/ 314351 w 314351"/>
                  <a:gd name="connsiteY1" fmla="*/ 0 h 45719"/>
                  <a:gd name="connsiteX2" fmla="*/ 278632 w 314351"/>
                  <a:gd name="connsiteY2" fmla="*/ 43338 h 45719"/>
                  <a:gd name="connsiteX3" fmla="*/ 0 w 314351"/>
                  <a:gd name="connsiteY3" fmla="*/ 45719 h 45719"/>
                  <a:gd name="connsiteX4" fmla="*/ 0 w 314351"/>
                  <a:gd name="connsiteY4" fmla="*/ 0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351" h="45719">
                    <a:moveTo>
                      <a:pt x="0" y="0"/>
                    </a:moveTo>
                    <a:lnTo>
                      <a:pt x="314351" y="0"/>
                    </a:lnTo>
                    <a:lnTo>
                      <a:pt x="278632" y="43338"/>
                    </a:lnTo>
                    <a:lnTo>
                      <a:pt x="0" y="457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291903" y="135022"/>
            <a:ext cx="7886700" cy="882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C2F6F5B-DC73-360D-80F4-E46507A2365E}"/>
              </a:ext>
            </a:extLst>
          </p:cNvPr>
          <p:cNvCxnSpPr/>
          <p:nvPr userDrawn="1"/>
        </p:nvCxnSpPr>
        <p:spPr>
          <a:xfrm>
            <a:off x="7787399" y="179096"/>
            <a:ext cx="1346200" cy="0"/>
          </a:xfrm>
          <a:prstGeom prst="line">
            <a:avLst/>
          </a:prstGeom>
          <a:ln w="44450">
            <a:solidFill>
              <a:srgbClr val="A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361B6B9F-2521-B876-E0F5-CF29DF06D8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981" y="-17640"/>
            <a:ext cx="1118513" cy="11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1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Calisto MT" panose="02040603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472238"/>
            <a:ext cx="204628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67F0E-8129-4CC2-89DB-1AD22564768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6354A-032C-4ADF-A951-B5C579A41F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idx="4294967295"/>
          </p:nvPr>
        </p:nvSpPr>
        <p:spPr>
          <a:xfrm>
            <a:off x="18125" y="3033326"/>
            <a:ext cx="9134475" cy="1638300"/>
          </a:xfrm>
        </p:spPr>
        <p:txBody>
          <a:bodyPr>
            <a:normAutofit/>
          </a:bodyPr>
          <a:lstStyle/>
          <a:p>
            <a:pPr algn="ctr"/>
            <a:r>
              <a:rPr lang="en-US" sz="3300" dirty="0">
                <a:solidFill>
                  <a:srgbClr val="A40000"/>
                </a:solidFill>
                <a:latin typeface="Calisto MT"/>
                <a:cs typeface="Calibri"/>
              </a:rPr>
              <a:t>PM Light Tactical Vehicles</a:t>
            </a:r>
            <a:br>
              <a:rPr lang="en-US" sz="3300" dirty="0">
                <a:latin typeface="Calisto MT" panose="02040603050505030304" pitchFamily="18" charset="0"/>
                <a:cs typeface="Calibri"/>
              </a:rPr>
            </a:br>
            <a:r>
              <a:rPr lang="en-US" sz="3300" dirty="0">
                <a:solidFill>
                  <a:srgbClr val="A40000"/>
                </a:solidFill>
                <a:latin typeface="Calisto MT"/>
                <a:cs typeface="Calibri"/>
              </a:rPr>
              <a:t>NDIA Tactical Wheeled Vehicle Conference</a:t>
            </a:r>
            <a:endParaRPr lang="en-US" sz="2700" dirty="0">
              <a:solidFill>
                <a:srgbClr val="A40000"/>
              </a:solidFill>
              <a:latin typeface="Calisto M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BC850C-21D9-7AEE-59D9-8F8D945C709D}"/>
              </a:ext>
            </a:extLst>
          </p:cNvPr>
          <p:cNvSpPr txBox="1"/>
          <p:nvPr/>
        </p:nvSpPr>
        <p:spPr>
          <a:xfrm>
            <a:off x="6196574" y="5348436"/>
            <a:ext cx="2544286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Calisto MT" panose="02040603050505030304" pitchFamily="18" charset="0"/>
              </a:rPr>
              <a:t>Controlled by:  </a:t>
            </a:r>
            <a:r>
              <a:rPr lang="en-US" sz="1050" dirty="0" err="1">
                <a:latin typeface="Calisto MT" panose="02040603050505030304" pitchFamily="18" charset="0"/>
              </a:rPr>
              <a:t>DoN</a:t>
            </a:r>
            <a:endParaRPr lang="en-US" sz="1050" dirty="0">
              <a:latin typeface="Calisto MT" panose="02040603050505030304" pitchFamily="18" charset="0"/>
            </a:endParaRPr>
          </a:p>
          <a:p>
            <a:r>
              <a:rPr lang="en-US" sz="1050" dirty="0">
                <a:latin typeface="Calisto MT" panose="02040603050505030304" pitchFamily="18" charset="0"/>
              </a:rPr>
              <a:t>Controlled by:  PEO Land Systems</a:t>
            </a:r>
          </a:p>
          <a:p>
            <a:r>
              <a:rPr lang="en-US" sz="1050" dirty="0">
                <a:latin typeface="Calisto MT" panose="02040603050505030304" pitchFamily="18" charset="0"/>
              </a:rPr>
              <a:t>CUI Categories:  Public Release</a:t>
            </a:r>
          </a:p>
          <a:p>
            <a:r>
              <a:rPr lang="en-US" sz="1050" dirty="0">
                <a:latin typeface="Calisto MT" panose="02040603050505030304" pitchFamily="18" charset="0"/>
              </a:rPr>
              <a:t>Limited Distribution Control:  FEDCON</a:t>
            </a:r>
          </a:p>
          <a:p>
            <a:r>
              <a:rPr lang="en-US" sz="1050" dirty="0">
                <a:latin typeface="Calisto MT" panose="02040603050505030304" pitchFamily="18" charset="0"/>
              </a:rPr>
              <a:t>POC:  </a:t>
            </a:r>
            <a:r>
              <a:rPr lang="en-US" sz="1050" dirty="0">
                <a:solidFill>
                  <a:schemeClr val="tx1"/>
                </a:solidFill>
                <a:latin typeface="Calisto MT" panose="02040603050505030304" pitchFamily="18" charset="0"/>
              </a:rPr>
              <a:t>Neal White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850BB8A-3737-58FE-13A5-1F435D3E31C0}"/>
              </a:ext>
            </a:extLst>
          </p:cNvPr>
          <p:cNvSpPr txBox="1">
            <a:spLocks/>
          </p:cNvSpPr>
          <p:nvPr/>
        </p:nvSpPr>
        <p:spPr>
          <a:xfrm>
            <a:off x="628646" y="4762908"/>
            <a:ext cx="7886701" cy="104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Calisto MT" panose="02040603050505030304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Calisto MT" panose="02040603050505030304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Calisto MT" panose="02040603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Presented by: </a:t>
            </a:r>
          </a:p>
          <a:p>
            <a:r>
              <a:rPr lang="en-US" sz="1800" dirty="0"/>
              <a:t>Jennifer Moore</a:t>
            </a:r>
          </a:p>
          <a:p>
            <a:r>
              <a:rPr lang="en-US" sz="1800" dirty="0">
                <a:latin typeface="Calisto MT"/>
              </a:rPr>
              <a:t>30 April 2025</a:t>
            </a:r>
          </a:p>
        </p:txBody>
      </p:sp>
    </p:spTree>
    <p:extLst>
      <p:ext uri="{BB962C8B-B14F-4D97-AF65-F5344CB8AC3E}">
        <p14:creationId xmlns:p14="http://schemas.microsoft.com/office/powerpoint/2010/main" val="71975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D45CB-D2F5-20D5-6C86-80331263C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011" y="-59624"/>
            <a:ext cx="6558706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PM TV Tactical Vehicle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64E72-BF01-5D71-634C-43B83DF5F75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75986" y="1207163"/>
            <a:ext cx="5389199" cy="5262454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marR="0" lvl="1" indent="0" defTabSz="914400" fontAlgn="auto" latinLnBrk="0">
              <a:lnSpc>
                <a:spcPts val="1600"/>
              </a:lnSpc>
              <a:spcBef>
                <a:spcPts val="48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600" u="sng" kern="0" dirty="0">
                <a:latin typeface="Arial"/>
                <a:cs typeface="Arial"/>
              </a:rPr>
              <a:t>Two Teams:</a:t>
            </a:r>
          </a:p>
          <a:p>
            <a:pPr marL="628650" lvl="1" indent="-172720">
              <a:spcBef>
                <a:spcPts val="480"/>
              </a:spcBef>
              <a:defRPr/>
            </a:pPr>
            <a:r>
              <a:rPr lang="en-US" sz="1600" kern="0" dirty="0">
                <a:latin typeface="Arial"/>
                <a:cs typeface="Arial"/>
              </a:rPr>
              <a:t>205.1 </a:t>
            </a: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Light Tactical Vehicles and Trailers (LTV&amp;T)</a:t>
            </a:r>
          </a:p>
          <a:p>
            <a:pPr marL="1085850" lvl="2" indent="-172720">
              <a:spcBef>
                <a:spcPts val="480"/>
              </a:spcBef>
              <a:defRPr/>
            </a:pPr>
            <a:r>
              <a:rPr lang="en-US" sz="1100" kern="0" dirty="0">
                <a:latin typeface="Arial" panose="020B0604020202020204" pitchFamily="34" charset="0"/>
                <a:cs typeface="Arial" panose="020B0604020202020204" pitchFamily="34" charset="0"/>
              </a:rPr>
              <a:t>UTV and ULTV</a:t>
            </a:r>
          </a:p>
          <a:p>
            <a:pPr marL="1085850" lvl="2" indent="-172720">
              <a:spcBef>
                <a:spcPts val="480"/>
              </a:spcBef>
              <a:defRPr/>
            </a:pPr>
            <a:r>
              <a:rPr lang="en-US" sz="1100" kern="0" dirty="0">
                <a:latin typeface="Arial" panose="020B0604020202020204" pitchFamily="34" charset="0"/>
                <a:cs typeface="Arial" panose="020B0604020202020204" pitchFamily="34" charset="0"/>
              </a:rPr>
              <a:t>Gunner Protection Kit Systems</a:t>
            </a:r>
          </a:p>
          <a:p>
            <a:pPr marL="628650" lvl="1" indent="-172720">
              <a:spcBef>
                <a:spcPts val="480"/>
              </a:spcBef>
              <a:defRPr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205.2 </a:t>
            </a:r>
            <a:r>
              <a:rPr lang="en-US" sz="1600" kern="0" dirty="0">
                <a:latin typeface="Arial"/>
                <a:cs typeface="Arial"/>
              </a:rPr>
              <a:t>Joint Light Tactical Vehicle (JLTV)</a:t>
            </a:r>
          </a:p>
          <a:p>
            <a:pPr marL="1085850" lvl="2" indent="-172720">
              <a:spcBef>
                <a:spcPts val="480"/>
              </a:spcBef>
              <a:defRPr/>
            </a:pPr>
            <a:r>
              <a:rPr lang="en-US" sz="1100" kern="0" dirty="0">
                <a:latin typeface="Arial"/>
                <a:cs typeface="Arial"/>
              </a:rPr>
              <a:t>JLTV Family of Vehicles</a:t>
            </a:r>
          </a:p>
          <a:p>
            <a:pPr marL="1085850" lvl="2" indent="-172720">
              <a:spcBef>
                <a:spcPts val="480"/>
              </a:spcBef>
              <a:defRPr/>
            </a:pPr>
            <a:r>
              <a:rPr lang="en-US" sz="1100" kern="0" dirty="0">
                <a:latin typeface="Arial"/>
                <a:cs typeface="Arial"/>
              </a:rPr>
              <a:t>HMMWV Family of Vehicles</a:t>
            </a:r>
          </a:p>
          <a:p>
            <a:pPr marL="0" lvl="1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u="sng" kern="0" dirty="0">
                <a:latin typeface="Arial" panose="020B0604020202020204" pitchFamily="34" charset="0"/>
                <a:cs typeface="Arial" panose="020B0604020202020204" pitchFamily="34" charset="0"/>
              </a:rPr>
              <a:t>Successes and In Progress:</a:t>
            </a:r>
          </a:p>
          <a:p>
            <a:pPr marL="628650" lvl="1" indent="-172720">
              <a:spcBef>
                <a:spcPts val="480"/>
              </a:spcBef>
              <a:buFont typeface="Arial,Sans-Serif" panose="020B0604020202020204" pitchFamily="34" charset="0"/>
              <a:buChar char="•"/>
              <a:defRPr/>
            </a:pPr>
            <a:r>
              <a:rPr lang="en-US" sz="1600" kern="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Procured half of required JLTVs as we fully replace HMMWV fleet</a:t>
            </a:r>
          </a:p>
          <a:p>
            <a:pPr marL="628650" lvl="1" indent="-172720">
              <a:spcBef>
                <a:spcPts val="480"/>
              </a:spcBef>
              <a:buFont typeface="Arial,Sans-Serif" panose="020B0604020202020204" pitchFamily="34" charset="0"/>
              <a:buChar char="•"/>
              <a:defRPr/>
            </a:pPr>
            <a:r>
              <a:rPr lang="en-US" sz="1600" kern="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Integrating over 45 capabilities onto the JLTV and several onto the ULTV</a:t>
            </a:r>
          </a:p>
          <a:p>
            <a:pPr marL="628650" lvl="1" indent="-172720">
              <a:spcBef>
                <a:spcPts val="480"/>
              </a:spcBef>
              <a:buFont typeface="Arial,Sans-Serif" panose="020B0604020202020204" pitchFamily="34" charset="0"/>
              <a:buChar char="•"/>
              <a:defRPr/>
            </a:pPr>
            <a:r>
              <a:rPr lang="en-US" sz="1600" kern="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Added an exportable power variant to ULTV fleet which provides up to 5kW on the move to integrating capabilities</a:t>
            </a:r>
          </a:p>
          <a:p>
            <a:pPr marL="628650" lvl="1" indent="-172720">
              <a:spcBef>
                <a:spcPts val="480"/>
              </a:spcBef>
              <a:buFont typeface="Arial,Sans-Serif" panose="020B0604020202020204" pitchFamily="34" charset="0"/>
              <a:buChar char="•"/>
              <a:defRPr/>
            </a:pPr>
            <a:r>
              <a:rPr lang="en-US" sz="1600" kern="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New Equipment Training for JLTV and ULTV</a:t>
            </a:r>
          </a:p>
          <a:p>
            <a:pPr marL="628650" lvl="1" indent="-172720">
              <a:spcBef>
                <a:spcPts val="480"/>
              </a:spcBef>
              <a:buFont typeface="Arial,Sans-Serif" panose="020B0604020202020204" pitchFamily="34" charset="0"/>
              <a:buChar char="•"/>
              <a:defRPr/>
            </a:pPr>
            <a:r>
              <a:rPr lang="en-US" sz="1600" kern="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Production, Fielding and sustainment of JLTV, ULTV, UTV, GPKs</a:t>
            </a:r>
          </a:p>
          <a:p>
            <a:pPr marL="628650" lvl="1" indent="-172720">
              <a:spcBef>
                <a:spcPts val="480"/>
              </a:spcBef>
              <a:buFont typeface="Arial,Sans-Serif" panose="020B0604020202020204" pitchFamily="34" charset="0"/>
              <a:buChar char="•"/>
              <a:defRPr/>
            </a:pPr>
            <a:r>
              <a:rPr lang="en-US" sz="1600" kern="0" dirty="0">
                <a:latin typeface="Arial"/>
                <a:ea typeface="+mn-lt"/>
                <a:cs typeface="Arial"/>
              </a:rPr>
              <a:t>Sustainment and Divestment of HMMWV and obsolete GPKs</a:t>
            </a:r>
          </a:p>
          <a:p>
            <a:pPr marL="0" lvl="1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u="sng" kern="0" dirty="0">
                <a:latin typeface="Arial" panose="020B0604020202020204" pitchFamily="34" charset="0"/>
                <a:cs typeface="Arial" panose="020B0604020202020204" pitchFamily="34" charset="0"/>
              </a:rPr>
              <a:t>Challenges: </a:t>
            </a:r>
          </a:p>
          <a:p>
            <a:pPr marL="628650" lvl="1" indent="-17272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1400" kern="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Corrosion </a:t>
            </a:r>
          </a:p>
          <a:p>
            <a:pPr marL="628650" lvl="1" indent="-17272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1400" kern="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Supply chain across the portfolio</a:t>
            </a:r>
          </a:p>
          <a:p>
            <a:pPr marL="628650" lvl="1" indent="-17272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1400" kern="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Transparent armor delamination</a:t>
            </a:r>
          </a:p>
          <a:p>
            <a:pPr marL="628650" lvl="1" indent="-17272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Modern automotive troubleshooting tools/aides for technicians</a:t>
            </a:r>
          </a:p>
          <a:p>
            <a:pPr marL="0" lvl="1" indent="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u="sng" kern="0" dirty="0">
                <a:latin typeface="Arial" panose="020B0604020202020204" pitchFamily="34" charset="0"/>
                <a:cs typeface="Arial" panose="020B0604020202020204" pitchFamily="34" charset="0"/>
              </a:rPr>
              <a:t>Opportunities:</a:t>
            </a:r>
          </a:p>
          <a:p>
            <a:pPr marL="628650" lvl="1" indent="-172720" fontAlgn="auto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Obsolete parts and assembly replacements across portfolio</a:t>
            </a:r>
          </a:p>
          <a:p>
            <a:pPr marL="628650" lvl="1" indent="-172720" fontAlgn="auto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Increase the resilience of supply chain (faster delivery to fleet)</a:t>
            </a:r>
          </a:p>
          <a:p>
            <a:pPr marL="628650" lvl="1" indent="-172720" fontAlgn="auto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Simple, low-cost corrosion prevention and TA delamination solutions</a:t>
            </a:r>
          </a:p>
          <a:p>
            <a:pPr marL="628650" lvl="1" indent="-172720" fontAlgn="auto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Technician troubleshooting tools/aides for JLTV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FAA20E4-5050-CE03-1064-55CE6FBD43AF}"/>
              </a:ext>
            </a:extLst>
          </p:cNvPr>
          <p:cNvGrpSpPr/>
          <p:nvPr/>
        </p:nvGrpSpPr>
        <p:grpSpPr>
          <a:xfrm>
            <a:off x="4513182" y="1276983"/>
            <a:ext cx="4541645" cy="5346523"/>
            <a:chOff x="4513182" y="1276983"/>
            <a:chExt cx="4541645" cy="534652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D6EEFF9-1CA0-DB92-56A4-1F15301B6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8940" y="3749903"/>
              <a:ext cx="1121656" cy="71346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B828852-8A0F-2D0F-66AF-1DE213040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4531" y="4695405"/>
              <a:ext cx="1359681" cy="91630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013EB49-F702-00D4-26B8-962C9C09C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4866" y="5817289"/>
              <a:ext cx="2950720" cy="652329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4F615F64-2B42-2187-9F69-43837BB113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182" y="1276983"/>
              <a:ext cx="1724574" cy="1048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233A251A-7071-4932-48F4-E197F0E627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289" t="10869" r="3289"/>
            <a:stretch/>
          </p:blipFill>
          <p:spPr bwMode="auto">
            <a:xfrm>
              <a:off x="6211021" y="1281673"/>
              <a:ext cx="1396030" cy="1043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72833BD6-BFC4-352F-394E-9BDFCEAB5F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53"/>
            <a:stretch/>
          </p:blipFill>
          <p:spPr bwMode="auto">
            <a:xfrm>
              <a:off x="6112716" y="2548466"/>
              <a:ext cx="1943100" cy="981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141F6513-FA14-D99F-A2CC-0211E7509B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1116" y="1276983"/>
              <a:ext cx="1443711" cy="1032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6B13787-58D9-7890-2C95-76D42DE6B0D1}"/>
                </a:ext>
              </a:extLst>
            </p:cNvPr>
            <p:cNvSpPr txBox="1"/>
            <p:nvPr/>
          </p:nvSpPr>
          <p:spPr>
            <a:xfrm flipH="1">
              <a:off x="4997232" y="2238021"/>
              <a:ext cx="663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GP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7674EBC-BD2F-DF69-6543-548DB3FBC9ED}"/>
                </a:ext>
              </a:extLst>
            </p:cNvPr>
            <p:cNvSpPr txBox="1"/>
            <p:nvPr/>
          </p:nvSpPr>
          <p:spPr>
            <a:xfrm flipH="1">
              <a:off x="8020541" y="2247640"/>
              <a:ext cx="626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CCWC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42A45CF-21D2-D12F-7241-721240DE00C6}"/>
                </a:ext>
              </a:extLst>
            </p:cNvPr>
            <p:cNvSpPr txBox="1"/>
            <p:nvPr/>
          </p:nvSpPr>
          <p:spPr>
            <a:xfrm flipH="1">
              <a:off x="6359339" y="3445834"/>
              <a:ext cx="15722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UTL and Trailer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5ACA9A-6991-4C62-E0E4-365BC938DA24}"/>
                </a:ext>
              </a:extLst>
            </p:cNvPr>
            <p:cNvSpPr txBox="1"/>
            <p:nvPr/>
          </p:nvSpPr>
          <p:spPr>
            <a:xfrm flipH="1">
              <a:off x="6647181" y="2238021"/>
              <a:ext cx="663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HGC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51DF775-F3D6-B982-1F44-BC8CFD0594EB}"/>
                </a:ext>
              </a:extLst>
            </p:cNvPr>
            <p:cNvSpPr txBox="1"/>
            <p:nvPr/>
          </p:nvSpPr>
          <p:spPr>
            <a:xfrm flipH="1">
              <a:off x="6324246" y="4303673"/>
              <a:ext cx="626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ULTV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E5FC19-019B-DC22-7571-C4E136A028C7}"/>
                </a:ext>
              </a:extLst>
            </p:cNvPr>
            <p:cNvSpPr txBox="1"/>
            <p:nvPr/>
          </p:nvSpPr>
          <p:spPr>
            <a:xfrm flipH="1">
              <a:off x="7742641" y="4261979"/>
              <a:ext cx="626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UTV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E03802-C7EE-72F8-B679-169633579B87}"/>
                </a:ext>
              </a:extLst>
            </p:cNvPr>
            <p:cNvSpPr txBox="1"/>
            <p:nvPr/>
          </p:nvSpPr>
          <p:spPr>
            <a:xfrm flipH="1">
              <a:off x="6685925" y="6315729"/>
              <a:ext cx="7966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RHGPK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22D9F73-671F-7BF2-4A2C-847E6A23E92F}"/>
                </a:ext>
              </a:extLst>
            </p:cNvPr>
            <p:cNvSpPr txBox="1"/>
            <p:nvPr/>
          </p:nvSpPr>
          <p:spPr>
            <a:xfrm flipH="1">
              <a:off x="6524876" y="5544716"/>
              <a:ext cx="15722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4 Litter Ambulance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E5FD5AE-AA81-99D7-B2EE-01F5D92C0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1240" b="13186"/>
            <a:stretch/>
          </p:blipFill>
          <p:spPr>
            <a:xfrm>
              <a:off x="7310986" y="3745014"/>
              <a:ext cx="1428510" cy="609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1138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7B623-DBA2-0C91-3E52-E265E910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Future Contracting 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8306D-F63D-8180-BFF2-3170682BF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78844"/>
            <a:ext cx="7886700" cy="4440956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Program Office Support Services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 2025 Request for Proposal Release</a:t>
            </a:r>
          </a:p>
          <a:p>
            <a:pPr lvl="1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546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1B227-6599-C89C-2952-938C35244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 and Points of Contact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8F85E-018E-31D2-25D9-1EE287655C0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23888" y="1953336"/>
            <a:ext cx="7886700" cy="3700311"/>
          </a:xfrm>
        </p:spPr>
        <p:txBody>
          <a:bodyPr>
            <a:normAutofit/>
          </a:bodyPr>
          <a:lstStyle/>
          <a:p>
            <a:pPr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Program Manager for Light Tactical Vehicles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Jennifer Moore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defRPr/>
            </a:pPr>
            <a:r>
              <a:rPr lang="en-US" sz="1800" kern="0" dirty="0">
                <a:solidFill>
                  <a:srgbClr val="000000"/>
                </a:solidFill>
                <a:latin typeface="Arial"/>
              </a:rPr>
              <a:t>jennifer.a.moore3@usmc.mil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defRPr/>
            </a:pPr>
            <a:endParaRPr lang="en-US" sz="1800" u="sng" kern="0" dirty="0">
              <a:solidFill>
                <a:srgbClr val="000000"/>
              </a:solidFill>
              <a:latin typeface="Arial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PEO Land Systems Public Affairs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PEOLSPAO@usmc.mil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defRPr/>
            </a:pPr>
            <a:endParaRPr lang="en-US" sz="1800" u="sng" kern="0" dirty="0">
              <a:solidFill>
                <a:srgbClr val="000000"/>
              </a:solidFill>
              <a:latin typeface="Arial"/>
            </a:endParaRPr>
          </a:p>
          <a:p>
            <a:pPr marL="457200" lvl="1" indent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457200" lvl="1" indent="0" algn="ctr">
              <a:buNone/>
            </a:pPr>
            <a:endParaRPr lang="en-US" sz="1800" dirty="0"/>
          </a:p>
          <a:p>
            <a:pPr lvl="1"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405883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05021F"/>
      </a:dk2>
      <a:lt2>
        <a:srgbClr val="E7E6E6"/>
      </a:lt2>
      <a:accent1>
        <a:srgbClr val="AA0000"/>
      </a:accent1>
      <a:accent2>
        <a:srgbClr val="C7A670"/>
      </a:accent2>
      <a:accent3>
        <a:srgbClr val="BBA580"/>
      </a:accent3>
      <a:accent4>
        <a:srgbClr val="FFEFC1"/>
      </a:accent4>
      <a:accent5>
        <a:srgbClr val="4472C4"/>
      </a:accent5>
      <a:accent6>
        <a:srgbClr val="70AD47"/>
      </a:accent6>
      <a:hlink>
        <a:srgbClr val="FFC30B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2">
      <a:dk1>
        <a:sysClr val="windowText" lastClr="000000"/>
      </a:dk1>
      <a:lt1>
        <a:sysClr val="window" lastClr="FFFFFF"/>
      </a:lt1>
      <a:dk2>
        <a:srgbClr val="05021F"/>
      </a:dk2>
      <a:lt2>
        <a:srgbClr val="E7E6E6"/>
      </a:lt2>
      <a:accent1>
        <a:srgbClr val="AA0000"/>
      </a:accent1>
      <a:accent2>
        <a:srgbClr val="C7A670"/>
      </a:accent2>
      <a:accent3>
        <a:srgbClr val="BBA580"/>
      </a:accent3>
      <a:accent4>
        <a:srgbClr val="FFEFC1"/>
      </a:accent4>
      <a:accent5>
        <a:srgbClr val="4472C4"/>
      </a:accent5>
      <a:accent6>
        <a:srgbClr val="70AD47"/>
      </a:accent6>
      <a:hlink>
        <a:srgbClr val="FFC30B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Custom 2">
      <a:dk1>
        <a:sysClr val="windowText" lastClr="000000"/>
      </a:dk1>
      <a:lt1>
        <a:sysClr val="window" lastClr="FFFFFF"/>
      </a:lt1>
      <a:dk2>
        <a:srgbClr val="05021F"/>
      </a:dk2>
      <a:lt2>
        <a:srgbClr val="E7E6E6"/>
      </a:lt2>
      <a:accent1>
        <a:srgbClr val="AA0000"/>
      </a:accent1>
      <a:accent2>
        <a:srgbClr val="C7A670"/>
      </a:accent2>
      <a:accent3>
        <a:srgbClr val="BBA580"/>
      </a:accent3>
      <a:accent4>
        <a:srgbClr val="FFEFC1"/>
      </a:accent4>
      <a:accent5>
        <a:srgbClr val="4472C4"/>
      </a:accent5>
      <a:accent6>
        <a:srgbClr val="70AD47"/>
      </a:accent6>
      <a:hlink>
        <a:srgbClr val="FFC30B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Custom 2">
      <a:dk1>
        <a:sysClr val="windowText" lastClr="000000"/>
      </a:dk1>
      <a:lt1>
        <a:sysClr val="window" lastClr="FFFFFF"/>
      </a:lt1>
      <a:dk2>
        <a:srgbClr val="05021F"/>
      </a:dk2>
      <a:lt2>
        <a:srgbClr val="E7E6E6"/>
      </a:lt2>
      <a:accent1>
        <a:srgbClr val="AA0000"/>
      </a:accent1>
      <a:accent2>
        <a:srgbClr val="C7A670"/>
      </a:accent2>
      <a:accent3>
        <a:srgbClr val="BBA580"/>
      </a:accent3>
      <a:accent4>
        <a:srgbClr val="FFEFC1"/>
      </a:accent4>
      <a:accent5>
        <a:srgbClr val="4472C4"/>
      </a:accent5>
      <a:accent6>
        <a:srgbClr val="70AD47"/>
      </a:accent6>
      <a:hlink>
        <a:srgbClr val="FFC30B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2">
      <a:dk1>
        <a:sysClr val="windowText" lastClr="000000"/>
      </a:dk1>
      <a:lt1>
        <a:sysClr val="window" lastClr="FFFFFF"/>
      </a:lt1>
      <a:dk2>
        <a:srgbClr val="05021F"/>
      </a:dk2>
      <a:lt2>
        <a:srgbClr val="E7E6E6"/>
      </a:lt2>
      <a:accent1>
        <a:srgbClr val="AA0000"/>
      </a:accent1>
      <a:accent2>
        <a:srgbClr val="C7A670"/>
      </a:accent2>
      <a:accent3>
        <a:srgbClr val="BBA580"/>
      </a:accent3>
      <a:accent4>
        <a:srgbClr val="FFEFC1"/>
      </a:accent4>
      <a:accent5>
        <a:srgbClr val="4472C4"/>
      </a:accent5>
      <a:accent6>
        <a:srgbClr val="70AD47"/>
      </a:accent6>
      <a:hlink>
        <a:srgbClr val="FFC30B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(CUI) GOTS PM AAA New Logo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(CUI) GOTS PM AAA New Logo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6EF89E0E3C7846BCDC0CA98C2F929B" ma:contentTypeVersion="17" ma:contentTypeDescription="Create a new document." ma:contentTypeScope="" ma:versionID="87ba88ba053c4dd3c73129c2cfdaaa53">
  <xsd:schema xmlns:xsd="http://www.w3.org/2001/XMLSchema" xmlns:xs="http://www.w3.org/2001/XMLSchema" xmlns:p="http://schemas.microsoft.com/office/2006/metadata/properties" xmlns:ns1="http://schemas.microsoft.com/sharepoint/v3" xmlns:ns2="df81440d-68ab-4726-8dea-9f0cc0daea43" xmlns:ns3="905b1e01-c46a-4473-8294-a348973fe005" targetNamespace="http://schemas.microsoft.com/office/2006/metadata/properties" ma:root="true" ma:fieldsID="d854238a5234b86407de353ef4629971" ns1:_="" ns2:_="" ns3:_="">
    <xsd:import namespace="http://schemas.microsoft.com/sharepoint/v3"/>
    <xsd:import namespace="df81440d-68ab-4726-8dea-9f0cc0daea43"/>
    <xsd:import namespace="905b1e01-c46a-4473-8294-a348973fe005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TaxCatchAll" minOccurs="0"/>
                <xsd:element ref="ns2:MediaServiceOCR" minOccurs="0"/>
                <xsd:element ref="ns2:lcf76f155ced4ddcb4097134ff3c332f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1440d-68ab-4726-8dea-9f0cc0daea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c7be36e-9551-4638-a550-39ad874449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5b1e01-c46a-4473-8294-a348973fe00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995e2dd-f5cb-4767-88ed-f192cf008803}" ma:internalName="TaxCatchAll" ma:showField="CatchAllData" ma:web="905b1e01-c46a-4473-8294-a348973fe0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df81440d-68ab-4726-8dea-9f0cc0daea43">
      <Terms xmlns="http://schemas.microsoft.com/office/infopath/2007/PartnerControls"/>
    </lcf76f155ced4ddcb4097134ff3c332f>
    <_ip_UnifiedCompliancePolicyProperties xmlns="http://schemas.microsoft.com/sharepoint/v3" xsi:nil="true"/>
    <TaxCatchAll xmlns="905b1e01-c46a-4473-8294-a348973fe005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2D6714C5818944B278AEA0AE4CD6EC" ma:contentTypeVersion="17" ma:contentTypeDescription="Create a new document." ma:contentTypeScope="" ma:versionID="9d6b74d985e319433e96136c3ade9794">
  <xsd:schema xmlns:xsd="http://www.w3.org/2001/XMLSchema" xmlns:xs="http://www.w3.org/2001/XMLSchema" xmlns:p="http://schemas.microsoft.com/office/2006/metadata/properties" xmlns:ns2="3378565a-9493-4c7c-b2ef-2f0b6a63f284" xmlns:ns3="ccba279f-d0fd-47b1-acce-854f8204ed9d" xmlns:ns4="fd4004ab-d5ac-480e-ae6b-00fee04ca413" targetNamespace="http://schemas.microsoft.com/office/2006/metadata/properties" ma:root="true" ma:fieldsID="2c95a731479c335d66b6502d1e9e908a" ns2:_="" ns3:_="" ns4:_="">
    <xsd:import namespace="3378565a-9493-4c7c-b2ef-2f0b6a63f284"/>
    <xsd:import namespace="ccba279f-d0fd-47b1-acce-854f8204ed9d"/>
    <xsd:import namespace="fd4004ab-d5ac-480e-ae6b-00fee04ca413"/>
    <xsd:element name="properties">
      <xsd:complexType>
        <xsd:sequence>
          <xsd:element name="documentManagement">
            <xsd:complexType>
              <xsd:all>
                <xsd:element ref="ns2:Author_x002d_Mr_x002e_JohnStroud" minOccurs="0"/>
                <xsd:element ref="ns2:Remarks" minOccurs="0"/>
                <xsd:element ref="ns3:_dlc_DocId" minOccurs="0"/>
                <xsd:element ref="ns3:_dlc_DocIdUrl" minOccurs="0"/>
                <xsd:element ref="ns3:_dlc_DocIdPersistId" minOccurs="0"/>
                <xsd:element ref="ns2:MediaServiceMetadata" minOccurs="0"/>
                <xsd:element ref="ns2:MediaServiceFastMetadata" minOccurs="0"/>
                <xsd:element ref="ns2:Author0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Date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78565a-9493-4c7c-b2ef-2f0b6a63f284" elementFormDefault="qualified">
    <xsd:import namespace="http://schemas.microsoft.com/office/2006/documentManagement/types"/>
    <xsd:import namespace="http://schemas.microsoft.com/office/infopath/2007/PartnerControls"/>
    <xsd:element name="Author_x002d_Mr_x002e_JohnStroud" ma:index="2" nillable="true" ma:displayName="Summary" ma:description="Naval Innovative Science and Engineering (NISE) - Naval Surface Warfare Centers. &#10;DC SEAL-led kick off meeting with designated stakeholders, for development of a strategy to increase USMC collaboration and provide unified USMC focus to NISE efforts.&#10;Method for implementation: Monthly 0-6 level working group with the entire stakeholder group, facilitated by MCSC CTO." ma:format="Dropdown" ma:internalName="Author_x002d_Mr_x002e_JohnStroud">
      <xsd:simpleType>
        <xsd:restriction base="dms:Note">
          <xsd:maxLength value="255"/>
        </xsd:restriction>
      </xsd:simpleType>
    </xsd:element>
    <xsd:element name="Remarks" ma:index="3" nillable="true" ma:displayName="Remarks" ma:format="Dropdown" ma:internalName="Remarks" ma:readOnly="false">
      <xsd:simpleType>
        <xsd:restriction base="dms:Text">
          <xsd:maxLength value="255"/>
        </xsd:restrict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Author0" ma:index="15" nillable="true" ma:displayName="Author" ma:format="Dropdown" ma:internalName="Author0">
      <xsd:simpleType>
        <xsd:restriction base="dms:Text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Date" ma:index="19" nillable="true" ma:displayName="Date" ma:format="DateOnly" ma:internalName="Date">
      <xsd:simpleType>
        <xsd:restriction base="dms:DateTim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ba279f-d0fd-47b1-acce-854f8204ed9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hidden="true" ma:internalName="_dlc_DocId" ma:readOnly="fals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fals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4004ab-d5ac-480e-ae6b-00fee04ca41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D700BD-1F4A-440F-BCE3-20C340C0B796}"/>
</file>

<file path=customXml/itemProps2.xml><?xml version="1.0" encoding="utf-8"?>
<ds:datastoreItem xmlns:ds="http://schemas.openxmlformats.org/officeDocument/2006/customXml" ds:itemID="{AC53DADD-133B-4E7F-B9B3-B285B4E507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3CE2D2-9E4D-4282-9066-7CF3881E9FB5}">
  <ds:schemaRefs>
    <ds:schemaRef ds:uri="fd4004ab-d5ac-480e-ae6b-00fee04ca413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3378565a-9493-4c7c-b2ef-2f0b6a63f284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ccba279f-d0fd-47b1-acce-854f8204ed9d"/>
  </ds:schemaRefs>
</ds:datastoreItem>
</file>

<file path=customXml/itemProps4.xml><?xml version="1.0" encoding="utf-8"?>
<ds:datastoreItem xmlns:ds="http://schemas.openxmlformats.org/officeDocument/2006/customXml" ds:itemID="{138120A1-3B2F-4877-9577-E48FB91BC040}">
  <ds:schemaRefs>
    <ds:schemaRef ds:uri="3378565a-9493-4c7c-b2ef-2f0b6a63f284"/>
    <ds:schemaRef ds:uri="ccba279f-d0fd-47b1-acce-854f8204ed9d"/>
    <ds:schemaRef ds:uri="fd4004ab-d5ac-480e-ae6b-00fee04ca41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7874</TotalTime>
  <Words>274</Words>
  <Application>Microsoft Office PowerPoint</Application>
  <PresentationFormat>On-screen Show (4:3)</PresentationFormat>
  <Paragraphs>56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</vt:i4>
      </vt:variant>
    </vt:vector>
  </HeadingPairs>
  <TitlesOfParts>
    <vt:vector size="19" baseType="lpstr">
      <vt:lpstr>Arial</vt:lpstr>
      <vt:lpstr>Arial,Sans-Serif</vt:lpstr>
      <vt:lpstr>Bell MT</vt:lpstr>
      <vt:lpstr>Calibri</vt:lpstr>
      <vt:lpstr>Calisto MT</vt:lpstr>
      <vt:lpstr>Cambria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9_(CUI) GOTS PM AAA New Logo</vt:lpstr>
      <vt:lpstr>6_(CUI) GOTS PM AAA New Logo</vt:lpstr>
      <vt:lpstr>9_Office Theme</vt:lpstr>
      <vt:lpstr>PM Light Tactical Vehicles NDIA Tactical Wheeled Vehicle Conference</vt:lpstr>
      <vt:lpstr>PM TV Tactical Vehicle Overview</vt:lpstr>
      <vt:lpstr>Future Contracting Events</vt:lpstr>
      <vt:lpstr>Questions and Points of Contact</vt:lpstr>
    </vt:vector>
  </TitlesOfParts>
  <Company>The United States Marine Corps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Hoots CTR Mark O</dc:creator>
  <cp:lastModifiedBy>Everly CIV Michael W</cp:lastModifiedBy>
  <cp:revision>41</cp:revision>
  <cp:lastPrinted>2024-02-07T14:42:04Z</cp:lastPrinted>
  <dcterms:created xsi:type="dcterms:W3CDTF">2022-04-08T13:39:16Z</dcterms:created>
  <dcterms:modified xsi:type="dcterms:W3CDTF">2025-04-17T14:49:07Z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0x010100956EF89E0E3C7846BCDC0CA98C2F929B</vt:lpwstr>
  </property>
</Properties>
</file>