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6" r:id="rId6"/>
    <p:sldMasterId id="2147483690" r:id="rId7"/>
    <p:sldMasterId id="2147483694" r:id="rId8"/>
    <p:sldMasterId id="2147483743" r:id="rId9"/>
    <p:sldMasterId id="2147483740" r:id="rId10"/>
  </p:sldMasterIdLst>
  <p:notesMasterIdLst>
    <p:notesMasterId r:id="rId16"/>
  </p:notesMasterIdLst>
  <p:handoutMasterIdLst>
    <p:handoutMasterId r:id="rId17"/>
  </p:handoutMasterIdLst>
  <p:sldIdLst>
    <p:sldId id="280" r:id="rId11"/>
    <p:sldId id="696" r:id="rId12"/>
    <p:sldId id="300" r:id="rId13"/>
    <p:sldId id="285" r:id="rId14"/>
    <p:sldId id="697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D9F30-1A37-9CC0-74BC-903B11C303E5}" name="Oatridge CIV Steven B" initials="OB" userId="S::steven.oatridge@usmc.mil::b7e559f2-9e9a-4bbc-aa78-5649de3b9d0f" providerId="AD"/>
  <p188:author id="{D065A84F-FA5F-2ECA-D7A7-DF5F7D20A90E}" name="Bell CIV Charles A" initials="CB" userId="S::charles.a.bell@usmc.mil::a1fba318-a165-4a86-bd9d-b686123c0de1" providerId="AD"/>
  <p188:author id="{CFA75D7F-A34E-69F4-9C65-7E1A4E50751C}" name="Banks CIV Margaret E" initials="BE" userId="S::margaret.halloran@usmc.mil::4b629396-698c-4dab-ab32-50edb87da103" providerId="AD"/>
  <p188:author id="{F40C3F8B-8864-2F20-80B1-42421B79AE5A}" name="Owens CIV Lorrie R" initials="OR" userId="S::lorrie.owens@usmc.mil::57b7951b-c6e4-4431-9ee5-3bd3a4c70b7e" providerId="AD"/>
  <p188:author id="{F87D98B7-39E9-6728-4260-58DD07B2F858}" name="Parady CIV Nathaniel J" initials="PJ" userId="S::nathaniel.j.parady@usmc.mil::d40145f3-2e8e-4cc6-a7f0-e3bcdbc3b5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FFBE"/>
    <a:srgbClr val="8FCFFF"/>
    <a:srgbClr val="79C6FF"/>
    <a:srgbClr val="FFFF99"/>
    <a:srgbClr val="00D25F"/>
    <a:srgbClr val="AA0000"/>
    <a:srgbClr val="FF9900"/>
    <a:srgbClr val="D9B757"/>
    <a:srgbClr val="FFFF66"/>
    <a:srgbClr val="008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ks CIV Margaret E" userId="S::margaret.halloran@usmc.mil::4b629396-698c-4dab-ab32-50edb87da103" providerId="AD" clId="Web-{F6F5E8B0-A402-07FB-7231-94AB9FBA8E16}"/>
    <pc:docChg chg="mod">
      <pc:chgData name="Banks CIV Margaret E" userId="S::margaret.halloran@usmc.mil::4b629396-698c-4dab-ab32-50edb87da103" providerId="AD" clId="Web-{F6F5E8B0-A402-07FB-7231-94AB9FBA8E16}" dt="2025-04-11T18:32:53.389" v="0"/>
      <pc:docMkLst>
        <pc:docMk/>
      </pc:docMkLst>
    </pc:docChg>
  </pc:docChgLst>
  <pc:docChgLst>
    <pc:chgData name="Oatridge CIV Steven B" userId="S::steven.oatridge@usmc.mil::b7e559f2-9e9a-4bbc-aa78-5649de3b9d0f" providerId="AD" clId="Web-{FE4F678A-88BB-7741-1119-E1A913D67622}"/>
    <pc:docChg chg="modSld">
      <pc:chgData name="Oatridge CIV Steven B" userId="S::steven.oatridge@usmc.mil::b7e559f2-9e9a-4bbc-aa78-5649de3b9d0f" providerId="AD" clId="Web-{FE4F678A-88BB-7741-1119-E1A913D67622}" dt="2025-04-11T16:15:58.935" v="35" actId="20577"/>
      <pc:docMkLst>
        <pc:docMk/>
      </pc:docMkLst>
      <pc:sldChg chg="modSp">
        <pc:chgData name="Oatridge CIV Steven B" userId="S::steven.oatridge@usmc.mil::b7e559f2-9e9a-4bbc-aa78-5649de3b9d0f" providerId="AD" clId="Web-{FE4F678A-88BB-7741-1119-E1A913D67622}" dt="2025-04-11T16:15:58.935" v="35" actId="20577"/>
        <pc:sldMkLst>
          <pc:docMk/>
          <pc:sldMk cId="615839987" sldId="300"/>
        </pc:sldMkLst>
        <pc:spChg chg="mod">
          <ac:chgData name="Oatridge CIV Steven B" userId="S::steven.oatridge@usmc.mil::b7e559f2-9e9a-4bbc-aa78-5649de3b9d0f" providerId="AD" clId="Web-{FE4F678A-88BB-7741-1119-E1A913D67622}" dt="2025-04-11T16:15:58.935" v="35" actId="20577"/>
          <ac:spMkLst>
            <pc:docMk/>
            <pc:sldMk cId="615839987" sldId="300"/>
            <ac:spMk id="13" creationId="{C1335217-F288-2FE3-A897-F13B7E03B3B5}"/>
          </ac:spMkLst>
        </pc:spChg>
      </pc:sldChg>
      <pc:sldChg chg="modSp">
        <pc:chgData name="Oatridge CIV Steven B" userId="S::steven.oatridge@usmc.mil::b7e559f2-9e9a-4bbc-aa78-5649de3b9d0f" providerId="AD" clId="Web-{FE4F678A-88BB-7741-1119-E1A913D67622}" dt="2025-04-11T16:13:35.132" v="19" actId="20577"/>
        <pc:sldMkLst>
          <pc:docMk/>
          <pc:sldMk cId="3661138500" sldId="696"/>
        </pc:sldMkLst>
        <pc:spChg chg="mod">
          <ac:chgData name="Oatridge CIV Steven B" userId="S::steven.oatridge@usmc.mil::b7e559f2-9e9a-4bbc-aa78-5649de3b9d0f" providerId="AD" clId="Web-{FE4F678A-88BB-7741-1119-E1A913D67622}" dt="2025-04-11T16:13:35.132" v="19" actId="20577"/>
          <ac:spMkLst>
            <pc:docMk/>
            <pc:sldMk cId="3661138500" sldId="696"/>
            <ac:spMk id="3" creationId="{C0064E72-BF01-5D71-634C-43B83DF5F755}"/>
          </ac:spMkLst>
        </pc:spChg>
      </pc:sldChg>
    </pc:docChg>
  </pc:docChgLst>
  <pc:docChgLst>
    <pc:chgData name="Oatridge CIV Steven B" userId="S::steven.oatridge@usmc.mil::b7e559f2-9e9a-4bbc-aa78-5649de3b9d0f" providerId="AD" clId="Web-{445E841F-3A9F-2710-6465-7212B4FD9C00}"/>
    <pc:docChg chg="modSld">
      <pc:chgData name="Oatridge CIV Steven B" userId="S::steven.oatridge@usmc.mil::b7e559f2-9e9a-4bbc-aa78-5649de3b9d0f" providerId="AD" clId="Web-{445E841F-3A9F-2710-6465-7212B4FD9C00}" dt="2025-04-14T10:56:40.331" v="60" actId="20577"/>
      <pc:docMkLst>
        <pc:docMk/>
      </pc:docMkLst>
      <pc:sldChg chg="modSp modCm">
        <pc:chgData name="Oatridge CIV Steven B" userId="S::steven.oatridge@usmc.mil::b7e559f2-9e9a-4bbc-aa78-5649de3b9d0f" providerId="AD" clId="Web-{445E841F-3A9F-2710-6465-7212B4FD9C00}" dt="2025-04-14T10:56:40.331" v="60" actId="20577"/>
        <pc:sldMkLst>
          <pc:docMk/>
          <pc:sldMk cId="615839987" sldId="300"/>
        </pc:sldMkLst>
        <pc:spChg chg="mod">
          <ac:chgData name="Oatridge CIV Steven B" userId="S::steven.oatridge@usmc.mil::b7e559f2-9e9a-4bbc-aa78-5649de3b9d0f" providerId="AD" clId="Web-{445E841F-3A9F-2710-6465-7212B4FD9C00}" dt="2025-04-14T10:56:40.331" v="60" actId="20577"/>
          <ac:spMkLst>
            <pc:docMk/>
            <pc:sldMk cId="615839987" sldId="300"/>
            <ac:spMk id="13" creationId="{C1335217-F288-2FE3-A897-F13B7E03B3B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atridge CIV Steven B" userId="S::steven.oatridge@usmc.mil::b7e559f2-9e9a-4bbc-aa78-5649de3b9d0f" providerId="AD" clId="Web-{445E841F-3A9F-2710-6465-7212B4FD9C00}" dt="2025-04-14T10:56:33.831" v="56" actId="20577"/>
              <pc2:cmMkLst xmlns:pc2="http://schemas.microsoft.com/office/powerpoint/2019/9/main/command">
                <pc:docMk/>
                <pc:sldMk cId="615839987" sldId="300"/>
                <pc2:cmMk id="{24F117D6-8803-452B-9106-8169E3504A29}"/>
              </pc2:cmMkLst>
            </pc226:cmChg>
          </p:ext>
        </pc:extLst>
      </pc:sldChg>
      <pc:sldChg chg="modSp">
        <pc:chgData name="Oatridge CIV Steven B" userId="S::steven.oatridge@usmc.mil::b7e559f2-9e9a-4bbc-aa78-5649de3b9d0f" providerId="AD" clId="Web-{445E841F-3A9F-2710-6465-7212B4FD9C00}" dt="2025-04-14T10:55:36.236" v="34" actId="20577"/>
        <pc:sldMkLst>
          <pc:docMk/>
          <pc:sldMk cId="3661138500" sldId="696"/>
        </pc:sldMkLst>
        <pc:spChg chg="mod">
          <ac:chgData name="Oatridge CIV Steven B" userId="S::steven.oatridge@usmc.mil::b7e559f2-9e9a-4bbc-aa78-5649de3b9d0f" providerId="AD" clId="Web-{445E841F-3A9F-2710-6465-7212B4FD9C00}" dt="2025-04-14T10:55:36.236" v="34" actId="20577"/>
          <ac:spMkLst>
            <pc:docMk/>
            <pc:sldMk cId="3661138500" sldId="696"/>
            <ac:spMk id="3" creationId="{C0064E72-BF01-5D71-634C-43B83DF5F755}"/>
          </ac:spMkLst>
        </pc:spChg>
      </pc:sldChg>
    </pc:docChg>
  </pc:docChgLst>
  <pc:docChgLst>
    <pc:chgData name="Bell CIV Charles A" userId="a1fba318-a165-4a86-bd9d-b686123c0de1" providerId="ADAL" clId="{62069C4B-74CC-42D3-ABFF-643EA856A7CB}"/>
    <pc:docChg chg="custSel modSld">
      <pc:chgData name="Bell CIV Charles A" userId="a1fba318-a165-4a86-bd9d-b686123c0de1" providerId="ADAL" clId="{62069C4B-74CC-42D3-ABFF-643EA856A7CB}" dt="2025-04-15T12:09:30.908" v="28" actId="1076"/>
      <pc:docMkLst>
        <pc:docMk/>
      </pc:docMkLst>
      <pc:sldChg chg="addSp delSp modSp mod">
        <pc:chgData name="Bell CIV Charles A" userId="a1fba318-a165-4a86-bd9d-b686123c0de1" providerId="ADAL" clId="{62069C4B-74CC-42D3-ABFF-643EA856A7CB}" dt="2025-04-09T13:53:50.481" v="18" actId="20577"/>
        <pc:sldMkLst>
          <pc:docMk/>
          <pc:sldMk cId="719753070" sldId="280"/>
        </pc:sldMkLst>
        <pc:spChg chg="add mod">
          <ac:chgData name="Bell CIV Charles A" userId="a1fba318-a165-4a86-bd9d-b686123c0de1" providerId="ADAL" clId="{62069C4B-74CC-42D3-ABFF-643EA856A7CB}" dt="2025-04-09T13:52:14.626" v="4" actId="14100"/>
          <ac:spMkLst>
            <pc:docMk/>
            <pc:sldMk cId="719753070" sldId="280"/>
            <ac:spMk id="3" creationId="{F207AFE5-F583-8E00-0CC1-64894575436A}"/>
          </ac:spMkLst>
        </pc:spChg>
        <pc:spChg chg="add mod">
          <ac:chgData name="Bell CIV Charles A" userId="a1fba318-a165-4a86-bd9d-b686123c0de1" providerId="ADAL" clId="{62069C4B-74CC-42D3-ABFF-643EA856A7CB}" dt="2025-04-09T13:52:21.313" v="6" actId="14100"/>
          <ac:spMkLst>
            <pc:docMk/>
            <pc:sldMk cId="719753070" sldId="280"/>
            <ac:spMk id="6" creationId="{2B3A13FE-E92B-C1F6-144F-F147FD05E181}"/>
          </ac:spMkLst>
        </pc:spChg>
        <pc:spChg chg="add mod">
          <ac:chgData name="Bell CIV Charles A" userId="a1fba318-a165-4a86-bd9d-b686123c0de1" providerId="ADAL" clId="{62069C4B-74CC-42D3-ABFF-643EA856A7CB}" dt="2025-04-09T13:52:44.159" v="12" actId="122"/>
          <ac:spMkLst>
            <pc:docMk/>
            <pc:sldMk cId="719753070" sldId="280"/>
            <ac:spMk id="7" creationId="{D9CC35E2-B951-AF67-1D9F-297BEE7F7DE7}"/>
          </ac:spMkLst>
        </pc:spChg>
        <pc:spChg chg="add mod">
          <ac:chgData name="Bell CIV Charles A" userId="a1fba318-a165-4a86-bd9d-b686123c0de1" providerId="ADAL" clId="{62069C4B-74CC-42D3-ABFF-643EA856A7CB}" dt="2025-04-09T13:53:50.481" v="18" actId="20577"/>
          <ac:spMkLst>
            <pc:docMk/>
            <pc:sldMk cId="719753070" sldId="280"/>
            <ac:spMk id="8" creationId="{6112756B-3C9C-9D02-9FEB-A511B85799E8}"/>
          </ac:spMkLst>
        </pc:spChg>
        <pc:spChg chg="del">
          <ac:chgData name="Bell CIV Charles A" userId="a1fba318-a165-4a86-bd9d-b686123c0de1" providerId="ADAL" clId="{62069C4B-74CC-42D3-ABFF-643EA856A7CB}" dt="2025-04-09T13:51:57.893" v="0" actId="478"/>
          <ac:spMkLst>
            <pc:docMk/>
            <pc:sldMk cId="719753070" sldId="280"/>
            <ac:spMk id="10" creationId="{00000000-0000-0000-0000-000000000000}"/>
          </ac:spMkLst>
        </pc:spChg>
        <pc:spChg chg="del">
          <ac:chgData name="Bell CIV Charles A" userId="a1fba318-a165-4a86-bd9d-b686123c0de1" providerId="ADAL" clId="{62069C4B-74CC-42D3-ABFF-643EA856A7CB}" dt="2025-04-09T13:52:00.236" v="1" actId="478"/>
          <ac:spMkLst>
            <pc:docMk/>
            <pc:sldMk cId="719753070" sldId="280"/>
            <ac:spMk id="12" creationId="{4850BB8A-3737-58FE-13A5-1F435D3E31C0}"/>
          </ac:spMkLst>
        </pc:spChg>
      </pc:sldChg>
      <pc:sldChg chg="modSp mod">
        <pc:chgData name="Bell CIV Charles A" userId="a1fba318-a165-4a86-bd9d-b686123c0de1" providerId="ADAL" clId="{62069C4B-74CC-42D3-ABFF-643EA856A7CB}" dt="2025-04-09T13:55:24.839" v="21" actId="20577"/>
        <pc:sldMkLst>
          <pc:docMk/>
          <pc:sldMk cId="3934047979" sldId="285"/>
        </pc:sldMkLst>
        <pc:graphicFrameChg chg="modGraphic">
          <ac:chgData name="Bell CIV Charles A" userId="a1fba318-a165-4a86-bd9d-b686123c0de1" providerId="ADAL" clId="{62069C4B-74CC-42D3-ABFF-643EA856A7CB}" dt="2025-04-09T13:55:24.839" v="21" actId="20577"/>
          <ac:graphicFrameMkLst>
            <pc:docMk/>
            <pc:sldMk cId="3934047979" sldId="285"/>
            <ac:graphicFrameMk id="4" creationId="{A721D894-1317-00EC-BDC6-D19948C9894E}"/>
          </ac:graphicFrameMkLst>
        </pc:graphicFrameChg>
      </pc:sldChg>
      <pc:sldChg chg="modSp mod">
        <pc:chgData name="Bell CIV Charles A" userId="a1fba318-a165-4a86-bd9d-b686123c0de1" providerId="ADAL" clId="{62069C4B-74CC-42D3-ABFF-643EA856A7CB}" dt="2025-04-15T12:09:30.908" v="28" actId="1076"/>
        <pc:sldMkLst>
          <pc:docMk/>
          <pc:sldMk cId="615839987" sldId="300"/>
        </pc:sldMkLst>
        <pc:spChg chg="mod">
          <ac:chgData name="Bell CIV Charles A" userId="a1fba318-a165-4a86-bd9d-b686123c0de1" providerId="ADAL" clId="{62069C4B-74CC-42D3-ABFF-643EA856A7CB}" dt="2025-04-15T12:09:30.908" v="28" actId="1076"/>
          <ac:spMkLst>
            <pc:docMk/>
            <pc:sldMk cId="615839987" sldId="300"/>
            <ac:spMk id="13" creationId="{C1335217-F288-2FE3-A897-F13B7E03B3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E4FC8A8-4990-440A-B0D8-A44902FF6B9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0F4397-8C69-4EA9-AABC-5386A8B51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8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C33FF2C-66E3-40A4-A51E-7CA7FB0282F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913597F-133D-4745-B81B-37E6C0551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 L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15314"/>
            <a:ext cx="9154089" cy="4426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73" y="328484"/>
            <a:ext cx="2714625" cy="2714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626C2-E966-D372-D7BA-564B7FD02DF0}"/>
              </a:ext>
            </a:extLst>
          </p:cNvPr>
          <p:cNvSpPr txBox="1"/>
          <p:nvPr userDrawn="1"/>
        </p:nvSpPr>
        <p:spPr>
          <a:xfrm>
            <a:off x="10885" y="6451991"/>
            <a:ext cx="9144000" cy="369332"/>
          </a:xfrm>
          <a:prstGeom prst="rect">
            <a:avLst/>
          </a:prstGeom>
          <a:solidFill>
            <a:srgbClr val="02021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itchFamily="34" charset="0"/>
              </a:rPr>
              <a:t>IT’S ALL ABOUT THE WARFIGHTER</a:t>
            </a:r>
          </a:p>
        </p:txBody>
      </p:sp>
    </p:spTree>
    <p:extLst>
      <p:ext uri="{BB962C8B-B14F-4D97-AF65-F5344CB8AC3E}">
        <p14:creationId xmlns:p14="http://schemas.microsoft.com/office/powerpoint/2010/main" val="2544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2728" y="-59624"/>
            <a:ext cx="78312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76FA07-0421-C8CD-4FC2-6A8A799CB4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751" y="-104708"/>
            <a:ext cx="1183196" cy="141573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4D1D71-CE66-0BD3-D737-FCE4CCE06AF4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E551B4-D679-7F11-A1C8-455DA52041D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DDB20CF-4509-E247-142A-E210A572F8A4}"/>
              </a:ext>
            </a:extLst>
          </p:cNvPr>
          <p:cNvSpPr txBox="1">
            <a:spLocks/>
          </p:cNvSpPr>
          <p:nvPr userDrawn="1"/>
        </p:nvSpPr>
        <p:spPr>
          <a:xfrm>
            <a:off x="6457950" y="64477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9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24780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A7785C-7D86-C972-87DC-EF8896CECEA1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C58467-89CB-8654-C101-2EAEEBF06D8C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3EEEA03-38E1-243F-11A8-13CAC2C6554F}"/>
              </a:ext>
            </a:extLst>
          </p:cNvPr>
          <p:cNvSpPr txBox="1">
            <a:spLocks/>
          </p:cNvSpPr>
          <p:nvPr userDrawn="1"/>
        </p:nvSpPr>
        <p:spPr>
          <a:xfrm>
            <a:off x="6457950" y="638683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E4A81-D203-8E07-FFEE-32D27947B9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751" y="-104708"/>
            <a:ext cx="1183196" cy="14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LAV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Shape, logo&#10;&#10;Description automatically generated">
            <a:extLst>
              <a:ext uri="{FF2B5EF4-FFF2-40B4-BE49-F238E27FC236}">
                <a16:creationId xmlns:a16="http://schemas.microsoft.com/office/drawing/2014/main" id="{7F58EA8F-39F0-770C-AF41-264645CE64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447" y="426135"/>
            <a:ext cx="2602876" cy="2602876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3F18A71-15BB-A22E-03EF-CCA3DB6B14C3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244495-FF72-A9C0-559A-7A686FE165CF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02961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5D751CA-2133-6C1A-784B-B4F229F575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76" y="54393"/>
            <a:ext cx="1097531" cy="109753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A5CC29A-ABDE-454E-C1F0-9F3628039F8C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FF80F7-C66C-CB5A-B253-9330AA0CAC7D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1711675-E21E-E9D0-1F22-4F7EED3DAF48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300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08566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18AD4B6-D16A-486F-2882-2DE18499B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76" y="54393"/>
            <a:ext cx="1097531" cy="1097531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BE118F-C66B-FE16-9BFA-213F7E6AF964}"/>
              </a:ext>
            </a:extLst>
          </p:cNvPr>
          <p:cNvSpPr txBox="1">
            <a:spLocks/>
          </p:cNvSpPr>
          <p:nvPr userDrawn="1"/>
        </p:nvSpPr>
        <p:spPr>
          <a:xfrm>
            <a:off x="17205" y="-4439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2439EA-4795-099D-E020-AA487B9D0FA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B26021-74A9-7D83-89DB-CC07DC733374}"/>
              </a:ext>
            </a:extLst>
          </p:cNvPr>
          <p:cNvSpPr txBox="1">
            <a:spLocks/>
          </p:cNvSpPr>
          <p:nvPr userDrawn="1"/>
        </p:nvSpPr>
        <p:spPr>
          <a:xfrm>
            <a:off x="6468110" y="63969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GBA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054892B-21D8-38F7-224A-761225DDE145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5830E8-F547-E20B-EB13-D941C3E66530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C949CE-5C48-E752-9F0C-C45257C3A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28" y="464701"/>
            <a:ext cx="2717037" cy="27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8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FC51692-DE08-E401-DE09-1B0A0F0F0E90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B68357-9F7B-2310-9254-DED7A0ED686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50A936-7EC8-3896-2227-849B17B7DB29}"/>
              </a:ext>
            </a:extLst>
          </p:cNvPr>
          <p:cNvSpPr txBox="1">
            <a:spLocks/>
          </p:cNvSpPr>
          <p:nvPr userDrawn="1"/>
        </p:nvSpPr>
        <p:spPr>
          <a:xfrm>
            <a:off x="6539865" y="63665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67A6E27-64A7-7BA4-998E-7683C2AD8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13" y="103258"/>
            <a:ext cx="1020245" cy="101721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EAB48-6505-E1A2-0720-644516AB1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02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62000" y="1007846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958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D2A2FD3-B169-DFEB-B763-CD5BB8ADFA6F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4500FA-FA07-7B8E-39B8-A6384490307D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6FA3EE-6120-C130-3AF5-5FDC199486ED}"/>
              </a:ext>
            </a:extLst>
          </p:cNvPr>
          <p:cNvSpPr txBox="1">
            <a:spLocks/>
          </p:cNvSpPr>
          <p:nvPr userDrawn="1"/>
        </p:nvSpPr>
        <p:spPr>
          <a:xfrm>
            <a:off x="6457950" y="63461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FB64E-A414-AD43-2927-E1664EB89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6657" y="93016"/>
            <a:ext cx="102421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4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GBA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3AF18-BF94-1C89-96C3-871AC0E57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4" y="471681"/>
            <a:ext cx="2608148" cy="26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8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12728" y="-59624"/>
            <a:ext cx="78312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50A936-7EC8-3896-2227-849B17B7DB29}"/>
              </a:ext>
            </a:extLst>
          </p:cNvPr>
          <p:cNvSpPr txBox="1">
            <a:spLocks/>
          </p:cNvSpPr>
          <p:nvPr userDrawn="1"/>
        </p:nvSpPr>
        <p:spPr>
          <a:xfrm>
            <a:off x="6539865" y="63665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B4BA7-2DF6-C08E-BF57-F21A5649E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66" y="133044"/>
            <a:ext cx="1007841" cy="100485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77B22F-0283-F481-897F-E881DBB48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08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4CD9B3-7F05-F424-F56B-5AF8C755A629}"/>
              </a:ext>
            </a:extLst>
          </p:cNvPr>
          <p:cNvSpPr txBox="1">
            <a:spLocks/>
          </p:cNvSpPr>
          <p:nvPr userDrawn="1"/>
        </p:nvSpPr>
        <p:spPr>
          <a:xfrm>
            <a:off x="6457950" y="64579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93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88126" y="1095338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958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26FA3EE-6120-C130-3AF5-5FDC199486ED}"/>
              </a:ext>
            </a:extLst>
          </p:cNvPr>
          <p:cNvSpPr txBox="1">
            <a:spLocks/>
          </p:cNvSpPr>
          <p:nvPr userDrawn="1"/>
        </p:nvSpPr>
        <p:spPr>
          <a:xfrm>
            <a:off x="6457950" y="63461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96878-3FD2-BB73-5BD4-D574FDD6EF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66" y="133044"/>
            <a:ext cx="1007841" cy="10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8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HTV Slid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395686" y="-59624"/>
            <a:ext cx="6558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277F5-A46A-1B20-040B-94DAEBB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D044A4-397F-4327-A84A-B1FCD374952A}" type="datetimeFigureOut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1FD5F35-6152-1033-487F-92217941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9C8BA-AE11-4026-C826-52B103C915E3}"/>
              </a:ext>
            </a:extLst>
          </p:cNvPr>
          <p:cNvSpPr txBox="1">
            <a:spLocks/>
          </p:cNvSpPr>
          <p:nvPr userDrawn="1"/>
        </p:nvSpPr>
        <p:spPr>
          <a:xfrm>
            <a:off x="6468110" y="63724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263880"/>
            <a:ext cx="9144000" cy="678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413EB-799A-82A5-4905-939FC63F10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66" y="133044"/>
            <a:ext cx="1007841" cy="10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4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AA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C04C3-8997-34C0-B623-17A9239ED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844" y="349206"/>
            <a:ext cx="2706624" cy="270662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78E6761-B113-0568-D0F6-6814156E09D0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377D8A-D26B-489B-8F8B-055237F35EE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38853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6658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53336"/>
            <a:ext cx="7886700" cy="370031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C969AA8-6E9A-189B-F30C-10DC7C259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542" y="54864"/>
            <a:ext cx="1097531" cy="109753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277F5-A46A-1B20-040B-94DAEBBC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D044A4-397F-4327-A84A-B1FCD374952A}" type="datetimeFigureOut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1FD5F35-6152-1033-487F-92217941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F7FA66-4AE2-01B0-C481-AC290FC49966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A71CA8-2ECB-DE8C-AD83-36F0FC55DEB0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9C8BA-AE11-4026-C826-52B103C915E3}"/>
              </a:ext>
            </a:extLst>
          </p:cNvPr>
          <p:cNvSpPr txBox="1">
            <a:spLocks/>
          </p:cNvSpPr>
          <p:nvPr userDrawn="1"/>
        </p:nvSpPr>
        <p:spPr>
          <a:xfrm>
            <a:off x="6468110" y="63724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79753" y="1108567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958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E404982-19CB-BA0D-49BE-625D6422B6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0542" y="54864"/>
            <a:ext cx="1097531" cy="1097531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92AD31-C912-CA9C-8A2D-06C2DEB7C41E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CE595E-F9D7-DC01-5227-E9208140C2D3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C01F9ED-9CEC-5EFE-E418-D7D9C45F5310}"/>
              </a:ext>
            </a:extLst>
          </p:cNvPr>
          <p:cNvSpPr txBox="1">
            <a:spLocks/>
          </p:cNvSpPr>
          <p:nvPr userDrawn="1"/>
        </p:nvSpPr>
        <p:spPr>
          <a:xfrm>
            <a:off x="6478270" y="63969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GAT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1D778FA-AFEC-0A92-BD7D-1E1574325418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88211D1-F85F-6A3B-0855-4ED89B203812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AD83B-0786-ED87-74F9-B945A22F2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0457" y="294434"/>
            <a:ext cx="3017175" cy="30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4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FC51692-DE08-E401-DE09-1B0A0F0F0E90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B68357-9F7B-2310-9254-DED7A0ED6866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83FB4D-DB6A-839B-9689-7E13E7BF70EB}"/>
              </a:ext>
            </a:extLst>
          </p:cNvPr>
          <p:cNvSpPr txBox="1">
            <a:spLocks/>
          </p:cNvSpPr>
          <p:nvPr userDrawn="1"/>
        </p:nvSpPr>
        <p:spPr>
          <a:xfrm>
            <a:off x="6468110" y="63766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C42BB-E9D8-9E55-07E8-E40EC362BA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9554" y="31504"/>
            <a:ext cx="1097531" cy="11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D1800-1D9E-1B49-8D3C-F5879D796707}"/>
              </a:ext>
            </a:extLst>
          </p:cNvPr>
          <p:cNvSpPr/>
          <p:nvPr userDrawn="1"/>
        </p:nvSpPr>
        <p:spPr>
          <a:xfrm>
            <a:off x="0" y="192474"/>
            <a:ext cx="9144000" cy="82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90218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44A4-397F-4327-A84A-B1FCD374952A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90218"/>
            <a:ext cx="30861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AA0B7-5509-2C4B-BBE1-95709820AAC4}"/>
              </a:ext>
            </a:extLst>
          </p:cNvPr>
          <p:cNvSpPr/>
          <p:nvPr userDrawn="1"/>
        </p:nvSpPr>
        <p:spPr>
          <a:xfrm>
            <a:off x="0" y="9420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358F5-3E67-D746-9AAE-8B88945BE040}"/>
              </a:ext>
            </a:extLst>
          </p:cNvPr>
          <p:cNvSpPr/>
          <p:nvPr userDrawn="1"/>
        </p:nvSpPr>
        <p:spPr>
          <a:xfrm>
            <a:off x="0" y="218159"/>
            <a:ext cx="9144000" cy="4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5036AA6-071F-2445-A555-61EFC919B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3" y="54393"/>
            <a:ext cx="1097531" cy="1097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E0C9B-61D9-F145-AD53-674DBADBBD61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10669"/>
            <a:ext cx="0" cy="53949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7784B0-CCC4-AC40-AE50-F804FD519DC9}"/>
              </a:ext>
            </a:extLst>
          </p:cNvPr>
          <p:cNvCxnSpPr>
            <a:cxnSpLocks/>
          </p:cNvCxnSpPr>
          <p:nvPr userDrawn="1"/>
        </p:nvCxnSpPr>
        <p:spPr>
          <a:xfrm>
            <a:off x="108738" y="3568358"/>
            <a:ext cx="89404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197993" y="4056214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5"/>
          </p:nvPr>
        </p:nvSpPr>
        <p:spPr>
          <a:xfrm>
            <a:off x="197993" y="3795160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6"/>
          </p:nvPr>
        </p:nvSpPr>
        <p:spPr>
          <a:xfrm>
            <a:off x="4774205" y="1551553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7"/>
          </p:nvPr>
        </p:nvSpPr>
        <p:spPr>
          <a:xfrm>
            <a:off x="4774205" y="1177609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8"/>
          </p:nvPr>
        </p:nvSpPr>
        <p:spPr>
          <a:xfrm>
            <a:off x="4774205" y="4053872"/>
            <a:ext cx="4134522" cy="223878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9"/>
          </p:nvPr>
        </p:nvSpPr>
        <p:spPr>
          <a:xfrm>
            <a:off x="4774205" y="3792818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0"/>
          </p:nvPr>
        </p:nvSpPr>
        <p:spPr>
          <a:xfrm>
            <a:off x="197993" y="1570657"/>
            <a:ext cx="4134522" cy="18423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1"/>
          </p:nvPr>
        </p:nvSpPr>
        <p:spPr>
          <a:xfrm>
            <a:off x="197993" y="1196713"/>
            <a:ext cx="4134522" cy="528582"/>
          </a:xfrm>
        </p:spPr>
        <p:txBody>
          <a:bodyPr>
            <a:normAutofit/>
          </a:bodyPr>
          <a:lstStyle>
            <a:lvl1pPr marL="0" indent="0" algn="ctr">
              <a:buNone/>
              <a:defRPr sz="2000" b="1" u="sng">
                <a:solidFill>
                  <a:schemeClr val="tx1"/>
                </a:solidFill>
                <a:latin typeface="Bell MT" panose="020205030603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1295524" y="-59624"/>
            <a:ext cx="7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 b="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83DFB5-D388-AA64-8B72-2568B9F1C188}"/>
              </a:ext>
            </a:extLst>
          </p:cNvPr>
          <p:cNvSpPr txBox="1">
            <a:spLocks/>
          </p:cNvSpPr>
          <p:nvPr userDrawn="1"/>
        </p:nvSpPr>
        <p:spPr>
          <a:xfrm>
            <a:off x="17205" y="-35512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699F0-FA8E-9742-FED8-A09E18EB4300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CEA05A2-44AC-E270-4E5A-DC244750BB27}"/>
              </a:ext>
            </a:extLst>
          </p:cNvPr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91ED9-8EAF-482C-AC54-8A81D80AE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F507E-8519-0128-7175-DD8335D763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476" y="29977"/>
            <a:ext cx="109737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 GBA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9486" y="3362111"/>
            <a:ext cx="8686800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4000">
                <a:solidFill>
                  <a:srgbClr val="AA0000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1635944-3112-EF44-AC8C-3A3DA367EA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46" y="4287395"/>
            <a:ext cx="7886701" cy="104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 algn="ctr">
              <a:buFontTx/>
              <a:buNone/>
              <a:defRPr sz="2400">
                <a:latin typeface="Calisto MT" panose="02040603050505030304" pitchFamily="18" charset="0"/>
              </a:defRPr>
            </a:lvl2pPr>
            <a:lvl3pPr marL="914400" indent="0" algn="ctr">
              <a:buFontTx/>
              <a:buNone/>
              <a:defRPr>
                <a:latin typeface="Calisto MT" panose="02040603050505030304" pitchFamily="18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049B3-BFE9-4DF9-269B-1FD9A4AC3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951" y="-129702"/>
            <a:ext cx="3107870" cy="3718662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054892B-21D8-38F7-224A-761225DDE145}"/>
              </a:ext>
            </a:extLst>
          </p:cNvPr>
          <p:cNvSpPr txBox="1">
            <a:spLocks/>
          </p:cNvSpPr>
          <p:nvPr userDrawn="1"/>
        </p:nvSpPr>
        <p:spPr>
          <a:xfrm>
            <a:off x="17205" y="0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5830E8-F547-E20B-EB13-D941C3E66530}"/>
              </a:ext>
            </a:extLst>
          </p:cNvPr>
          <p:cNvSpPr txBox="1">
            <a:spLocks/>
          </p:cNvSpPr>
          <p:nvPr userDrawn="1"/>
        </p:nvSpPr>
        <p:spPr>
          <a:xfrm>
            <a:off x="17205" y="6568304"/>
            <a:ext cx="9126795" cy="289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33396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44A4-397F-4327-A84A-B1FCD374952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1ED9-8EAF-482C-AC54-8A81D80A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4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2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044A4-397F-4327-A84A-B1FCD374952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1ED9-8EAF-482C-AC54-8A81D80AEE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6" r:id="rId2"/>
    <p:sldLayoutId id="2147483737" r:id="rId3"/>
    <p:sldLayoutId id="21474837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Bell MT" panose="020205030603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472238"/>
            <a:ext cx="204628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67F0E-8129-4CC2-89DB-1AD2256476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6354A-032C-4ADF-A951-B5C579A41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7CA9D02-44BB-A5F0-C347-D6BBCD3AF349}"/>
              </a:ext>
            </a:extLst>
          </p:cNvPr>
          <p:cNvSpPr txBox="1">
            <a:spLocks noChangeArrowheads="1"/>
          </p:cNvSpPr>
          <p:nvPr/>
        </p:nvSpPr>
        <p:spPr>
          <a:xfrm>
            <a:off x="18125" y="5969834"/>
            <a:ext cx="9144000" cy="238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STATEMENT A. Approved for public release. Distribution is unlimited.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07AFE5-F583-8E00-0CC1-64894575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6" y="3136860"/>
            <a:ext cx="9144000" cy="672934"/>
          </a:xfrm>
        </p:spPr>
        <p:txBody>
          <a:bodyPr/>
          <a:lstStyle/>
          <a:p>
            <a:r>
              <a:rPr lang="en-US" dirty="0"/>
              <a:t>PM MHTV PROGRAM OVERVIEW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B3A13FE-E92B-C1F6-144F-F147FD05E1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3846471"/>
            <a:ext cx="9162125" cy="506790"/>
          </a:xfrm>
        </p:spPr>
        <p:txBody>
          <a:bodyPr/>
          <a:lstStyle/>
          <a:p>
            <a:r>
              <a:rPr lang="en-US" dirty="0"/>
              <a:t>Ms. Lorrie Owens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9CC35E2-B951-AF67-1D9F-297BEE7F7DE7}"/>
              </a:ext>
            </a:extLst>
          </p:cNvPr>
          <p:cNvSpPr txBox="1">
            <a:spLocks/>
          </p:cNvSpPr>
          <p:nvPr/>
        </p:nvSpPr>
        <p:spPr>
          <a:xfrm>
            <a:off x="0" y="4389938"/>
            <a:ext cx="9162125" cy="506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Program Manager Medium and Heavy Tactical Vehicles (MHTV)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112756B-3C9C-9D02-9FEB-A511B85799E8}"/>
              </a:ext>
            </a:extLst>
          </p:cNvPr>
          <p:cNvSpPr txBox="1">
            <a:spLocks/>
          </p:cNvSpPr>
          <p:nvPr/>
        </p:nvSpPr>
        <p:spPr>
          <a:xfrm>
            <a:off x="-18125" y="5198765"/>
            <a:ext cx="9162125" cy="5067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30 April 2025</a:t>
            </a:r>
          </a:p>
        </p:txBody>
      </p:sp>
    </p:spTree>
    <p:extLst>
      <p:ext uri="{BB962C8B-B14F-4D97-AF65-F5344CB8AC3E}">
        <p14:creationId xmlns:p14="http://schemas.microsoft.com/office/powerpoint/2010/main" val="71975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45CB-D2F5-20D5-6C86-80331263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>
                <a:latin typeface="Arial"/>
                <a:cs typeface="Arial"/>
              </a:rPr>
              <a:t>PM MHTV Tactical Vehicle Overview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64E72-BF01-5D71-634C-43B83DF5F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408" y="1262890"/>
            <a:ext cx="4551616" cy="5524075"/>
          </a:xfr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1" indent="0" defTabSz="914400" fontAlgn="auto" latinLnBrk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b="1" u="sng" kern="0" dirty="0">
                <a:solidFill>
                  <a:schemeClr val="tx1"/>
                </a:solidFill>
                <a:latin typeface="Arial"/>
                <a:cs typeface="Arial"/>
              </a:rPr>
              <a:t>Four Teams Pressing Forward: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209.1 Medium &amp; Heavy Trailers (M&amp;HT)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209.2 Medium Tactical Truck (MTT)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209.3 Logistics Vehicle System Replacement/Aircraft Rescue Fire Fighting (LVSR/P-19R)</a:t>
            </a:r>
          </a:p>
          <a:p>
            <a:pPr marL="628650" lvl="1" indent="-17272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cs typeface="Arial"/>
              </a:rPr>
              <a:t>209.4 Medium Tactical Vehicle Replacement (MTVR)</a:t>
            </a:r>
          </a:p>
          <a:p>
            <a:pPr marL="455930" lvl="1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defRPr/>
            </a:pPr>
            <a:endParaRPr lang="en-US" sz="11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ts val="1600"/>
              </a:lnSpc>
              <a:spcBef>
                <a:spcPts val="0"/>
              </a:spcBef>
              <a:defRPr/>
            </a:pPr>
            <a:r>
              <a:rPr lang="en-US" sz="1600" b="1" u="sng" kern="0" dirty="0">
                <a:solidFill>
                  <a:schemeClr val="tx1"/>
                </a:solidFill>
                <a:latin typeface="Arial"/>
                <a:cs typeface="Arial"/>
              </a:rPr>
              <a:t>FY25 Focus Areas: 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Modernization of Medium and Heavy Tactical Vehicle platforms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Diminishing Manufacturing Sources and Material Shortages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   LVSR Anti-Idle V2 development</a:t>
            </a:r>
            <a:endParaRPr lang="en-US" sz="12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Fielding Medium and Heavy Trailers to the FMF</a:t>
            </a: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MTT prototype phase II (Build)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628650" lvl="1" indent="-172720">
              <a:spcBef>
                <a:spcPts val="480"/>
              </a:spcBef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P-19R Forward Looking Infrared</a:t>
            </a:r>
            <a:endParaRPr lang="en-US" sz="1200" kern="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5880">
              <a:spcBef>
                <a:spcPts val="480"/>
              </a:spcBef>
              <a:defRPr/>
            </a:pPr>
            <a:endParaRPr lang="en-US" sz="1200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u="sng" kern="0" dirty="0">
                <a:solidFill>
                  <a:schemeClr val="tx1"/>
                </a:solidFill>
                <a:latin typeface="Arial"/>
                <a:cs typeface="Arial"/>
              </a:rPr>
              <a:t>Challenges: 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Resources - Manpower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Funding shortfalls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Commercial parts obsolescence for equipment with legacy requirements resulting in deadline vehicles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Supply chain constraints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26695" indent="-171450" fontAlgn="auto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u="sng" kern="0" dirty="0">
                <a:solidFill>
                  <a:schemeClr val="tx1"/>
                </a:solidFill>
                <a:latin typeface="Arial"/>
                <a:cs typeface="Arial"/>
              </a:rPr>
              <a:t>Opportunities:</a:t>
            </a:r>
          </a:p>
          <a:p>
            <a:pPr marL="628650" lvl="1" indent="-172720"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Divestment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Release of Sources Sought and Requests for Information </a:t>
            </a:r>
          </a:p>
          <a:p>
            <a:pPr marL="628650" lvl="1" indent="-17272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Font typeface="Arial,Sans-Serif" panose="020B0604020202020204" pitchFamily="34" charset="0"/>
              <a:buChar char="•"/>
              <a:defRPr/>
            </a:pPr>
            <a:endParaRPr lang="en-US" sz="1100" b="1" kern="0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8DB29-7B80-BB08-8700-708D12A42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97" y="3694361"/>
            <a:ext cx="2001329" cy="132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B399AA9-019D-6DD8-B2EB-CD23CD104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005" y="3188527"/>
            <a:ext cx="2340864" cy="1054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FE2508-16E7-B8EE-CDB4-1C515119D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07" y="2090041"/>
            <a:ext cx="2340864" cy="132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Landing3">
            <a:extLst>
              <a:ext uri="{FF2B5EF4-FFF2-40B4-BE49-F238E27FC236}">
                <a16:creationId xmlns:a16="http://schemas.microsoft.com/office/drawing/2014/main" id="{82B79B21-7272-0805-0A56-8A17DB5B75B1}"/>
              </a:ext>
            </a:extLst>
          </p:cNvPr>
          <p:cNvPicPr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74561" y="5415549"/>
            <a:ext cx="2281957" cy="124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5DF7F-DF5A-F321-2913-660C4CD5FF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9092" y="1104104"/>
            <a:ext cx="2336404" cy="1413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outdoor, water, boat, ship&#10;&#10;Description automatically generated">
            <a:extLst>
              <a:ext uri="{FF2B5EF4-FFF2-40B4-BE49-F238E27FC236}">
                <a16:creationId xmlns:a16="http://schemas.microsoft.com/office/drawing/2014/main" id="{D4BBAE4C-B600-4167-EA8F-1D849F001C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65" y="4528997"/>
            <a:ext cx="2336404" cy="150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FC95D4F-90B8-94E2-5DF7-0F48C254F7B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627431"/>
            <a:ext cx="9144000" cy="238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STATEMENT A. Approved for public release. Distribution is unlimited.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13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25C8-68C0-9361-F96D-3260D5B1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0">
                <a:latin typeface="Arial"/>
                <a:cs typeface="Arial"/>
              </a:rPr>
              <a:t>PM MHTV: </a:t>
            </a:r>
            <a:br>
              <a:rPr lang="en-US" sz="2400" b="0">
                <a:latin typeface="Arial"/>
                <a:cs typeface="Arial"/>
              </a:rPr>
            </a:br>
            <a:r>
              <a:rPr lang="en-US" sz="2400" b="0">
                <a:latin typeface="Arial"/>
                <a:cs typeface="Arial"/>
              </a:rPr>
              <a:t>Areas where Industry can help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1335217-F288-2FE3-A897-F13B7E03B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8844"/>
            <a:ext cx="7886700" cy="3700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Obsolescence management</a:t>
            </a:r>
          </a:p>
          <a:p>
            <a:r>
              <a:rPr lang="en-US" sz="3200" dirty="0">
                <a:latin typeface="Arial"/>
                <a:ea typeface="Calibri"/>
                <a:cs typeface="Arial"/>
              </a:rPr>
              <a:t>FLIR</a:t>
            </a:r>
          </a:p>
          <a:p>
            <a:pPr marL="914400" lvl="1" indent="-457200">
              <a:buChar char="•"/>
            </a:pPr>
            <a:r>
              <a:rPr lang="en-US" sz="28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NIWC is currently conducting market research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18DD5C-94E4-155B-555C-A5DF83163B2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619875"/>
            <a:ext cx="9144000" cy="238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STATEMENT A. Approved for public release. Distribution is unlimited.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83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9172-4BF6-CF2E-C3A3-2FEDA65B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624"/>
            <a:ext cx="9143999" cy="1325563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PM MHTV Opportunities</a:t>
            </a: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A721D894-1317-00EC-BDC6-D19948C98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24050"/>
              </p:ext>
            </p:extLst>
          </p:nvPr>
        </p:nvGraphicFramePr>
        <p:xfrm>
          <a:off x="233795" y="1415761"/>
          <a:ext cx="8663200" cy="1798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90176">
                  <a:extLst>
                    <a:ext uri="{9D8B030D-6E8A-4147-A177-3AD203B41FA5}">
                      <a16:colId xmlns:a16="http://schemas.microsoft.com/office/drawing/2014/main" val="3885669778"/>
                    </a:ext>
                  </a:extLst>
                </a:gridCol>
                <a:gridCol w="2473024">
                  <a:extLst>
                    <a:ext uri="{9D8B030D-6E8A-4147-A177-3AD203B41FA5}">
                      <a16:colId xmlns:a16="http://schemas.microsoft.com/office/drawing/2014/main" val="145799793"/>
                    </a:ext>
                  </a:extLst>
                </a:gridCol>
              </a:tblGrid>
              <a:tr h="300704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Title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Planned RFP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9024680"/>
                  </a:ext>
                </a:extLst>
              </a:tr>
              <a:tr h="31562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noProof="0" dirty="0">
                          <a:solidFill>
                            <a:srgbClr val="000000"/>
                          </a:solidFill>
                        </a:rPr>
                        <a:t>MTT Engineering &amp; Manufacturing Development (EMD) Phase (FY28 </a:t>
                      </a:r>
                      <a:r>
                        <a:rPr lang="en-US" sz="2000" noProof="0">
                          <a:solidFill>
                            <a:srgbClr val="000000"/>
                          </a:solidFill>
                        </a:rPr>
                        <a:t>– FY30)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</a:rPr>
                        <a:t>TBD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1913586"/>
                  </a:ext>
                </a:extLst>
              </a:tr>
              <a:tr h="25717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>
                          <a:solidFill>
                            <a:srgbClr val="000000"/>
                          </a:solidFill>
                        </a:rPr>
                        <a:t>PM MHTV Obsolescence/Diminishing Resources Contract</a:t>
                      </a:r>
                      <a:endParaRPr lang="en-US" sz="200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noProof="0">
                          <a:solidFill>
                            <a:srgbClr val="000000"/>
                          </a:solidFill>
                        </a:rPr>
                        <a:t>2QFY26</a:t>
                      </a:r>
                      <a:endParaRPr lang="en-US" sz="200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6669620"/>
                  </a:ext>
                </a:extLst>
              </a:tr>
              <a:tr h="275644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5033088"/>
                  </a:ext>
                </a:extLst>
              </a:tr>
            </a:tbl>
          </a:graphicData>
        </a:graphic>
      </p:graphicFrame>
      <p:sp>
        <p:nvSpPr>
          <p:cNvPr id="3" name="Rectangle 5">
            <a:extLst>
              <a:ext uri="{FF2B5EF4-FFF2-40B4-BE49-F238E27FC236}">
                <a16:creationId xmlns:a16="http://schemas.microsoft.com/office/drawing/2014/main" id="{ED6274DA-B6B4-8FD0-0851-751157C4AD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619875"/>
            <a:ext cx="9144000" cy="238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STATEMENT A. Approved for public release. Distribution is unlimited.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04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4A9E-A90E-0375-08F0-939724AD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28" y="-59624"/>
            <a:ext cx="7831271" cy="1325563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Points of Contact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EEF11-D567-30E7-064A-D4C72008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80" y="1575930"/>
            <a:ext cx="8285671" cy="3700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Program Manager, Medium and Heavy Tactical Vehicles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Lorrie Owens; email: </a:t>
            </a:r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lorrie.owens@usmc.mil</a:t>
            </a:r>
          </a:p>
          <a:p>
            <a:pPr lvl="1"/>
            <a:endParaRPr lang="en-US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Arial"/>
                <a:ea typeface="Calibri"/>
                <a:cs typeface="Arial"/>
              </a:rPr>
              <a:t>Deputy Program Manager, Medium and Heavy Tactical Vehicles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Ryan Smith; email:  ryan.b.smith@usmc.mil</a:t>
            </a:r>
          </a:p>
          <a:p>
            <a:pPr lvl="1"/>
            <a:endParaRPr lang="en-US" sz="2400" dirty="0">
              <a:solidFill>
                <a:srgbClr val="000000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433EC2-9021-8DBD-7D9A-9B4FF43D27B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630035"/>
            <a:ext cx="9144000" cy="238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STATEMENT A. Approved for public release. Distribution is unlimited.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9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Custom 2">
      <a:dk1>
        <a:sysClr val="windowText" lastClr="000000"/>
      </a:dk1>
      <a:lt1>
        <a:sysClr val="window" lastClr="FFFFFF"/>
      </a:lt1>
      <a:dk2>
        <a:srgbClr val="05021F"/>
      </a:dk2>
      <a:lt2>
        <a:srgbClr val="E7E6E6"/>
      </a:lt2>
      <a:accent1>
        <a:srgbClr val="AA0000"/>
      </a:accent1>
      <a:accent2>
        <a:srgbClr val="C7A670"/>
      </a:accent2>
      <a:accent3>
        <a:srgbClr val="BBA580"/>
      </a:accent3>
      <a:accent4>
        <a:srgbClr val="FFEFC1"/>
      </a:accent4>
      <a:accent5>
        <a:srgbClr val="4472C4"/>
      </a:accent5>
      <a:accent6>
        <a:srgbClr val="70AD47"/>
      </a:accent6>
      <a:hlink>
        <a:srgbClr val="FFC30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6EF89E0E3C7846BCDC0CA98C2F929B" ma:contentTypeVersion="17" ma:contentTypeDescription="Create a new document." ma:contentTypeScope="" ma:versionID="87ba88ba053c4dd3c73129c2cfdaaa53">
  <xsd:schema xmlns:xsd="http://www.w3.org/2001/XMLSchema" xmlns:xs="http://www.w3.org/2001/XMLSchema" xmlns:p="http://schemas.microsoft.com/office/2006/metadata/properties" xmlns:ns1="http://schemas.microsoft.com/sharepoint/v3" xmlns:ns2="df81440d-68ab-4726-8dea-9f0cc0daea43" xmlns:ns3="905b1e01-c46a-4473-8294-a348973fe005" targetNamespace="http://schemas.microsoft.com/office/2006/metadata/properties" ma:root="true" ma:fieldsID="d854238a5234b86407de353ef4629971" ns1:_="" ns2:_="" ns3:_="">
    <xsd:import namespace="http://schemas.microsoft.com/sharepoint/v3"/>
    <xsd:import namespace="df81440d-68ab-4726-8dea-9f0cc0daea43"/>
    <xsd:import namespace="905b1e01-c46a-4473-8294-a348973fe005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MediaServiceOCR" minOccurs="0"/>
                <xsd:element ref="ns2:lcf76f155ced4ddcb4097134ff3c332f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440d-68ab-4726-8dea-9f0cc0da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b1e01-c46a-4473-8294-a348973fe0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995e2dd-f5cb-4767-88ed-f192cf008803}" ma:internalName="TaxCatchAll" ma:showField="CatchAllData" ma:web="905b1e01-c46a-4473-8294-a348973fe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5b1e01-c46a-4473-8294-a348973fe005" xsi:nil="true"/>
    <lcf76f155ced4ddcb4097134ff3c332f xmlns="df81440d-68ab-4726-8dea-9f0cc0daea43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53DADD-133B-4E7F-B9B3-B285B4E507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239A6-4176-489E-A8E5-3D5D6C03FC0C}"/>
</file>

<file path=customXml/itemProps3.xml><?xml version="1.0" encoding="utf-8"?>
<ds:datastoreItem xmlns:ds="http://schemas.openxmlformats.org/officeDocument/2006/customXml" ds:itemID="{7C3CE2D2-9E4D-4282-9066-7CF3881E9FB5}">
  <ds:schemaRefs>
    <ds:schemaRef ds:uri="http://purl.org/dc/elements/1.1/"/>
    <ds:schemaRef ds:uri="aba36c85-383d-4125-9089-d355116dff9b"/>
    <ds:schemaRef ds:uri="http://www.w3.org/XML/1998/namespace"/>
    <ds:schemaRef ds:uri="26ccd77d-79e8-470a-af25-ce113ef865f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306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Arial,Sans-Serif</vt:lpstr>
      <vt:lpstr>Bell MT</vt:lpstr>
      <vt:lpstr>Calibri</vt:lpstr>
      <vt:lpstr>Calisto MT</vt:lpstr>
      <vt:lpstr>Cambria</vt:lpstr>
      <vt:lpstr>Wingdings</vt:lpstr>
      <vt:lpstr>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PM MHTV Tactical Vehicle Overview</vt:lpstr>
      <vt:lpstr>PM MHTV:  Areas where Industry can help</vt:lpstr>
      <vt:lpstr>PM MHTV Opportunities</vt:lpstr>
      <vt:lpstr>Points of Contact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Hoots CTR Mark O</dc:creator>
  <cp:lastModifiedBy>Bell CIV Charles A</cp:lastModifiedBy>
  <cp:revision>2</cp:revision>
  <cp:lastPrinted>2023-09-26T19:30:23Z</cp:lastPrinted>
  <dcterms:created xsi:type="dcterms:W3CDTF">2022-04-08T13:39:16Z</dcterms:created>
  <dcterms:modified xsi:type="dcterms:W3CDTF">2025-04-15T12:09:54Z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0x010100956EF89E0E3C7846BCDC0CA98C2F929B</vt:lpwstr>
  </property>
  <property fmtid="{D5CDD505-2E9C-101B-9397-08002B2CF9AE}" pid="3" name="MediaServiceImageTags">
    <vt:lpwstr/>
  </property>
</Properties>
</file>