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5" r:id="rId5"/>
  </p:sldMasterIdLst>
  <p:notesMasterIdLst>
    <p:notesMasterId r:id="rId14"/>
  </p:notesMasterIdLst>
  <p:handoutMasterIdLst>
    <p:handoutMasterId r:id="rId15"/>
  </p:handoutMasterIdLst>
  <p:sldIdLst>
    <p:sldId id="256" r:id="rId6"/>
    <p:sldId id="257" r:id="rId7"/>
    <p:sldId id="263" r:id="rId8"/>
    <p:sldId id="258" r:id="rId9"/>
    <p:sldId id="262" r:id="rId10"/>
    <p:sldId id="261" r:id="rId11"/>
    <p:sldId id="264" r:id="rId12"/>
    <p:sldId id="259" r:id="rId1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BDA40F"/>
    <a:srgbClr val="5B9BD5"/>
    <a:srgbClr val="E06D0E"/>
    <a:srgbClr val="F07814"/>
    <a:srgbClr val="5F9BD5"/>
    <a:srgbClr val="A20000"/>
    <a:srgbClr val="820000"/>
    <a:srgbClr val="FFFFFF"/>
    <a:srgbClr val="F3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60628B-AF10-4602-A3B5-59CE0FEE1A00}" v="136" dt="2025-04-16T21:56:20.391"/>
  </p1510:revLst>
</p1510:revInfo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943" autoAdjust="0"/>
  </p:normalViewPr>
  <p:slideViewPr>
    <p:cSldViewPr>
      <p:cViewPr varScale="1">
        <p:scale>
          <a:sx n="105" d="100"/>
          <a:sy n="105" d="100"/>
        </p:scale>
        <p:origin x="1752" y="78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39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634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hun CIV John J" userId="bec703bf-74d7-4b06-abe2-292057aeba87" providerId="ADAL" clId="{D260628B-AF10-4602-A3B5-59CE0FEE1A00}"/>
    <pc:docChg chg="undo custSel addSld delSld modSld sldOrd modMainMaster">
      <pc:chgData name="Mithun CIV John J" userId="bec703bf-74d7-4b06-abe2-292057aeba87" providerId="ADAL" clId="{D260628B-AF10-4602-A3B5-59CE0FEE1A00}" dt="2025-04-16T22:00:28.314" v="3354" actId="20577"/>
      <pc:docMkLst>
        <pc:docMk/>
      </pc:docMkLst>
      <pc:sldChg chg="addSp delSp modSp mod">
        <pc:chgData name="Mithun CIV John J" userId="bec703bf-74d7-4b06-abe2-292057aeba87" providerId="ADAL" clId="{D260628B-AF10-4602-A3B5-59CE0FEE1A00}" dt="2025-04-16T16:24:25.384" v="241" actId="20577"/>
        <pc:sldMkLst>
          <pc:docMk/>
          <pc:sldMk cId="115195186" sldId="256"/>
        </pc:sldMkLst>
        <pc:spChg chg="mod">
          <ac:chgData name="Mithun CIV John J" userId="bec703bf-74d7-4b06-abe2-292057aeba87" providerId="ADAL" clId="{D260628B-AF10-4602-A3B5-59CE0FEE1A00}" dt="2025-04-16T16:19:56.269" v="91" actId="20577"/>
          <ac:spMkLst>
            <pc:docMk/>
            <pc:sldMk cId="115195186" sldId="256"/>
            <ac:spMk id="2" creationId="{590F7B54-3F78-C368-8C9D-30DEEB5EA2FF}"/>
          </ac:spMkLst>
        </pc:spChg>
        <pc:spChg chg="del">
          <ac:chgData name="Mithun CIV John J" userId="bec703bf-74d7-4b06-abe2-292057aeba87" providerId="ADAL" clId="{D260628B-AF10-4602-A3B5-59CE0FEE1A00}" dt="2025-04-16T16:20:55.836" v="104"/>
          <ac:spMkLst>
            <pc:docMk/>
            <pc:sldMk cId="115195186" sldId="256"/>
            <ac:spMk id="3" creationId="{8EA9BC33-A281-008E-54A3-4AF8890ADCFB}"/>
          </ac:spMkLst>
        </pc:spChg>
        <pc:spChg chg="del">
          <ac:chgData name="Mithun CIV John J" userId="bec703bf-74d7-4b06-abe2-292057aeba87" providerId="ADAL" clId="{D260628B-AF10-4602-A3B5-59CE0FEE1A00}" dt="2025-04-16T16:20:08.710" v="92" actId="478"/>
          <ac:spMkLst>
            <pc:docMk/>
            <pc:sldMk cId="115195186" sldId="256"/>
            <ac:spMk id="4" creationId="{774F09B5-9954-7005-A612-609DA03BD2A0}"/>
          </ac:spMkLst>
        </pc:spChg>
        <pc:spChg chg="mod">
          <ac:chgData name="Mithun CIV John J" userId="bec703bf-74d7-4b06-abe2-292057aeba87" providerId="ADAL" clId="{D260628B-AF10-4602-A3B5-59CE0FEE1A00}" dt="2025-04-16T16:19:20.271" v="84" actId="20577"/>
          <ac:spMkLst>
            <pc:docMk/>
            <pc:sldMk cId="115195186" sldId="256"/>
            <ac:spMk id="5" creationId="{88CFE6C0-F46B-1097-58A5-D80A3F0E4E12}"/>
          </ac:spMkLst>
        </pc:spChg>
        <pc:spChg chg="mod">
          <ac:chgData name="Mithun CIV John J" userId="bec703bf-74d7-4b06-abe2-292057aeba87" providerId="ADAL" clId="{D260628B-AF10-4602-A3B5-59CE0FEE1A00}" dt="2025-04-16T16:24:25.384" v="241" actId="20577"/>
          <ac:spMkLst>
            <pc:docMk/>
            <pc:sldMk cId="115195186" sldId="256"/>
            <ac:spMk id="6" creationId="{F11E820A-E000-01EF-7C63-C813A3BFA5C5}"/>
          </ac:spMkLst>
        </pc:spChg>
        <pc:spChg chg="del">
          <ac:chgData name="Mithun CIV John J" userId="bec703bf-74d7-4b06-abe2-292057aeba87" providerId="ADAL" clId="{D260628B-AF10-4602-A3B5-59CE0FEE1A00}" dt="2025-04-16T16:20:33.999" v="103" actId="478"/>
          <ac:spMkLst>
            <pc:docMk/>
            <pc:sldMk cId="115195186" sldId="256"/>
            <ac:spMk id="8" creationId="{A93E91B3-ACDD-21F9-D3EE-20D72AD34193}"/>
          </ac:spMkLst>
        </pc:spChg>
        <pc:spChg chg="add mod">
          <ac:chgData name="Mithun CIV John J" userId="bec703bf-74d7-4b06-abe2-292057aeba87" providerId="ADAL" clId="{D260628B-AF10-4602-A3B5-59CE0FEE1A00}" dt="2025-04-16T16:21:08.955" v="111" actId="1036"/>
          <ac:spMkLst>
            <pc:docMk/>
            <pc:sldMk cId="115195186" sldId="256"/>
            <ac:spMk id="9" creationId="{D5BF9E3E-FF98-65AF-E332-D41E7C84EE80}"/>
          </ac:spMkLst>
        </pc:spChg>
        <pc:picChg chg="add mod">
          <ac:chgData name="Mithun CIV John J" userId="bec703bf-74d7-4b06-abe2-292057aeba87" providerId="ADAL" clId="{D260628B-AF10-4602-A3B5-59CE0FEE1A00}" dt="2025-04-16T16:20:17.959" v="94" actId="1076"/>
          <ac:picMkLst>
            <pc:docMk/>
            <pc:sldMk cId="115195186" sldId="256"/>
            <ac:picMk id="7" creationId="{02CDBC63-75DA-A225-0777-00C2E63A2D7B}"/>
          </ac:picMkLst>
        </pc:picChg>
      </pc:sldChg>
      <pc:sldChg chg="addSp delSp modSp mod">
        <pc:chgData name="Mithun CIV John J" userId="bec703bf-74d7-4b06-abe2-292057aeba87" providerId="ADAL" clId="{D260628B-AF10-4602-A3B5-59CE0FEE1A00}" dt="2025-04-16T21:55:30.454" v="3106" actId="14100"/>
        <pc:sldMkLst>
          <pc:docMk/>
          <pc:sldMk cId="2816604663" sldId="257"/>
        </pc:sldMkLst>
        <pc:spChg chg="mod">
          <ac:chgData name="Mithun CIV John J" userId="bec703bf-74d7-4b06-abe2-292057aeba87" providerId="ADAL" clId="{D260628B-AF10-4602-A3B5-59CE0FEE1A00}" dt="2025-04-16T19:28:21.490" v="1979" actId="20577"/>
          <ac:spMkLst>
            <pc:docMk/>
            <pc:sldMk cId="2816604663" sldId="257"/>
            <ac:spMk id="2" creationId="{EC6B0DD0-ACE9-95D6-9FFD-F6B15E9B772B}"/>
          </ac:spMkLst>
        </pc:spChg>
        <pc:spChg chg="del mod">
          <ac:chgData name="Mithun CIV John J" userId="bec703bf-74d7-4b06-abe2-292057aeba87" providerId="ADAL" clId="{D260628B-AF10-4602-A3B5-59CE0FEE1A00}" dt="2025-04-16T16:21:33.791" v="113" actId="478"/>
          <ac:spMkLst>
            <pc:docMk/>
            <pc:sldMk cId="2816604663" sldId="257"/>
            <ac:spMk id="3" creationId="{102CEF25-191B-34FD-E908-5EA4B9497CE2}"/>
          </ac:spMkLst>
        </pc:spChg>
        <pc:spChg chg="del mod">
          <ac:chgData name="Mithun CIV John J" userId="bec703bf-74d7-4b06-abe2-292057aeba87" providerId="ADAL" clId="{D260628B-AF10-4602-A3B5-59CE0FEE1A00}" dt="2025-04-16T21:32:19.425" v="3058" actId="478"/>
          <ac:spMkLst>
            <pc:docMk/>
            <pc:sldMk cId="2816604663" sldId="257"/>
            <ac:spMk id="4" creationId="{31853B39-AEAA-245A-F5CD-28DE4DB79ACA}"/>
          </ac:spMkLst>
        </pc:spChg>
        <pc:spChg chg="del mod">
          <ac:chgData name="Mithun CIV John J" userId="bec703bf-74d7-4b06-abe2-292057aeba87" providerId="ADAL" clId="{D260628B-AF10-4602-A3B5-59CE0FEE1A00}" dt="2025-04-16T20:43:41.257" v="2157" actId="478"/>
          <ac:spMkLst>
            <pc:docMk/>
            <pc:sldMk cId="2816604663" sldId="257"/>
            <ac:spMk id="5" creationId="{D4E340A4-B3E7-FB87-F823-D4B86190C58E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11" creationId="{631B3478-2D29-551D-E81B-A16D410B1C6B}"/>
          </ac:spMkLst>
        </pc:spChg>
        <pc:spChg chg="add del mod">
          <ac:chgData name="Mithun CIV John J" userId="bec703bf-74d7-4b06-abe2-292057aeba87" providerId="ADAL" clId="{D260628B-AF10-4602-A3B5-59CE0FEE1A00}" dt="2025-04-16T20:41:26.659" v="2053" actId="478"/>
          <ac:spMkLst>
            <pc:docMk/>
            <pc:sldMk cId="2816604663" sldId="257"/>
            <ac:spMk id="12" creationId="{8574A5F3-9D3F-D8D1-ECA7-EC4F15AD5D42}"/>
          </ac:spMkLst>
        </pc:spChg>
        <pc:spChg chg="add del mod">
          <ac:chgData name="Mithun CIV John J" userId="bec703bf-74d7-4b06-abe2-292057aeba87" providerId="ADAL" clId="{D260628B-AF10-4602-A3B5-59CE0FEE1A00}" dt="2025-04-16T20:40:06.487" v="2016" actId="478"/>
          <ac:spMkLst>
            <pc:docMk/>
            <pc:sldMk cId="2816604663" sldId="257"/>
            <ac:spMk id="13" creationId="{F306AD3D-BB91-0671-559D-65BA88D9D4D6}"/>
          </ac:spMkLst>
        </pc:spChg>
        <pc:spChg chg="add mod">
          <ac:chgData name="Mithun CIV John J" userId="bec703bf-74d7-4b06-abe2-292057aeba87" providerId="ADAL" clId="{D260628B-AF10-4602-A3B5-59CE0FEE1A00}" dt="2025-04-16T20:39:56.052" v="2012"/>
          <ac:spMkLst>
            <pc:docMk/>
            <pc:sldMk cId="2816604663" sldId="257"/>
            <ac:spMk id="15" creationId="{BB2587CD-FE8F-CE72-8256-1DF935C2264A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16" creationId="{714D57E7-4AA3-6472-841C-FFD27C4F5E87}"/>
          </ac:spMkLst>
        </pc:spChg>
        <pc:spChg chg="add mod">
          <ac:chgData name="Mithun CIV John J" userId="bec703bf-74d7-4b06-abe2-292057aeba87" providerId="ADAL" clId="{D260628B-AF10-4602-A3B5-59CE0FEE1A00}" dt="2025-04-16T20:40:30.534" v="2021" actId="6549"/>
          <ac:spMkLst>
            <pc:docMk/>
            <pc:sldMk cId="2816604663" sldId="257"/>
            <ac:spMk id="17" creationId="{83BAB062-5E16-5C72-C9C5-E5BD96C84499}"/>
          </ac:spMkLst>
        </pc:spChg>
        <pc:spChg chg="add mod">
          <ac:chgData name="Mithun CIV John J" userId="bec703bf-74d7-4b06-abe2-292057aeba87" providerId="ADAL" clId="{D260628B-AF10-4602-A3B5-59CE0FEE1A00}" dt="2025-04-16T20:40:33.546" v="2022" actId="6549"/>
          <ac:spMkLst>
            <pc:docMk/>
            <pc:sldMk cId="2816604663" sldId="257"/>
            <ac:spMk id="18" creationId="{A9FB8B9E-F08D-1561-D63B-2DAD4995804E}"/>
          </ac:spMkLst>
        </pc:spChg>
        <pc:spChg chg="add mod">
          <ac:chgData name="Mithun CIV John J" userId="bec703bf-74d7-4b06-abe2-292057aeba87" providerId="ADAL" clId="{D260628B-AF10-4602-A3B5-59CE0FEE1A00}" dt="2025-04-16T20:40:21.768" v="2017" actId="6549"/>
          <ac:spMkLst>
            <pc:docMk/>
            <pc:sldMk cId="2816604663" sldId="257"/>
            <ac:spMk id="19" creationId="{32D5F563-D9C1-978F-3780-BE0F6A013E68}"/>
          </ac:spMkLst>
        </pc:spChg>
        <pc:spChg chg="add mod">
          <ac:chgData name="Mithun CIV John J" userId="bec703bf-74d7-4b06-abe2-292057aeba87" providerId="ADAL" clId="{D260628B-AF10-4602-A3B5-59CE0FEE1A00}" dt="2025-04-16T20:40:39.709" v="2025" actId="6549"/>
          <ac:spMkLst>
            <pc:docMk/>
            <pc:sldMk cId="2816604663" sldId="257"/>
            <ac:spMk id="20" creationId="{6B571953-3ABB-175A-2FB2-ED9C4DF7D63B}"/>
          </ac:spMkLst>
        </pc:spChg>
        <pc:spChg chg="add mod">
          <ac:chgData name="Mithun CIV John J" userId="bec703bf-74d7-4b06-abe2-292057aeba87" providerId="ADAL" clId="{D260628B-AF10-4602-A3B5-59CE0FEE1A00}" dt="2025-04-16T20:40:23.258" v="2018" actId="6549"/>
          <ac:spMkLst>
            <pc:docMk/>
            <pc:sldMk cId="2816604663" sldId="257"/>
            <ac:spMk id="21" creationId="{60C5A165-CDB8-A319-3082-FC788CA962FC}"/>
          </ac:spMkLst>
        </pc:spChg>
        <pc:spChg chg="add mod">
          <ac:chgData name="Mithun CIV John J" userId="bec703bf-74d7-4b06-abe2-292057aeba87" providerId="ADAL" clId="{D260628B-AF10-4602-A3B5-59CE0FEE1A00}" dt="2025-04-16T20:40:35.336" v="2023" actId="6549"/>
          <ac:spMkLst>
            <pc:docMk/>
            <pc:sldMk cId="2816604663" sldId="257"/>
            <ac:spMk id="22" creationId="{C322DCC9-EF74-56A8-5F04-78017B41DEE8}"/>
          </ac:spMkLst>
        </pc:spChg>
        <pc:spChg chg="add mod">
          <ac:chgData name="Mithun CIV John J" userId="bec703bf-74d7-4b06-abe2-292057aeba87" providerId="ADAL" clId="{D260628B-AF10-4602-A3B5-59CE0FEE1A00}" dt="2025-04-16T20:40:37.895" v="2024" actId="6549"/>
          <ac:spMkLst>
            <pc:docMk/>
            <pc:sldMk cId="2816604663" sldId="257"/>
            <ac:spMk id="23" creationId="{2AE8F878-520B-6D93-BF73-141CEBE521D4}"/>
          </ac:spMkLst>
        </pc:spChg>
        <pc:spChg chg="add del mod">
          <ac:chgData name="Mithun CIV John J" userId="bec703bf-74d7-4b06-abe2-292057aeba87" providerId="ADAL" clId="{D260628B-AF10-4602-A3B5-59CE0FEE1A00}" dt="2025-04-16T20:40:01.410" v="2013" actId="478"/>
          <ac:spMkLst>
            <pc:docMk/>
            <pc:sldMk cId="2816604663" sldId="257"/>
            <ac:spMk id="24" creationId="{049DFFCC-D1E3-2410-8006-5787E28993FF}"/>
          </ac:spMkLst>
        </pc:spChg>
        <pc:spChg chg="add mod">
          <ac:chgData name="Mithun CIV John J" userId="bec703bf-74d7-4b06-abe2-292057aeba87" providerId="ADAL" clId="{D260628B-AF10-4602-A3B5-59CE0FEE1A00}" dt="2025-04-16T20:39:56.052" v="2012"/>
          <ac:spMkLst>
            <pc:docMk/>
            <pc:sldMk cId="2816604663" sldId="257"/>
            <ac:spMk id="25" creationId="{C7EE8812-9398-CB8E-59F0-1E1FD31ADB1C}"/>
          </ac:spMkLst>
        </pc:spChg>
        <pc:spChg chg="add del mod">
          <ac:chgData name="Mithun CIV John J" userId="bec703bf-74d7-4b06-abe2-292057aeba87" providerId="ADAL" clId="{D260628B-AF10-4602-A3B5-59CE0FEE1A00}" dt="2025-04-16T20:40:54.020" v="2033" actId="478"/>
          <ac:spMkLst>
            <pc:docMk/>
            <pc:sldMk cId="2816604663" sldId="257"/>
            <ac:spMk id="33" creationId="{7FA30328-CF1B-60DB-356A-2B1804876228}"/>
          </ac:spMkLst>
        </pc:spChg>
        <pc:spChg chg="add del mod">
          <ac:chgData name="Mithun CIV John J" userId="bec703bf-74d7-4b06-abe2-292057aeba87" providerId="ADAL" clId="{D260628B-AF10-4602-A3B5-59CE0FEE1A00}" dt="2025-04-16T20:41:02.181" v="2037" actId="478"/>
          <ac:spMkLst>
            <pc:docMk/>
            <pc:sldMk cId="2816604663" sldId="257"/>
            <ac:spMk id="34" creationId="{C13A297A-86A7-0320-73E7-79BED7C78E71}"/>
          </ac:spMkLst>
        </pc:spChg>
        <pc:spChg chg="add del mod">
          <ac:chgData name="Mithun CIV John J" userId="bec703bf-74d7-4b06-abe2-292057aeba87" providerId="ADAL" clId="{D260628B-AF10-4602-A3B5-59CE0FEE1A00}" dt="2025-04-16T20:41:00.228" v="2036" actId="478"/>
          <ac:spMkLst>
            <pc:docMk/>
            <pc:sldMk cId="2816604663" sldId="257"/>
            <ac:spMk id="35" creationId="{4510CAE1-2EF4-5356-A654-62881C928C84}"/>
          </ac:spMkLst>
        </pc:spChg>
        <pc:spChg chg="add del mod">
          <ac:chgData name="Mithun CIV John J" userId="bec703bf-74d7-4b06-abe2-292057aeba87" providerId="ADAL" clId="{D260628B-AF10-4602-A3B5-59CE0FEE1A00}" dt="2025-04-16T20:40:58.547" v="2035" actId="478"/>
          <ac:spMkLst>
            <pc:docMk/>
            <pc:sldMk cId="2816604663" sldId="257"/>
            <ac:spMk id="36" creationId="{874C6E6B-1CBE-A091-8F52-8E8293FB28A9}"/>
          </ac:spMkLst>
        </pc:spChg>
        <pc:spChg chg="add del mod">
          <ac:chgData name="Mithun CIV John J" userId="bec703bf-74d7-4b06-abe2-292057aeba87" providerId="ADAL" clId="{D260628B-AF10-4602-A3B5-59CE0FEE1A00}" dt="2025-04-16T20:40:49.460" v="2030" actId="478"/>
          <ac:spMkLst>
            <pc:docMk/>
            <pc:sldMk cId="2816604663" sldId="257"/>
            <ac:spMk id="37" creationId="{B6148B26-EDF5-A586-48CD-B8DDB2EA0805}"/>
          </ac:spMkLst>
        </pc:spChg>
        <pc:spChg chg="add del mod">
          <ac:chgData name="Mithun CIV John J" userId="bec703bf-74d7-4b06-abe2-292057aeba87" providerId="ADAL" clId="{D260628B-AF10-4602-A3B5-59CE0FEE1A00}" dt="2025-04-16T20:40:45.683" v="2028" actId="478"/>
          <ac:spMkLst>
            <pc:docMk/>
            <pc:sldMk cId="2816604663" sldId="257"/>
            <ac:spMk id="38" creationId="{F57896F5-4024-6018-7CD9-C6CCABFCD742}"/>
          </ac:spMkLst>
        </pc:spChg>
        <pc:spChg chg="add del mod">
          <ac:chgData name="Mithun CIV John J" userId="bec703bf-74d7-4b06-abe2-292057aeba87" providerId="ADAL" clId="{D260628B-AF10-4602-A3B5-59CE0FEE1A00}" dt="2025-04-16T20:40:47.090" v="2029" actId="478"/>
          <ac:spMkLst>
            <pc:docMk/>
            <pc:sldMk cId="2816604663" sldId="257"/>
            <ac:spMk id="39" creationId="{9535710B-54F5-F068-9597-0B8DA9B39C92}"/>
          </ac:spMkLst>
        </pc:spChg>
        <pc:spChg chg="add del mod">
          <ac:chgData name="Mithun CIV John J" userId="bec703bf-74d7-4b06-abe2-292057aeba87" providerId="ADAL" clId="{D260628B-AF10-4602-A3B5-59CE0FEE1A00}" dt="2025-04-16T20:40:43.540" v="2027" actId="478"/>
          <ac:spMkLst>
            <pc:docMk/>
            <pc:sldMk cId="2816604663" sldId="257"/>
            <ac:spMk id="40" creationId="{A80446AB-31F7-2BF5-7010-DCBDE08A320F}"/>
          </ac:spMkLst>
        </pc:spChg>
        <pc:spChg chg="add del mod">
          <ac:chgData name="Mithun CIV John J" userId="bec703bf-74d7-4b06-abe2-292057aeba87" providerId="ADAL" clId="{D260628B-AF10-4602-A3B5-59CE0FEE1A00}" dt="2025-04-16T20:41:03.763" v="2038" actId="478"/>
          <ac:spMkLst>
            <pc:docMk/>
            <pc:sldMk cId="2816604663" sldId="257"/>
            <ac:spMk id="52" creationId="{0381FF12-71EB-A095-E637-3323EF21632C}"/>
          </ac:spMkLst>
        </pc:spChg>
        <pc:spChg chg="add del mod">
          <ac:chgData name="Mithun CIV John J" userId="bec703bf-74d7-4b06-abe2-292057aeba87" providerId="ADAL" clId="{D260628B-AF10-4602-A3B5-59CE0FEE1A00}" dt="2025-04-16T20:40:56.212" v="2034" actId="478"/>
          <ac:spMkLst>
            <pc:docMk/>
            <pc:sldMk cId="2816604663" sldId="257"/>
            <ac:spMk id="55" creationId="{C9D58E70-D391-C1CF-C9C9-91A962D4205D}"/>
          </ac:spMkLst>
        </pc:spChg>
        <pc:spChg chg="add del mod">
          <ac:chgData name="Mithun CIV John J" userId="bec703bf-74d7-4b06-abe2-292057aeba87" providerId="ADAL" clId="{D260628B-AF10-4602-A3B5-59CE0FEE1A00}" dt="2025-04-16T20:40:50.947" v="2031" actId="478"/>
          <ac:spMkLst>
            <pc:docMk/>
            <pc:sldMk cId="2816604663" sldId="257"/>
            <ac:spMk id="57" creationId="{02C382D0-3243-FA93-F6C4-096C7B6804DB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59" creationId="{AE269B04-D67B-41DB-0E72-B9F6DA609637}"/>
          </ac:spMkLst>
        </pc:spChg>
        <pc:spChg chg="add del mod">
          <ac:chgData name="Mithun CIV John J" userId="bec703bf-74d7-4b06-abe2-292057aeba87" providerId="ADAL" clId="{D260628B-AF10-4602-A3B5-59CE0FEE1A00}" dt="2025-04-16T20:40:52.740" v="2032" actId="478"/>
          <ac:spMkLst>
            <pc:docMk/>
            <pc:sldMk cId="2816604663" sldId="257"/>
            <ac:spMk id="64" creationId="{7928E9D6-3F05-1742-D3CB-2C7B4C7BC4CF}"/>
          </ac:spMkLst>
        </pc:spChg>
        <pc:spChg chg="add del mod">
          <ac:chgData name="Mithun CIV John J" userId="bec703bf-74d7-4b06-abe2-292057aeba87" providerId="ADAL" clId="{D260628B-AF10-4602-A3B5-59CE0FEE1A00}" dt="2025-04-16T20:41:05.346" v="2039" actId="478"/>
          <ac:spMkLst>
            <pc:docMk/>
            <pc:sldMk cId="2816604663" sldId="257"/>
            <ac:spMk id="65" creationId="{5F61BC2D-9778-CA87-FA47-D22DA38D14AA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70" creationId="{EAFBB9A0-4CF4-B628-356C-E87509ED5A64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71" creationId="{64434F5D-BB7C-E5EA-1B92-82AFCEBAF5E6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72" creationId="{049B7468-7E48-1E22-212B-143F4FDDE4CE}"/>
          </ac:spMkLst>
        </pc:spChg>
        <pc:spChg chg="add mod">
          <ac:chgData name="Mithun CIV John J" userId="bec703bf-74d7-4b06-abe2-292057aeba87" providerId="ADAL" clId="{D260628B-AF10-4602-A3B5-59CE0FEE1A00}" dt="2025-04-16T20:44:20.905" v="2181" actId="1038"/>
          <ac:spMkLst>
            <pc:docMk/>
            <pc:sldMk cId="2816604663" sldId="257"/>
            <ac:spMk id="73" creationId="{9EA8A789-9E12-904D-715B-4FDDDB18BC51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74" creationId="{7FD7D9CE-F861-C9C9-E31D-1A2EB85E293B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75" creationId="{49AD2DB3-C11D-D3B8-0D89-2EDAA833B8EF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76" creationId="{F8C5F310-2B5B-76AC-6927-CA65C5C069E1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77" creationId="{D121FE3A-AA3F-13F0-6151-68BB853A7AB9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78" creationId="{EC10C4DB-F66D-A758-DA31-795C2E0A427D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79" creationId="{9CCEEF5B-D44C-84C5-0C1F-5283CD135220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80" creationId="{F2FDA7DC-8CBB-F503-31F4-8E8E518D8413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82" creationId="{0D24EAB7-FD87-31FC-5FE3-CFB3186CEA9F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83" creationId="{D367D309-3B33-64A3-C0E6-33D75CD72BA4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84" creationId="{000D755F-1D19-D12C-790F-FF82B826B317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85" creationId="{6255E658-DEA5-E35B-10ED-F4B2A90FC243}"/>
          </ac:spMkLst>
        </pc:spChg>
        <pc:spChg chg="add mod">
          <ac:chgData name="Mithun CIV John J" userId="bec703bf-74d7-4b06-abe2-292057aeba87" providerId="ADAL" clId="{D260628B-AF10-4602-A3B5-59CE0FEE1A00}" dt="2025-04-16T20:44:20.905" v="2181" actId="1038"/>
          <ac:spMkLst>
            <pc:docMk/>
            <pc:sldMk cId="2816604663" sldId="257"/>
            <ac:spMk id="86" creationId="{FAF8B768-3B45-A9AC-E0C8-B8E44502EBC0}"/>
          </ac:spMkLst>
        </pc:spChg>
        <pc:spChg chg="add mod">
          <ac:chgData name="Mithun CIV John J" userId="bec703bf-74d7-4b06-abe2-292057aeba87" providerId="ADAL" clId="{D260628B-AF10-4602-A3B5-59CE0FEE1A00}" dt="2025-04-16T21:55:13.204" v="3104" actId="1036"/>
          <ac:spMkLst>
            <pc:docMk/>
            <pc:sldMk cId="2816604663" sldId="257"/>
            <ac:spMk id="97" creationId="{5FF76F3B-40F4-0A7D-7CD5-DD211DD6967F}"/>
          </ac:spMkLst>
        </pc:spChg>
        <pc:spChg chg="add del mod">
          <ac:chgData name="Mithun CIV John J" userId="bec703bf-74d7-4b06-abe2-292057aeba87" providerId="ADAL" clId="{D260628B-AF10-4602-A3B5-59CE0FEE1A00}" dt="2025-04-16T20:43:44.389" v="2158" actId="478"/>
          <ac:spMkLst>
            <pc:docMk/>
            <pc:sldMk cId="2816604663" sldId="257"/>
            <ac:spMk id="100" creationId="{8FDDD3F9-74C9-45FF-C4C4-367CC8D6CA67}"/>
          </ac:spMkLst>
        </pc:spChg>
        <pc:picChg chg="add del mod">
          <ac:chgData name="Mithun CIV John J" userId="bec703bf-74d7-4b06-abe2-292057aeba87" providerId="ADAL" clId="{D260628B-AF10-4602-A3B5-59CE0FEE1A00}" dt="2025-04-16T16:32:18.524" v="257" actId="478"/>
          <ac:picMkLst>
            <pc:docMk/>
            <pc:sldMk cId="2816604663" sldId="257"/>
            <ac:picMk id="7" creationId="{A421ED69-7F63-2711-E7FD-FD4B096206E5}"/>
          </ac:picMkLst>
        </pc:picChg>
        <pc:cxnChg chg="add del mod">
          <ac:chgData name="Mithun CIV John J" userId="bec703bf-74d7-4b06-abe2-292057aeba87" providerId="ADAL" clId="{D260628B-AF10-4602-A3B5-59CE0FEE1A00}" dt="2025-04-16T20:41:19.646" v="2051" actId="478"/>
          <ac:cxnSpMkLst>
            <pc:docMk/>
            <pc:sldMk cId="2816604663" sldId="257"/>
            <ac:cxnSpMk id="8" creationId="{54C32B07-BD88-DAF9-7C22-3E96CEBDA753}"/>
          </ac:cxnSpMkLst>
        </pc:cxnChg>
        <pc:cxnChg chg="add mod">
          <ac:chgData name="Mithun CIV John J" userId="bec703bf-74d7-4b06-abe2-292057aeba87" providerId="ADAL" clId="{D260628B-AF10-4602-A3B5-59CE0FEE1A00}" dt="2025-04-16T21:55:30.454" v="3106" actId="14100"/>
          <ac:cxnSpMkLst>
            <pc:docMk/>
            <pc:sldMk cId="2816604663" sldId="257"/>
            <ac:cxnSpMk id="9" creationId="{32215C2C-38EE-4609-B44B-C30208531A9C}"/>
          </ac:cxnSpMkLst>
        </pc:cxnChg>
        <pc:cxnChg chg="add del mod">
          <ac:chgData name="Mithun CIV John J" userId="bec703bf-74d7-4b06-abe2-292057aeba87" providerId="ADAL" clId="{D260628B-AF10-4602-A3B5-59CE0FEE1A00}" dt="2025-04-16T20:43:34.148" v="2156" actId="478"/>
          <ac:cxnSpMkLst>
            <pc:docMk/>
            <pc:sldMk cId="2816604663" sldId="257"/>
            <ac:cxnSpMk id="10" creationId="{3A0C8493-093E-858F-5B93-6380A74A5522}"/>
          </ac:cxnSpMkLst>
        </pc:cxnChg>
        <pc:cxnChg chg="add mod">
          <ac:chgData name="Mithun CIV John J" userId="bec703bf-74d7-4b06-abe2-292057aeba87" providerId="ADAL" clId="{D260628B-AF10-4602-A3B5-59CE0FEE1A00}" dt="2025-04-16T20:39:56.052" v="2012"/>
          <ac:cxnSpMkLst>
            <pc:docMk/>
            <pc:sldMk cId="2816604663" sldId="257"/>
            <ac:cxnSpMk id="14" creationId="{4E1A80E7-7C0F-A7CB-BCF2-CB42B97F876F}"/>
          </ac:cxnSpMkLst>
        </pc:cxnChg>
        <pc:cxnChg chg="add mod">
          <ac:chgData name="Mithun CIV John J" userId="bec703bf-74d7-4b06-abe2-292057aeba87" providerId="ADAL" clId="{D260628B-AF10-4602-A3B5-59CE0FEE1A00}" dt="2025-04-16T20:39:56.052" v="2012"/>
          <ac:cxnSpMkLst>
            <pc:docMk/>
            <pc:sldMk cId="2816604663" sldId="257"/>
            <ac:cxnSpMk id="26" creationId="{A65B081F-5A1E-7F91-A658-040A9615A06F}"/>
          </ac:cxnSpMkLst>
        </pc:cxnChg>
        <pc:cxnChg chg="add mod">
          <ac:chgData name="Mithun CIV John J" userId="bec703bf-74d7-4b06-abe2-292057aeba87" providerId="ADAL" clId="{D260628B-AF10-4602-A3B5-59CE0FEE1A00}" dt="2025-04-16T20:40:27.748" v="2020" actId="1076"/>
          <ac:cxnSpMkLst>
            <pc:docMk/>
            <pc:sldMk cId="2816604663" sldId="257"/>
            <ac:cxnSpMk id="27" creationId="{CB05B486-A3DD-180C-6779-50F9F5915A77}"/>
          </ac:cxnSpMkLst>
        </pc:cxnChg>
        <pc:cxnChg chg="add mod">
          <ac:chgData name="Mithun CIV John J" userId="bec703bf-74d7-4b06-abe2-292057aeba87" providerId="ADAL" clId="{D260628B-AF10-4602-A3B5-59CE0FEE1A00}" dt="2025-04-16T20:39:56.052" v="2012"/>
          <ac:cxnSpMkLst>
            <pc:docMk/>
            <pc:sldMk cId="2816604663" sldId="257"/>
            <ac:cxnSpMk id="28" creationId="{A3E0AB7C-0347-9D6A-FA87-B6A42059FE7E}"/>
          </ac:cxnSpMkLst>
        </pc:cxnChg>
        <pc:cxnChg chg="add mod">
          <ac:chgData name="Mithun CIV John J" userId="bec703bf-74d7-4b06-abe2-292057aeba87" providerId="ADAL" clId="{D260628B-AF10-4602-A3B5-59CE0FEE1A00}" dt="2025-04-16T20:39:56.052" v="2012"/>
          <ac:cxnSpMkLst>
            <pc:docMk/>
            <pc:sldMk cId="2816604663" sldId="257"/>
            <ac:cxnSpMk id="29" creationId="{24F55106-061F-4DDE-354D-B2ECFC48FC2E}"/>
          </ac:cxnSpMkLst>
        </pc:cxnChg>
        <pc:cxnChg chg="add mod">
          <ac:chgData name="Mithun CIV John J" userId="bec703bf-74d7-4b06-abe2-292057aeba87" providerId="ADAL" clId="{D260628B-AF10-4602-A3B5-59CE0FEE1A00}" dt="2025-04-16T20:39:56.052" v="2012"/>
          <ac:cxnSpMkLst>
            <pc:docMk/>
            <pc:sldMk cId="2816604663" sldId="257"/>
            <ac:cxnSpMk id="30" creationId="{9EBB9F08-B592-6D59-8616-DE04307CFE6B}"/>
          </ac:cxnSpMkLst>
        </pc:cxnChg>
        <pc:cxnChg chg="add mod">
          <ac:chgData name="Mithun CIV John J" userId="bec703bf-74d7-4b06-abe2-292057aeba87" providerId="ADAL" clId="{D260628B-AF10-4602-A3B5-59CE0FEE1A00}" dt="2025-04-16T20:39:56.052" v="2012"/>
          <ac:cxnSpMkLst>
            <pc:docMk/>
            <pc:sldMk cId="2816604663" sldId="257"/>
            <ac:cxnSpMk id="31" creationId="{47A129F1-F4F2-B83A-3BD9-A3F0291043B1}"/>
          </ac:cxnSpMkLst>
        </pc:cxnChg>
        <pc:cxnChg chg="add mod">
          <ac:chgData name="Mithun CIV John J" userId="bec703bf-74d7-4b06-abe2-292057aeba87" providerId="ADAL" clId="{D260628B-AF10-4602-A3B5-59CE0FEE1A00}" dt="2025-04-16T20:39:56.052" v="2012"/>
          <ac:cxnSpMkLst>
            <pc:docMk/>
            <pc:sldMk cId="2816604663" sldId="257"/>
            <ac:cxnSpMk id="32" creationId="{FE133FAE-9EB1-9144-7D02-3C3C5F8F6E7B}"/>
          </ac:cxnSpMkLst>
        </pc:cxnChg>
        <pc:cxnChg chg="add del mod">
          <ac:chgData name="Mithun CIV John J" userId="bec703bf-74d7-4b06-abe2-292057aeba87" providerId="ADAL" clId="{D260628B-AF10-4602-A3B5-59CE0FEE1A00}" dt="2025-04-16T20:45:43.427" v="2198" actId="478"/>
          <ac:cxnSpMkLst>
            <pc:docMk/>
            <pc:sldMk cId="2816604663" sldId="257"/>
            <ac:cxnSpMk id="41" creationId="{EAF2664D-C4AA-3743-85D8-6A1A54855D5F}"/>
          </ac:cxnSpMkLst>
        </pc:cxnChg>
        <pc:cxnChg chg="add del mod">
          <ac:chgData name="Mithun CIV John J" userId="bec703bf-74d7-4b06-abe2-292057aeba87" providerId="ADAL" clId="{D260628B-AF10-4602-A3B5-59CE0FEE1A00}" dt="2025-04-16T20:41:28.131" v="2054" actId="478"/>
          <ac:cxnSpMkLst>
            <pc:docMk/>
            <pc:sldMk cId="2816604663" sldId="257"/>
            <ac:cxnSpMk id="42" creationId="{530D3D83-865D-459E-E25E-93D7C871F79A}"/>
          </ac:cxnSpMkLst>
        </pc:cxnChg>
        <pc:cxnChg chg="add del mod">
          <ac:chgData name="Mithun CIV John J" userId="bec703bf-74d7-4b06-abe2-292057aeba87" providerId="ADAL" clId="{D260628B-AF10-4602-A3B5-59CE0FEE1A00}" dt="2025-04-16T20:41:23.108" v="2052" actId="478"/>
          <ac:cxnSpMkLst>
            <pc:docMk/>
            <pc:sldMk cId="2816604663" sldId="257"/>
            <ac:cxnSpMk id="43" creationId="{FDAD71A7-8D4A-2FBD-BBB2-957FEB486763}"/>
          </ac:cxnSpMkLst>
        </pc:cxnChg>
        <pc:cxnChg chg="add del mod">
          <ac:chgData name="Mithun CIV John J" userId="bec703bf-74d7-4b06-abe2-292057aeba87" providerId="ADAL" clId="{D260628B-AF10-4602-A3B5-59CE0FEE1A00}" dt="2025-04-16T20:41:18.803" v="2050" actId="478"/>
          <ac:cxnSpMkLst>
            <pc:docMk/>
            <pc:sldMk cId="2816604663" sldId="257"/>
            <ac:cxnSpMk id="44" creationId="{447E9649-3E1C-BAA9-86E3-05075359426A}"/>
          </ac:cxnSpMkLst>
        </pc:cxnChg>
        <pc:cxnChg chg="add del mod">
          <ac:chgData name="Mithun CIV John J" userId="bec703bf-74d7-4b06-abe2-292057aeba87" providerId="ADAL" clId="{D260628B-AF10-4602-A3B5-59CE0FEE1A00}" dt="2025-04-16T20:41:18.101" v="2049" actId="478"/>
          <ac:cxnSpMkLst>
            <pc:docMk/>
            <pc:sldMk cId="2816604663" sldId="257"/>
            <ac:cxnSpMk id="45" creationId="{49F1926B-217F-2EE8-BFFC-3093377A383D}"/>
          </ac:cxnSpMkLst>
        </pc:cxnChg>
        <pc:cxnChg chg="add del mod">
          <ac:chgData name="Mithun CIV John J" userId="bec703bf-74d7-4b06-abe2-292057aeba87" providerId="ADAL" clId="{D260628B-AF10-4602-A3B5-59CE0FEE1A00}" dt="2025-04-16T20:41:17.434" v="2048" actId="478"/>
          <ac:cxnSpMkLst>
            <pc:docMk/>
            <pc:sldMk cId="2816604663" sldId="257"/>
            <ac:cxnSpMk id="46" creationId="{0D39DE07-B338-3983-A61C-2C7E6BC43DB1}"/>
          </ac:cxnSpMkLst>
        </pc:cxnChg>
        <pc:cxnChg chg="add del mod">
          <ac:chgData name="Mithun CIV John J" userId="bec703bf-74d7-4b06-abe2-292057aeba87" providerId="ADAL" clId="{D260628B-AF10-4602-A3B5-59CE0FEE1A00}" dt="2025-04-16T20:41:11.573" v="2044" actId="478"/>
          <ac:cxnSpMkLst>
            <pc:docMk/>
            <pc:sldMk cId="2816604663" sldId="257"/>
            <ac:cxnSpMk id="47" creationId="{33D0B32B-AE04-4DBB-D5F7-0FAB2ABB27FA}"/>
          </ac:cxnSpMkLst>
        </pc:cxnChg>
        <pc:cxnChg chg="add del mod">
          <ac:chgData name="Mithun CIV John J" userId="bec703bf-74d7-4b06-abe2-292057aeba87" providerId="ADAL" clId="{D260628B-AF10-4602-A3B5-59CE0FEE1A00}" dt="2025-04-16T20:41:10.118" v="2043" actId="478"/>
          <ac:cxnSpMkLst>
            <pc:docMk/>
            <pc:sldMk cId="2816604663" sldId="257"/>
            <ac:cxnSpMk id="48" creationId="{C4A647A0-E88A-36EF-13D2-2F2982ABEDDD}"/>
          </ac:cxnSpMkLst>
        </pc:cxnChg>
        <pc:cxnChg chg="add del mod">
          <ac:chgData name="Mithun CIV John J" userId="bec703bf-74d7-4b06-abe2-292057aeba87" providerId="ADAL" clId="{D260628B-AF10-4602-A3B5-59CE0FEE1A00}" dt="2025-04-16T20:41:07.603" v="2041" actId="478"/>
          <ac:cxnSpMkLst>
            <pc:docMk/>
            <pc:sldMk cId="2816604663" sldId="257"/>
            <ac:cxnSpMk id="49" creationId="{531B2A38-F50A-D4C5-14A4-E0FD9423481C}"/>
          </ac:cxnSpMkLst>
        </pc:cxnChg>
        <pc:cxnChg chg="add del mod">
          <ac:chgData name="Mithun CIV John J" userId="bec703bf-74d7-4b06-abe2-292057aeba87" providerId="ADAL" clId="{D260628B-AF10-4602-A3B5-59CE0FEE1A00}" dt="2025-04-16T20:42:18.307" v="2100" actId="478"/>
          <ac:cxnSpMkLst>
            <pc:docMk/>
            <pc:sldMk cId="2816604663" sldId="257"/>
            <ac:cxnSpMk id="50" creationId="{BCE3E89B-3DE0-5851-30C0-95B117C5F9FF}"/>
          </ac:cxnSpMkLst>
        </pc:cxnChg>
        <pc:cxnChg chg="add del mod">
          <ac:chgData name="Mithun CIV John J" userId="bec703bf-74d7-4b06-abe2-292057aeba87" providerId="ADAL" clId="{D260628B-AF10-4602-A3B5-59CE0FEE1A00}" dt="2025-04-16T20:40:04.147" v="2015" actId="478"/>
          <ac:cxnSpMkLst>
            <pc:docMk/>
            <pc:sldMk cId="2816604663" sldId="257"/>
            <ac:cxnSpMk id="51" creationId="{980F8D94-66C3-0AC3-0269-384F20BA89B3}"/>
          </ac:cxnSpMkLst>
        </pc:cxnChg>
        <pc:cxnChg chg="add del mod">
          <ac:chgData name="Mithun CIV John J" userId="bec703bf-74d7-4b06-abe2-292057aeba87" providerId="ADAL" clId="{D260628B-AF10-4602-A3B5-59CE0FEE1A00}" dt="2025-04-16T20:41:09.044" v="2042" actId="478"/>
          <ac:cxnSpMkLst>
            <pc:docMk/>
            <pc:sldMk cId="2816604663" sldId="257"/>
            <ac:cxnSpMk id="53" creationId="{478EEE91-09ED-DE72-BE7C-44DEA7D2B317}"/>
          </ac:cxnSpMkLst>
        </pc:cxnChg>
        <pc:cxnChg chg="add del mod">
          <ac:chgData name="Mithun CIV John J" userId="bec703bf-74d7-4b06-abe2-292057aeba87" providerId="ADAL" clId="{D260628B-AF10-4602-A3B5-59CE0FEE1A00}" dt="2025-04-16T20:40:02.819" v="2014" actId="478"/>
          <ac:cxnSpMkLst>
            <pc:docMk/>
            <pc:sldMk cId="2816604663" sldId="257"/>
            <ac:cxnSpMk id="54" creationId="{4856BAB0-4A1A-1E6C-5321-208330F328ED}"/>
          </ac:cxnSpMkLst>
        </pc:cxnChg>
        <pc:cxnChg chg="add del mod">
          <ac:chgData name="Mithun CIV John J" userId="bec703bf-74d7-4b06-abe2-292057aeba87" providerId="ADAL" clId="{D260628B-AF10-4602-A3B5-59CE0FEE1A00}" dt="2025-04-16T20:41:14.114" v="2045" actId="478"/>
          <ac:cxnSpMkLst>
            <pc:docMk/>
            <pc:sldMk cId="2816604663" sldId="257"/>
            <ac:cxnSpMk id="56" creationId="{02577C3D-EC1C-2436-A428-8CF20A058D69}"/>
          </ac:cxnSpMkLst>
        </pc:cxnChg>
        <pc:cxnChg chg="add del mod">
          <ac:chgData name="Mithun CIV John J" userId="bec703bf-74d7-4b06-abe2-292057aeba87" providerId="ADAL" clId="{D260628B-AF10-4602-A3B5-59CE0FEE1A00}" dt="2025-04-16T20:41:16.596" v="2047" actId="478"/>
          <ac:cxnSpMkLst>
            <pc:docMk/>
            <pc:sldMk cId="2816604663" sldId="257"/>
            <ac:cxnSpMk id="58" creationId="{6BD1E196-3B78-8E9A-8BDE-43D7A7E0EA83}"/>
          </ac:cxnSpMkLst>
        </pc:cxnChg>
        <pc:cxnChg chg="add del mod">
          <ac:chgData name="Mithun CIV John J" userId="bec703bf-74d7-4b06-abe2-292057aeba87" providerId="ADAL" clId="{D260628B-AF10-4602-A3B5-59CE0FEE1A00}" dt="2025-04-16T20:46:21.365" v="2207" actId="478"/>
          <ac:cxnSpMkLst>
            <pc:docMk/>
            <pc:sldMk cId="2816604663" sldId="257"/>
            <ac:cxnSpMk id="60" creationId="{A201F78F-0613-CC54-C4BD-30021D37F8E6}"/>
          </ac:cxnSpMkLst>
        </pc:cxnChg>
        <pc:cxnChg chg="add del mod">
          <ac:chgData name="Mithun CIV John J" userId="bec703bf-74d7-4b06-abe2-292057aeba87" providerId="ADAL" clId="{D260628B-AF10-4602-A3B5-59CE0FEE1A00}" dt="2025-04-16T20:41:34.884" v="2058" actId="478"/>
          <ac:cxnSpMkLst>
            <pc:docMk/>
            <pc:sldMk cId="2816604663" sldId="257"/>
            <ac:cxnSpMk id="61" creationId="{047F66A5-918C-AD49-4637-6D77B5FA8615}"/>
          </ac:cxnSpMkLst>
        </pc:cxnChg>
        <pc:cxnChg chg="add mod">
          <ac:chgData name="Mithun CIV John J" userId="bec703bf-74d7-4b06-abe2-292057aeba87" providerId="ADAL" clId="{D260628B-AF10-4602-A3B5-59CE0FEE1A00}" dt="2025-04-16T21:55:20.655" v="3105" actId="14100"/>
          <ac:cxnSpMkLst>
            <pc:docMk/>
            <pc:sldMk cId="2816604663" sldId="257"/>
            <ac:cxnSpMk id="62" creationId="{16D21901-D683-6EC4-942D-D2B629695EAD}"/>
          </ac:cxnSpMkLst>
        </pc:cxnChg>
        <pc:cxnChg chg="add mod">
          <ac:chgData name="Mithun CIV John J" userId="bec703bf-74d7-4b06-abe2-292057aeba87" providerId="ADAL" clId="{D260628B-AF10-4602-A3B5-59CE0FEE1A00}" dt="2025-04-16T21:55:13.204" v="3104" actId="1036"/>
          <ac:cxnSpMkLst>
            <pc:docMk/>
            <pc:sldMk cId="2816604663" sldId="257"/>
            <ac:cxnSpMk id="63" creationId="{7999A4EE-20A6-CF18-8E44-0BCFE2D96E27}"/>
          </ac:cxnSpMkLst>
        </pc:cxnChg>
        <pc:cxnChg chg="add del mod">
          <ac:chgData name="Mithun CIV John J" userId="bec703bf-74d7-4b06-abe2-292057aeba87" providerId="ADAL" clId="{D260628B-AF10-4602-A3B5-59CE0FEE1A00}" dt="2025-04-16T20:41:06.583" v="2040" actId="478"/>
          <ac:cxnSpMkLst>
            <pc:docMk/>
            <pc:sldMk cId="2816604663" sldId="257"/>
            <ac:cxnSpMk id="66" creationId="{3806BB6B-84CC-2569-B436-99A51AFDB7ED}"/>
          </ac:cxnSpMkLst>
        </pc:cxnChg>
        <pc:cxnChg chg="add del mod">
          <ac:chgData name="Mithun CIV John J" userId="bec703bf-74d7-4b06-abe2-292057aeba87" providerId="ADAL" clId="{D260628B-AF10-4602-A3B5-59CE0FEE1A00}" dt="2025-04-16T20:41:15.527" v="2046" actId="478"/>
          <ac:cxnSpMkLst>
            <pc:docMk/>
            <pc:sldMk cId="2816604663" sldId="257"/>
            <ac:cxnSpMk id="67" creationId="{7CD3DEBC-AB99-4CB7-903F-797C9B3D2AC9}"/>
          </ac:cxnSpMkLst>
        </pc:cxnChg>
        <pc:cxnChg chg="add del mod">
          <ac:chgData name="Mithun CIV John J" userId="bec703bf-74d7-4b06-abe2-292057aeba87" providerId="ADAL" clId="{D260628B-AF10-4602-A3B5-59CE0FEE1A00}" dt="2025-04-16T20:46:23.636" v="2208" actId="478"/>
          <ac:cxnSpMkLst>
            <pc:docMk/>
            <pc:sldMk cId="2816604663" sldId="257"/>
            <ac:cxnSpMk id="81" creationId="{593040F1-7EB0-0E4A-C5FA-8C6283AB80DB}"/>
          </ac:cxnSpMkLst>
        </pc:cxnChg>
        <pc:cxnChg chg="add del mod">
          <ac:chgData name="Mithun CIV John J" userId="bec703bf-74d7-4b06-abe2-292057aeba87" providerId="ADAL" clId="{D260628B-AF10-4602-A3B5-59CE0FEE1A00}" dt="2025-04-16T20:46:25.892" v="2209" actId="478"/>
          <ac:cxnSpMkLst>
            <pc:docMk/>
            <pc:sldMk cId="2816604663" sldId="257"/>
            <ac:cxnSpMk id="87" creationId="{CBFEA9E0-C51C-D493-DD65-6C1AD48A09C1}"/>
          </ac:cxnSpMkLst>
        </pc:cxnChg>
        <pc:cxnChg chg="add del mod">
          <ac:chgData name="Mithun CIV John J" userId="bec703bf-74d7-4b06-abe2-292057aeba87" providerId="ADAL" clId="{D260628B-AF10-4602-A3B5-59CE0FEE1A00}" dt="2025-04-16T20:46:20.085" v="2206" actId="478"/>
          <ac:cxnSpMkLst>
            <pc:docMk/>
            <pc:sldMk cId="2816604663" sldId="257"/>
            <ac:cxnSpMk id="88" creationId="{C30AE5F2-C522-8F40-3574-FBA6DC083EE6}"/>
          </ac:cxnSpMkLst>
        </pc:cxnChg>
        <pc:cxnChg chg="add del mod">
          <ac:chgData name="Mithun CIV John J" userId="bec703bf-74d7-4b06-abe2-292057aeba87" providerId="ADAL" clId="{D260628B-AF10-4602-A3B5-59CE0FEE1A00}" dt="2025-04-16T20:45:23.349" v="2190" actId="478"/>
          <ac:cxnSpMkLst>
            <pc:docMk/>
            <pc:sldMk cId="2816604663" sldId="257"/>
            <ac:cxnSpMk id="89" creationId="{23A9497C-3C9E-18CD-0B5E-D4E208A4CD1E}"/>
          </ac:cxnSpMkLst>
        </pc:cxnChg>
        <pc:cxnChg chg="add del mod">
          <ac:chgData name="Mithun CIV John J" userId="bec703bf-74d7-4b06-abe2-292057aeba87" providerId="ADAL" clId="{D260628B-AF10-4602-A3B5-59CE0FEE1A00}" dt="2025-04-16T20:45:26.851" v="2191" actId="478"/>
          <ac:cxnSpMkLst>
            <pc:docMk/>
            <pc:sldMk cId="2816604663" sldId="257"/>
            <ac:cxnSpMk id="90" creationId="{93624F8A-C8FC-0721-FA4A-449AFCA745EB}"/>
          </ac:cxnSpMkLst>
        </pc:cxnChg>
        <pc:cxnChg chg="add del mod">
          <ac:chgData name="Mithun CIV John J" userId="bec703bf-74d7-4b06-abe2-292057aeba87" providerId="ADAL" clId="{D260628B-AF10-4602-A3B5-59CE0FEE1A00}" dt="2025-04-16T20:45:21.444" v="2189" actId="478"/>
          <ac:cxnSpMkLst>
            <pc:docMk/>
            <pc:sldMk cId="2816604663" sldId="257"/>
            <ac:cxnSpMk id="91" creationId="{1AAE9A2B-6D72-CD20-C588-EA4C432E3C49}"/>
          </ac:cxnSpMkLst>
        </pc:cxnChg>
        <pc:cxnChg chg="add del mod">
          <ac:chgData name="Mithun CIV John J" userId="bec703bf-74d7-4b06-abe2-292057aeba87" providerId="ADAL" clId="{D260628B-AF10-4602-A3B5-59CE0FEE1A00}" dt="2025-04-16T20:45:31.153" v="2194" actId="478"/>
          <ac:cxnSpMkLst>
            <pc:docMk/>
            <pc:sldMk cId="2816604663" sldId="257"/>
            <ac:cxnSpMk id="92" creationId="{0A231576-909D-B019-363B-AEDF46BE32CF}"/>
          </ac:cxnSpMkLst>
        </pc:cxnChg>
        <pc:cxnChg chg="add del mod">
          <ac:chgData name="Mithun CIV John J" userId="bec703bf-74d7-4b06-abe2-292057aeba87" providerId="ADAL" clId="{D260628B-AF10-4602-A3B5-59CE0FEE1A00}" dt="2025-04-16T20:45:29.362" v="2193" actId="478"/>
          <ac:cxnSpMkLst>
            <pc:docMk/>
            <pc:sldMk cId="2816604663" sldId="257"/>
            <ac:cxnSpMk id="93" creationId="{1A6173BB-E2C7-2449-E2E6-22A4B18A3CD6}"/>
          </ac:cxnSpMkLst>
        </pc:cxnChg>
        <pc:cxnChg chg="add del mod">
          <ac:chgData name="Mithun CIV John J" userId="bec703bf-74d7-4b06-abe2-292057aeba87" providerId="ADAL" clId="{D260628B-AF10-4602-A3B5-59CE0FEE1A00}" dt="2025-04-16T20:45:28.484" v="2192" actId="478"/>
          <ac:cxnSpMkLst>
            <pc:docMk/>
            <pc:sldMk cId="2816604663" sldId="257"/>
            <ac:cxnSpMk id="94" creationId="{20DC68B1-40C3-FA29-146D-0EB32684A541}"/>
          </ac:cxnSpMkLst>
        </pc:cxnChg>
        <pc:cxnChg chg="add del mod">
          <ac:chgData name="Mithun CIV John J" userId="bec703bf-74d7-4b06-abe2-292057aeba87" providerId="ADAL" clId="{D260628B-AF10-4602-A3B5-59CE0FEE1A00}" dt="2025-04-16T20:45:41.092" v="2197" actId="478"/>
          <ac:cxnSpMkLst>
            <pc:docMk/>
            <pc:sldMk cId="2816604663" sldId="257"/>
            <ac:cxnSpMk id="95" creationId="{8AB007E7-5FF2-1ED2-9743-385CE3CD3706}"/>
          </ac:cxnSpMkLst>
        </pc:cxnChg>
        <pc:cxnChg chg="add del mod">
          <ac:chgData name="Mithun CIV John J" userId="bec703bf-74d7-4b06-abe2-292057aeba87" providerId="ADAL" clId="{D260628B-AF10-4602-A3B5-59CE0FEE1A00}" dt="2025-04-16T20:45:39.030" v="2196" actId="478"/>
          <ac:cxnSpMkLst>
            <pc:docMk/>
            <pc:sldMk cId="2816604663" sldId="257"/>
            <ac:cxnSpMk id="96" creationId="{863D2E75-17F5-3202-602A-767BB069DBCC}"/>
          </ac:cxnSpMkLst>
        </pc:cxnChg>
        <pc:cxnChg chg="add del mod">
          <ac:chgData name="Mithun CIV John J" userId="bec703bf-74d7-4b06-abe2-292057aeba87" providerId="ADAL" clId="{D260628B-AF10-4602-A3B5-59CE0FEE1A00}" dt="2025-04-16T20:45:33.269" v="2195" actId="478"/>
          <ac:cxnSpMkLst>
            <pc:docMk/>
            <pc:sldMk cId="2816604663" sldId="257"/>
            <ac:cxnSpMk id="98" creationId="{2B7687DC-F667-825E-74DB-BF59A3B51188}"/>
          </ac:cxnSpMkLst>
        </pc:cxnChg>
        <pc:cxnChg chg="add mod">
          <ac:chgData name="Mithun CIV John J" userId="bec703bf-74d7-4b06-abe2-292057aeba87" providerId="ADAL" clId="{D260628B-AF10-4602-A3B5-59CE0FEE1A00}" dt="2025-04-16T21:55:13.204" v="3104" actId="1036"/>
          <ac:cxnSpMkLst>
            <pc:docMk/>
            <pc:sldMk cId="2816604663" sldId="257"/>
            <ac:cxnSpMk id="103" creationId="{E7119B81-D279-F9FC-1648-7AC5EC97A520}"/>
          </ac:cxnSpMkLst>
        </pc:cxnChg>
        <pc:cxnChg chg="add mod">
          <ac:chgData name="Mithun CIV John J" userId="bec703bf-74d7-4b06-abe2-292057aeba87" providerId="ADAL" clId="{D260628B-AF10-4602-A3B5-59CE0FEE1A00}" dt="2025-04-16T21:55:13.204" v="3104" actId="1036"/>
          <ac:cxnSpMkLst>
            <pc:docMk/>
            <pc:sldMk cId="2816604663" sldId="257"/>
            <ac:cxnSpMk id="104" creationId="{EBD416A2-9210-A349-9FB8-AF45ADED8814}"/>
          </ac:cxnSpMkLst>
        </pc:cxnChg>
        <pc:cxnChg chg="add mod">
          <ac:chgData name="Mithun CIV John J" userId="bec703bf-74d7-4b06-abe2-292057aeba87" providerId="ADAL" clId="{D260628B-AF10-4602-A3B5-59CE0FEE1A00}" dt="2025-04-16T21:55:13.204" v="3104" actId="1036"/>
          <ac:cxnSpMkLst>
            <pc:docMk/>
            <pc:sldMk cId="2816604663" sldId="257"/>
            <ac:cxnSpMk id="105" creationId="{FAD307F3-7581-904E-D50F-37B9CE7D03DC}"/>
          </ac:cxnSpMkLst>
        </pc:cxnChg>
        <pc:cxnChg chg="add mod">
          <ac:chgData name="Mithun CIV John J" userId="bec703bf-74d7-4b06-abe2-292057aeba87" providerId="ADAL" clId="{D260628B-AF10-4602-A3B5-59CE0FEE1A00}" dt="2025-04-16T21:55:13.204" v="3104" actId="1036"/>
          <ac:cxnSpMkLst>
            <pc:docMk/>
            <pc:sldMk cId="2816604663" sldId="257"/>
            <ac:cxnSpMk id="112" creationId="{982B16A2-2F50-D1F4-6C42-AD3EC9378C68}"/>
          </ac:cxnSpMkLst>
        </pc:cxnChg>
        <pc:cxnChg chg="add mod">
          <ac:chgData name="Mithun CIV John J" userId="bec703bf-74d7-4b06-abe2-292057aeba87" providerId="ADAL" clId="{D260628B-AF10-4602-A3B5-59CE0FEE1A00}" dt="2025-04-16T21:55:13.204" v="3104" actId="1036"/>
          <ac:cxnSpMkLst>
            <pc:docMk/>
            <pc:sldMk cId="2816604663" sldId="257"/>
            <ac:cxnSpMk id="113" creationId="{C4A51D2B-4495-EAA4-8D35-4B3D0D0A9595}"/>
          </ac:cxnSpMkLst>
        </pc:cxnChg>
        <pc:cxnChg chg="add mod">
          <ac:chgData name="Mithun CIV John J" userId="bec703bf-74d7-4b06-abe2-292057aeba87" providerId="ADAL" clId="{D260628B-AF10-4602-A3B5-59CE0FEE1A00}" dt="2025-04-16T21:55:13.204" v="3104" actId="1036"/>
          <ac:cxnSpMkLst>
            <pc:docMk/>
            <pc:sldMk cId="2816604663" sldId="257"/>
            <ac:cxnSpMk id="114" creationId="{BC634FB3-A01F-3CF8-8A4B-6BBC27062EA2}"/>
          </ac:cxnSpMkLst>
        </pc:cxnChg>
        <pc:cxnChg chg="add mod">
          <ac:chgData name="Mithun CIV John J" userId="bec703bf-74d7-4b06-abe2-292057aeba87" providerId="ADAL" clId="{D260628B-AF10-4602-A3B5-59CE0FEE1A00}" dt="2025-04-16T21:55:13.204" v="3104" actId="1036"/>
          <ac:cxnSpMkLst>
            <pc:docMk/>
            <pc:sldMk cId="2816604663" sldId="257"/>
            <ac:cxnSpMk id="121" creationId="{1AC8B22A-9085-92A4-CA93-5731C342A803}"/>
          </ac:cxnSpMkLst>
        </pc:cxnChg>
      </pc:sldChg>
      <pc:sldChg chg="addSp delSp modSp mod">
        <pc:chgData name="Mithun CIV John J" userId="bec703bf-74d7-4b06-abe2-292057aeba87" providerId="ADAL" clId="{D260628B-AF10-4602-A3B5-59CE0FEE1A00}" dt="2025-04-16T21:55:58.865" v="3107" actId="1076"/>
        <pc:sldMkLst>
          <pc:docMk/>
          <pc:sldMk cId="2258809107" sldId="258"/>
        </pc:sldMkLst>
        <pc:spChg chg="add del mod">
          <ac:chgData name="Mithun CIV John J" userId="bec703bf-74d7-4b06-abe2-292057aeba87" providerId="ADAL" clId="{D260628B-AF10-4602-A3B5-59CE0FEE1A00}" dt="2025-04-16T16:22:52.168" v="182" actId="478"/>
          <ac:spMkLst>
            <pc:docMk/>
            <pc:sldMk cId="2258809107" sldId="258"/>
            <ac:spMk id="3" creationId="{5794BA39-32E0-A234-34B9-782B432F382D}"/>
          </ac:spMkLst>
        </pc:spChg>
        <pc:spChg chg="del">
          <ac:chgData name="Mithun CIV John J" userId="bec703bf-74d7-4b06-abe2-292057aeba87" providerId="ADAL" clId="{D260628B-AF10-4602-A3B5-59CE0FEE1A00}" dt="2025-04-16T21:32:31.209" v="3060" actId="478"/>
          <ac:spMkLst>
            <pc:docMk/>
            <pc:sldMk cId="2258809107" sldId="258"/>
            <ac:spMk id="4" creationId="{5D0A864B-9C2A-C42F-26EB-C985F05F21F8}"/>
          </ac:spMkLst>
        </pc:spChg>
        <pc:spChg chg="mod">
          <ac:chgData name="Mithun CIV John J" userId="bec703bf-74d7-4b06-abe2-292057aeba87" providerId="ADAL" clId="{D260628B-AF10-4602-A3B5-59CE0FEE1A00}" dt="2025-04-16T16:23:30.475" v="206" actId="1036"/>
          <ac:spMkLst>
            <pc:docMk/>
            <pc:sldMk cId="2258809107" sldId="258"/>
            <ac:spMk id="6" creationId="{645B4682-8C4B-2261-9216-757738866386}"/>
          </ac:spMkLst>
        </pc:spChg>
        <pc:spChg chg="del">
          <ac:chgData name="Mithun CIV John J" userId="bec703bf-74d7-4b06-abe2-292057aeba87" providerId="ADAL" clId="{D260628B-AF10-4602-A3B5-59CE0FEE1A00}" dt="2025-04-16T16:22:50.157" v="181" actId="478"/>
          <ac:spMkLst>
            <pc:docMk/>
            <pc:sldMk cId="2258809107" sldId="258"/>
            <ac:spMk id="7" creationId="{D2A49705-FC4E-663F-ECB4-B742F2449845}"/>
          </ac:spMkLst>
        </pc:spChg>
        <pc:spChg chg="del">
          <ac:chgData name="Mithun CIV John J" userId="bec703bf-74d7-4b06-abe2-292057aeba87" providerId="ADAL" clId="{D260628B-AF10-4602-A3B5-59CE0FEE1A00}" dt="2025-04-16T16:22:54.087" v="183" actId="478"/>
          <ac:spMkLst>
            <pc:docMk/>
            <pc:sldMk cId="2258809107" sldId="258"/>
            <ac:spMk id="8" creationId="{B185B188-9777-3A86-22A9-CD23CBD24A64}"/>
          </ac:spMkLst>
        </pc:spChg>
        <pc:spChg chg="del">
          <ac:chgData name="Mithun CIV John J" userId="bec703bf-74d7-4b06-abe2-292057aeba87" providerId="ADAL" clId="{D260628B-AF10-4602-A3B5-59CE0FEE1A00}" dt="2025-04-16T16:25:35.877" v="251" actId="478"/>
          <ac:spMkLst>
            <pc:docMk/>
            <pc:sldMk cId="2258809107" sldId="258"/>
            <ac:spMk id="9" creationId="{4CF25EB5-7E5F-62FC-5752-9587AAB21B74}"/>
          </ac:spMkLst>
        </pc:spChg>
        <pc:spChg chg="add del mod">
          <ac:chgData name="Mithun CIV John J" userId="bec703bf-74d7-4b06-abe2-292057aeba87" providerId="ADAL" clId="{D260628B-AF10-4602-A3B5-59CE0FEE1A00}" dt="2025-04-16T16:22:55.977" v="184" actId="478"/>
          <ac:spMkLst>
            <pc:docMk/>
            <pc:sldMk cId="2258809107" sldId="258"/>
            <ac:spMk id="10" creationId="{334932E0-7016-004C-AF2F-D60199DD05BC}"/>
          </ac:spMkLst>
        </pc:spChg>
        <pc:spChg chg="add mod ord">
          <ac:chgData name="Mithun CIV John J" userId="bec703bf-74d7-4b06-abe2-292057aeba87" providerId="ADAL" clId="{D260628B-AF10-4602-A3B5-59CE0FEE1A00}" dt="2025-04-16T21:55:58.865" v="3107" actId="1076"/>
          <ac:spMkLst>
            <pc:docMk/>
            <pc:sldMk cId="2258809107" sldId="258"/>
            <ac:spMk id="14" creationId="{AAD9390B-9569-3EA9-993F-0C5DD5768EBD}"/>
          </ac:spMkLst>
        </pc:spChg>
        <pc:spChg chg="add mod">
          <ac:chgData name="Mithun CIV John J" userId="bec703bf-74d7-4b06-abe2-292057aeba87" providerId="ADAL" clId="{D260628B-AF10-4602-A3B5-59CE0FEE1A00}" dt="2025-04-16T21:06:41.623" v="2952" actId="14838"/>
          <ac:spMkLst>
            <pc:docMk/>
            <pc:sldMk cId="2258809107" sldId="258"/>
            <ac:spMk id="17" creationId="{920BCE70-D1C0-6770-3EAB-E0C9FF899F38}"/>
          </ac:spMkLst>
        </pc:spChg>
        <pc:spChg chg="add mod">
          <ac:chgData name="Mithun CIV John J" userId="bec703bf-74d7-4b06-abe2-292057aeba87" providerId="ADAL" clId="{D260628B-AF10-4602-A3B5-59CE0FEE1A00}" dt="2025-04-16T21:07:00.552" v="2954" actId="14838"/>
          <ac:spMkLst>
            <pc:docMk/>
            <pc:sldMk cId="2258809107" sldId="258"/>
            <ac:spMk id="18" creationId="{56AA93B8-4781-55DF-0F59-96E6E4FAD6B6}"/>
          </ac:spMkLst>
        </pc:spChg>
        <pc:picChg chg="add mod">
          <ac:chgData name="Mithun CIV John J" userId="bec703bf-74d7-4b06-abe2-292057aeba87" providerId="ADAL" clId="{D260628B-AF10-4602-A3B5-59CE0FEE1A00}" dt="2025-04-16T17:58:42.980" v="867" actId="1036"/>
          <ac:picMkLst>
            <pc:docMk/>
            <pc:sldMk cId="2258809107" sldId="258"/>
            <ac:picMk id="11" creationId="{D1F197B4-47AA-D45A-8FD9-75EA4857E09D}"/>
          </ac:picMkLst>
        </pc:picChg>
        <pc:picChg chg="add mod">
          <ac:chgData name="Mithun CIV John J" userId="bec703bf-74d7-4b06-abe2-292057aeba87" providerId="ADAL" clId="{D260628B-AF10-4602-A3B5-59CE0FEE1A00}" dt="2025-04-16T17:13:48.287" v="366" actId="1076"/>
          <ac:picMkLst>
            <pc:docMk/>
            <pc:sldMk cId="2258809107" sldId="258"/>
            <ac:picMk id="13" creationId="{9913F24C-DC32-3097-EC2B-C71194F5D366}"/>
          </ac:picMkLst>
        </pc:picChg>
        <pc:picChg chg="add mod">
          <ac:chgData name="Mithun CIV John J" userId="bec703bf-74d7-4b06-abe2-292057aeba87" providerId="ADAL" clId="{D260628B-AF10-4602-A3B5-59CE0FEE1A00}" dt="2025-04-16T17:58:48.311" v="868" actId="1076"/>
          <ac:picMkLst>
            <pc:docMk/>
            <pc:sldMk cId="2258809107" sldId="258"/>
            <ac:picMk id="16" creationId="{23E37158-93FE-073D-7EB4-28A5DCAEDF85}"/>
          </ac:picMkLst>
        </pc:picChg>
      </pc:sldChg>
      <pc:sldChg chg="addSp delSp modSp mod">
        <pc:chgData name="Mithun CIV John J" userId="bec703bf-74d7-4b06-abe2-292057aeba87" providerId="ADAL" clId="{D260628B-AF10-4602-A3B5-59CE0FEE1A00}" dt="2025-04-16T21:33:02.601" v="3064" actId="478"/>
        <pc:sldMkLst>
          <pc:docMk/>
          <pc:sldMk cId="1378999917" sldId="259"/>
        </pc:sldMkLst>
        <pc:spChg chg="add mod">
          <ac:chgData name="Mithun CIV John J" userId="bec703bf-74d7-4b06-abe2-292057aeba87" providerId="ADAL" clId="{D260628B-AF10-4602-A3B5-59CE0FEE1A00}" dt="2025-04-16T17:17:34.316" v="425"/>
          <ac:spMkLst>
            <pc:docMk/>
            <pc:sldMk cId="1378999917" sldId="259"/>
            <ac:spMk id="2" creationId="{087DDA6C-E64C-D5CF-92FF-1D6DE6FCC1A9}"/>
          </ac:spMkLst>
        </pc:spChg>
        <pc:spChg chg="add mod">
          <ac:chgData name="Mithun CIV John J" userId="bec703bf-74d7-4b06-abe2-292057aeba87" providerId="ADAL" clId="{D260628B-AF10-4602-A3B5-59CE0FEE1A00}" dt="2025-04-16T21:01:05.751" v="2937" actId="20577"/>
          <ac:spMkLst>
            <pc:docMk/>
            <pc:sldMk cId="1378999917" sldId="259"/>
            <ac:spMk id="3" creationId="{5FEE3376-374A-9B5D-CC31-4488F1D1F1DD}"/>
          </ac:spMkLst>
        </pc:spChg>
        <pc:spChg chg="add del mod">
          <ac:chgData name="Mithun CIV John J" userId="bec703bf-74d7-4b06-abe2-292057aeba87" providerId="ADAL" clId="{D260628B-AF10-4602-A3B5-59CE0FEE1A00}" dt="2025-04-16T21:00:23.766" v="2883" actId="478"/>
          <ac:spMkLst>
            <pc:docMk/>
            <pc:sldMk cId="1378999917" sldId="259"/>
            <ac:spMk id="4" creationId="{A4636B0F-7F33-F782-C023-B81409FA189A}"/>
          </ac:spMkLst>
        </pc:spChg>
        <pc:spChg chg="del">
          <ac:chgData name="Mithun CIV John J" userId="bec703bf-74d7-4b06-abe2-292057aeba87" providerId="ADAL" clId="{D260628B-AF10-4602-A3B5-59CE0FEE1A00}" dt="2025-04-16T21:33:02.601" v="3064" actId="478"/>
          <ac:spMkLst>
            <pc:docMk/>
            <pc:sldMk cId="1378999917" sldId="259"/>
            <ac:spMk id="5" creationId="{1B6F2370-311F-76EF-BFE8-2A95EBE6E92D}"/>
          </ac:spMkLst>
        </pc:spChg>
        <pc:spChg chg="mod">
          <ac:chgData name="Mithun CIV John J" userId="bec703bf-74d7-4b06-abe2-292057aeba87" providerId="ADAL" clId="{D260628B-AF10-4602-A3B5-59CE0FEE1A00}" dt="2025-04-16T21:00:37.947" v="2885" actId="1076"/>
          <ac:spMkLst>
            <pc:docMk/>
            <pc:sldMk cId="1378999917" sldId="259"/>
            <ac:spMk id="7" creationId="{A70F50F6-ADD1-8C0D-248D-9CA34151E390}"/>
          </ac:spMkLst>
        </pc:spChg>
      </pc:sldChg>
      <pc:sldChg chg="del">
        <pc:chgData name="Mithun CIV John J" userId="bec703bf-74d7-4b06-abe2-292057aeba87" providerId="ADAL" clId="{D260628B-AF10-4602-A3B5-59CE0FEE1A00}" dt="2025-04-16T21:32:57.544" v="3063" actId="47"/>
        <pc:sldMkLst>
          <pc:docMk/>
          <pc:sldMk cId="393005063" sldId="260"/>
        </pc:sldMkLst>
      </pc:sldChg>
      <pc:sldChg chg="addSp delSp modSp add mod modAnim">
        <pc:chgData name="Mithun CIV John J" userId="bec703bf-74d7-4b06-abe2-292057aeba87" providerId="ADAL" clId="{D260628B-AF10-4602-A3B5-59CE0FEE1A00}" dt="2025-04-16T21:32:43.428" v="3062" actId="478"/>
        <pc:sldMkLst>
          <pc:docMk/>
          <pc:sldMk cId="3079759158" sldId="261"/>
        </pc:sldMkLst>
        <pc:spChg chg="add del mod">
          <ac:chgData name="Mithun CIV John J" userId="bec703bf-74d7-4b06-abe2-292057aeba87" providerId="ADAL" clId="{D260628B-AF10-4602-A3B5-59CE0FEE1A00}" dt="2025-04-16T16:22:37.189" v="178" actId="478"/>
          <ac:spMkLst>
            <pc:docMk/>
            <pc:sldMk cId="3079759158" sldId="261"/>
            <ac:spMk id="3" creationId="{C99BE8A7-4B45-7474-9EEE-6264D542F369}"/>
          </ac:spMkLst>
        </pc:spChg>
        <pc:spChg chg="del mod">
          <ac:chgData name="Mithun CIV John J" userId="bec703bf-74d7-4b06-abe2-292057aeba87" providerId="ADAL" clId="{D260628B-AF10-4602-A3B5-59CE0FEE1A00}" dt="2025-04-16T21:32:43.428" v="3062" actId="478"/>
          <ac:spMkLst>
            <pc:docMk/>
            <pc:sldMk cId="3079759158" sldId="261"/>
            <ac:spMk id="4" creationId="{5D0A864B-9C2A-C42F-26EB-C985F05F21F8}"/>
          </ac:spMkLst>
        </pc:spChg>
        <pc:spChg chg="mod">
          <ac:chgData name="Mithun CIV John J" userId="bec703bf-74d7-4b06-abe2-292057aeba87" providerId="ADAL" clId="{D260628B-AF10-4602-A3B5-59CE0FEE1A00}" dt="2025-04-16T16:22:28.239" v="175" actId="20577"/>
          <ac:spMkLst>
            <pc:docMk/>
            <pc:sldMk cId="3079759158" sldId="261"/>
            <ac:spMk id="6" creationId="{645B4682-8C4B-2261-9216-757738866386}"/>
          </ac:spMkLst>
        </pc:spChg>
        <pc:spChg chg="del">
          <ac:chgData name="Mithun CIV John J" userId="bec703bf-74d7-4b06-abe2-292057aeba87" providerId="ADAL" clId="{D260628B-AF10-4602-A3B5-59CE0FEE1A00}" dt="2025-04-16T16:22:33.331" v="176" actId="478"/>
          <ac:spMkLst>
            <pc:docMk/>
            <pc:sldMk cId="3079759158" sldId="261"/>
            <ac:spMk id="7" creationId="{D2A49705-FC4E-663F-ECB4-B742F2449845}"/>
          </ac:spMkLst>
        </pc:spChg>
        <pc:spChg chg="del">
          <ac:chgData name="Mithun CIV John J" userId="bec703bf-74d7-4b06-abe2-292057aeba87" providerId="ADAL" clId="{D260628B-AF10-4602-A3B5-59CE0FEE1A00}" dt="2025-04-16T16:22:39.773" v="179" actId="478"/>
          <ac:spMkLst>
            <pc:docMk/>
            <pc:sldMk cId="3079759158" sldId="261"/>
            <ac:spMk id="8" creationId="{B185B188-9777-3A86-22A9-CD23CBD24A64}"/>
          </ac:spMkLst>
        </pc:spChg>
        <pc:spChg chg="del">
          <ac:chgData name="Mithun CIV John J" userId="bec703bf-74d7-4b06-abe2-292057aeba87" providerId="ADAL" clId="{D260628B-AF10-4602-A3B5-59CE0FEE1A00}" dt="2025-04-16T16:25:40.448" v="252" actId="478"/>
          <ac:spMkLst>
            <pc:docMk/>
            <pc:sldMk cId="3079759158" sldId="261"/>
            <ac:spMk id="9" creationId="{4CF25EB5-7E5F-62FC-5752-9587AAB21B74}"/>
          </ac:spMkLst>
        </pc:spChg>
        <pc:spChg chg="add del mod">
          <ac:chgData name="Mithun CIV John J" userId="bec703bf-74d7-4b06-abe2-292057aeba87" providerId="ADAL" clId="{D260628B-AF10-4602-A3B5-59CE0FEE1A00}" dt="2025-04-16T16:22:42.589" v="180" actId="478"/>
          <ac:spMkLst>
            <pc:docMk/>
            <pc:sldMk cId="3079759158" sldId="261"/>
            <ac:spMk id="10" creationId="{3F948BE5-402C-63E6-96D6-0132602E4DC8}"/>
          </ac:spMkLst>
        </pc:spChg>
        <pc:spChg chg="add mod">
          <ac:chgData name="Mithun CIV John J" userId="bec703bf-74d7-4b06-abe2-292057aeba87" providerId="ADAL" clId="{D260628B-AF10-4602-A3B5-59CE0FEE1A00}" dt="2025-04-16T21:31:52.937" v="3057" actId="1035"/>
          <ac:spMkLst>
            <pc:docMk/>
            <pc:sldMk cId="3079759158" sldId="261"/>
            <ac:spMk id="11" creationId="{4876F79D-E813-1ACC-BC5C-830AFFB825A5}"/>
          </ac:spMkLst>
        </pc:spChg>
        <pc:spChg chg="add del mod">
          <ac:chgData name="Mithun CIV John J" userId="bec703bf-74d7-4b06-abe2-292057aeba87" providerId="ADAL" clId="{D260628B-AF10-4602-A3B5-59CE0FEE1A00}" dt="2025-04-16T16:36:01.151" v="305" actId="478"/>
          <ac:spMkLst>
            <pc:docMk/>
            <pc:sldMk cId="3079759158" sldId="261"/>
            <ac:spMk id="13" creationId="{55F6C9EC-E660-6734-AE73-1A26C45BD4F1}"/>
          </ac:spMkLst>
        </pc:spChg>
        <pc:spChg chg="add del mod">
          <ac:chgData name="Mithun CIV John J" userId="bec703bf-74d7-4b06-abe2-292057aeba87" providerId="ADAL" clId="{D260628B-AF10-4602-A3B5-59CE0FEE1A00}" dt="2025-04-16T16:35:59.480" v="304" actId="478"/>
          <ac:spMkLst>
            <pc:docMk/>
            <pc:sldMk cId="3079759158" sldId="261"/>
            <ac:spMk id="14" creationId="{6DDA0149-A283-3FED-A650-63483CF83D0E}"/>
          </ac:spMkLst>
        </pc:spChg>
        <pc:spChg chg="add del mod">
          <ac:chgData name="Mithun CIV John J" userId="bec703bf-74d7-4b06-abe2-292057aeba87" providerId="ADAL" clId="{D260628B-AF10-4602-A3B5-59CE0FEE1A00}" dt="2025-04-16T16:35:57.375" v="303" actId="478"/>
          <ac:spMkLst>
            <pc:docMk/>
            <pc:sldMk cId="3079759158" sldId="261"/>
            <ac:spMk id="15" creationId="{8B69F3F3-DBE8-D280-E7CC-C4C44E906E7C}"/>
          </ac:spMkLst>
        </pc:spChg>
        <pc:spChg chg="add del mod">
          <ac:chgData name="Mithun CIV John J" userId="bec703bf-74d7-4b06-abe2-292057aeba87" providerId="ADAL" clId="{D260628B-AF10-4602-A3B5-59CE0FEE1A00}" dt="2025-04-16T16:35:55.646" v="302" actId="478"/>
          <ac:spMkLst>
            <pc:docMk/>
            <pc:sldMk cId="3079759158" sldId="261"/>
            <ac:spMk id="16" creationId="{7FDDA9B9-6D79-0BE3-0C46-73E64DEA4189}"/>
          </ac:spMkLst>
        </pc:spChg>
        <pc:spChg chg="add del mod">
          <ac:chgData name="Mithun CIV John J" userId="bec703bf-74d7-4b06-abe2-292057aeba87" providerId="ADAL" clId="{D260628B-AF10-4602-A3B5-59CE0FEE1A00}" dt="2025-04-16T16:35:53.319" v="301" actId="478"/>
          <ac:spMkLst>
            <pc:docMk/>
            <pc:sldMk cId="3079759158" sldId="261"/>
            <ac:spMk id="17" creationId="{70DD0EBC-B3FA-BAE9-039C-2A838B40BCB9}"/>
          </ac:spMkLst>
        </pc:spChg>
        <pc:spChg chg="add del mod">
          <ac:chgData name="Mithun CIV John J" userId="bec703bf-74d7-4b06-abe2-292057aeba87" providerId="ADAL" clId="{D260628B-AF10-4602-A3B5-59CE0FEE1A00}" dt="2025-04-16T16:35:51.478" v="300" actId="478"/>
          <ac:spMkLst>
            <pc:docMk/>
            <pc:sldMk cId="3079759158" sldId="261"/>
            <ac:spMk id="18" creationId="{401BB917-5A9D-F1A4-10D5-38DA19268C09}"/>
          </ac:spMkLst>
        </pc:spChg>
        <pc:spChg chg="add del mod">
          <ac:chgData name="Mithun CIV John J" userId="bec703bf-74d7-4b06-abe2-292057aeba87" providerId="ADAL" clId="{D260628B-AF10-4602-A3B5-59CE0FEE1A00}" dt="2025-04-16T16:35:49.559" v="299" actId="478"/>
          <ac:spMkLst>
            <pc:docMk/>
            <pc:sldMk cId="3079759158" sldId="261"/>
            <ac:spMk id="19" creationId="{DAF09C9A-4FD5-A864-D06A-80CF73D1E870}"/>
          </ac:spMkLst>
        </pc:spChg>
        <pc:spChg chg="add del mod">
          <ac:chgData name="Mithun CIV John J" userId="bec703bf-74d7-4b06-abe2-292057aeba87" providerId="ADAL" clId="{D260628B-AF10-4602-A3B5-59CE0FEE1A00}" dt="2025-04-16T16:35:44.254" v="298" actId="478"/>
          <ac:spMkLst>
            <pc:docMk/>
            <pc:sldMk cId="3079759158" sldId="261"/>
            <ac:spMk id="20" creationId="{DAB74781-12B0-E9BE-1C68-0EDE25D08A69}"/>
          </ac:spMkLst>
        </pc:spChg>
        <pc:spChg chg="add mod">
          <ac:chgData name="Mithun CIV John J" userId="bec703bf-74d7-4b06-abe2-292057aeba87" providerId="ADAL" clId="{D260628B-AF10-4602-A3B5-59CE0FEE1A00}" dt="2025-04-16T21:31:52.937" v="3057" actId="1035"/>
          <ac:spMkLst>
            <pc:docMk/>
            <pc:sldMk cId="3079759158" sldId="261"/>
            <ac:spMk id="21" creationId="{71EDC1B8-2371-3EAA-172E-9F17393210AC}"/>
          </ac:spMkLst>
        </pc:spChg>
        <pc:spChg chg="add mod">
          <ac:chgData name="Mithun CIV John J" userId="bec703bf-74d7-4b06-abe2-292057aeba87" providerId="ADAL" clId="{D260628B-AF10-4602-A3B5-59CE0FEE1A00}" dt="2025-04-16T21:31:52.937" v="3057" actId="1035"/>
          <ac:spMkLst>
            <pc:docMk/>
            <pc:sldMk cId="3079759158" sldId="261"/>
            <ac:spMk id="22" creationId="{B371342A-CA43-80AC-BD78-3441F3882DEF}"/>
          </ac:spMkLst>
        </pc:spChg>
        <pc:spChg chg="add mod ord">
          <ac:chgData name="Mithun CIV John J" userId="bec703bf-74d7-4b06-abe2-292057aeba87" providerId="ADAL" clId="{D260628B-AF10-4602-A3B5-59CE0FEE1A00}" dt="2025-04-16T21:31:52.937" v="3057" actId="1035"/>
          <ac:spMkLst>
            <pc:docMk/>
            <pc:sldMk cId="3079759158" sldId="261"/>
            <ac:spMk id="23" creationId="{E426B17B-6A7D-E67C-A764-19A7E3F46FC3}"/>
          </ac:spMkLst>
        </pc:spChg>
        <pc:spChg chg="add mod">
          <ac:chgData name="Mithun CIV John J" userId="bec703bf-74d7-4b06-abe2-292057aeba87" providerId="ADAL" clId="{D260628B-AF10-4602-A3B5-59CE0FEE1A00}" dt="2025-04-16T21:31:52.937" v="3057" actId="1035"/>
          <ac:spMkLst>
            <pc:docMk/>
            <pc:sldMk cId="3079759158" sldId="261"/>
            <ac:spMk id="24" creationId="{DF33A37D-B31C-DBFB-2A0F-BE6F50563A4F}"/>
          </ac:spMkLst>
        </pc:spChg>
        <pc:spChg chg="add mod">
          <ac:chgData name="Mithun CIV John J" userId="bec703bf-74d7-4b06-abe2-292057aeba87" providerId="ADAL" clId="{D260628B-AF10-4602-A3B5-59CE0FEE1A00}" dt="2025-04-16T21:31:52.937" v="3057" actId="1035"/>
          <ac:spMkLst>
            <pc:docMk/>
            <pc:sldMk cId="3079759158" sldId="261"/>
            <ac:spMk id="25" creationId="{A805B8C5-261A-955A-2F30-7A6953D86F08}"/>
          </ac:spMkLst>
        </pc:spChg>
        <pc:spChg chg="add mod">
          <ac:chgData name="Mithun CIV John J" userId="bec703bf-74d7-4b06-abe2-292057aeba87" providerId="ADAL" clId="{D260628B-AF10-4602-A3B5-59CE0FEE1A00}" dt="2025-04-16T21:31:52.937" v="3057" actId="1035"/>
          <ac:spMkLst>
            <pc:docMk/>
            <pc:sldMk cId="3079759158" sldId="261"/>
            <ac:spMk id="26" creationId="{741F45A9-7A69-85B2-FDEF-D522D04DB600}"/>
          </ac:spMkLst>
        </pc:spChg>
        <pc:spChg chg="add mod">
          <ac:chgData name="Mithun CIV John J" userId="bec703bf-74d7-4b06-abe2-292057aeba87" providerId="ADAL" clId="{D260628B-AF10-4602-A3B5-59CE0FEE1A00}" dt="2025-04-16T21:31:52.937" v="3057" actId="1035"/>
          <ac:spMkLst>
            <pc:docMk/>
            <pc:sldMk cId="3079759158" sldId="261"/>
            <ac:spMk id="27" creationId="{0E28A6E5-DF37-E959-46F7-35876DD64AC0}"/>
          </ac:spMkLst>
        </pc:spChg>
        <pc:spChg chg="add mod">
          <ac:chgData name="Mithun CIV John J" userId="bec703bf-74d7-4b06-abe2-292057aeba87" providerId="ADAL" clId="{D260628B-AF10-4602-A3B5-59CE0FEE1A00}" dt="2025-04-16T21:31:52.937" v="3057" actId="1035"/>
          <ac:spMkLst>
            <pc:docMk/>
            <pc:sldMk cId="3079759158" sldId="261"/>
            <ac:spMk id="28" creationId="{9A051C89-44CD-07AA-4AB1-007E1BE9E0EC}"/>
          </ac:spMkLst>
        </pc:spChg>
        <pc:picChg chg="add mod">
          <ac:chgData name="Mithun CIV John J" userId="bec703bf-74d7-4b06-abe2-292057aeba87" providerId="ADAL" clId="{D260628B-AF10-4602-A3B5-59CE0FEE1A00}" dt="2025-04-16T16:34:12.706" v="277"/>
          <ac:picMkLst>
            <pc:docMk/>
            <pc:sldMk cId="3079759158" sldId="261"/>
            <ac:picMk id="12" creationId="{99F8BE56-0079-2C2E-CB65-ED89EC25A225}"/>
          </ac:picMkLst>
        </pc:picChg>
      </pc:sldChg>
      <pc:sldChg chg="addSp delSp modSp add mod ord modClrScheme chgLayout">
        <pc:chgData name="Mithun CIV John J" userId="bec703bf-74d7-4b06-abe2-292057aeba87" providerId="ADAL" clId="{D260628B-AF10-4602-A3B5-59CE0FEE1A00}" dt="2025-04-16T21:32:37.822" v="3061" actId="478"/>
        <pc:sldMkLst>
          <pc:docMk/>
          <pc:sldMk cId="2284311747" sldId="262"/>
        </pc:sldMkLst>
        <pc:spChg chg="add mod ord">
          <ac:chgData name="Mithun CIV John J" userId="bec703bf-74d7-4b06-abe2-292057aeba87" providerId="ADAL" clId="{D260628B-AF10-4602-A3B5-59CE0FEE1A00}" dt="2025-04-16T21:31:28.561" v="3052" actId="20577"/>
          <ac:spMkLst>
            <pc:docMk/>
            <pc:sldMk cId="2284311747" sldId="262"/>
            <ac:spMk id="2" creationId="{AA588EF0-0F52-ABA8-3116-13558064E921}"/>
          </ac:spMkLst>
        </pc:spChg>
        <pc:spChg chg="add del mod ord">
          <ac:chgData name="Mithun CIV John J" userId="bec703bf-74d7-4b06-abe2-292057aeba87" providerId="ADAL" clId="{D260628B-AF10-4602-A3B5-59CE0FEE1A00}" dt="2025-04-16T17:53:31.391" v="827" actId="478"/>
          <ac:spMkLst>
            <pc:docMk/>
            <pc:sldMk cId="2284311747" sldId="262"/>
            <ac:spMk id="3" creationId="{A9F28640-3B52-4AAC-F6E5-6D52D5A97342}"/>
          </ac:spMkLst>
        </pc:spChg>
        <pc:spChg chg="del mod ord">
          <ac:chgData name="Mithun CIV John J" userId="bec703bf-74d7-4b06-abe2-292057aeba87" providerId="ADAL" clId="{D260628B-AF10-4602-A3B5-59CE0FEE1A00}" dt="2025-04-16T21:32:37.822" v="3061" actId="478"/>
          <ac:spMkLst>
            <pc:docMk/>
            <pc:sldMk cId="2284311747" sldId="262"/>
            <ac:spMk id="4" creationId="{5D0A864B-9C2A-C42F-26EB-C985F05F21F8}"/>
          </ac:spMkLst>
        </pc:spChg>
        <pc:spChg chg="mod ord">
          <ac:chgData name="Mithun CIV John J" userId="bec703bf-74d7-4b06-abe2-292057aeba87" providerId="ADAL" clId="{D260628B-AF10-4602-A3B5-59CE0FEE1A00}" dt="2025-04-16T17:45:21.239" v="453" actId="700"/>
          <ac:spMkLst>
            <pc:docMk/>
            <pc:sldMk cId="2284311747" sldId="262"/>
            <ac:spMk id="6" creationId="{645B4682-8C4B-2261-9216-757738866386}"/>
          </ac:spMkLst>
        </pc:spChg>
        <pc:spChg chg="del">
          <ac:chgData name="Mithun CIV John J" userId="bec703bf-74d7-4b06-abe2-292057aeba87" providerId="ADAL" clId="{D260628B-AF10-4602-A3B5-59CE0FEE1A00}" dt="2025-04-16T17:43:06.808" v="446" actId="478"/>
          <ac:spMkLst>
            <pc:docMk/>
            <pc:sldMk cId="2284311747" sldId="262"/>
            <ac:spMk id="11" creationId="{4876F79D-E813-1ACC-BC5C-830AFFB825A5}"/>
          </ac:spMkLst>
        </pc:spChg>
        <pc:spChg chg="del mod">
          <ac:chgData name="Mithun CIV John J" userId="bec703bf-74d7-4b06-abe2-292057aeba87" providerId="ADAL" clId="{D260628B-AF10-4602-A3B5-59CE0FEE1A00}" dt="2025-04-16T17:43:04.904" v="445" actId="478"/>
          <ac:spMkLst>
            <pc:docMk/>
            <pc:sldMk cId="2284311747" sldId="262"/>
            <ac:spMk id="21" creationId="{71EDC1B8-2371-3EAA-172E-9F17393210AC}"/>
          </ac:spMkLst>
        </pc:spChg>
        <pc:spChg chg="del">
          <ac:chgData name="Mithun CIV John J" userId="bec703bf-74d7-4b06-abe2-292057aeba87" providerId="ADAL" clId="{D260628B-AF10-4602-A3B5-59CE0FEE1A00}" dt="2025-04-16T17:43:08.979" v="447" actId="478"/>
          <ac:spMkLst>
            <pc:docMk/>
            <pc:sldMk cId="2284311747" sldId="262"/>
            <ac:spMk id="22" creationId="{B371342A-CA43-80AC-BD78-3441F3882DEF}"/>
          </ac:spMkLst>
        </pc:spChg>
        <pc:spChg chg="del">
          <ac:chgData name="Mithun CIV John J" userId="bec703bf-74d7-4b06-abe2-292057aeba87" providerId="ADAL" clId="{D260628B-AF10-4602-A3B5-59CE0FEE1A00}" dt="2025-04-16T17:43:12.760" v="449" actId="478"/>
          <ac:spMkLst>
            <pc:docMk/>
            <pc:sldMk cId="2284311747" sldId="262"/>
            <ac:spMk id="23" creationId="{E426B17B-6A7D-E67C-A764-19A7E3F46FC3}"/>
          </ac:spMkLst>
        </pc:spChg>
        <pc:spChg chg="del">
          <ac:chgData name="Mithun CIV John J" userId="bec703bf-74d7-4b06-abe2-292057aeba87" providerId="ADAL" clId="{D260628B-AF10-4602-A3B5-59CE0FEE1A00}" dt="2025-04-16T17:43:14.856" v="450" actId="478"/>
          <ac:spMkLst>
            <pc:docMk/>
            <pc:sldMk cId="2284311747" sldId="262"/>
            <ac:spMk id="24" creationId="{DF33A37D-B31C-DBFB-2A0F-BE6F50563A4F}"/>
          </ac:spMkLst>
        </pc:spChg>
        <pc:spChg chg="del">
          <ac:chgData name="Mithun CIV John J" userId="bec703bf-74d7-4b06-abe2-292057aeba87" providerId="ADAL" clId="{D260628B-AF10-4602-A3B5-59CE0FEE1A00}" dt="2025-04-16T17:43:10.904" v="448" actId="478"/>
          <ac:spMkLst>
            <pc:docMk/>
            <pc:sldMk cId="2284311747" sldId="262"/>
            <ac:spMk id="25" creationId="{A805B8C5-261A-955A-2F30-7A6953D86F08}"/>
          </ac:spMkLst>
        </pc:spChg>
        <pc:spChg chg="del">
          <ac:chgData name="Mithun CIV John J" userId="bec703bf-74d7-4b06-abe2-292057aeba87" providerId="ADAL" clId="{D260628B-AF10-4602-A3B5-59CE0FEE1A00}" dt="2025-04-16T17:43:17.977" v="452" actId="478"/>
          <ac:spMkLst>
            <pc:docMk/>
            <pc:sldMk cId="2284311747" sldId="262"/>
            <ac:spMk id="26" creationId="{741F45A9-7A69-85B2-FDEF-D522D04DB600}"/>
          </ac:spMkLst>
        </pc:spChg>
        <pc:spChg chg="del">
          <ac:chgData name="Mithun CIV John J" userId="bec703bf-74d7-4b06-abe2-292057aeba87" providerId="ADAL" clId="{D260628B-AF10-4602-A3B5-59CE0FEE1A00}" dt="2025-04-16T17:43:16.617" v="451" actId="478"/>
          <ac:spMkLst>
            <pc:docMk/>
            <pc:sldMk cId="2284311747" sldId="262"/>
            <ac:spMk id="27" creationId="{0E28A6E5-DF37-E959-46F7-35876DD64AC0}"/>
          </ac:spMkLst>
        </pc:spChg>
      </pc:sldChg>
      <pc:sldChg chg="addSp delSp modSp add mod ord">
        <pc:chgData name="Mithun CIV John J" userId="bec703bf-74d7-4b06-abe2-292057aeba87" providerId="ADAL" clId="{D260628B-AF10-4602-A3B5-59CE0FEE1A00}" dt="2025-04-16T21:32:24.720" v="3059" actId="478"/>
        <pc:sldMkLst>
          <pc:docMk/>
          <pc:sldMk cId="227314447" sldId="263"/>
        </pc:sldMkLst>
        <pc:spChg chg="add 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3" creationId="{1046961B-20CC-7998-AB35-3513F5B2007C}"/>
          </ac:spMkLst>
        </pc:spChg>
        <pc:spChg chg="del">
          <ac:chgData name="Mithun CIV John J" userId="bec703bf-74d7-4b06-abe2-292057aeba87" providerId="ADAL" clId="{D260628B-AF10-4602-A3B5-59CE0FEE1A00}" dt="2025-04-16T21:32:24.720" v="3059" actId="478"/>
          <ac:spMkLst>
            <pc:docMk/>
            <pc:sldMk cId="227314447" sldId="263"/>
            <ac:spMk id="4" creationId="{31853B39-AEAA-245A-F5CD-28DE4DB79ACA}"/>
          </ac:spMkLst>
        </pc:spChg>
        <pc:spChg chg="add mod">
          <ac:chgData name="Mithun CIV John J" userId="bec703bf-74d7-4b06-abe2-292057aeba87" providerId="ADAL" clId="{D260628B-AF10-4602-A3B5-59CE0FEE1A00}" dt="2025-04-16T20:51:16.665" v="2266" actId="1076"/>
          <ac:spMkLst>
            <pc:docMk/>
            <pc:sldMk cId="227314447" sldId="263"/>
            <ac:spMk id="7" creationId="{52430499-650E-6AAB-1271-485C79B61016}"/>
          </ac:spMkLst>
        </pc:spChg>
        <pc:spChg chg="add mod">
          <ac:chgData name="Mithun CIV John J" userId="bec703bf-74d7-4b06-abe2-292057aeba87" providerId="ADAL" clId="{D260628B-AF10-4602-A3B5-59CE0FEE1A00}" dt="2025-04-16T20:34:59.266" v="1985" actId="6549"/>
          <ac:spMkLst>
            <pc:docMk/>
            <pc:sldMk cId="227314447" sldId="263"/>
            <ac:spMk id="8" creationId="{A0BE2DDE-F809-F67B-B64D-88A641762FFC}"/>
          </ac:spMkLst>
        </pc:spChg>
        <pc:spChg chg="add mod">
          <ac:chgData name="Mithun CIV John J" userId="bec703bf-74d7-4b06-abe2-292057aeba87" providerId="ADAL" clId="{D260628B-AF10-4602-A3B5-59CE0FEE1A00}" dt="2025-04-16T20:51:50.885" v="2273" actId="20577"/>
          <ac:spMkLst>
            <pc:docMk/>
            <pc:sldMk cId="227314447" sldId="263"/>
            <ac:spMk id="9" creationId="{B8685CA6-69FE-9A19-594C-6E258CC23E7D}"/>
          </ac:spMkLst>
        </pc:spChg>
        <pc:spChg chg="add del mod">
          <ac:chgData name="Mithun CIV John J" userId="bec703bf-74d7-4b06-abe2-292057aeba87" providerId="ADAL" clId="{D260628B-AF10-4602-A3B5-59CE0FEE1A00}" dt="2025-04-16T20:34:48.304" v="1983" actId="478"/>
          <ac:spMkLst>
            <pc:docMk/>
            <pc:sldMk cId="227314447" sldId="263"/>
            <ac:spMk id="10" creationId="{3C196CAA-63DD-48E8-FCEA-1EEEE65B1AEB}"/>
          </ac:spMkLst>
        </pc:spChg>
        <pc:spChg chg="add del mod">
          <ac:chgData name="Mithun CIV John J" userId="bec703bf-74d7-4b06-abe2-292057aeba87" providerId="ADAL" clId="{D260628B-AF10-4602-A3B5-59CE0FEE1A00}" dt="2025-04-16T20:34:50.828" v="1984" actId="478"/>
          <ac:spMkLst>
            <pc:docMk/>
            <pc:sldMk cId="227314447" sldId="263"/>
            <ac:spMk id="14" creationId="{5030C9D8-0CDB-B3D9-C29E-9C0124FF777C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17" creationId="{1547F6DA-7B2E-4A18-3CBF-1C320B3F6659}"/>
          </ac:spMkLst>
        </pc:spChg>
        <pc:spChg chg="mod">
          <ac:chgData name="Mithun CIV John J" userId="bec703bf-74d7-4b06-abe2-292057aeba87" providerId="ADAL" clId="{D260628B-AF10-4602-A3B5-59CE0FEE1A00}" dt="2025-04-16T20:35:15.671" v="1988" actId="1076"/>
          <ac:spMkLst>
            <pc:docMk/>
            <pc:sldMk cId="227314447" sldId="263"/>
            <ac:spMk id="20" creationId="{6FB151B3-5F77-D789-889D-53E13F95FD2C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23" creationId="{488D65E0-1076-1B6D-8AE4-1FA8B2F31B8D}"/>
          </ac:spMkLst>
        </pc:spChg>
        <pc:spChg chg="mod">
          <ac:chgData name="Mithun CIV John J" userId="bec703bf-74d7-4b06-abe2-292057aeba87" providerId="ADAL" clId="{D260628B-AF10-4602-A3B5-59CE0FEE1A00}" dt="2025-04-16T20:35:40.770" v="1992" actId="1076"/>
          <ac:spMkLst>
            <pc:docMk/>
            <pc:sldMk cId="227314447" sldId="263"/>
            <ac:spMk id="26" creationId="{6C2F8ACF-94C8-983B-D4F4-CA6A2C8090F9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29" creationId="{34EE771A-D9FA-B66B-3886-0CBD86616368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32" creationId="{027FD50D-CFD5-0946-9A7D-6D8D5EC1E404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35" creationId="{0AC570EE-019D-D024-CFDD-ED40E9CFB1D9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38" creationId="{92443817-A678-4B29-8BF6-200A767E0D7F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41" creationId="{744E0C09-8DA1-2167-0D00-632505B26EC9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43" creationId="{0593A1E4-FC54-7D2E-97E3-1D0C125FD285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46" creationId="{5136BCC1-8F68-AA94-5E8A-1804CC53DADC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50" creationId="{ABC96642-18F4-85A0-AD86-D48DE6B1EBD8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56" creationId="{C39D7EE8-4262-F6F3-D11A-52CCB2DB38BF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60" creationId="{6CFE81BD-7E34-7B7A-D443-38A8AF3834F1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63" creationId="{8D5936B7-CADD-8373-671E-29FEF3F61631}"/>
          </ac:spMkLst>
        </pc:spChg>
        <pc:spChg chg="mod">
          <ac:chgData name="Mithun CIV John J" userId="bec703bf-74d7-4b06-abe2-292057aeba87" providerId="ADAL" clId="{D260628B-AF10-4602-A3B5-59CE0FEE1A00}" dt="2025-04-16T20:36:51.460" v="2009" actId="1076"/>
          <ac:spMkLst>
            <pc:docMk/>
            <pc:sldMk cId="227314447" sldId="263"/>
            <ac:spMk id="67" creationId="{23CB4635-6D5E-57A7-149F-9800D55320C4}"/>
          </ac:spMkLst>
        </pc:spChg>
        <pc:spChg chg="mod">
          <ac:chgData name="Mithun CIV John J" userId="bec703bf-74d7-4b06-abe2-292057aeba87" providerId="ADAL" clId="{D260628B-AF10-4602-A3B5-59CE0FEE1A00}" dt="2025-04-16T20:36:44.393" v="2007" actId="1076"/>
          <ac:spMkLst>
            <pc:docMk/>
            <pc:sldMk cId="227314447" sldId="263"/>
            <ac:spMk id="70" creationId="{C5463979-2DB7-4A24-BBBA-F342FA5F2F50}"/>
          </ac:spMkLst>
        </pc:spChg>
        <pc:spChg chg="mod">
          <ac:chgData name="Mithun CIV John J" userId="bec703bf-74d7-4b06-abe2-292057aeba87" providerId="ADAL" clId="{D260628B-AF10-4602-A3B5-59CE0FEE1A00}" dt="2025-04-16T20:36:46.613" v="2008" actId="1076"/>
          <ac:spMkLst>
            <pc:docMk/>
            <pc:sldMk cId="227314447" sldId="263"/>
            <ac:spMk id="73" creationId="{B1E370B4-7E55-11F7-0950-460201A4A4A1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75" creationId="{6481F101-C50D-159A-2295-BF314AA71C89}"/>
          </ac:spMkLst>
        </pc:spChg>
        <pc:spChg chg="mod">
          <ac:chgData name="Mithun CIV John J" userId="bec703bf-74d7-4b06-abe2-292057aeba87" providerId="ADAL" clId="{D260628B-AF10-4602-A3B5-59CE0FEE1A00}" dt="2025-04-16T20:36:53.790" v="2010" actId="1076"/>
          <ac:spMkLst>
            <pc:docMk/>
            <pc:sldMk cId="227314447" sldId="263"/>
            <ac:spMk id="80" creationId="{75E39852-063F-1A8E-9797-1B3B8E14B657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87" creationId="{452F4193-9946-89EC-8839-EBBD0573131D}"/>
          </ac:spMkLst>
        </pc:spChg>
        <pc:spChg chg="mod">
          <ac:chgData name="Mithun CIV John J" userId="bec703bf-74d7-4b06-abe2-292057aeba87" providerId="ADAL" clId="{D260628B-AF10-4602-A3B5-59CE0FEE1A00}" dt="2025-04-16T20:36:41.451" v="2006" actId="1076"/>
          <ac:spMkLst>
            <pc:docMk/>
            <pc:sldMk cId="227314447" sldId="263"/>
            <ac:spMk id="96" creationId="{B0614C55-6AE2-169C-F199-ECA4850F64F7}"/>
          </ac:spMkLst>
        </pc:spChg>
        <pc:spChg chg="mod">
          <ac:chgData name="Mithun CIV John J" userId="bec703bf-74d7-4b06-abe2-292057aeba87" providerId="ADAL" clId="{D260628B-AF10-4602-A3B5-59CE0FEE1A00}" dt="2025-04-16T20:36:38.949" v="2005" actId="1076"/>
          <ac:spMkLst>
            <pc:docMk/>
            <pc:sldMk cId="227314447" sldId="263"/>
            <ac:spMk id="99" creationId="{E62B02D4-4EDC-9B91-717A-510351FE90BA}"/>
          </ac:spMkLst>
        </pc:spChg>
        <pc:spChg chg="mod">
          <ac:chgData name="Mithun CIV John J" userId="bec703bf-74d7-4b06-abe2-292057aeba87" providerId="ADAL" clId="{D260628B-AF10-4602-A3B5-59CE0FEE1A00}" dt="2025-04-16T20:35:55.004" v="1995" actId="1076"/>
          <ac:spMkLst>
            <pc:docMk/>
            <pc:sldMk cId="227314447" sldId="263"/>
            <ac:spMk id="101" creationId="{80C70566-EB56-2D78-4777-97E3ED28457C}"/>
          </ac:spMkLst>
        </pc:spChg>
        <pc:spChg chg="mod">
          <ac:chgData name="Mithun CIV John J" userId="bec703bf-74d7-4b06-abe2-292057aeba87" providerId="ADAL" clId="{D260628B-AF10-4602-A3B5-59CE0FEE1A00}" dt="2025-04-16T20:35:55.004" v="1995" actId="1076"/>
          <ac:spMkLst>
            <pc:docMk/>
            <pc:sldMk cId="227314447" sldId="263"/>
            <ac:spMk id="103" creationId="{3395797F-74A2-47CE-FFE5-9B4C2DAABED5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107" creationId="{A223B5FD-C0F8-0084-EAD6-13E44CE30425}"/>
          </ac:spMkLst>
        </pc:spChg>
        <pc:spChg chg="mod">
          <ac:chgData name="Mithun CIV John J" userId="bec703bf-74d7-4b06-abe2-292057aeba87" providerId="ADAL" clId="{D260628B-AF10-4602-A3B5-59CE0FEE1A00}" dt="2025-04-16T20:34:44.757" v="1982"/>
          <ac:spMkLst>
            <pc:docMk/>
            <pc:sldMk cId="227314447" sldId="263"/>
            <ac:spMk id="110" creationId="{21AAC88D-2557-635C-81E8-2B86F42E93A4}"/>
          </ac:spMkLst>
        </pc:spChg>
        <pc:grpChg chg="add del mod">
          <ac:chgData name="Mithun CIV John J" userId="bec703bf-74d7-4b06-abe2-292057aeba87" providerId="ADAL" clId="{D260628B-AF10-4602-A3B5-59CE0FEE1A00}" dt="2025-04-16T20:36:15.901" v="1999" actId="478"/>
          <ac:grpSpMkLst>
            <pc:docMk/>
            <pc:sldMk cId="227314447" sldId="263"/>
            <ac:grpSpMk id="15" creationId="{D2C308BF-90B6-EAC4-16A7-9FD049193FFC}"/>
          </ac:grpSpMkLst>
        </pc:grpChg>
        <pc:grpChg chg="add mod">
          <ac:chgData name="Mithun CIV John J" userId="bec703bf-74d7-4b06-abe2-292057aeba87" providerId="ADAL" clId="{D260628B-AF10-4602-A3B5-59CE0FEE1A00}" dt="2025-04-16T20:35:15.671" v="1988" actId="1076"/>
          <ac:grpSpMkLst>
            <pc:docMk/>
            <pc:sldMk cId="227314447" sldId="263"/>
            <ac:grpSpMk id="18" creationId="{59AD94FA-6557-A6BD-2ABB-120B341A3896}"/>
          </ac:grpSpMkLst>
        </pc:grpChg>
        <pc:grpChg chg="add 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21" creationId="{AB6E52A3-B8D0-AAF8-B4BE-0A4FDB7A20F7}"/>
          </ac:grpSpMkLst>
        </pc:grpChg>
        <pc:grpChg chg="add mod">
          <ac:chgData name="Mithun CIV John J" userId="bec703bf-74d7-4b06-abe2-292057aeba87" providerId="ADAL" clId="{D260628B-AF10-4602-A3B5-59CE0FEE1A00}" dt="2025-04-16T20:35:40.770" v="1992" actId="1076"/>
          <ac:grpSpMkLst>
            <pc:docMk/>
            <pc:sldMk cId="227314447" sldId="263"/>
            <ac:grpSpMk id="24" creationId="{63F06858-F3D1-184E-2EFF-EE7BC1C80FDB}"/>
          </ac:grpSpMkLst>
        </pc:grpChg>
        <pc:grpChg chg="add mod">
          <ac:chgData name="Mithun CIV John J" userId="bec703bf-74d7-4b06-abe2-292057aeba87" providerId="ADAL" clId="{D260628B-AF10-4602-A3B5-59CE0FEE1A00}" dt="2025-04-16T20:36:24.676" v="2002" actId="1076"/>
          <ac:grpSpMkLst>
            <pc:docMk/>
            <pc:sldMk cId="227314447" sldId="263"/>
            <ac:grpSpMk id="27" creationId="{0DDD5398-31ED-3167-E834-45DB81C3ECE1}"/>
          </ac:grpSpMkLst>
        </pc:grpChg>
        <pc:grpChg chg="add 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30" creationId="{2AB91B65-000A-DBC7-2209-6C949428B981}"/>
          </ac:grpSpMkLst>
        </pc:grpChg>
        <pc:grpChg chg="add del mod">
          <ac:chgData name="Mithun CIV John J" userId="bec703bf-74d7-4b06-abe2-292057aeba87" providerId="ADAL" clId="{D260628B-AF10-4602-A3B5-59CE0FEE1A00}" dt="2025-04-16T20:36:20.951" v="2001" actId="478"/>
          <ac:grpSpMkLst>
            <pc:docMk/>
            <pc:sldMk cId="227314447" sldId="263"/>
            <ac:grpSpMk id="33" creationId="{540D77D0-8A5D-AF0F-487E-6327C24806F4}"/>
          </ac:grpSpMkLst>
        </pc:grpChg>
        <pc:grpChg chg="add mod">
          <ac:chgData name="Mithun CIV John J" userId="bec703bf-74d7-4b06-abe2-292057aeba87" providerId="ADAL" clId="{D260628B-AF10-4602-A3B5-59CE0FEE1A00}" dt="2025-04-16T20:36:35.062" v="2004" actId="1076"/>
          <ac:grpSpMkLst>
            <pc:docMk/>
            <pc:sldMk cId="227314447" sldId="263"/>
            <ac:grpSpMk id="36" creationId="{FC22E84D-5D22-D960-6A21-1C5D50E0136C}"/>
          </ac:grpSpMkLst>
        </pc:grpChg>
        <pc:grpChg chg="add 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39" creationId="{A540F117-F5A3-D7E3-96AC-1B9AA4CBF3DD}"/>
          </ac:grpSpMkLst>
        </pc:grpChg>
        <pc:grpChg chg="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40" creationId="{BD6E30BE-7401-5DB0-0ECF-192D7F3899C7}"/>
          </ac:grpSpMkLst>
        </pc:grpChg>
        <pc:grpChg chg="add 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44" creationId="{08B8C0E6-FD97-EC85-347C-7019DB38F042}"/>
          </ac:grpSpMkLst>
        </pc:grpChg>
        <pc:grpChg chg="add 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47" creationId="{0F47DE5E-4A19-D88A-3C0E-2168E6397412}"/>
          </ac:grpSpMkLst>
        </pc:grpChg>
        <pc:grpChg chg="add 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55" creationId="{318E6B5C-A174-1369-61D6-2E57029CFB8A}"/>
          </ac:grpSpMkLst>
        </pc:grpChg>
        <pc:grpChg chg="add mod">
          <ac:chgData name="Mithun CIV John J" userId="bec703bf-74d7-4b06-abe2-292057aeba87" providerId="ADAL" clId="{D260628B-AF10-4602-A3B5-59CE0FEE1A00}" dt="2025-04-16T20:35:44.911" v="1993" actId="1076"/>
          <ac:grpSpMkLst>
            <pc:docMk/>
            <pc:sldMk cId="227314447" sldId="263"/>
            <ac:grpSpMk id="59" creationId="{2150B957-4D1B-79E3-5F19-E5014CBD190B}"/>
          </ac:grpSpMkLst>
        </pc:grpChg>
        <pc:grpChg chg="add mod">
          <ac:chgData name="Mithun CIV John J" userId="bec703bf-74d7-4b06-abe2-292057aeba87" providerId="ADAL" clId="{D260628B-AF10-4602-A3B5-59CE0FEE1A00}" dt="2025-04-16T20:35:47.919" v="1994" actId="1076"/>
          <ac:grpSpMkLst>
            <pc:docMk/>
            <pc:sldMk cId="227314447" sldId="263"/>
            <ac:grpSpMk id="62" creationId="{72ED895F-DA78-9543-4C75-EB3BFF8FEFCC}"/>
          </ac:grpSpMkLst>
        </pc:grpChg>
        <pc:grpChg chg="add mod">
          <ac:chgData name="Mithun CIV John J" userId="bec703bf-74d7-4b06-abe2-292057aeba87" providerId="ADAL" clId="{D260628B-AF10-4602-A3B5-59CE0FEE1A00}" dt="2025-04-16T20:36:51.460" v="2009" actId="1076"/>
          <ac:grpSpMkLst>
            <pc:docMk/>
            <pc:sldMk cId="227314447" sldId="263"/>
            <ac:grpSpMk id="65" creationId="{B74EEADD-4AB0-10F1-9195-CD176819EF96}"/>
          </ac:grpSpMkLst>
        </pc:grpChg>
        <pc:grpChg chg="add mod">
          <ac:chgData name="Mithun CIV John J" userId="bec703bf-74d7-4b06-abe2-292057aeba87" providerId="ADAL" clId="{D260628B-AF10-4602-A3B5-59CE0FEE1A00}" dt="2025-04-16T20:36:44.393" v="2007" actId="1076"/>
          <ac:grpSpMkLst>
            <pc:docMk/>
            <pc:sldMk cId="227314447" sldId="263"/>
            <ac:grpSpMk id="68" creationId="{F607C129-E2E1-FC87-C69D-93B523F3AE3F}"/>
          </ac:grpSpMkLst>
        </pc:grpChg>
        <pc:grpChg chg="add mod">
          <ac:chgData name="Mithun CIV John J" userId="bec703bf-74d7-4b06-abe2-292057aeba87" providerId="ADAL" clId="{D260628B-AF10-4602-A3B5-59CE0FEE1A00}" dt="2025-04-16T20:36:46.613" v="2008" actId="1076"/>
          <ac:grpSpMkLst>
            <pc:docMk/>
            <pc:sldMk cId="227314447" sldId="263"/>
            <ac:grpSpMk id="71" creationId="{ABEE3CC7-E7A5-FD6B-A5BA-0A644236B2ED}"/>
          </ac:grpSpMkLst>
        </pc:grpChg>
        <pc:grpChg chg="add mod">
          <ac:chgData name="Mithun CIV John J" userId="bec703bf-74d7-4b06-abe2-292057aeba87" providerId="ADAL" clId="{D260628B-AF10-4602-A3B5-59CE0FEE1A00}" dt="2025-04-16T20:36:55.520" v="2011" actId="1076"/>
          <ac:grpSpMkLst>
            <pc:docMk/>
            <pc:sldMk cId="227314447" sldId="263"/>
            <ac:grpSpMk id="74" creationId="{FFBC9B06-9898-B8EF-BB14-2264E011E5DD}"/>
          </ac:grpSpMkLst>
        </pc:grpChg>
        <pc:grpChg chg="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76" creationId="{8FA6BE8E-9743-7399-5C58-C95B912A79E6}"/>
          </ac:grpSpMkLst>
        </pc:grpChg>
        <pc:grpChg chg="add mod">
          <ac:chgData name="Mithun CIV John J" userId="bec703bf-74d7-4b06-abe2-292057aeba87" providerId="ADAL" clId="{D260628B-AF10-4602-A3B5-59CE0FEE1A00}" dt="2025-04-16T20:36:53.790" v="2010" actId="1076"/>
          <ac:grpSpMkLst>
            <pc:docMk/>
            <pc:sldMk cId="227314447" sldId="263"/>
            <ac:grpSpMk id="79" creationId="{C52B8EC0-A5F6-ACF1-0DD5-9514DE434583}"/>
          </ac:grpSpMkLst>
        </pc:grpChg>
        <pc:grpChg chg="mod">
          <ac:chgData name="Mithun CIV John J" userId="bec703bf-74d7-4b06-abe2-292057aeba87" providerId="ADAL" clId="{D260628B-AF10-4602-A3B5-59CE0FEE1A00}" dt="2025-04-16T20:36:53.790" v="2010" actId="1076"/>
          <ac:grpSpMkLst>
            <pc:docMk/>
            <pc:sldMk cId="227314447" sldId="263"/>
            <ac:grpSpMk id="81" creationId="{29C05898-4713-EFFE-A840-A622B170937D}"/>
          </ac:grpSpMkLst>
        </pc:grpChg>
        <pc:grpChg chg="add del mod">
          <ac:chgData name="Mithun CIV John J" userId="bec703bf-74d7-4b06-abe2-292057aeba87" providerId="ADAL" clId="{D260628B-AF10-4602-A3B5-59CE0FEE1A00}" dt="2025-04-16T20:35:59.440" v="1996" actId="478"/>
          <ac:grpSpMkLst>
            <pc:docMk/>
            <pc:sldMk cId="227314447" sldId="263"/>
            <ac:grpSpMk id="85" creationId="{1D1F4BEC-AAF4-2495-9715-9F0A80592262}"/>
          </ac:grpSpMkLst>
        </pc:grpChg>
        <pc:grpChg chg="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86" creationId="{D17BBF4E-4024-8541-61FA-AA007FF4558B}"/>
          </ac:grpSpMkLst>
        </pc:grpChg>
        <pc:grpChg chg="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89" creationId="{35FA401D-4B5C-F498-555F-EA21B7790DDC}"/>
          </ac:grpSpMkLst>
        </pc:grpChg>
        <pc:grpChg chg="add mod">
          <ac:chgData name="Mithun CIV John J" userId="bec703bf-74d7-4b06-abe2-292057aeba87" providerId="ADAL" clId="{D260628B-AF10-4602-A3B5-59CE0FEE1A00}" dt="2025-04-16T20:36:41.451" v="2006" actId="1076"/>
          <ac:grpSpMkLst>
            <pc:docMk/>
            <pc:sldMk cId="227314447" sldId="263"/>
            <ac:grpSpMk id="94" creationId="{B57072C0-7008-F607-9EE6-527D0D8283B8}"/>
          </ac:grpSpMkLst>
        </pc:grpChg>
        <pc:grpChg chg="add mod">
          <ac:chgData name="Mithun CIV John J" userId="bec703bf-74d7-4b06-abe2-292057aeba87" providerId="ADAL" clId="{D260628B-AF10-4602-A3B5-59CE0FEE1A00}" dt="2025-04-16T20:36:38.949" v="2005" actId="1076"/>
          <ac:grpSpMkLst>
            <pc:docMk/>
            <pc:sldMk cId="227314447" sldId="263"/>
            <ac:grpSpMk id="97" creationId="{070A764E-E36C-EFE6-874A-6B238BD6597C}"/>
          </ac:grpSpMkLst>
        </pc:grpChg>
        <pc:grpChg chg="add mod">
          <ac:chgData name="Mithun CIV John J" userId="bec703bf-74d7-4b06-abe2-292057aeba87" providerId="ADAL" clId="{D260628B-AF10-4602-A3B5-59CE0FEE1A00}" dt="2025-04-16T20:35:55.004" v="1995" actId="1076"/>
          <ac:grpSpMkLst>
            <pc:docMk/>
            <pc:sldMk cId="227314447" sldId="263"/>
            <ac:grpSpMk id="100" creationId="{C467F80B-F148-DE97-3C12-D27F0C6BBEC0}"/>
          </ac:grpSpMkLst>
        </pc:grpChg>
        <pc:grpChg chg="mod">
          <ac:chgData name="Mithun CIV John J" userId="bec703bf-74d7-4b06-abe2-292057aeba87" providerId="ADAL" clId="{D260628B-AF10-4602-A3B5-59CE0FEE1A00}" dt="2025-04-16T20:35:55.004" v="1995" actId="1076"/>
          <ac:grpSpMkLst>
            <pc:docMk/>
            <pc:sldMk cId="227314447" sldId="263"/>
            <ac:grpSpMk id="102" creationId="{0E60C236-0126-941E-97D8-42F01328C163}"/>
          </ac:grpSpMkLst>
        </pc:grpChg>
        <pc:grpChg chg="add 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106" creationId="{10A5ACC2-4220-4964-B6E5-C4172BD9F510}"/>
          </ac:grpSpMkLst>
        </pc:grpChg>
        <pc:grpChg chg="add mod">
          <ac:chgData name="Mithun CIV John J" userId="bec703bf-74d7-4b06-abe2-292057aeba87" providerId="ADAL" clId="{D260628B-AF10-4602-A3B5-59CE0FEE1A00}" dt="2025-04-16T20:34:44.757" v="1982"/>
          <ac:grpSpMkLst>
            <pc:docMk/>
            <pc:sldMk cId="227314447" sldId="263"/>
            <ac:grpSpMk id="109" creationId="{D9D0266A-C832-9393-22B4-BAB42189604A}"/>
          </ac:grpSpMkLst>
        </pc:grpChg>
        <pc:picChg chg="add 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11" creationId="{AAFFD709-63EA-A6F2-6115-421B57C637FF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16" creationId="{1F0B0F89-C49B-0B05-729D-DC7BED05F98A}"/>
          </ac:picMkLst>
        </pc:picChg>
        <pc:picChg chg="mod">
          <ac:chgData name="Mithun CIV John J" userId="bec703bf-74d7-4b06-abe2-292057aeba87" providerId="ADAL" clId="{D260628B-AF10-4602-A3B5-59CE0FEE1A00}" dt="2025-04-16T20:35:15.671" v="1988" actId="1076"/>
          <ac:picMkLst>
            <pc:docMk/>
            <pc:sldMk cId="227314447" sldId="263"/>
            <ac:picMk id="19" creationId="{D78385C2-1CCD-AE9B-B9E7-6374F8D047ED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22" creationId="{4A5D26AB-A7C8-923A-8026-14902FF4EC21}"/>
          </ac:picMkLst>
        </pc:picChg>
        <pc:picChg chg="mod">
          <ac:chgData name="Mithun CIV John J" userId="bec703bf-74d7-4b06-abe2-292057aeba87" providerId="ADAL" clId="{D260628B-AF10-4602-A3B5-59CE0FEE1A00}" dt="2025-04-16T20:35:40.770" v="1992" actId="1076"/>
          <ac:picMkLst>
            <pc:docMk/>
            <pc:sldMk cId="227314447" sldId="263"/>
            <ac:picMk id="25" creationId="{3CC11DF3-4BCA-A17A-D446-5E6C13CA86DF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28" creationId="{CE35BD03-3A28-8327-7658-C2322D43EA67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31" creationId="{E3B85214-129D-1A59-7317-EFD8FEC13A87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34" creationId="{B8AE6B29-37DE-9C97-DC36-C252AA03D1D2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37" creationId="{20299587-8E87-90AE-AC85-1FA2E372BF34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42" creationId="{037DFBB4-DC79-EF2C-DD7E-4B9B5E7447FC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45" creationId="{5303FFDD-D6E5-C7E1-D17E-60C7A5E42C6F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48" creationId="{7CFAEF4B-E15E-A7B8-2EEA-D55B6D7EBA83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49" creationId="{9EAF119D-6D00-4468-F4AE-901F5884223F}"/>
          </ac:picMkLst>
        </pc:picChg>
        <pc:picChg chg="add 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51" creationId="{E52C64FD-FF6A-C93F-8A70-8DE4CF5B04FC}"/>
          </ac:picMkLst>
        </pc:picChg>
        <pc:picChg chg="add 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52" creationId="{B463D7D8-B4A4-5DB5-6676-7F21D46A43D6}"/>
          </ac:picMkLst>
        </pc:picChg>
        <pc:picChg chg="add 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53" creationId="{0991D017-1967-532B-4C13-FC49F42F63F1}"/>
          </ac:picMkLst>
        </pc:picChg>
        <pc:picChg chg="add 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54" creationId="{4C29B392-686C-CED7-5FA8-4BB61782E1C6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57" creationId="{DD8FEEE0-CEE8-24D4-05D5-4D4987C604FD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58" creationId="{C2A497B8-5F80-9542-B5F4-B35F38033573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61" creationId="{10080E66-D1E7-5161-82DE-D46BFCE1C66B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64" creationId="{D7C79B6D-83A6-FC5D-A4CF-B68575D527D7}"/>
          </ac:picMkLst>
        </pc:picChg>
        <pc:picChg chg="mod">
          <ac:chgData name="Mithun CIV John J" userId="bec703bf-74d7-4b06-abe2-292057aeba87" providerId="ADAL" clId="{D260628B-AF10-4602-A3B5-59CE0FEE1A00}" dt="2025-04-16T20:36:51.460" v="2009" actId="1076"/>
          <ac:picMkLst>
            <pc:docMk/>
            <pc:sldMk cId="227314447" sldId="263"/>
            <ac:picMk id="66" creationId="{4F210A11-9149-B1DD-1CA9-105274E70CB3}"/>
          </ac:picMkLst>
        </pc:picChg>
        <pc:picChg chg="mod">
          <ac:chgData name="Mithun CIV John J" userId="bec703bf-74d7-4b06-abe2-292057aeba87" providerId="ADAL" clId="{D260628B-AF10-4602-A3B5-59CE0FEE1A00}" dt="2025-04-16T20:36:44.393" v="2007" actId="1076"/>
          <ac:picMkLst>
            <pc:docMk/>
            <pc:sldMk cId="227314447" sldId="263"/>
            <ac:picMk id="69" creationId="{53A2D16A-74A3-62D2-A9BD-903BBD32FE15}"/>
          </ac:picMkLst>
        </pc:picChg>
        <pc:picChg chg="mod">
          <ac:chgData name="Mithun CIV John J" userId="bec703bf-74d7-4b06-abe2-292057aeba87" providerId="ADAL" clId="{D260628B-AF10-4602-A3B5-59CE0FEE1A00}" dt="2025-04-16T20:36:46.613" v="2008" actId="1076"/>
          <ac:picMkLst>
            <pc:docMk/>
            <pc:sldMk cId="227314447" sldId="263"/>
            <ac:picMk id="72" creationId="{21C93EDA-680F-E049-4988-170476FECF5A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77" creationId="{4831C3D1-280A-8DAF-34C0-1803A0FFE601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78" creationId="{B019AC3F-5766-0F73-A127-ADD1A339F669}"/>
          </ac:picMkLst>
        </pc:picChg>
        <pc:picChg chg="mod">
          <ac:chgData name="Mithun CIV John J" userId="bec703bf-74d7-4b06-abe2-292057aeba87" providerId="ADAL" clId="{D260628B-AF10-4602-A3B5-59CE0FEE1A00}" dt="2025-04-16T20:36:53.790" v="2010" actId="1076"/>
          <ac:picMkLst>
            <pc:docMk/>
            <pc:sldMk cId="227314447" sldId="263"/>
            <ac:picMk id="82" creationId="{03DD19D2-7049-C6F8-2E42-7DFC88950C4A}"/>
          </ac:picMkLst>
        </pc:picChg>
        <pc:picChg chg="mod">
          <ac:chgData name="Mithun CIV John J" userId="bec703bf-74d7-4b06-abe2-292057aeba87" providerId="ADAL" clId="{D260628B-AF10-4602-A3B5-59CE0FEE1A00}" dt="2025-04-16T20:36:53.790" v="2010" actId="1076"/>
          <ac:picMkLst>
            <pc:docMk/>
            <pc:sldMk cId="227314447" sldId="263"/>
            <ac:picMk id="83" creationId="{CE6DA70B-E9B5-E920-D52D-6EFE0E6B6D4A}"/>
          </ac:picMkLst>
        </pc:picChg>
        <pc:picChg chg="mod">
          <ac:chgData name="Mithun CIV John J" userId="bec703bf-74d7-4b06-abe2-292057aeba87" providerId="ADAL" clId="{D260628B-AF10-4602-A3B5-59CE0FEE1A00}" dt="2025-04-16T20:36:53.790" v="2010" actId="1076"/>
          <ac:picMkLst>
            <pc:docMk/>
            <pc:sldMk cId="227314447" sldId="263"/>
            <ac:picMk id="84" creationId="{43B437AD-9F47-D50C-FC89-1817956AA737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88" creationId="{D0CEE698-2DE7-EAB7-7961-2917D11FC3A3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90" creationId="{D7F283DA-20D4-6840-AED8-CE6822F6D662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91" creationId="{16ADCD47-2463-1716-5883-761CE88ACEFF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92" creationId="{3F0B9BD6-E41C-A09F-FFC6-905794800910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93" creationId="{98982C7F-3A1F-D567-2DF3-9EF3FBA8393D}"/>
          </ac:picMkLst>
        </pc:picChg>
        <pc:picChg chg="mod">
          <ac:chgData name="Mithun CIV John J" userId="bec703bf-74d7-4b06-abe2-292057aeba87" providerId="ADAL" clId="{D260628B-AF10-4602-A3B5-59CE0FEE1A00}" dt="2025-04-16T20:36:41.451" v="2006" actId="1076"/>
          <ac:picMkLst>
            <pc:docMk/>
            <pc:sldMk cId="227314447" sldId="263"/>
            <ac:picMk id="95" creationId="{0EA25991-A44F-49AF-33B0-DA54C90B2501}"/>
          </ac:picMkLst>
        </pc:picChg>
        <pc:picChg chg="mod">
          <ac:chgData name="Mithun CIV John J" userId="bec703bf-74d7-4b06-abe2-292057aeba87" providerId="ADAL" clId="{D260628B-AF10-4602-A3B5-59CE0FEE1A00}" dt="2025-04-16T20:36:38.949" v="2005" actId="1076"/>
          <ac:picMkLst>
            <pc:docMk/>
            <pc:sldMk cId="227314447" sldId="263"/>
            <ac:picMk id="98" creationId="{C6C013E6-F98A-2C16-3823-4E0B060E5194}"/>
          </ac:picMkLst>
        </pc:picChg>
        <pc:picChg chg="mod">
          <ac:chgData name="Mithun CIV John J" userId="bec703bf-74d7-4b06-abe2-292057aeba87" providerId="ADAL" clId="{D260628B-AF10-4602-A3B5-59CE0FEE1A00}" dt="2025-04-16T20:35:55.004" v="1995" actId="1076"/>
          <ac:picMkLst>
            <pc:docMk/>
            <pc:sldMk cId="227314447" sldId="263"/>
            <ac:picMk id="104" creationId="{83EF6ECF-522B-A4AC-9D36-1874041A89CE}"/>
          </ac:picMkLst>
        </pc:picChg>
        <pc:picChg chg="mod">
          <ac:chgData name="Mithun CIV John J" userId="bec703bf-74d7-4b06-abe2-292057aeba87" providerId="ADAL" clId="{D260628B-AF10-4602-A3B5-59CE0FEE1A00}" dt="2025-04-16T20:35:55.004" v="1995" actId="1076"/>
          <ac:picMkLst>
            <pc:docMk/>
            <pc:sldMk cId="227314447" sldId="263"/>
            <ac:picMk id="105" creationId="{CFA6267E-5701-2ACC-D94A-6E08CF9DEEED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108" creationId="{4E1A4402-A72A-71FF-FDB7-F6EE7C7FDB6B}"/>
          </ac:picMkLst>
        </pc:picChg>
        <pc:picChg chg="mod">
          <ac:chgData name="Mithun CIV John J" userId="bec703bf-74d7-4b06-abe2-292057aeba87" providerId="ADAL" clId="{D260628B-AF10-4602-A3B5-59CE0FEE1A00}" dt="2025-04-16T20:34:44.757" v="1982"/>
          <ac:picMkLst>
            <pc:docMk/>
            <pc:sldMk cId="227314447" sldId="263"/>
            <ac:picMk id="111" creationId="{210A54FD-59E2-2743-327A-E10FCCE438FD}"/>
          </ac:picMkLst>
        </pc:picChg>
        <pc:cxnChg chg="add mod">
          <ac:chgData name="Mithun CIV John J" userId="bec703bf-74d7-4b06-abe2-292057aeba87" providerId="ADAL" clId="{D260628B-AF10-4602-A3B5-59CE0FEE1A00}" dt="2025-04-16T20:34:44.757" v="1982"/>
          <ac:cxnSpMkLst>
            <pc:docMk/>
            <pc:sldMk cId="227314447" sldId="263"/>
            <ac:cxnSpMk id="6" creationId="{961B219B-FCA5-69C8-861A-04E1B143488D}"/>
          </ac:cxnSpMkLst>
        </pc:cxnChg>
        <pc:cxnChg chg="add mod">
          <ac:chgData name="Mithun CIV John J" userId="bec703bf-74d7-4b06-abe2-292057aeba87" providerId="ADAL" clId="{D260628B-AF10-4602-A3B5-59CE0FEE1A00}" dt="2025-04-16T20:34:44.757" v="1982"/>
          <ac:cxnSpMkLst>
            <pc:docMk/>
            <pc:sldMk cId="227314447" sldId="263"/>
            <ac:cxnSpMk id="12" creationId="{6D476E66-76A0-968D-3FCF-8D6D18FB628D}"/>
          </ac:cxnSpMkLst>
        </pc:cxnChg>
        <pc:cxnChg chg="add mod">
          <ac:chgData name="Mithun CIV John J" userId="bec703bf-74d7-4b06-abe2-292057aeba87" providerId="ADAL" clId="{D260628B-AF10-4602-A3B5-59CE0FEE1A00}" dt="2025-04-16T20:34:44.757" v="1982"/>
          <ac:cxnSpMkLst>
            <pc:docMk/>
            <pc:sldMk cId="227314447" sldId="263"/>
            <ac:cxnSpMk id="13" creationId="{70FF9886-D2D8-3C1C-34A1-1D6E6261DB53}"/>
          </ac:cxnSpMkLst>
        </pc:cxnChg>
      </pc:sldChg>
      <pc:sldChg chg="modSp add mod">
        <pc:chgData name="Mithun CIV John J" userId="bec703bf-74d7-4b06-abe2-292057aeba87" providerId="ADAL" clId="{D260628B-AF10-4602-A3B5-59CE0FEE1A00}" dt="2025-04-16T22:00:28.314" v="3354" actId="20577"/>
        <pc:sldMkLst>
          <pc:docMk/>
          <pc:sldMk cId="279167725" sldId="264"/>
        </pc:sldMkLst>
        <pc:spChg chg="mod">
          <ac:chgData name="Mithun CIV John J" userId="bec703bf-74d7-4b06-abe2-292057aeba87" providerId="ADAL" clId="{D260628B-AF10-4602-A3B5-59CE0FEE1A00}" dt="2025-04-16T22:00:28.314" v="3354" actId="20577"/>
          <ac:spMkLst>
            <pc:docMk/>
            <pc:sldMk cId="279167725" sldId="264"/>
            <ac:spMk id="2" creationId="{AA588EF0-0F52-ABA8-3116-13558064E921}"/>
          </ac:spMkLst>
        </pc:spChg>
        <pc:spChg chg="mod">
          <ac:chgData name="Mithun CIV John J" userId="bec703bf-74d7-4b06-abe2-292057aeba87" providerId="ADAL" clId="{D260628B-AF10-4602-A3B5-59CE0FEE1A00}" dt="2025-04-16T22:00:10.223" v="3342" actId="20577"/>
          <ac:spMkLst>
            <pc:docMk/>
            <pc:sldMk cId="279167725" sldId="264"/>
            <ac:spMk id="6" creationId="{645B4682-8C4B-2261-9216-757738866386}"/>
          </ac:spMkLst>
        </pc:spChg>
      </pc:sldChg>
      <pc:sldMasterChg chg="addSp delSp modSp mod">
        <pc:chgData name="Mithun CIV John J" userId="bec703bf-74d7-4b06-abe2-292057aeba87" providerId="ADAL" clId="{D260628B-AF10-4602-A3B5-59CE0FEE1A00}" dt="2025-04-16T16:18:01.760" v="7"/>
        <pc:sldMasterMkLst>
          <pc:docMk/>
          <pc:sldMasterMk cId="1059249335" sldId="2147483745"/>
        </pc:sldMasterMkLst>
        <pc:spChg chg="del">
          <ac:chgData name="Mithun CIV John J" userId="bec703bf-74d7-4b06-abe2-292057aeba87" providerId="ADAL" clId="{D260628B-AF10-4602-A3B5-59CE0FEE1A00}" dt="2025-04-16T16:17:20.250" v="6" actId="478"/>
          <ac:spMkLst>
            <pc:docMk/>
            <pc:sldMasterMk cId="1059249335" sldId="2147483745"/>
            <ac:spMk id="4" creationId="{00000000-0000-0000-0000-000000000000}"/>
          </ac:spMkLst>
        </pc:spChg>
        <pc:spChg chg="del">
          <ac:chgData name="Mithun CIV John J" userId="bec703bf-74d7-4b06-abe2-292057aeba87" providerId="ADAL" clId="{D260628B-AF10-4602-A3B5-59CE0FEE1A00}" dt="2025-04-16T16:17:15.958" v="4" actId="478"/>
          <ac:spMkLst>
            <pc:docMk/>
            <pc:sldMasterMk cId="1059249335" sldId="2147483745"/>
            <ac:spMk id="6" creationId="{00000000-0000-0000-0000-000000000000}"/>
          </ac:spMkLst>
        </pc:spChg>
        <pc:spChg chg="del">
          <ac:chgData name="Mithun CIV John J" userId="bec703bf-74d7-4b06-abe2-292057aeba87" providerId="ADAL" clId="{D260628B-AF10-4602-A3B5-59CE0FEE1A00}" dt="2025-04-16T16:17:17.703" v="5" actId="478"/>
          <ac:spMkLst>
            <pc:docMk/>
            <pc:sldMasterMk cId="1059249335" sldId="2147483745"/>
            <ac:spMk id="7" creationId="{5CBD3C30-6710-4AE1-81B4-22C082400665}"/>
          </ac:spMkLst>
        </pc:spChg>
        <pc:spChg chg="del">
          <ac:chgData name="Mithun CIV John J" userId="bec703bf-74d7-4b06-abe2-292057aeba87" providerId="ADAL" clId="{D260628B-AF10-4602-A3B5-59CE0FEE1A00}" dt="2025-04-16T16:17:13.348" v="3" actId="478"/>
          <ac:spMkLst>
            <pc:docMk/>
            <pc:sldMasterMk cId="1059249335" sldId="2147483745"/>
            <ac:spMk id="8" creationId="{329752B3-F4AF-FF01-FBFC-8BFB3487FFDD}"/>
          </ac:spMkLst>
        </pc:spChg>
        <pc:spChg chg="add mod">
          <ac:chgData name="Mithun CIV John J" userId="bec703bf-74d7-4b06-abe2-292057aeba87" providerId="ADAL" clId="{D260628B-AF10-4602-A3B5-59CE0FEE1A00}" dt="2025-04-16T16:18:01.760" v="7"/>
          <ac:spMkLst>
            <pc:docMk/>
            <pc:sldMasterMk cId="1059249335" sldId="2147483745"/>
            <ac:spMk id="12" creationId="{7921A995-AE64-15D5-75AC-44ED1EED0184}"/>
          </ac:spMkLst>
        </pc:spChg>
        <pc:spChg chg="add mod">
          <ac:chgData name="Mithun CIV John J" userId="bec703bf-74d7-4b06-abe2-292057aeba87" providerId="ADAL" clId="{D260628B-AF10-4602-A3B5-59CE0FEE1A00}" dt="2025-04-16T16:18:01.760" v="7"/>
          <ac:spMkLst>
            <pc:docMk/>
            <pc:sldMasterMk cId="1059249335" sldId="2147483745"/>
            <ac:spMk id="13" creationId="{7E266F03-0322-A910-DA1D-7FC6B1CF24D0}"/>
          </ac:spMkLst>
        </pc:spChg>
        <pc:spChg chg="add mod">
          <ac:chgData name="Mithun CIV John J" userId="bec703bf-74d7-4b06-abe2-292057aeba87" providerId="ADAL" clId="{D260628B-AF10-4602-A3B5-59CE0FEE1A00}" dt="2025-04-16T16:18:01.760" v="7"/>
          <ac:spMkLst>
            <pc:docMk/>
            <pc:sldMasterMk cId="1059249335" sldId="2147483745"/>
            <ac:spMk id="15" creationId="{9D0F1961-0FA1-8292-1642-AC6CB96B8269}"/>
          </ac:spMkLst>
        </pc:spChg>
        <pc:spChg chg="add mod">
          <ac:chgData name="Mithun CIV John J" userId="bec703bf-74d7-4b06-abe2-292057aeba87" providerId="ADAL" clId="{D260628B-AF10-4602-A3B5-59CE0FEE1A00}" dt="2025-04-16T16:18:01.760" v="7"/>
          <ac:spMkLst>
            <pc:docMk/>
            <pc:sldMasterMk cId="1059249335" sldId="2147483745"/>
            <ac:spMk id="16" creationId="{E782E1B0-265D-51E7-38E9-1793260712A5}"/>
          </ac:spMkLst>
        </pc:spChg>
        <pc:spChg chg="add mod">
          <ac:chgData name="Mithun CIV John J" userId="bec703bf-74d7-4b06-abe2-292057aeba87" providerId="ADAL" clId="{D260628B-AF10-4602-A3B5-59CE0FEE1A00}" dt="2025-04-16T16:18:01.760" v="7"/>
          <ac:spMkLst>
            <pc:docMk/>
            <pc:sldMasterMk cId="1059249335" sldId="2147483745"/>
            <ac:spMk id="17" creationId="{91F71760-CA1D-E530-5BB4-8D8CFB746CFA}"/>
          </ac:spMkLst>
        </pc:spChg>
        <pc:spChg chg="add mod">
          <ac:chgData name="Mithun CIV John J" userId="bec703bf-74d7-4b06-abe2-292057aeba87" providerId="ADAL" clId="{D260628B-AF10-4602-A3B5-59CE0FEE1A00}" dt="2025-04-16T16:18:01.760" v="7"/>
          <ac:spMkLst>
            <pc:docMk/>
            <pc:sldMasterMk cId="1059249335" sldId="2147483745"/>
            <ac:spMk id="18" creationId="{24BA9401-02C3-9798-AA58-2F12E6A663A5}"/>
          </ac:spMkLst>
        </pc:spChg>
        <pc:spChg chg="add mod">
          <ac:chgData name="Mithun CIV John J" userId="bec703bf-74d7-4b06-abe2-292057aeba87" providerId="ADAL" clId="{D260628B-AF10-4602-A3B5-59CE0FEE1A00}" dt="2025-04-16T16:18:01.760" v="7"/>
          <ac:spMkLst>
            <pc:docMk/>
            <pc:sldMasterMk cId="1059249335" sldId="2147483745"/>
            <ac:spMk id="21" creationId="{8659759B-8D43-AB9B-BB3D-40828323DE71}"/>
          </ac:spMkLst>
        </pc:spChg>
        <pc:picChg chg="del">
          <ac:chgData name="Mithun CIV John J" userId="bec703bf-74d7-4b06-abe2-292057aeba87" providerId="ADAL" clId="{D260628B-AF10-4602-A3B5-59CE0FEE1A00}" dt="2025-04-16T16:16:55.853" v="0" actId="478"/>
          <ac:picMkLst>
            <pc:docMk/>
            <pc:sldMasterMk cId="1059249335" sldId="2147483745"/>
            <ac:picMk id="5" creationId="{77AB9831-DBCC-D36F-8E18-7469DBABF059}"/>
          </ac:picMkLst>
        </pc:picChg>
        <pc:picChg chg="del">
          <ac:chgData name="Mithun CIV John J" userId="bec703bf-74d7-4b06-abe2-292057aeba87" providerId="ADAL" clId="{D260628B-AF10-4602-A3B5-59CE0FEE1A00}" dt="2025-04-16T16:17:04.079" v="1" actId="478"/>
          <ac:picMkLst>
            <pc:docMk/>
            <pc:sldMasterMk cId="1059249335" sldId="2147483745"/>
            <ac:picMk id="9" creationId="{00000000-0000-0000-0000-000000000000}"/>
          </ac:picMkLst>
        </pc:picChg>
        <pc:picChg chg="del">
          <ac:chgData name="Mithun CIV John J" userId="bec703bf-74d7-4b06-abe2-292057aeba87" providerId="ADAL" clId="{D260628B-AF10-4602-A3B5-59CE0FEE1A00}" dt="2025-04-16T16:17:08.241" v="2" actId="478"/>
          <ac:picMkLst>
            <pc:docMk/>
            <pc:sldMasterMk cId="1059249335" sldId="2147483745"/>
            <ac:picMk id="14" creationId="{964B3561-283A-6851-4E23-438CEA4D67FB}"/>
          </ac:picMkLst>
        </pc:picChg>
        <pc:picChg chg="add mod">
          <ac:chgData name="Mithun CIV John J" userId="bec703bf-74d7-4b06-abe2-292057aeba87" providerId="ADAL" clId="{D260628B-AF10-4602-A3B5-59CE0FEE1A00}" dt="2025-04-16T16:18:01.760" v="7"/>
          <ac:picMkLst>
            <pc:docMk/>
            <pc:sldMasterMk cId="1059249335" sldId="2147483745"/>
            <ac:picMk id="22" creationId="{289A1BD3-C894-6DA7-85EF-7DE6D381E56F}"/>
          </ac:picMkLst>
        </pc:picChg>
        <pc:picChg chg="add mod">
          <ac:chgData name="Mithun CIV John J" userId="bec703bf-74d7-4b06-abe2-292057aeba87" providerId="ADAL" clId="{D260628B-AF10-4602-A3B5-59CE0FEE1A00}" dt="2025-04-16T16:18:01.760" v="7"/>
          <ac:picMkLst>
            <pc:docMk/>
            <pc:sldMasterMk cId="1059249335" sldId="2147483745"/>
            <ac:picMk id="23" creationId="{6759ADC2-4141-79B2-5565-D4233DC3CA70}"/>
          </ac:picMkLst>
        </pc:picChg>
        <pc:cxnChg chg="add mod">
          <ac:chgData name="Mithun CIV John J" userId="bec703bf-74d7-4b06-abe2-292057aeba87" providerId="ADAL" clId="{D260628B-AF10-4602-A3B5-59CE0FEE1A00}" dt="2025-04-16T16:18:01.760" v="7"/>
          <ac:cxnSpMkLst>
            <pc:docMk/>
            <pc:sldMasterMk cId="1059249335" sldId="2147483745"/>
            <ac:cxnSpMk id="19" creationId="{34FD152E-40A5-5BB0-B014-30D9E58F7B4A}"/>
          </ac:cxnSpMkLst>
        </pc:cxnChg>
        <pc:cxnChg chg="add mod">
          <ac:chgData name="Mithun CIV John J" userId="bec703bf-74d7-4b06-abe2-292057aeba87" providerId="ADAL" clId="{D260628B-AF10-4602-A3B5-59CE0FEE1A00}" dt="2025-04-16T16:18:01.760" v="7"/>
          <ac:cxnSpMkLst>
            <pc:docMk/>
            <pc:sldMasterMk cId="1059249335" sldId="2147483745"/>
            <ac:cxnSpMk id="20" creationId="{7BCEE438-4F7E-DDD8-613F-6B28AD3F703D}"/>
          </ac:cxnSpMkLst>
        </pc:cxn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523" cy="464662"/>
          </a:xfrm>
          <a:prstGeom prst="rect">
            <a:avLst/>
          </a:prstGeom>
        </p:spPr>
        <p:txBody>
          <a:bodyPr vert="horz" lIns="90142" tIns="45071" rIns="90142" bIns="4507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3" y="1"/>
            <a:ext cx="3037523" cy="464662"/>
          </a:xfrm>
          <a:prstGeom prst="rect">
            <a:avLst/>
          </a:prstGeom>
        </p:spPr>
        <p:txBody>
          <a:bodyPr vert="horz" lIns="90142" tIns="45071" rIns="90142" bIns="45071" rtlCol="0"/>
          <a:lstStyle>
            <a:lvl1pPr algn="r">
              <a:defRPr sz="1200"/>
            </a:lvl1pPr>
          </a:lstStyle>
          <a:p>
            <a:fld id="{93D3E4ED-57C2-407A-B21F-DAB67137FBEF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0142" tIns="45071" rIns="90142" bIns="4507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3" y="8830153"/>
            <a:ext cx="3037523" cy="464662"/>
          </a:xfrm>
          <a:prstGeom prst="rect">
            <a:avLst/>
          </a:prstGeom>
        </p:spPr>
        <p:txBody>
          <a:bodyPr vert="horz" lIns="90142" tIns="45071" rIns="90142" bIns="45071" rtlCol="0" anchor="b"/>
          <a:lstStyle>
            <a:lvl1pPr algn="r">
              <a:defRPr sz="1200"/>
            </a:lvl1pPr>
          </a:lstStyle>
          <a:p>
            <a:fld id="{CDA4A366-D79E-42D9-9145-8D3460D82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58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38161" cy="46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4" tIns="45973" rIns="91944" bIns="4597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36" y="2"/>
            <a:ext cx="3038161" cy="46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4" tIns="45973" rIns="91944" bIns="4597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62" y="4416430"/>
            <a:ext cx="5607678" cy="41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4" tIns="45973" rIns="91944" bIns="459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1264"/>
            <a:ext cx="3038161" cy="46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4" tIns="45973" rIns="91944" bIns="4597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36" y="8831264"/>
            <a:ext cx="3038161" cy="46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4" tIns="45973" rIns="91944" bIns="4597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3CB3FA2-6F59-4A16-AB9B-B8433DA5FC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5607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320628"/>
            <a:ext cx="8229600" cy="540586"/>
          </a:xfrm>
        </p:spPr>
        <p:txBody>
          <a:bodyPr/>
          <a:lstStyle>
            <a:lvl1pPr marL="0" indent="0" algn="ctr">
              <a:buNone/>
              <a:defRPr sz="2800" i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6A636958-8265-E51D-5924-41746B4733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401" y="5806900"/>
            <a:ext cx="3650410" cy="806625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Click to populate CUI Control Block Data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89F7038-692F-63ED-BCD1-D227453A8E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90800" y="2911505"/>
            <a:ext cx="3962400" cy="22629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Picture (if desired)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604B6851-2FB1-BEF9-B8B9-3C0322FB4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51100"/>
            <a:ext cx="8229600" cy="1186153"/>
          </a:xfrm>
          <a:prstGeom prst="rect">
            <a:avLst/>
          </a:prstGeom>
        </p:spPr>
        <p:txBody>
          <a:bodyPr/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Add Title Information (Informal Title Slide)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BD12D7E-2C34-6FAE-F28A-CC64CC4EDE8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72E6AA9-D6EA-48BD-84ED-E40D002A38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F7F4CB-D9B8-2C0C-E349-8A8B4B015F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5220405"/>
            <a:ext cx="8229600" cy="541338"/>
          </a:xfrm>
        </p:spPr>
        <p:txBody>
          <a:bodyPr/>
          <a:lstStyle>
            <a:lvl1pPr marL="0" indent="0" algn="ctr">
              <a:buNone/>
              <a:defRPr sz="2800" i="1"/>
            </a:lvl1pPr>
          </a:lstStyle>
          <a:p>
            <a:pPr lvl="0"/>
            <a:r>
              <a:rPr lang="en-US" dirty="0"/>
              <a:t>Click to Add Date (DD MMM YYYY)</a:t>
            </a:r>
          </a:p>
        </p:txBody>
      </p:sp>
    </p:spTree>
    <p:extLst>
      <p:ext uri="{BB962C8B-B14F-4D97-AF65-F5344CB8AC3E}">
        <p14:creationId xmlns:p14="http://schemas.microsoft.com/office/powerpoint/2010/main" val="122172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ingle P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0" y="198438"/>
            <a:ext cx="2514600" cy="487362"/>
          </a:xfrm>
          <a:prstGeom prst="rect">
            <a:avLst/>
          </a:prstGeom>
        </p:spPr>
        <p:txBody>
          <a:bodyPr anchor="ctr"/>
          <a:lstStyle>
            <a:lvl1pPr>
              <a:defRPr sz="2000" b="1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066800"/>
            <a:ext cx="8229600" cy="54102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Click to add content – (First Level (Arial, Sentence Case, Bold, 18 pt))</a:t>
            </a:r>
          </a:p>
          <a:p>
            <a:pPr lvl="1"/>
            <a:r>
              <a:rPr lang="en-US" dirty="0"/>
              <a:t>Second Level (Arial, Sentence Case, Bold 18pt)</a:t>
            </a:r>
          </a:p>
          <a:p>
            <a:pPr lvl="2"/>
            <a:r>
              <a:rPr lang="en-US" dirty="0"/>
              <a:t>Third Level (Arial Bold, 16 pt, Sentence case)</a:t>
            </a:r>
          </a:p>
          <a:p>
            <a:pPr lvl="3"/>
            <a:r>
              <a:rPr lang="en-US" dirty="0"/>
              <a:t>Fourth Level (Arial, 14 pt, Sentence case)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75C1476-97DD-554E-AD47-518330A3D5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2E6AA9-D6EA-48BD-84ED-E40D002A38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55A7E7E3-9B89-6CF9-DCC5-741A35A8D6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3049"/>
            <a:ext cx="3116263" cy="244476"/>
          </a:xfrm>
        </p:spPr>
        <p:txBody>
          <a:bodyPr/>
          <a:lstStyle>
            <a:lvl1pPr marL="0" indent="0">
              <a:buNone/>
              <a:defRPr sz="800" b="0"/>
            </a:lvl1pPr>
          </a:lstStyle>
          <a:p>
            <a:pPr lvl="0"/>
            <a:r>
              <a:rPr lang="en-US" dirty="0"/>
              <a:t>Click to add as-of date (DD MMM YYYY)</a:t>
            </a:r>
          </a:p>
        </p:txBody>
      </p:sp>
    </p:spTree>
    <p:extLst>
      <p:ext uri="{BB962C8B-B14F-4D97-AF65-F5344CB8AC3E}">
        <p14:creationId xmlns:p14="http://schemas.microsoft.com/office/powerpoint/2010/main" val="132559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Dual P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0" y="198438"/>
            <a:ext cx="2514600" cy="487362"/>
          </a:xfrm>
          <a:prstGeom prst="rect">
            <a:avLst/>
          </a:prstGeom>
        </p:spPr>
        <p:txBody>
          <a:bodyPr anchor="ctr"/>
          <a:lstStyle>
            <a:lvl1pPr>
              <a:defRPr sz="2000" b="1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5D50CB9-2B67-31DC-BE2B-0377807C969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0" y="1066800"/>
            <a:ext cx="4038600" cy="541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 (First Level (Arial, Sentence Case, Bold, 18 pt))</a:t>
            </a:r>
          </a:p>
          <a:p>
            <a:pPr lvl="1"/>
            <a:r>
              <a:rPr lang="en-US" dirty="0"/>
              <a:t>Second Level (Arial, Sentence Case, Bold 18pt)</a:t>
            </a:r>
          </a:p>
          <a:p>
            <a:pPr lvl="2"/>
            <a:r>
              <a:rPr lang="en-US" dirty="0"/>
              <a:t>Third Level (Arial Bold, 16 pt, Sentence case)</a:t>
            </a:r>
          </a:p>
          <a:p>
            <a:pPr lvl="3"/>
            <a:r>
              <a:rPr lang="en-US" dirty="0"/>
              <a:t>Fourth Level (Arial, 14 pt, Sentence case)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0422D381-41D8-11B8-827B-F959E247857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48200" y="1066799"/>
            <a:ext cx="4038600" cy="54101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 (First Level (Arial, Sentence Case, Bold, 18 pt))</a:t>
            </a:r>
          </a:p>
          <a:p>
            <a:pPr lvl="1"/>
            <a:r>
              <a:rPr lang="en-US" dirty="0"/>
              <a:t>Second Level (Arial, Sentence Case, Bold 18pt)</a:t>
            </a:r>
          </a:p>
          <a:p>
            <a:pPr lvl="2"/>
            <a:r>
              <a:rPr lang="en-US" dirty="0"/>
              <a:t>Third Level (Arial Bold, 16 pt, Sentence case)</a:t>
            </a:r>
          </a:p>
          <a:p>
            <a:pPr lvl="3"/>
            <a:r>
              <a:rPr lang="en-US" dirty="0"/>
              <a:t>Fourth Level (Arial, 14 pt, Sentence case)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2BD7E83-44DD-4537-5FF5-1D33FABAA4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72E6AA9-D6EA-48BD-84ED-E40D002A38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155551F-B8D3-8E72-E295-FA702787D6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623049"/>
            <a:ext cx="3116263" cy="244475"/>
          </a:xfrm>
        </p:spPr>
        <p:txBody>
          <a:bodyPr/>
          <a:lstStyle>
            <a:lvl1pPr marL="0" indent="0">
              <a:buNone/>
              <a:defRPr sz="800" b="0"/>
            </a:lvl1pPr>
          </a:lstStyle>
          <a:p>
            <a:pPr lvl="0"/>
            <a:r>
              <a:rPr lang="en-US" dirty="0"/>
              <a:t>Click to add as-of date (DD MMM YYYY)</a:t>
            </a:r>
          </a:p>
        </p:txBody>
      </p:sp>
    </p:spTree>
    <p:extLst>
      <p:ext uri="{BB962C8B-B14F-4D97-AF65-F5344CB8AC3E}">
        <p14:creationId xmlns:p14="http://schemas.microsoft.com/office/powerpoint/2010/main" val="206499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EECFC-75E9-1511-4DD6-2ED16CCAC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15" y="2853135"/>
            <a:ext cx="7886700" cy="662782"/>
          </a:xfrm>
          <a:prstGeom prst="rect">
            <a:avLst/>
          </a:prstGeom>
        </p:spPr>
        <p:txBody>
          <a:bodyPr/>
          <a:lstStyle>
            <a:lvl1pPr>
              <a:defRPr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Transition Slide Title (Backup/Questions)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C8BD3-5A73-06AF-53B1-709557537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2E6AA9-D6EA-48BD-84ED-E40D002A38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6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C303E4-EBBC-A178-CEF1-548A6B60E091}"/>
              </a:ext>
            </a:extLst>
          </p:cNvPr>
          <p:cNvSpPr/>
          <p:nvPr userDrawn="1"/>
        </p:nvSpPr>
        <p:spPr>
          <a:xfrm>
            <a:off x="0" y="4495800"/>
            <a:ext cx="9144000" cy="13716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3F8301F-CA8C-E9B7-5777-DD5B41D1E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76800"/>
            <a:ext cx="4038600" cy="547642"/>
          </a:xfrm>
        </p:spPr>
        <p:txBody>
          <a:bodyPr/>
          <a:lstStyle>
            <a:lvl1pPr marL="0" indent="0">
              <a:buNone/>
              <a:defRPr sz="28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 (DD MMM YYYY)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85E09DB-C718-04A7-89A4-1D6C93E086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401" y="5867400"/>
            <a:ext cx="3650410" cy="838200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Click to populate CUI Control Block Data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6F6DAD7-538D-D910-43B7-F7B1701442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3430778"/>
            <a:ext cx="4571999" cy="955278"/>
          </a:xfrm>
        </p:spPr>
        <p:txBody>
          <a:bodyPr/>
          <a:lstStyle>
            <a:lvl1pPr marL="0" indent="0">
              <a:buNone/>
              <a:defRPr sz="2800" b="1" i="1"/>
            </a:lvl1pPr>
          </a:lstStyle>
          <a:p>
            <a:pPr lvl="0"/>
            <a:r>
              <a:rPr lang="en-US" dirty="0"/>
              <a:t>Click to Add Subtitle Information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03FCDA83-70B0-F05A-58F4-495F05CDC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53800"/>
            <a:ext cx="8229600" cy="1325563"/>
          </a:xfrm>
          <a:prstGeom prst="rect">
            <a:avLst/>
          </a:prstGeom>
        </p:spPr>
        <p:txBody>
          <a:bodyPr/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Add Title Information (Formal Title Slide Option) </a:t>
            </a:r>
          </a:p>
        </p:txBody>
      </p:sp>
      <p:pic>
        <p:nvPicPr>
          <p:cNvPr id="2" name="Picture 1" descr="A round black circle with a black bird and a planet and text&#10;&#10;Description automatically generated with medium confidence">
            <a:extLst>
              <a:ext uri="{FF2B5EF4-FFF2-40B4-BE49-F238E27FC236}">
                <a16:creationId xmlns:a16="http://schemas.microsoft.com/office/drawing/2014/main" id="{3DE994C2-6651-90DA-D582-4B79DED9A1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53" y="3460817"/>
            <a:ext cx="2437048" cy="24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0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1914"/>
            <a:ext cx="8229600" cy="505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content (First Level (Arial, Sentence Case, Bold, 18 pt))</a:t>
            </a:r>
          </a:p>
          <a:p>
            <a:pPr lvl="1"/>
            <a:r>
              <a:rPr lang="en-US" dirty="0"/>
              <a:t>Second Level (Arial, Sentence Case, Bold 18pt)</a:t>
            </a:r>
          </a:p>
          <a:p>
            <a:pPr lvl="2"/>
            <a:r>
              <a:rPr lang="en-US" dirty="0"/>
              <a:t>Third Level (Arial Bold, 16 pt, Sentence case)</a:t>
            </a:r>
          </a:p>
          <a:p>
            <a:pPr lvl="3"/>
            <a:r>
              <a:rPr lang="en-US" dirty="0"/>
              <a:t>Fourth Level (Arial, 14 pt, Sentence case)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13525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572E6AA9-D6EA-48BD-84ED-E40D002A38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0FDEFF-8710-5097-76A8-D7842CC6C846}"/>
              </a:ext>
            </a:extLst>
          </p:cNvPr>
          <p:cNvSpPr txBox="1"/>
          <p:nvPr/>
        </p:nvSpPr>
        <p:spPr>
          <a:xfrm>
            <a:off x="4381500" y="-31364"/>
            <a:ext cx="38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CUI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FF31AC-DEB6-A717-A3CE-F8EBC82AE299}"/>
              </a:ext>
            </a:extLst>
          </p:cNvPr>
          <p:cNvSpPr txBox="1"/>
          <p:nvPr/>
        </p:nvSpPr>
        <p:spPr>
          <a:xfrm>
            <a:off x="4381500" y="6699250"/>
            <a:ext cx="38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CUI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94BB74-E1F5-2B89-5DCA-8C499B5F186E}"/>
              </a:ext>
            </a:extLst>
          </p:cNvPr>
          <p:cNvSpPr txBox="1"/>
          <p:nvPr userDrawn="1"/>
        </p:nvSpPr>
        <p:spPr>
          <a:xfrm>
            <a:off x="4381500" y="-31364"/>
            <a:ext cx="38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CUI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78C39-098C-782B-775B-671ACE0DBD31}"/>
              </a:ext>
            </a:extLst>
          </p:cNvPr>
          <p:cNvSpPr txBox="1"/>
          <p:nvPr userDrawn="1"/>
        </p:nvSpPr>
        <p:spPr>
          <a:xfrm>
            <a:off x="4381500" y="6699250"/>
            <a:ext cx="38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CUI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7921A995-AE64-15D5-75AC-44ED1EED0184}"/>
              </a:ext>
            </a:extLst>
          </p:cNvPr>
          <p:cNvSpPr/>
          <p:nvPr userDrawn="1"/>
        </p:nvSpPr>
        <p:spPr>
          <a:xfrm>
            <a:off x="561182" y="237406"/>
            <a:ext cx="4734974" cy="510232"/>
          </a:xfrm>
          <a:prstGeom prst="parallelogram">
            <a:avLst>
              <a:gd name="adj" fmla="val 57555"/>
            </a:avLst>
          </a:prstGeom>
          <a:solidFill>
            <a:schemeClr val="bg1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266F03-0322-A910-DA1D-7FC6B1CF24D0}"/>
              </a:ext>
            </a:extLst>
          </p:cNvPr>
          <p:cNvSpPr/>
          <p:nvPr userDrawn="1"/>
        </p:nvSpPr>
        <p:spPr>
          <a:xfrm>
            <a:off x="225676" y="11870"/>
            <a:ext cx="960437" cy="960437"/>
          </a:xfrm>
          <a:prstGeom prst="ellipse">
            <a:avLst/>
          </a:prstGeom>
          <a:solidFill>
            <a:schemeClr val="bg1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0F1961-0FA1-8292-1642-AC6CB96B8269}"/>
              </a:ext>
            </a:extLst>
          </p:cNvPr>
          <p:cNvSpPr/>
          <p:nvPr userDrawn="1"/>
        </p:nvSpPr>
        <p:spPr>
          <a:xfrm>
            <a:off x="0" y="220376"/>
            <a:ext cx="9163843" cy="544880"/>
          </a:xfrm>
          <a:prstGeom prst="rect">
            <a:avLst/>
          </a:prstGeom>
          <a:solidFill>
            <a:srgbClr val="002B5C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E782E1B0-265D-51E7-38E9-1793260712A5}"/>
              </a:ext>
            </a:extLst>
          </p:cNvPr>
          <p:cNvSpPr/>
          <p:nvPr userDrawn="1"/>
        </p:nvSpPr>
        <p:spPr>
          <a:xfrm>
            <a:off x="561182" y="237406"/>
            <a:ext cx="4734974" cy="510232"/>
          </a:xfrm>
          <a:prstGeom prst="parallelogram">
            <a:avLst>
              <a:gd name="adj" fmla="val 57555"/>
            </a:avLst>
          </a:prstGeom>
          <a:solidFill>
            <a:schemeClr val="bg1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71760-CA1D-E530-5BB4-8D8CFB746CFA}"/>
              </a:ext>
            </a:extLst>
          </p:cNvPr>
          <p:cNvSpPr txBox="1"/>
          <p:nvPr userDrawn="1"/>
        </p:nvSpPr>
        <p:spPr>
          <a:xfrm>
            <a:off x="1128170" y="203200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2B5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MARINE</a:t>
            </a:r>
            <a:r>
              <a:rPr lang="en-US" sz="1600" b="0" baseline="0" dirty="0">
                <a:solidFill>
                  <a:srgbClr val="002B5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CORPS SYSTEMS COMMAND</a:t>
            </a:r>
            <a:endParaRPr lang="en-US" sz="1600" b="0" dirty="0">
              <a:solidFill>
                <a:srgbClr val="002B5C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BA9401-02C3-9798-AA58-2F12E6A663A5}"/>
              </a:ext>
            </a:extLst>
          </p:cNvPr>
          <p:cNvSpPr txBox="1"/>
          <p:nvPr userDrawn="1"/>
        </p:nvSpPr>
        <p:spPr>
          <a:xfrm>
            <a:off x="1128170" y="458458"/>
            <a:ext cx="209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90E31"/>
                </a:solidFill>
                <a:latin typeface="Bell MT" panose="02020503060305020303" pitchFamily="18" charset="0"/>
              </a:rPr>
              <a:t>Equipping Our Marines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FD152E-40A5-5BB0-B014-30D9E58F7B4A}"/>
              </a:ext>
            </a:extLst>
          </p:cNvPr>
          <p:cNvCxnSpPr>
            <a:cxnSpLocks/>
          </p:cNvCxnSpPr>
          <p:nvPr userDrawn="1"/>
        </p:nvCxnSpPr>
        <p:spPr>
          <a:xfrm>
            <a:off x="0" y="794544"/>
            <a:ext cx="9144000" cy="0"/>
          </a:xfrm>
          <a:prstGeom prst="line">
            <a:avLst/>
          </a:prstGeom>
          <a:ln w="19050">
            <a:solidFill>
              <a:srgbClr val="B90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CEE438-4F7E-DDD8-613F-6B28AD3F703D}"/>
              </a:ext>
            </a:extLst>
          </p:cNvPr>
          <p:cNvCxnSpPr>
            <a:cxnSpLocks/>
          </p:cNvCxnSpPr>
          <p:nvPr userDrawn="1"/>
        </p:nvCxnSpPr>
        <p:spPr>
          <a:xfrm>
            <a:off x="0" y="192881"/>
            <a:ext cx="9144000" cy="0"/>
          </a:xfrm>
          <a:prstGeom prst="line">
            <a:avLst/>
          </a:prstGeom>
          <a:ln w="19050">
            <a:solidFill>
              <a:srgbClr val="B90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659759B-8D43-AB9B-BB3D-40828323DE71}"/>
              </a:ext>
            </a:extLst>
          </p:cNvPr>
          <p:cNvSpPr/>
          <p:nvPr userDrawn="1"/>
        </p:nvSpPr>
        <p:spPr>
          <a:xfrm>
            <a:off x="225676" y="11870"/>
            <a:ext cx="960437" cy="960437"/>
          </a:xfrm>
          <a:prstGeom prst="ellipse">
            <a:avLst/>
          </a:prstGeom>
          <a:solidFill>
            <a:schemeClr val="bg1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89A1BD3-C894-6DA7-85EF-7DE6D381E5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661" y="33657"/>
            <a:ext cx="932609" cy="932609"/>
          </a:xfrm>
          <a:prstGeom prst="rect">
            <a:avLst/>
          </a:prstGeom>
        </p:spPr>
      </p:pic>
      <p:pic>
        <p:nvPicPr>
          <p:cNvPr id="23" name="Picture 22" descr="A round black circle with a black bird and a planet and text&#10;&#10;Description automatically generated with medium confidence">
            <a:extLst>
              <a:ext uri="{FF2B5EF4-FFF2-40B4-BE49-F238E27FC236}">
                <a16:creationId xmlns:a16="http://schemas.microsoft.com/office/drawing/2014/main" id="{6759ADC2-4141-79B2-5565-D4233DC3CA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54" y="34888"/>
            <a:ext cx="9165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4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42" r:id="rId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233363" indent="-233363" algn="l" rtl="0" eaLnBrk="1" fontAlgn="base" hangingPunct="1">
        <a:spcBef>
          <a:spcPct val="20000"/>
        </a:spcBef>
        <a:spcAft>
          <a:spcPct val="0"/>
        </a:spcAft>
        <a:buSzPct val="125000"/>
        <a:buChar char="•"/>
        <a:defRPr sz="1800" b="1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3838" algn="l" rtl="0" eaLnBrk="1" fontAlgn="base" hangingPunct="1">
        <a:spcBef>
          <a:spcPct val="20000"/>
        </a:spcBef>
        <a:spcAft>
          <a:spcPct val="0"/>
        </a:spcAft>
        <a:buSzPct val="75000"/>
        <a:buChar char="–"/>
        <a:defRPr sz="1800" b="1">
          <a:solidFill>
            <a:schemeClr val="tx1"/>
          </a:solidFill>
          <a:latin typeface="+mn-lt"/>
        </a:defRPr>
      </a:lvl2pPr>
      <a:lvl3pPr marL="690563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Courier New" panose="02070309020205020404" pitchFamily="49" charset="0"/>
        <a:buChar char="o"/>
        <a:defRPr sz="1600" b="1">
          <a:solidFill>
            <a:schemeClr val="tx1"/>
          </a:solidFill>
          <a:latin typeface="+mn-lt"/>
        </a:defRPr>
      </a:lvl3pPr>
      <a:lvl4pPr marL="9144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Arial" panose="020B0604020202020204" pitchFamily="34" charset="0"/>
        <a:buChar char="■"/>
        <a:defRPr sz="1400" b="0">
          <a:solidFill>
            <a:schemeClr val="tx1"/>
          </a:solidFill>
          <a:latin typeface="+mn-lt"/>
        </a:defRPr>
      </a:lvl4pPr>
      <a:lvl5pPr marL="1147763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Ø"/>
        <a:defRPr sz="14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39" Type="http://schemas.openxmlformats.org/officeDocument/2006/relationships/image" Target="../media/image35.png"/><Relationship Id="rId21" Type="http://schemas.openxmlformats.org/officeDocument/2006/relationships/image" Target="../media/image24.emf"/><Relationship Id="rId34" Type="http://schemas.openxmlformats.org/officeDocument/2006/relationships/image" Target="../media/image32.png"/><Relationship Id="rId42" Type="http://schemas.microsoft.com/office/2007/relationships/hdphoto" Target="../media/hdphoto10.wdp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microsoft.com/office/2007/relationships/hdphoto" Target="../media/hdphoto1.wdp"/><Relationship Id="rId29" Type="http://schemas.microsoft.com/office/2007/relationships/hdphoto" Target="../media/hdphoto5.wdp"/><Relationship Id="rId41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37" Type="http://schemas.microsoft.com/office/2007/relationships/hdphoto" Target="../media/hdphoto8.wdp"/><Relationship Id="rId40" Type="http://schemas.microsoft.com/office/2007/relationships/hdphoto" Target="../media/hdphoto9.wdp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microsoft.com/office/2007/relationships/hdphoto" Target="../media/hdphoto2.wdp"/><Relationship Id="rId28" Type="http://schemas.openxmlformats.org/officeDocument/2006/relationships/image" Target="../media/image28.png"/><Relationship Id="rId36" Type="http://schemas.openxmlformats.org/officeDocument/2006/relationships/image" Target="../media/image33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microsoft.com/office/2007/relationships/hdphoto" Target="../media/hdphoto6.wdp"/><Relationship Id="rId44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5.png"/><Relationship Id="rId27" Type="http://schemas.microsoft.com/office/2007/relationships/hdphoto" Target="../media/hdphoto4.wdp"/><Relationship Id="rId30" Type="http://schemas.openxmlformats.org/officeDocument/2006/relationships/image" Target="../media/image29.png"/><Relationship Id="rId35" Type="http://schemas.microsoft.com/office/2007/relationships/hdphoto" Target="../media/hdphoto7.wdp"/><Relationship Id="rId43" Type="http://schemas.openxmlformats.org/officeDocument/2006/relationships/image" Target="../media/image37.png"/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microsoft.com/office/2007/relationships/hdphoto" Target="../media/hdphoto3.wdp"/><Relationship Id="rId33" Type="http://schemas.openxmlformats.org/officeDocument/2006/relationships/image" Target="../media/image31.png"/><Relationship Id="rId38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John.Mithun@usmc.mil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90F7B54-3F78-C368-8C9D-30DEEB5EA2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PM TCE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CFE6C0-F46B-1097-58A5-D80A3F0E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Electromagnetic Spectrum Hardware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1E820A-E000-01EF-7C63-C813A3BFA5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Mr. John Mithun</a:t>
            </a:r>
          </a:p>
        </p:txBody>
      </p:sp>
      <p:pic>
        <p:nvPicPr>
          <p:cNvPr id="7" name="Picture 6" descr="A picture containing text, black, watch&#10;&#10;Description automatically generated">
            <a:extLst>
              <a:ext uri="{FF2B5EF4-FFF2-40B4-BE49-F238E27FC236}">
                <a16:creationId xmlns:a16="http://schemas.microsoft.com/office/drawing/2014/main" id="{02CDBC63-75DA-A225-0777-00C2E63A2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47" y="2777550"/>
            <a:ext cx="2322306" cy="231691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5BF9E3E-FF98-65AF-E332-D41E7C84EE80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5029200" y="5899150"/>
            <a:ext cx="4106863" cy="806450"/>
          </a:xfrm>
          <a:prstGeom prst="rect">
            <a:avLst/>
          </a:prstGeom>
        </p:spPr>
        <p:txBody>
          <a:bodyPr/>
          <a:lstStyle>
            <a:lvl1pPr marL="2333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SzPct val="125000"/>
              <a:buChar char="•"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–"/>
              <a:defRPr sz="1800" b="1">
                <a:solidFill>
                  <a:schemeClr val="tx1"/>
                </a:solidFill>
                <a:latin typeface="+mn-lt"/>
              </a:defRPr>
            </a:lvl2pPr>
            <a:lvl3pPr marL="6905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Courier New" panose="02070309020205020404" pitchFamily="49" charset="0"/>
              <a:buChar char="o"/>
              <a:defRPr sz="1600" b="1">
                <a:solidFill>
                  <a:schemeClr val="tx1"/>
                </a:solidFill>
                <a:latin typeface="+mn-lt"/>
              </a:defRPr>
            </a:lvl3pPr>
            <a:lvl4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■"/>
              <a:defRPr sz="1400" b="0">
                <a:solidFill>
                  <a:schemeClr val="tx1"/>
                </a:solidFill>
                <a:latin typeface="+mn-lt"/>
              </a:defRPr>
            </a:lvl4pPr>
            <a:lvl5pPr marL="1147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Ø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sz="1000" kern="0" dirty="0"/>
              <a:t>Controlled by:  USMC</a:t>
            </a:r>
          </a:p>
          <a:p>
            <a:pPr marL="0" indent="0" defTabSz="914400">
              <a:buNone/>
            </a:pPr>
            <a:r>
              <a:rPr lang="en-US" sz="1000" kern="0" dirty="0"/>
              <a:t>Controlled by:  MCSC, PM TCE</a:t>
            </a:r>
          </a:p>
          <a:p>
            <a:pPr marL="0" indent="0" defTabSz="914400">
              <a:buNone/>
            </a:pPr>
            <a:r>
              <a:rPr lang="en-US" sz="1000" kern="0" dirty="0"/>
              <a:t>CUI Category:  PROURE, BUDG, FEDCON</a:t>
            </a:r>
          </a:p>
          <a:p>
            <a:pPr marL="0" indent="0" defTabSz="914400">
              <a:buNone/>
            </a:pPr>
            <a:r>
              <a:rPr lang="en-US" sz="1000" kern="0" dirty="0"/>
              <a:t>Limited Dissemination Control:  FEDCON</a:t>
            </a:r>
          </a:p>
          <a:p>
            <a:pPr marL="0" indent="0" defTabSz="914400">
              <a:buNone/>
            </a:pPr>
            <a:r>
              <a:rPr lang="en-US" sz="1000" kern="0" dirty="0"/>
              <a:t>POC:  Mr. Mathew Sergent, matthew.r.sergent.civ@usmc.mil</a:t>
            </a:r>
          </a:p>
        </p:txBody>
      </p:sp>
    </p:spTree>
    <p:extLst>
      <p:ext uri="{BB962C8B-B14F-4D97-AF65-F5344CB8AC3E}">
        <p14:creationId xmlns:p14="http://schemas.microsoft.com/office/powerpoint/2010/main" val="115195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0DD0-ACE9-95D6-9FFD-F6B15E9B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808" y="244158"/>
            <a:ext cx="2743200" cy="487362"/>
          </a:xfrm>
        </p:spPr>
        <p:txBody>
          <a:bodyPr/>
          <a:lstStyle/>
          <a:p>
            <a:r>
              <a:rPr lang="en-US" dirty="0"/>
              <a:t>Who are we?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2215C2C-38EE-4609-B44B-C30208531A9C}"/>
              </a:ext>
            </a:extLst>
          </p:cNvPr>
          <p:cNvCxnSpPr>
            <a:cxnSpLocks/>
            <a:stCxn id="16" idx="0"/>
            <a:endCxn id="25" idx="2"/>
          </p:cNvCxnSpPr>
          <p:nvPr/>
        </p:nvCxnSpPr>
        <p:spPr>
          <a:xfrm rot="16200000" flipV="1">
            <a:off x="5365021" y="1635393"/>
            <a:ext cx="1208523" cy="2965591"/>
          </a:xfrm>
          <a:prstGeom prst="bentConnector3">
            <a:avLst>
              <a:gd name="adj1" fmla="val 2200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31B3478-2D29-551D-E81B-A16D410B1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301" y="3722450"/>
            <a:ext cx="2223228" cy="640080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High-Capacity Communications (HCC)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Product Manager (</a:t>
            </a:r>
            <a:r>
              <a:rPr lang="en-US" sz="900" b="1" kern="0" dirty="0" err="1">
                <a:solidFill>
                  <a:srgbClr val="FFC000"/>
                </a:solidFill>
                <a:latin typeface="Calibri" pitchFamily="34" charset="0"/>
              </a:rPr>
              <a:t>PdM</a:t>
            </a: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(PMM 162)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1A80E7-7C0F-A7CB-BCF2-CB42B97F876F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4484400" y="2031615"/>
            <a:ext cx="2086" cy="122342"/>
          </a:xfrm>
          <a:prstGeom prst="line">
            <a:avLst/>
          </a:prstGeom>
          <a:noFill/>
          <a:ln w="19050" cap="flat" cmpd="sng" algn="ctr">
            <a:solidFill>
              <a:srgbClr val="161645"/>
            </a:solidFill>
            <a:prstDash val="soli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B2587CD-FE8F-CE72-8256-1DF935C22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715" y="1502662"/>
            <a:ext cx="3376159" cy="609320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1" kern="0">
              <a:solidFill>
                <a:srgbClr val="FFFFFF"/>
              </a:solidFill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>
                <a:solidFill>
                  <a:srgbClr val="FFC000"/>
                </a:solidFill>
                <a:latin typeface="Calibri" pitchFamily="34" charset="0"/>
              </a:rPr>
              <a:t>Tactical Communications and Electromagnetic Warfare Systems (TCE)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>
                <a:solidFill>
                  <a:srgbClr val="FFC000"/>
                </a:solidFill>
                <a:latin typeface="Calibri" pitchFamily="34" charset="0"/>
              </a:rPr>
              <a:t>Program Manager (PM) (PMM 160)</a:t>
            </a:r>
            <a:endParaRPr lang="en-US" sz="900" b="1" kern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en-US" sz="900" b="1" ker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John Mithun</a:t>
            </a:r>
            <a:endParaRPr lang="en-US" sz="900" b="1" kern="0">
              <a:solidFill>
                <a:schemeClr val="bg1"/>
              </a:solidFill>
              <a:latin typeface="Calibri" pitchFamily="34" charset="0"/>
              <a:ea typeface="Calibri"/>
              <a:cs typeface="Calibri"/>
            </a:endParaRPr>
          </a:p>
          <a:p>
            <a:pPr algn="ctr">
              <a:defRPr/>
            </a:pPr>
            <a:endParaRPr lang="en-US" sz="1000" b="1" kern="0">
              <a:solidFill>
                <a:srgbClr val="FFFF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4D57E7-4AA3-6472-841C-FFD27C4F5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256" y="3722450"/>
            <a:ext cx="2047642" cy="640080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Electromagnetic Warfare Systems  (EWS)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Product Manager (</a:t>
            </a:r>
            <a:r>
              <a:rPr lang="en-US" sz="900" b="1" kern="0" dirty="0" err="1">
                <a:solidFill>
                  <a:srgbClr val="FFC000"/>
                </a:solidFill>
                <a:latin typeface="Calibri" pitchFamily="34" charset="0"/>
              </a:rPr>
              <a:t>PdM</a:t>
            </a: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(PMM 163)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BAB062-5E16-5C72-C9C5-E5BD96C84499}"/>
              </a:ext>
            </a:extLst>
          </p:cNvPr>
          <p:cNvSpPr/>
          <p:nvPr/>
        </p:nvSpPr>
        <p:spPr>
          <a:xfrm>
            <a:off x="3350610" y="2824134"/>
            <a:ext cx="945279" cy="341419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APM 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FB8B9E-F08D-1561-D63B-2DAD4995804E}"/>
              </a:ext>
            </a:extLst>
          </p:cNvPr>
          <p:cNvSpPr/>
          <p:nvPr/>
        </p:nvSpPr>
        <p:spPr>
          <a:xfrm>
            <a:off x="4586586" y="2824133"/>
            <a:ext cx="819991" cy="366259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APM-FM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D5F563-D9C1-978F-3780-BE0F6A013E68}"/>
              </a:ext>
            </a:extLst>
          </p:cNvPr>
          <p:cNvSpPr/>
          <p:nvPr/>
        </p:nvSpPr>
        <p:spPr>
          <a:xfrm>
            <a:off x="799552" y="2824134"/>
            <a:ext cx="1005840" cy="341419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APM-ENG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	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571953-3ABB-175A-2FB2-ED9C4DF7D63B}"/>
              </a:ext>
            </a:extLst>
          </p:cNvPr>
          <p:cNvSpPr/>
          <p:nvPr/>
        </p:nvSpPr>
        <p:spPr>
          <a:xfrm>
            <a:off x="7432525" y="2824134"/>
            <a:ext cx="965442" cy="341419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APM-LOG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C5A165-CDB8-A319-3082-FC788CA962FC}"/>
              </a:ext>
            </a:extLst>
          </p:cNvPr>
          <p:cNvSpPr/>
          <p:nvPr/>
        </p:nvSpPr>
        <p:spPr>
          <a:xfrm>
            <a:off x="2119927" y="2824134"/>
            <a:ext cx="1005840" cy="341419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APM-TEST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22DCC9-EF74-56A8-5F04-78017B41DEE8}"/>
              </a:ext>
            </a:extLst>
          </p:cNvPr>
          <p:cNvSpPr/>
          <p:nvPr/>
        </p:nvSpPr>
        <p:spPr>
          <a:xfrm>
            <a:off x="5527855" y="2824134"/>
            <a:ext cx="870954" cy="341419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APM-COST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E8F878-520B-6D93-BF73-141CEBE521D4}"/>
              </a:ext>
            </a:extLst>
          </p:cNvPr>
          <p:cNvSpPr/>
          <p:nvPr/>
        </p:nvSpPr>
        <p:spPr>
          <a:xfrm>
            <a:off x="6489229" y="2824134"/>
            <a:ext cx="868680" cy="341419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APM-PM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EE8812-9398-CB8E-59F0-1E1FD31ADB1C}"/>
              </a:ext>
            </a:extLst>
          </p:cNvPr>
          <p:cNvSpPr/>
          <p:nvPr/>
        </p:nvSpPr>
        <p:spPr>
          <a:xfrm>
            <a:off x="3539756" y="2153957"/>
            <a:ext cx="1893460" cy="359970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Deputy Program Manager (DPM)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Frank Mello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A65B081F-5A1E-7F91-A658-040A9615A06F}"/>
              </a:ext>
            </a:extLst>
          </p:cNvPr>
          <p:cNvCxnSpPr>
            <a:cxnSpLocks/>
            <a:stCxn id="23" idx="0"/>
            <a:endCxn id="25" idx="2"/>
          </p:cNvCxnSpPr>
          <p:nvPr/>
        </p:nvCxnSpPr>
        <p:spPr>
          <a:xfrm rot="16200000" flipV="1">
            <a:off x="5549925" y="1450489"/>
            <a:ext cx="310207" cy="2437083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CB05B486-A3DD-180C-6779-50F9F5915A77}"/>
              </a:ext>
            </a:extLst>
          </p:cNvPr>
          <p:cNvCxnSpPr>
            <a:cxnSpLocks/>
            <a:stCxn id="17" idx="0"/>
            <a:endCxn id="25" idx="2"/>
          </p:cNvCxnSpPr>
          <p:nvPr/>
        </p:nvCxnSpPr>
        <p:spPr>
          <a:xfrm rot="5400000" flipH="1" flipV="1">
            <a:off x="3999765" y="2337413"/>
            <a:ext cx="310207" cy="66323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3E0AB7C-0347-9D6A-FA87-B6A42059FE7E}"/>
              </a:ext>
            </a:extLst>
          </p:cNvPr>
          <p:cNvCxnSpPr>
            <a:cxnSpLocks/>
            <a:stCxn id="18" idx="0"/>
            <a:endCxn id="25" idx="2"/>
          </p:cNvCxnSpPr>
          <p:nvPr/>
        </p:nvCxnSpPr>
        <p:spPr>
          <a:xfrm rot="16200000" flipV="1">
            <a:off x="4586431" y="2413982"/>
            <a:ext cx="310206" cy="51009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24F55106-061F-4DDE-354D-B2ECFC48FC2E}"/>
              </a:ext>
            </a:extLst>
          </p:cNvPr>
          <p:cNvCxnSpPr>
            <a:cxnSpLocks/>
            <a:stCxn id="20" idx="0"/>
            <a:endCxn id="25" idx="2"/>
          </p:cNvCxnSpPr>
          <p:nvPr/>
        </p:nvCxnSpPr>
        <p:spPr>
          <a:xfrm rot="16200000" flipV="1">
            <a:off x="6045763" y="954651"/>
            <a:ext cx="310207" cy="342876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9EBB9F08-B592-6D59-8616-DE04307CFE6B}"/>
              </a:ext>
            </a:extLst>
          </p:cNvPr>
          <p:cNvCxnSpPr>
            <a:cxnSpLocks/>
            <a:stCxn id="19" idx="0"/>
            <a:endCxn id="25" idx="2"/>
          </p:cNvCxnSpPr>
          <p:nvPr/>
        </p:nvCxnSpPr>
        <p:spPr>
          <a:xfrm rot="5400000" flipH="1" flipV="1">
            <a:off x="2739376" y="1077024"/>
            <a:ext cx="310207" cy="318401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47A129F1-F4F2-B83A-3BD9-A3F0291043B1}"/>
              </a:ext>
            </a:extLst>
          </p:cNvPr>
          <p:cNvCxnSpPr>
            <a:cxnSpLocks/>
            <a:stCxn id="21" idx="0"/>
            <a:endCxn id="25" idx="2"/>
          </p:cNvCxnSpPr>
          <p:nvPr/>
        </p:nvCxnSpPr>
        <p:spPr>
          <a:xfrm rot="5400000" flipH="1" flipV="1">
            <a:off x="3399563" y="1737212"/>
            <a:ext cx="310207" cy="186363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FE133FAE-9EB1-9144-7D02-3C3C5F8F6E7B}"/>
              </a:ext>
            </a:extLst>
          </p:cNvPr>
          <p:cNvCxnSpPr>
            <a:cxnSpLocks/>
            <a:stCxn id="22" idx="0"/>
            <a:endCxn id="25" idx="2"/>
          </p:cNvCxnSpPr>
          <p:nvPr/>
        </p:nvCxnSpPr>
        <p:spPr>
          <a:xfrm rot="16200000" flipV="1">
            <a:off x="5069806" y="1930608"/>
            <a:ext cx="310207" cy="147684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AE269B04-D67B-41DB-0E72-B9F6DA609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92" y="3720411"/>
            <a:ext cx="1920240" cy="640080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Tactical Radios (TR)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Product Manager (</a:t>
            </a:r>
            <a:r>
              <a:rPr lang="en-US" sz="900" b="1" kern="0" dirty="0" err="1">
                <a:solidFill>
                  <a:srgbClr val="FFC000"/>
                </a:solidFill>
                <a:latin typeface="Calibri" pitchFamily="34" charset="0"/>
              </a:rPr>
              <a:t>PdM</a:t>
            </a: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FFC000"/>
                </a:solidFill>
                <a:latin typeface="Calibri" pitchFamily="34" charset="0"/>
              </a:rPr>
              <a:t>(PMM 161)</a:t>
            </a:r>
          </a:p>
        </p:txBody>
      </p: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16D21901-D683-6EC4-942D-D2B629695EAD}"/>
              </a:ext>
            </a:extLst>
          </p:cNvPr>
          <p:cNvCxnSpPr>
            <a:cxnSpLocks/>
            <a:stCxn id="59" idx="0"/>
            <a:endCxn id="25" idx="2"/>
          </p:cNvCxnSpPr>
          <p:nvPr/>
        </p:nvCxnSpPr>
        <p:spPr>
          <a:xfrm rot="5400000" flipH="1" flipV="1">
            <a:off x="2317557" y="1551482"/>
            <a:ext cx="1206484" cy="3131374"/>
          </a:xfrm>
          <a:prstGeom prst="bentConnector3">
            <a:avLst>
              <a:gd name="adj1" fmla="val 2195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999A4EE-20A6-CF18-8E44-0BCFE2D96E27}"/>
              </a:ext>
            </a:extLst>
          </p:cNvPr>
          <p:cNvCxnSpPr>
            <a:cxnSpLocks/>
            <a:stCxn id="11" idx="0"/>
            <a:endCxn id="25" idx="2"/>
          </p:cNvCxnSpPr>
          <p:nvPr/>
        </p:nvCxnSpPr>
        <p:spPr>
          <a:xfrm flipV="1">
            <a:off x="4484915" y="2513927"/>
            <a:ext cx="1571" cy="1208523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/>
        </p:spPr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EAFBB9A0-4CF4-B628-356C-E87509ED5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487" y="4711011"/>
            <a:ext cx="914400" cy="549638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b="1" kern="0" dirty="0">
              <a:solidFill>
                <a:srgbClr val="FFFFFF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Wideband-SATCOM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(W-SATCOM)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Team Lead  (TL)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/>
                <a:cs typeface="Calibri"/>
              </a:rPr>
              <a:t>(PMM 162.1)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b="1" kern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4434F5D-BB7C-E5EA-1B92-82AFCEBAF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254" y="4711011"/>
            <a:ext cx="914400" cy="534986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b="1" kern="0" dirty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Terrestrial High-Capacity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  <a:cs typeface="Calibri"/>
              </a:rPr>
              <a:t>Communications (THC2)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  <a:cs typeface="Calibri"/>
              </a:rPr>
              <a:t>Team Lead (TL)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  <a:cs typeface="Calibri"/>
              </a:rPr>
              <a:t>(PMM 162.2)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b="1" kern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49B7468-7E48-1E22-212B-143F4FDD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610" y="4739613"/>
            <a:ext cx="914400" cy="516526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b="1" kern="0" dirty="0">
              <a:solidFill>
                <a:srgbClr val="FFFFFF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Psychological/Civil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Info Systems (P/CIS)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Team Lead (TL)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/>
                <a:cs typeface="Calibri"/>
              </a:rPr>
              <a:t>(PMM 163.2)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b="1" kern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3" name="Text Box 16">
            <a:extLst>
              <a:ext uri="{FF2B5EF4-FFF2-40B4-BE49-F238E27FC236}">
                <a16:creationId xmlns:a16="http://schemas.microsoft.com/office/drawing/2014/main" id="{9EA8A789-9E12-904D-715B-4FDDDB18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933" y="6826444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B050"/>
              </a:solidFill>
              <a:cs typeface="Calibri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FD7D9CE-F861-C9C9-E31D-1A2EB85E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1703" y="4727345"/>
            <a:ext cx="914400" cy="534842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b="1" kern="0" dirty="0">
              <a:solidFill>
                <a:srgbClr val="FFFFFF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Electromagnetic 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Effects (EME)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Team Lead (TL)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(PMM 163.1)</a:t>
            </a:r>
          </a:p>
          <a:p>
            <a:pPr algn="ctr">
              <a:defRPr/>
            </a:pPr>
            <a:endParaRPr lang="en-US" sz="700" b="1" kern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9AD2DB3-C11D-D3B8-0D89-2EDAA833B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0916" y="4726302"/>
            <a:ext cx="914400" cy="516526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b="1" kern="0" dirty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Position, Navigation, 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&amp; Timing (PNT)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Team Lead (TL)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/>
                <a:cs typeface="Calibri"/>
              </a:rPr>
              <a:t>(PMM 163.3)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b="1" kern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8C5F310-2B5B-76AC-6927-CA65C5C069E1}"/>
              </a:ext>
            </a:extLst>
          </p:cNvPr>
          <p:cNvSpPr/>
          <p:nvPr/>
        </p:nvSpPr>
        <p:spPr>
          <a:xfrm>
            <a:off x="7012485" y="5260810"/>
            <a:ext cx="914400" cy="10069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DMS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FABS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MARCIMS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MISO FOS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TIPS NG</a:t>
            </a:r>
          </a:p>
          <a:p>
            <a:pPr defTabSz="457191">
              <a:tabLst>
                <a:tab pos="57149" algn="l"/>
              </a:tabLst>
            </a:pPr>
            <a:endParaRPr lang="en-US" sz="743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46" indent="-171446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endParaRPr lang="en-US" sz="743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457191">
              <a:tabLst>
                <a:tab pos="57149" algn="l"/>
              </a:tabLst>
            </a:pPr>
            <a:r>
              <a:rPr lang="en-US" sz="743" i="1">
                <a:solidFill>
                  <a:srgbClr val="000000">
                    <a:lumMod val="60000"/>
                    <a:lumOff val="40000"/>
                  </a:srgbClr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21FE3A-AA3F-13F0-6151-68BB853A7AB9}"/>
              </a:ext>
            </a:extLst>
          </p:cNvPr>
          <p:cNvSpPr/>
          <p:nvPr/>
        </p:nvSpPr>
        <p:spPr>
          <a:xfrm>
            <a:off x="4025164" y="5168245"/>
            <a:ext cx="914400" cy="320985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457191">
              <a:tabLst>
                <a:tab pos="53974" algn="l"/>
              </a:tabLst>
            </a:pPr>
            <a:endParaRPr lang="en-US" sz="743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457191">
              <a:tabLst>
                <a:tab pos="53974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C10C4DB-F66D-A758-DA31-795C2E0A427D}"/>
              </a:ext>
            </a:extLst>
          </p:cNvPr>
          <p:cNvSpPr/>
          <p:nvPr/>
        </p:nvSpPr>
        <p:spPr>
          <a:xfrm>
            <a:off x="4688762" y="5294804"/>
            <a:ext cx="914400" cy="1092607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000000"/>
                </a:solidFill>
                <a:latin typeface="Calibri"/>
                <a:cs typeface="Calibri"/>
              </a:rPr>
              <a:t>AN/TRC-170A</a:t>
            </a:r>
          </a:p>
          <a:p>
            <a:pPr marL="115888" indent="-115888" defTabSz="457191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000000"/>
                </a:solidFill>
                <a:latin typeface="Calibri"/>
                <a:cs typeface="Calibri"/>
              </a:rPr>
              <a:t>EAGL</a:t>
            </a:r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000000"/>
                </a:solidFill>
                <a:latin typeface="Calibri"/>
                <a:cs typeface="Calibri"/>
              </a:rPr>
              <a:t>LRS </a:t>
            </a:r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000000"/>
                </a:solidFill>
                <a:latin typeface="Calibri"/>
                <a:cs typeface="Calibri"/>
              </a:rPr>
              <a:t>NGT</a:t>
            </a:r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000000"/>
                </a:solidFill>
                <a:latin typeface="Calibri"/>
                <a:cs typeface="Calibri"/>
              </a:rPr>
              <a:t>SMART-T</a:t>
            </a:r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000000"/>
                </a:solidFill>
                <a:latin typeface="Calibri"/>
                <a:cs typeface="Calibri"/>
              </a:rPr>
              <a:t>TEAMS I/II</a:t>
            </a:r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000000"/>
                </a:solidFill>
                <a:latin typeface="Calibri"/>
                <a:cs typeface="Calibri"/>
              </a:rPr>
              <a:t>MSAT (future)</a:t>
            </a:r>
          </a:p>
          <a:p>
            <a:pPr defTabSz="457191"/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457191"/>
            <a:endParaRPr lang="en-US" sz="800" b="1" dirty="0">
              <a:solidFill>
                <a:srgbClr val="B40000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CCEEF5B-D44C-84C5-0C1F-5283CD135220}"/>
              </a:ext>
            </a:extLst>
          </p:cNvPr>
          <p:cNvSpPr/>
          <p:nvPr/>
        </p:nvSpPr>
        <p:spPr>
          <a:xfrm>
            <a:off x="3342850" y="5285752"/>
            <a:ext cx="1143181" cy="549638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GBS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MCWS FOS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SCAR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VSAT FOS	</a:t>
            </a:r>
            <a:endParaRPr lang="en-US" sz="743">
              <a:solidFill>
                <a:srgbClr val="000000">
                  <a:lumMod val="60000"/>
                  <a:lumOff val="4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2FDA7DC-8CBB-F503-31F4-8E8E518D8413}"/>
              </a:ext>
            </a:extLst>
          </p:cNvPr>
          <p:cNvSpPr/>
          <p:nvPr/>
        </p:nvSpPr>
        <p:spPr>
          <a:xfrm>
            <a:off x="5922987" y="5253861"/>
            <a:ext cx="1190497" cy="8926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15888" indent="-115888" defTabSz="457191">
              <a:buFont typeface="Arial" panose="020B0604020202020204" pitchFamily="34" charset="0"/>
              <a:buChar char="•"/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CVRJ</a:t>
            </a:r>
          </a:p>
          <a:p>
            <a:pPr marL="115888" indent="-115888" defTabSz="457191">
              <a:buFont typeface="Arial" panose="020B0604020202020204" pitchFamily="34" charset="0"/>
              <a:buChar char="•"/>
            </a:pPr>
            <a:r>
              <a:rPr lang="en-US" sz="743" err="1">
                <a:solidFill>
                  <a:srgbClr val="000000"/>
                </a:solidFill>
                <a:latin typeface="Calibri" panose="020F0502020204030204" pitchFamily="34" charset="0"/>
              </a:rPr>
              <a:t>MEGFoS</a:t>
            </a: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 – Dis</a:t>
            </a:r>
          </a:p>
          <a:p>
            <a:pPr marL="115888" indent="-115888" defTabSz="457191">
              <a:buFont typeface="Arial" panose="020B0604020202020204" pitchFamily="34" charset="0"/>
              <a:buChar char="•"/>
            </a:pPr>
            <a:r>
              <a:rPr lang="en-US" sz="743" err="1">
                <a:solidFill>
                  <a:srgbClr val="000000"/>
                </a:solidFill>
                <a:latin typeface="Calibri" panose="020F0502020204030204" pitchFamily="34" charset="0"/>
              </a:rPr>
              <a:t>MEGFoS</a:t>
            </a: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n-US" sz="743" err="1">
                <a:solidFill>
                  <a:srgbClr val="000000"/>
                </a:solidFill>
                <a:latin typeface="Calibri" panose="020F0502020204030204" pitchFamily="34" charset="0"/>
              </a:rPr>
              <a:t>Mtd</a:t>
            </a:r>
            <a:endParaRPr lang="en-US" sz="743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15888" indent="-115888" defTabSz="457191">
              <a:buFont typeface="Arial" panose="020B0604020202020204" pitchFamily="34" charset="0"/>
              <a:buChar char="•"/>
            </a:pPr>
            <a:r>
              <a:rPr lang="en-US" sz="743" err="1">
                <a:solidFill>
                  <a:srgbClr val="000000"/>
                </a:solidFill>
                <a:latin typeface="Calibri" panose="020F0502020204030204" pitchFamily="34" charset="0"/>
              </a:rPr>
              <a:t>MEGFos</a:t>
            </a: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-TP (future)</a:t>
            </a:r>
          </a:p>
          <a:p>
            <a:pPr marL="115888" indent="-115888" defTabSz="457191">
              <a:buFont typeface="Arial" panose="020B0604020202020204" pitchFamily="34" charset="0"/>
              <a:buChar char="•"/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MFEW – Dis </a:t>
            </a:r>
          </a:p>
          <a:p>
            <a:pPr marL="115888" indent="-115888" defTabSz="457191">
              <a:buFont typeface="Arial" panose="020B0604020202020204" pitchFamily="34" charset="0"/>
              <a:buChar char="•"/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MFEW – </a:t>
            </a:r>
            <a:r>
              <a:rPr lang="en-US" sz="743" err="1">
                <a:solidFill>
                  <a:srgbClr val="000000"/>
                </a:solidFill>
                <a:latin typeface="Calibri" panose="020F0502020204030204" pitchFamily="34" charset="0"/>
              </a:rPr>
              <a:t>Mtd</a:t>
            </a: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115888" indent="-115888" defTabSz="457191">
              <a:buFont typeface="Arial" panose="020B0604020202020204" pitchFamily="34" charset="0"/>
              <a:buChar char="•"/>
            </a:pPr>
            <a:endParaRPr lang="en-US" sz="743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D24EAB7-FD87-31FC-5FE3-CFB3186CE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711011"/>
            <a:ext cx="774430" cy="457200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b="1" kern="0" dirty="0">
              <a:solidFill>
                <a:srgbClr val="FFFFFF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Ground Radios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Team Lead (TL)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/>
                <a:cs typeface="Calibri"/>
              </a:rPr>
              <a:t>(PMM 161.1)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b="1" kern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367D309-3B33-64A3-C0E6-33D75CD72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082" y="4711011"/>
            <a:ext cx="914400" cy="528072"/>
          </a:xfrm>
          <a:prstGeom prst="rect">
            <a:avLst/>
          </a:prstGeom>
          <a:solidFill>
            <a:srgbClr val="2D2D8A">
              <a:lumMod val="50000"/>
            </a:srgbClr>
          </a:solidFill>
          <a:ln w="9525" cap="flat" cmpd="sng" algn="ctr">
            <a:solidFill>
              <a:srgbClr val="06062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b="1" kern="0" dirty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Communications &amp; 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</a:rPr>
              <a:t>Security (CAS)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  <a:cs typeface="Calibri"/>
              </a:rPr>
              <a:t>Team Lead (TL)</a:t>
            </a:r>
          </a:p>
          <a:p>
            <a:pPr algn="ctr">
              <a:defRPr/>
            </a:pPr>
            <a:r>
              <a:rPr lang="en-US" sz="700" b="1" kern="0" dirty="0">
                <a:solidFill>
                  <a:srgbClr val="FFC000"/>
                </a:solidFill>
                <a:latin typeface="Calibri" pitchFamily="34" charset="0"/>
                <a:cs typeface="Calibri"/>
              </a:rPr>
              <a:t>(PMM161.2)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00" b="1" kern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00D755F-1D19-D12C-790F-FF82B826B317}"/>
              </a:ext>
            </a:extLst>
          </p:cNvPr>
          <p:cNvSpPr/>
          <p:nvPr/>
        </p:nvSpPr>
        <p:spPr>
          <a:xfrm>
            <a:off x="1600200" y="5216487"/>
            <a:ext cx="1296265" cy="1336713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COMSEC</a:t>
            </a:r>
            <a:endParaRPr lang="en-US" sz="800"/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GL-16</a:t>
            </a:r>
            <a:endParaRPr lang="en-US" sz="743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HH Link 16</a:t>
            </a:r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IISR</a:t>
            </a:r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000000"/>
                </a:solidFill>
                <a:latin typeface="Calibri"/>
                <a:cs typeface="Calibri"/>
              </a:rPr>
              <a:t>JCSE</a:t>
            </a:r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SCC</a:t>
            </a:r>
            <a:endParaRPr lang="en-US" sz="743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000000"/>
                </a:solidFill>
                <a:latin typeface="Calibri"/>
                <a:cs typeface="Calibri"/>
              </a:rPr>
              <a:t>THHR</a:t>
            </a:r>
          </a:p>
          <a:p>
            <a:pPr marL="115570" indent="-115570" defTabSz="457191">
              <a:buFont typeface="Arial" panose="020B0604020202020204" pitchFamily="34" charset="0"/>
              <a:buChar char="•"/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THHR (V) 3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THHR-SV	A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THHR Maritime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IISR Replacement (future)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255E658-DEA5-E35B-10ED-F4B2A90FC243}"/>
              </a:ext>
            </a:extLst>
          </p:cNvPr>
          <p:cNvSpPr/>
          <p:nvPr/>
        </p:nvSpPr>
        <p:spPr>
          <a:xfrm>
            <a:off x="246921" y="5168245"/>
            <a:ext cx="1139399" cy="1121269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HFR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HFR II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MBR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MBR II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MCR </a:t>
            </a:r>
            <a:r>
              <a:rPr lang="en-US" sz="743" err="1">
                <a:solidFill>
                  <a:srgbClr val="000000"/>
                </a:solidFill>
                <a:latin typeface="Calibri" panose="020F0502020204030204" pitchFamily="34" charset="0"/>
              </a:rPr>
              <a:t>FoS</a:t>
            </a:r>
            <a:endParaRPr lang="en-US" sz="743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Waveforms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 i="1">
                <a:solidFill>
                  <a:srgbClr val="000000"/>
                </a:solidFill>
                <a:latin typeface="Calibri" panose="020F0502020204030204" pitchFamily="34" charset="0"/>
              </a:rPr>
              <a:t>HF Storm (future)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 i="1">
                <a:solidFill>
                  <a:srgbClr val="000000"/>
                </a:solidFill>
                <a:latin typeface="Calibri" panose="020F0502020204030204" pitchFamily="34" charset="0"/>
              </a:rPr>
              <a:t>MARA/MOSA (future)	</a:t>
            </a:r>
            <a:endParaRPr lang="en-US" sz="743" i="1">
              <a:solidFill>
                <a:srgbClr val="000000">
                  <a:lumMod val="60000"/>
                  <a:lumOff val="4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86" name="TextBox 257">
            <a:extLst>
              <a:ext uri="{FF2B5EF4-FFF2-40B4-BE49-F238E27FC236}">
                <a16:creationId xmlns:a16="http://schemas.microsoft.com/office/drawing/2014/main" id="{FAF8B768-3B45-A9AC-E0C8-B8E44502EBC0}"/>
              </a:ext>
            </a:extLst>
          </p:cNvPr>
          <p:cNvSpPr txBox="1"/>
          <p:nvPr/>
        </p:nvSpPr>
        <p:spPr>
          <a:xfrm>
            <a:off x="-124968" y="6846313"/>
            <a:ext cx="1232643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/>
              <a:t>Last updated: 31 MAR 2025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FF76F3B-40F4-0A7D-7CD5-DD211DD6967F}"/>
              </a:ext>
            </a:extLst>
          </p:cNvPr>
          <p:cNvSpPr/>
          <p:nvPr/>
        </p:nvSpPr>
        <p:spPr>
          <a:xfrm>
            <a:off x="8049214" y="5252010"/>
            <a:ext cx="914400" cy="6639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DAGR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MARNAV</a:t>
            </a:r>
          </a:p>
          <a:p>
            <a:pPr marL="115888" indent="-115888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r>
              <a:rPr lang="en-US" sz="743">
                <a:solidFill>
                  <a:srgbClr val="000000"/>
                </a:solidFill>
                <a:latin typeface="Calibri" panose="020F0502020204030204" pitchFamily="34" charset="0"/>
              </a:rPr>
              <a:t>MGUE Inc II</a:t>
            </a:r>
          </a:p>
          <a:p>
            <a:pPr marL="171446" indent="-171446" defTabSz="457191">
              <a:buFont typeface="Arial" panose="020B0604020202020204" pitchFamily="34" charset="0"/>
              <a:buChar char="•"/>
              <a:tabLst>
                <a:tab pos="57149" algn="l"/>
              </a:tabLst>
            </a:pPr>
            <a:endParaRPr lang="en-US" sz="743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457191">
              <a:tabLst>
                <a:tab pos="57149" algn="l"/>
              </a:tabLst>
            </a:pPr>
            <a:r>
              <a:rPr lang="en-US" sz="743" i="1">
                <a:solidFill>
                  <a:srgbClr val="000000">
                    <a:lumMod val="60000"/>
                    <a:lumOff val="40000"/>
                  </a:srgbClr>
                </a:solidFill>
                <a:latin typeface="Calibri" panose="020F0502020204030204" pitchFamily="34" charset="0"/>
              </a:rPr>
              <a:t>	</a:t>
            </a:r>
          </a:p>
        </p:txBody>
      </p: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E7119B81-D279-F9FC-1648-7AC5EC97A520}"/>
              </a:ext>
            </a:extLst>
          </p:cNvPr>
          <p:cNvCxnSpPr>
            <a:cxnSpLocks/>
            <a:stCxn id="82" idx="0"/>
            <a:endCxn id="59" idx="2"/>
          </p:cNvCxnSpPr>
          <p:nvPr/>
        </p:nvCxnSpPr>
        <p:spPr>
          <a:xfrm rot="5400000" flipH="1" flipV="1">
            <a:off x="810203" y="4166103"/>
            <a:ext cx="350520" cy="73929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or: Elbow 103">
            <a:extLst>
              <a:ext uri="{FF2B5EF4-FFF2-40B4-BE49-F238E27FC236}">
                <a16:creationId xmlns:a16="http://schemas.microsoft.com/office/drawing/2014/main" id="{EBD416A2-9210-A349-9FB8-AF45ADED8814}"/>
              </a:ext>
            </a:extLst>
          </p:cNvPr>
          <p:cNvCxnSpPr>
            <a:cxnSpLocks/>
            <a:stCxn id="71" idx="0"/>
            <a:endCxn id="11" idx="2"/>
          </p:cNvCxnSpPr>
          <p:nvPr/>
        </p:nvCxnSpPr>
        <p:spPr>
          <a:xfrm rot="16200000" flipV="1">
            <a:off x="4616945" y="4230501"/>
            <a:ext cx="348481" cy="61253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FAD307F3-7581-904E-D50F-37B9CE7D03DC}"/>
              </a:ext>
            </a:extLst>
          </p:cNvPr>
          <p:cNvCxnSpPr>
            <a:cxnSpLocks/>
            <a:stCxn id="70" idx="0"/>
            <a:endCxn id="11" idx="2"/>
          </p:cNvCxnSpPr>
          <p:nvPr/>
        </p:nvCxnSpPr>
        <p:spPr>
          <a:xfrm rot="5400000" flipH="1" flipV="1">
            <a:off x="3965061" y="4191157"/>
            <a:ext cx="348481" cy="69122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Elbow 111">
            <a:extLst>
              <a:ext uri="{FF2B5EF4-FFF2-40B4-BE49-F238E27FC236}">
                <a16:creationId xmlns:a16="http://schemas.microsoft.com/office/drawing/2014/main" id="{982B16A2-2F50-D1F4-6C42-AD3EC9378C68}"/>
              </a:ext>
            </a:extLst>
          </p:cNvPr>
          <p:cNvCxnSpPr>
            <a:cxnSpLocks/>
            <a:stCxn id="74" idx="0"/>
            <a:endCxn id="16" idx="2"/>
          </p:cNvCxnSpPr>
          <p:nvPr/>
        </p:nvCxnSpPr>
        <p:spPr>
          <a:xfrm rot="5400000" flipH="1" flipV="1">
            <a:off x="6743083" y="4018351"/>
            <a:ext cx="364815" cy="105317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or: Elbow 112">
            <a:extLst>
              <a:ext uri="{FF2B5EF4-FFF2-40B4-BE49-F238E27FC236}">
                <a16:creationId xmlns:a16="http://schemas.microsoft.com/office/drawing/2014/main" id="{C4A51D2B-4495-EAA4-8D35-4B3D0D0A9595}"/>
              </a:ext>
            </a:extLst>
          </p:cNvPr>
          <p:cNvCxnSpPr>
            <a:cxnSpLocks/>
            <a:stCxn id="72" idx="0"/>
            <a:endCxn id="16" idx="2"/>
          </p:cNvCxnSpPr>
          <p:nvPr/>
        </p:nvCxnSpPr>
        <p:spPr>
          <a:xfrm rot="5400000" flipH="1" flipV="1">
            <a:off x="7261902" y="4549439"/>
            <a:ext cx="377083" cy="326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BC634FB3-A01F-3CF8-8A4B-6BBC27062EA2}"/>
              </a:ext>
            </a:extLst>
          </p:cNvPr>
          <p:cNvCxnSpPr>
            <a:cxnSpLocks/>
            <a:stCxn id="75" idx="0"/>
            <a:endCxn id="16" idx="2"/>
          </p:cNvCxnSpPr>
          <p:nvPr/>
        </p:nvCxnSpPr>
        <p:spPr>
          <a:xfrm rot="16200000" flipV="1">
            <a:off x="7773211" y="4041396"/>
            <a:ext cx="363772" cy="100603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1AC8B22A-9085-92A4-CA93-5731C342A803}"/>
              </a:ext>
            </a:extLst>
          </p:cNvPr>
          <p:cNvCxnSpPr>
            <a:cxnSpLocks/>
            <a:stCxn id="83" idx="0"/>
            <a:endCxn id="59" idx="2"/>
          </p:cNvCxnSpPr>
          <p:nvPr/>
        </p:nvCxnSpPr>
        <p:spPr>
          <a:xfrm rot="16200000" flipV="1">
            <a:off x="1537437" y="4178166"/>
            <a:ext cx="350520" cy="71517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604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0DD0-ACE9-95D6-9FFD-F6B15E9B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808" y="244158"/>
            <a:ext cx="2743200" cy="487362"/>
          </a:xfrm>
        </p:spPr>
        <p:txBody>
          <a:bodyPr/>
          <a:lstStyle/>
          <a:p>
            <a:r>
              <a:rPr lang="en-US" dirty="0"/>
              <a:t>Where are we today?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340A4-B3E7-FB87-F823-D4B86190C5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04162025</a:t>
            </a: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046961B-20CC-7998-AB35-3513F5B2007C}"/>
              </a:ext>
            </a:extLst>
          </p:cNvPr>
          <p:cNvSpPr>
            <a:spLocks noChangeAspect="1"/>
          </p:cNvSpPr>
          <p:nvPr/>
        </p:nvSpPr>
        <p:spPr>
          <a:xfrm>
            <a:off x="3207136" y="2071124"/>
            <a:ext cx="2743200" cy="2743200"/>
          </a:xfrm>
          <a:prstGeom prst="ellipse">
            <a:avLst/>
          </a:prstGeom>
          <a:solidFill>
            <a:srgbClr val="A50021"/>
          </a:solidFill>
          <a:ln w="28575">
            <a:solidFill>
              <a:srgbClr val="FFC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1B219B-FCA5-69C8-861A-04E1B143488D}"/>
              </a:ext>
            </a:extLst>
          </p:cNvPr>
          <p:cNvCxnSpPr>
            <a:cxnSpLocks/>
          </p:cNvCxnSpPr>
          <p:nvPr/>
        </p:nvCxnSpPr>
        <p:spPr>
          <a:xfrm>
            <a:off x="5096091" y="3696847"/>
            <a:ext cx="3926166" cy="2159879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2430499-650E-6AAB-1271-485C79B61016}"/>
              </a:ext>
            </a:extLst>
          </p:cNvPr>
          <p:cNvSpPr txBox="1"/>
          <p:nvPr/>
        </p:nvSpPr>
        <p:spPr>
          <a:xfrm>
            <a:off x="4643112" y="2462808"/>
            <a:ext cx="1047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Product Manager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High-Capacity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Communications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(HCC)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E2DDE-F809-F67B-B64D-88A641762FFC}"/>
              </a:ext>
            </a:extLst>
          </p:cNvPr>
          <p:cNvSpPr txBox="1"/>
          <p:nvPr/>
        </p:nvSpPr>
        <p:spPr>
          <a:xfrm>
            <a:off x="4047910" y="4037601"/>
            <a:ext cx="118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Product Manager Electromagnetic Warfare Systems (EWS)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85CA6-69FE-9A19-594C-6E258CC23E7D}"/>
              </a:ext>
            </a:extLst>
          </p:cNvPr>
          <p:cNvSpPr txBox="1"/>
          <p:nvPr/>
        </p:nvSpPr>
        <p:spPr>
          <a:xfrm>
            <a:off x="3419023" y="2631441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Product Manager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Ground Radios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(GR)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AFFD709-63EA-A6F2-6115-421B57C63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34" y="2832673"/>
            <a:ext cx="1188720" cy="118872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476E66-76A0-968D-3FCF-8D6D18FB628D}"/>
              </a:ext>
            </a:extLst>
          </p:cNvPr>
          <p:cNvCxnSpPr>
            <a:cxnSpLocks/>
          </p:cNvCxnSpPr>
          <p:nvPr/>
        </p:nvCxnSpPr>
        <p:spPr>
          <a:xfrm flipV="1">
            <a:off x="229547" y="3829536"/>
            <a:ext cx="3890423" cy="1988035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FF9886-D2D8-3C1C-34A1-1D6E6261DB53}"/>
              </a:ext>
            </a:extLst>
          </p:cNvPr>
          <p:cNvCxnSpPr>
            <a:cxnSpLocks/>
          </p:cNvCxnSpPr>
          <p:nvPr/>
        </p:nvCxnSpPr>
        <p:spPr>
          <a:xfrm flipV="1">
            <a:off x="4618403" y="787459"/>
            <a:ext cx="0" cy="2029006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D94FA-6557-A6BD-2ABB-120B341A3896}"/>
              </a:ext>
            </a:extLst>
          </p:cNvPr>
          <p:cNvGrpSpPr/>
          <p:nvPr/>
        </p:nvGrpSpPr>
        <p:grpSpPr>
          <a:xfrm>
            <a:off x="4455357" y="4868685"/>
            <a:ext cx="1173103" cy="915530"/>
            <a:chOff x="2801317" y="5280597"/>
            <a:chExt cx="1173103" cy="91553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78385C2-1CCD-AE9B-B9E7-6374F8D04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317" y="5280597"/>
              <a:ext cx="1173103" cy="72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6FB151B3-5F77-D789-889D-53E13F95FD2C}"/>
                </a:ext>
              </a:extLst>
            </p:cNvPr>
            <p:cNvSpPr txBox="1">
              <a:spLocks/>
            </p:cNvSpPr>
            <p:nvPr/>
          </p:nvSpPr>
          <p:spPr>
            <a:xfrm>
              <a:off x="2986335" y="5979034"/>
              <a:ext cx="791739" cy="217093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91440" tIns="45720" rIns="91440" bIns="45720" anchor="t">
              <a:no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800" b="1">
                  <a:latin typeface="Arial"/>
                </a:rPr>
                <a:t>MVPA</a:t>
              </a:r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B6E52A3-B8D0-AAF8-B4BE-0A4FDB7A20F7}"/>
              </a:ext>
            </a:extLst>
          </p:cNvPr>
          <p:cNvGrpSpPr/>
          <p:nvPr/>
        </p:nvGrpSpPr>
        <p:grpSpPr>
          <a:xfrm>
            <a:off x="3742493" y="4902058"/>
            <a:ext cx="791739" cy="1829324"/>
            <a:chOff x="4054789" y="4901299"/>
            <a:chExt cx="791739" cy="1829324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4A5D26AB-A7C8-923A-8026-14902FF4E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908" y="4901299"/>
              <a:ext cx="642134" cy="1671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488D65E0-1076-1B6D-8AE4-1FA8B2F31B8D}"/>
                </a:ext>
              </a:extLst>
            </p:cNvPr>
            <p:cNvSpPr txBox="1">
              <a:spLocks/>
            </p:cNvSpPr>
            <p:nvPr/>
          </p:nvSpPr>
          <p:spPr>
            <a:xfrm>
              <a:off x="4054789" y="6513530"/>
              <a:ext cx="791739" cy="217093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91440" tIns="45720" rIns="91440" bIns="45720" anchor="t">
              <a:no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800" b="1">
                  <a:latin typeface="Arial"/>
                </a:rPr>
                <a:t>Modi II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F06858-F3D1-184E-2EFF-EE7BC1C80FDB}"/>
              </a:ext>
            </a:extLst>
          </p:cNvPr>
          <p:cNvGrpSpPr/>
          <p:nvPr/>
        </p:nvGrpSpPr>
        <p:grpSpPr>
          <a:xfrm>
            <a:off x="4660174" y="5922120"/>
            <a:ext cx="946087" cy="663466"/>
            <a:chOff x="4979266" y="5039280"/>
            <a:chExt cx="1396171" cy="926602"/>
          </a:xfrm>
        </p:grpSpPr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3CC11DF3-4BCA-A17A-D446-5E6C13CA86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344" y="5039280"/>
              <a:ext cx="1198876" cy="66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6C2F8ACF-94C8-983B-D4F4-CA6A2C8090F9}"/>
                </a:ext>
              </a:extLst>
            </p:cNvPr>
            <p:cNvSpPr txBox="1">
              <a:spLocks/>
            </p:cNvSpPr>
            <p:nvPr/>
          </p:nvSpPr>
          <p:spPr>
            <a:xfrm>
              <a:off x="4979266" y="5720858"/>
              <a:ext cx="1396171" cy="245024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91440" tIns="45720" rIns="91440" bIns="45720" anchor="t">
              <a:no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800" b="1" err="1">
                  <a:latin typeface="Arial"/>
                </a:rPr>
                <a:t>MEGFoS</a:t>
              </a:r>
              <a:r>
                <a:rPr lang="en-US" sz="800" b="1">
                  <a:latin typeface="Arial"/>
                </a:rPr>
                <a:t> Team Portable</a:t>
              </a:r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DD5398-31ED-3167-E834-45DB81C3ECE1}"/>
              </a:ext>
            </a:extLst>
          </p:cNvPr>
          <p:cNvGrpSpPr/>
          <p:nvPr/>
        </p:nvGrpSpPr>
        <p:grpSpPr>
          <a:xfrm>
            <a:off x="2748551" y="5843369"/>
            <a:ext cx="810037" cy="611737"/>
            <a:chOff x="1983770" y="5309193"/>
            <a:chExt cx="810037" cy="6117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E35BD03-3A28-8327-7658-C2322D43E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3770" y="5309193"/>
              <a:ext cx="810037" cy="400462"/>
            </a:xfrm>
            <a:prstGeom prst="rect">
              <a:avLst/>
            </a:prstGeom>
          </p:spPr>
        </p:pic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34EE771A-D9FA-B66B-3886-0CBD86616368}"/>
                </a:ext>
              </a:extLst>
            </p:cNvPr>
            <p:cNvSpPr txBox="1">
              <a:spLocks/>
            </p:cNvSpPr>
            <p:nvPr/>
          </p:nvSpPr>
          <p:spPr>
            <a:xfrm>
              <a:off x="1996105" y="5703837"/>
              <a:ext cx="791739" cy="217093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91440" tIns="45720" rIns="91440" bIns="45720" anchor="t">
              <a:no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800" b="1">
                  <a:latin typeface="Arial"/>
                </a:rPr>
                <a:t>MARCIMS</a:t>
              </a:r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B91B65-000A-DBC7-2209-6C949428B981}"/>
              </a:ext>
            </a:extLst>
          </p:cNvPr>
          <p:cNvGrpSpPr/>
          <p:nvPr/>
        </p:nvGrpSpPr>
        <p:grpSpPr>
          <a:xfrm>
            <a:off x="2757701" y="4478969"/>
            <a:ext cx="791739" cy="997440"/>
            <a:chOff x="3040440" y="5737918"/>
            <a:chExt cx="791739" cy="99744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3B85214-129D-1A59-7317-EFD8FEC13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0912" t="12495" r="-977" b="12206"/>
            <a:stretch/>
          </p:blipFill>
          <p:spPr>
            <a:xfrm>
              <a:off x="3044853" y="5737918"/>
              <a:ext cx="783290" cy="759231"/>
            </a:xfrm>
            <a:prstGeom prst="rect">
              <a:avLst/>
            </a:prstGeom>
          </p:spPr>
        </p:pic>
        <p:sp>
          <p:nvSpPr>
            <p:cNvPr id="32" name="Subtitle 2">
              <a:extLst>
                <a:ext uri="{FF2B5EF4-FFF2-40B4-BE49-F238E27FC236}">
                  <a16:creationId xmlns:a16="http://schemas.microsoft.com/office/drawing/2014/main" id="{027FD50D-CFD5-0946-9A7D-6D8D5EC1E404}"/>
                </a:ext>
              </a:extLst>
            </p:cNvPr>
            <p:cNvSpPr txBox="1">
              <a:spLocks/>
            </p:cNvSpPr>
            <p:nvPr/>
          </p:nvSpPr>
          <p:spPr>
            <a:xfrm>
              <a:off x="3040440" y="6518265"/>
              <a:ext cx="791739" cy="217093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91440" tIns="45720" rIns="91440" bIns="45720" anchor="t">
              <a:no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800" b="1">
                  <a:latin typeface="Arial"/>
                </a:rPr>
                <a:t>FABS</a:t>
              </a:r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E84D-5D22-D960-6A21-1C5D50E0136C}"/>
              </a:ext>
            </a:extLst>
          </p:cNvPr>
          <p:cNvGrpSpPr/>
          <p:nvPr/>
        </p:nvGrpSpPr>
        <p:grpSpPr>
          <a:xfrm>
            <a:off x="1068703" y="5490869"/>
            <a:ext cx="1350769" cy="922980"/>
            <a:chOff x="3045533" y="4808822"/>
            <a:chExt cx="1819481" cy="129301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0299587-8E87-90AE-AC85-1FA2E372B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5533" y="4808822"/>
              <a:ext cx="1819481" cy="1080506"/>
            </a:xfrm>
            <a:prstGeom prst="rect">
              <a:avLst/>
            </a:prstGeom>
          </p:spPr>
        </p:pic>
        <p:sp>
          <p:nvSpPr>
            <p:cNvPr id="38" name="Subtitle 2">
              <a:extLst>
                <a:ext uri="{FF2B5EF4-FFF2-40B4-BE49-F238E27FC236}">
                  <a16:creationId xmlns:a16="http://schemas.microsoft.com/office/drawing/2014/main" id="{92443817-A678-4B29-8BF6-200A767E0D7F}"/>
                </a:ext>
              </a:extLst>
            </p:cNvPr>
            <p:cNvSpPr txBox="1">
              <a:spLocks/>
            </p:cNvSpPr>
            <p:nvPr/>
          </p:nvSpPr>
          <p:spPr>
            <a:xfrm>
              <a:off x="3563583" y="5884743"/>
              <a:ext cx="791739" cy="217093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lIns="91440" tIns="45720" rIns="91440" bIns="45720" anchor="t">
              <a:no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800" b="1">
                  <a:latin typeface="Arial"/>
                </a:rPr>
                <a:t>DMS</a:t>
              </a:r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540F117-F5A3-D7E3-96AC-1B9AA4CBF3DD}"/>
              </a:ext>
            </a:extLst>
          </p:cNvPr>
          <p:cNvGrpSpPr/>
          <p:nvPr/>
        </p:nvGrpSpPr>
        <p:grpSpPr>
          <a:xfrm>
            <a:off x="5376290" y="4389194"/>
            <a:ext cx="1260451" cy="1428492"/>
            <a:chOff x="5405266" y="4410725"/>
            <a:chExt cx="1260451" cy="142849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D6E30BE-7401-5DB0-0ECF-192D7F3899C7}"/>
                </a:ext>
              </a:extLst>
            </p:cNvPr>
            <p:cNvGrpSpPr/>
            <p:nvPr/>
          </p:nvGrpSpPr>
          <p:grpSpPr>
            <a:xfrm>
              <a:off x="5405266" y="4410725"/>
              <a:ext cx="1260451" cy="1428492"/>
              <a:chOff x="5442887" y="4435394"/>
              <a:chExt cx="1260451" cy="1428492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37DFBB4-DC79-EF2C-DD7E-4B9B5E744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11127" y="4435394"/>
                <a:ext cx="706701" cy="1210635"/>
              </a:xfrm>
              <a:prstGeom prst="rect">
                <a:avLst/>
              </a:prstGeom>
            </p:spPr>
          </p:pic>
          <p:sp>
            <p:nvSpPr>
              <p:cNvPr id="43" name="Subtitle 2">
                <a:extLst>
                  <a:ext uri="{FF2B5EF4-FFF2-40B4-BE49-F238E27FC236}">
                    <a16:creationId xmlns:a16="http://schemas.microsoft.com/office/drawing/2014/main" id="{0593A1E4-FC54-7D2E-97E3-1D0C125FD2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2887" y="5655016"/>
                <a:ext cx="1260451" cy="208870"/>
              </a:xfrm>
              <a:prstGeom prst="rect">
                <a:avLst/>
              </a:prstGeom>
              <a:noFill/>
              <a:ln w="3175">
                <a:noFill/>
              </a:ln>
              <a:effectLst/>
            </p:spPr>
            <p:txBody>
              <a:bodyPr lIns="91440" tIns="45720" rIns="91440" bIns="45720" anchor="t">
                <a:noAutofit/>
              </a:bodyPr>
              <a:lstStyle/>
              <a:p>
                <a:pPr algn="ctr">
                  <a:spcBef>
                    <a:spcPct val="20000"/>
                  </a:spcBef>
                  <a:defRPr/>
                </a:pPr>
                <a:r>
                  <a:rPr lang="en-US" sz="800" b="1" err="1">
                    <a:latin typeface="Arial"/>
                  </a:rPr>
                  <a:t>MEGFoS</a:t>
                </a:r>
                <a:r>
                  <a:rPr lang="en-US" sz="800" b="1">
                    <a:latin typeface="Arial"/>
                  </a:rPr>
                  <a:t> Dismounted Backpack</a:t>
                </a:r>
                <a:endParaRPr lang="en-US" sz="800" b="1">
                  <a:cs typeface="Arial"/>
                </a:endParaRP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4E0C09-8DA1-2167-0D00-632505B26EC9}"/>
                </a:ext>
              </a:extLst>
            </p:cNvPr>
            <p:cNvSpPr/>
            <p:nvPr/>
          </p:nvSpPr>
          <p:spPr>
            <a:xfrm>
              <a:off x="5716232" y="4449887"/>
              <a:ext cx="240112" cy="14965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8B8C0E6-FD97-EC85-347C-7019DB38F042}"/>
              </a:ext>
            </a:extLst>
          </p:cNvPr>
          <p:cNvGrpSpPr/>
          <p:nvPr/>
        </p:nvGrpSpPr>
        <p:grpSpPr>
          <a:xfrm>
            <a:off x="4849655" y="861990"/>
            <a:ext cx="830817" cy="725699"/>
            <a:chOff x="6078987" y="2220662"/>
            <a:chExt cx="830817" cy="7256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303FFDD-D6E5-C7E1-D17E-60C7A5E42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8987" y="2220662"/>
              <a:ext cx="820491" cy="517072"/>
            </a:xfrm>
            <a:prstGeom prst="rect">
              <a:avLst/>
            </a:prstGeom>
          </p:spPr>
        </p:pic>
        <p:sp>
          <p:nvSpPr>
            <p:cNvPr id="46" name="Subtitle 2">
              <a:extLst>
                <a:ext uri="{FF2B5EF4-FFF2-40B4-BE49-F238E27FC236}">
                  <a16:creationId xmlns:a16="http://schemas.microsoft.com/office/drawing/2014/main" id="{5136BCC1-8F68-AA94-5E8A-1804CC53DADC}"/>
                </a:ext>
              </a:extLst>
            </p:cNvPr>
            <p:cNvSpPr txBox="1">
              <a:spLocks/>
            </p:cNvSpPr>
            <p:nvPr/>
          </p:nvSpPr>
          <p:spPr>
            <a:xfrm>
              <a:off x="6096606" y="2707246"/>
              <a:ext cx="813198" cy="239115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algn="ctr"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800" b="1" dirty="0">
                  <a:latin typeface="Arial"/>
                </a:rPr>
                <a:t>AN/TRC-170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F47DE5E-4A19-D88A-3C0E-2168E6397412}"/>
              </a:ext>
            </a:extLst>
          </p:cNvPr>
          <p:cNvGrpSpPr/>
          <p:nvPr/>
        </p:nvGrpSpPr>
        <p:grpSpPr>
          <a:xfrm>
            <a:off x="8056877" y="4455961"/>
            <a:ext cx="965380" cy="721596"/>
            <a:chOff x="1943483" y="4653541"/>
            <a:chExt cx="1299163" cy="1180686"/>
          </a:xfrm>
        </p:grpSpPr>
        <p:pic>
          <p:nvPicPr>
            <p:cNvPr id="48" name="Picture 42">
              <a:extLst>
                <a:ext uri="{FF2B5EF4-FFF2-40B4-BE49-F238E27FC236}">
                  <a16:creationId xmlns:a16="http://schemas.microsoft.com/office/drawing/2014/main" id="{7CFAEF4B-E15E-A7B8-2EEA-D55B6D7EBA8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1" cstate="print"/>
            <a:srcRect t="5961" b="-198"/>
            <a:stretch/>
          </p:blipFill>
          <p:spPr bwMode="auto">
            <a:xfrm>
              <a:off x="2180324" y="4970867"/>
              <a:ext cx="878408" cy="578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9EAF119D-6D00-4468-F4AE-901F58842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88016" y="4653541"/>
              <a:ext cx="486118" cy="417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ABC96642-18F4-85A0-AD86-D48DE6B1EBD8}"/>
                </a:ext>
              </a:extLst>
            </p:cNvPr>
            <p:cNvSpPr txBox="1">
              <a:spLocks/>
            </p:cNvSpPr>
            <p:nvPr/>
          </p:nvSpPr>
          <p:spPr>
            <a:xfrm>
              <a:off x="1943483" y="5541317"/>
              <a:ext cx="1299163" cy="29291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800" b="1" dirty="0">
                  <a:latin typeface="Arial"/>
                </a:rPr>
                <a:t>SMART-T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E52C64FD-FF6A-C93F-8A70-8DE4CF5B04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9742" y="1636942"/>
            <a:ext cx="779335" cy="10655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463D7D8-B4A4-5DB5-6676-7F21D46A43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4545" y="1807603"/>
            <a:ext cx="646370" cy="11755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991D017-1967-532B-4C13-FC49F42F63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1140" y="1783309"/>
            <a:ext cx="1042913" cy="11290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C29B392-686C-CED7-5FA8-4BB61782E1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29673" y="861990"/>
            <a:ext cx="853855" cy="82586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18E6B5C-A174-1369-61D6-2E57029CFB8A}"/>
              </a:ext>
            </a:extLst>
          </p:cNvPr>
          <p:cNvGrpSpPr/>
          <p:nvPr/>
        </p:nvGrpSpPr>
        <p:grpSpPr>
          <a:xfrm>
            <a:off x="7006903" y="4040097"/>
            <a:ext cx="1225965" cy="537000"/>
            <a:chOff x="5633947" y="5230227"/>
            <a:chExt cx="1225965" cy="537000"/>
          </a:xfrm>
        </p:grpSpPr>
        <p:sp>
          <p:nvSpPr>
            <p:cNvPr id="56" name="Subtitle 2">
              <a:extLst>
                <a:ext uri="{FF2B5EF4-FFF2-40B4-BE49-F238E27FC236}">
                  <a16:creationId xmlns:a16="http://schemas.microsoft.com/office/drawing/2014/main" id="{C39D7EE8-4262-F6F3-D11A-52CCB2DB38BF}"/>
                </a:ext>
              </a:extLst>
            </p:cNvPr>
            <p:cNvSpPr txBox="1">
              <a:spLocks/>
            </p:cNvSpPr>
            <p:nvPr/>
          </p:nvSpPr>
          <p:spPr>
            <a:xfrm>
              <a:off x="6041735" y="5581900"/>
              <a:ext cx="404175" cy="185327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800" b="1" dirty="0">
                  <a:latin typeface="Arial"/>
                </a:rPr>
                <a:t>GBS</a:t>
              </a:r>
              <a:endParaRPr lang="en-US" sz="700" b="1" dirty="0">
                <a:latin typeface="Arial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D8FEEE0-CEE8-24D4-05D5-4D4987C6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947" y="5245783"/>
              <a:ext cx="677936" cy="355022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2A497B8-5F80-9542-B5F4-B35F38033573}"/>
                </a:ext>
              </a:extLst>
            </p:cNvPr>
            <p:cNvPicPr/>
            <p:nvPr/>
          </p:nvPicPr>
          <p:blipFill rotWithShape="1">
            <a:blip r:embed="rId18" cstate="print"/>
            <a:srcRect l="71881" t="48051" r="7085" b="20015"/>
            <a:stretch/>
          </p:blipFill>
          <p:spPr>
            <a:xfrm>
              <a:off x="6364414" y="5230227"/>
              <a:ext cx="495498" cy="349097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150B957-4D1B-79E3-5F19-E5014CBD190B}"/>
              </a:ext>
            </a:extLst>
          </p:cNvPr>
          <p:cNvGrpSpPr/>
          <p:nvPr/>
        </p:nvGrpSpPr>
        <p:grpSpPr>
          <a:xfrm>
            <a:off x="6745812" y="5011546"/>
            <a:ext cx="718076" cy="1101706"/>
            <a:chOff x="1408745" y="2689676"/>
            <a:chExt cx="718076" cy="1101706"/>
          </a:xfrm>
        </p:grpSpPr>
        <p:sp>
          <p:nvSpPr>
            <p:cNvPr id="60" name="Subtitle 2">
              <a:extLst>
                <a:ext uri="{FF2B5EF4-FFF2-40B4-BE49-F238E27FC236}">
                  <a16:creationId xmlns:a16="http://schemas.microsoft.com/office/drawing/2014/main" id="{6CFE81BD-7E34-7B7A-D443-38A8AF3834F1}"/>
                </a:ext>
              </a:extLst>
            </p:cNvPr>
            <p:cNvSpPr txBox="1">
              <a:spLocks/>
            </p:cNvSpPr>
            <p:nvPr/>
          </p:nvSpPr>
          <p:spPr>
            <a:xfrm>
              <a:off x="1498811" y="3563688"/>
              <a:ext cx="531179" cy="227694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800" b="1" dirty="0">
                  <a:latin typeface="Arial"/>
                </a:rPr>
                <a:t>DAGR</a:t>
              </a:r>
            </a:p>
          </p:txBody>
        </p:sp>
        <p:pic>
          <p:nvPicPr>
            <p:cNvPr id="61" name="Picture 545" descr="DAGR">
              <a:extLst>
                <a:ext uri="{FF2B5EF4-FFF2-40B4-BE49-F238E27FC236}">
                  <a16:creationId xmlns:a16="http://schemas.microsoft.com/office/drawing/2014/main" id="{10080E66-D1E7-5161-82DE-D46BFCE1C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132" b="100000" l="3352" r="98883">
                          <a14:backgroundMark x1="82123" y1="67547" x2="82123" y2="67547"/>
                          <a14:backgroundMark x1="82123" y1="67547" x2="82123" y2="67547"/>
                          <a14:backgroundMark x1="82123" y1="67547" x2="82123" y2="67547"/>
                          <a14:backgroundMark x1="82123" y1="67547" x2="82123" y2="67547"/>
                          <a14:backgroundMark x1="82123" y1="67547" x2="82123" y2="67547"/>
                          <a14:backgroundMark x1="89385" y1="53962" x2="89385" y2="53962"/>
                          <a14:backgroundMark x1="89385" y1="53962" x2="89385" y2="53962"/>
                          <a14:backgroundMark x1="89385" y1="53962" x2="89385" y2="53962"/>
                          <a14:backgroundMark x1="92179" y1="37736" x2="92179" y2="37736"/>
                          <a14:backgroundMark x1="96648" y1="30566" x2="96648" y2="305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745" y="2689676"/>
              <a:ext cx="718076" cy="100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2ED895F-DA78-9543-4C75-EB3BFF8FEFCC}"/>
              </a:ext>
            </a:extLst>
          </p:cNvPr>
          <p:cNvGrpSpPr/>
          <p:nvPr/>
        </p:nvGrpSpPr>
        <p:grpSpPr>
          <a:xfrm>
            <a:off x="7452567" y="5582906"/>
            <a:ext cx="695208" cy="932550"/>
            <a:chOff x="2586264" y="2826214"/>
            <a:chExt cx="695208" cy="932550"/>
          </a:xfrm>
        </p:grpSpPr>
        <p:sp>
          <p:nvSpPr>
            <p:cNvPr id="63" name="Subtitle 2">
              <a:extLst>
                <a:ext uri="{FF2B5EF4-FFF2-40B4-BE49-F238E27FC236}">
                  <a16:creationId xmlns:a16="http://schemas.microsoft.com/office/drawing/2014/main" id="{8D5936B7-CADD-8373-671E-29FEF3F61631}"/>
                </a:ext>
              </a:extLst>
            </p:cNvPr>
            <p:cNvSpPr txBox="1">
              <a:spLocks/>
            </p:cNvSpPr>
            <p:nvPr/>
          </p:nvSpPr>
          <p:spPr>
            <a:xfrm>
              <a:off x="2586264" y="3588477"/>
              <a:ext cx="695208" cy="170287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800" b="1" dirty="0">
                  <a:latin typeface="Arial"/>
                </a:rPr>
                <a:t>MARNAV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7C79B6D-83A6-FC5D-A4CF-B68575D52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678961" y="2826214"/>
              <a:ext cx="509814" cy="792775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74EEADD-4AB0-10F1-9195-CD176819EF96}"/>
              </a:ext>
            </a:extLst>
          </p:cNvPr>
          <p:cNvGrpSpPr/>
          <p:nvPr/>
        </p:nvGrpSpPr>
        <p:grpSpPr>
          <a:xfrm>
            <a:off x="479192" y="1478517"/>
            <a:ext cx="752881" cy="821616"/>
            <a:chOff x="1865258" y="1300017"/>
            <a:chExt cx="752881" cy="821616"/>
          </a:xfrm>
        </p:grpSpPr>
        <p:pic>
          <p:nvPicPr>
            <p:cNvPr id="66" name="Picture 62" descr="PRC-148">
              <a:extLst>
                <a:ext uri="{FF2B5EF4-FFF2-40B4-BE49-F238E27FC236}">
                  <a16:creationId xmlns:a16="http://schemas.microsoft.com/office/drawing/2014/main" id="{4F210A11-9149-B1DD-1CA9-105274E70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foregroundMark x1="58798" y1="6903" x2="58798" y2="6903"/>
                          <a14:foregroundMark x1="60515" y1="5784" x2="60515" y2="5784"/>
                          <a14:foregroundMark x1="60515" y1="2985" x2="60515" y2="2985"/>
                          <a14:foregroundMark x1="19313" y1="8769" x2="19313" y2="8769"/>
                          <a14:foregroundMark x1="27468" y1="6903" x2="27468" y2="6903"/>
                          <a14:foregroundMark x1="27468" y1="9515" x2="27468" y2="9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868" y="1300017"/>
              <a:ext cx="285660" cy="65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Subtitle 2">
              <a:extLst>
                <a:ext uri="{FF2B5EF4-FFF2-40B4-BE49-F238E27FC236}">
                  <a16:creationId xmlns:a16="http://schemas.microsoft.com/office/drawing/2014/main" id="{23CB4635-6D5E-57A7-149F-9800D55320C4}"/>
                </a:ext>
              </a:extLst>
            </p:cNvPr>
            <p:cNvSpPr txBox="1">
              <a:spLocks/>
            </p:cNvSpPr>
            <p:nvPr/>
          </p:nvSpPr>
          <p:spPr>
            <a:xfrm>
              <a:off x="1865258" y="1916435"/>
              <a:ext cx="752881" cy="205198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800" b="1" dirty="0">
                  <a:latin typeface="Arial"/>
                </a:rPr>
                <a:t>THHR (V) 3 </a:t>
              </a:r>
            </a:p>
            <a:p>
              <a:pPr>
                <a:spcBef>
                  <a:spcPct val="20000"/>
                </a:spcBef>
                <a:buFont typeface="Arial" charset="0"/>
                <a:buNone/>
                <a:defRPr/>
              </a:pPr>
              <a:endParaRPr lang="en-US" sz="800" b="1" dirty="0">
                <a:latin typeface="Arial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607C129-E2E1-FC87-C69D-93B523F3AE3F}"/>
              </a:ext>
            </a:extLst>
          </p:cNvPr>
          <p:cNvGrpSpPr/>
          <p:nvPr/>
        </p:nvGrpSpPr>
        <p:grpSpPr>
          <a:xfrm>
            <a:off x="361156" y="3024058"/>
            <a:ext cx="703687" cy="515029"/>
            <a:chOff x="214305" y="1127487"/>
            <a:chExt cx="703687" cy="515029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53A2D16A-74A3-62D2-A9BD-903BBD32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887" b="90566" l="6000" r="97000">
                          <a14:foregroundMark x1="6000" y1="26415" x2="6000" y2="26415"/>
                          <a14:foregroundMark x1="15000" y1="24528" x2="15000" y2="24528"/>
                          <a14:foregroundMark x1="39000" y1="1887" x2="39000" y2="1887"/>
                          <a14:foregroundMark x1="52000" y1="11321" x2="52000" y2="11321"/>
                          <a14:foregroundMark x1="87000" y1="26415" x2="87000" y2="26415"/>
                          <a14:foregroundMark x1="87000" y1="50943" x2="87000" y2="50943"/>
                          <a14:foregroundMark x1="64000" y1="24528" x2="78000" y2="37736"/>
                          <a14:foregroundMark x1="97000" y1="37736" x2="97000" y2="37736"/>
                          <a14:foregroundMark x1="58000" y1="90566" x2="58000" y2="905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05" y="1127487"/>
              <a:ext cx="703687" cy="37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" name="Subtitle 2">
              <a:extLst>
                <a:ext uri="{FF2B5EF4-FFF2-40B4-BE49-F238E27FC236}">
                  <a16:creationId xmlns:a16="http://schemas.microsoft.com/office/drawing/2014/main" id="{C5463979-2DB7-4A24-BBBA-F342FA5F2F50}"/>
                </a:ext>
              </a:extLst>
            </p:cNvPr>
            <p:cNvSpPr txBox="1">
              <a:spLocks/>
            </p:cNvSpPr>
            <p:nvPr/>
          </p:nvSpPr>
          <p:spPr>
            <a:xfrm>
              <a:off x="218331" y="1463252"/>
              <a:ext cx="695635" cy="179264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algn="ctr"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800" b="1" dirty="0">
                  <a:latin typeface="Arial"/>
                </a:rPr>
                <a:t>MBR II 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BEE3CC7-E7A5-FD6B-A5BA-0A644236B2ED}"/>
              </a:ext>
            </a:extLst>
          </p:cNvPr>
          <p:cNvGrpSpPr/>
          <p:nvPr/>
        </p:nvGrpSpPr>
        <p:grpSpPr>
          <a:xfrm>
            <a:off x="1526471" y="2786783"/>
            <a:ext cx="752980" cy="441573"/>
            <a:chOff x="1040749" y="1242695"/>
            <a:chExt cx="752980" cy="441573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21C93EDA-680F-E049-4988-170476FEC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3030" r="96970">
                          <a14:foregroundMark x1="42424" y1="10000" x2="58586" y2="12000"/>
                          <a14:foregroundMark x1="4040" y1="44000" x2="4040" y2="44000"/>
                          <a14:foregroundMark x1="96970" y1="46000" x2="96970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5484" y="1242695"/>
              <a:ext cx="623510" cy="314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Subtitle 2">
              <a:extLst>
                <a:ext uri="{FF2B5EF4-FFF2-40B4-BE49-F238E27FC236}">
                  <a16:creationId xmlns:a16="http://schemas.microsoft.com/office/drawing/2014/main" id="{B1E370B4-7E55-11F7-0950-460201A4A4A1}"/>
                </a:ext>
              </a:extLst>
            </p:cNvPr>
            <p:cNvSpPr txBox="1">
              <a:spLocks/>
            </p:cNvSpPr>
            <p:nvPr/>
          </p:nvSpPr>
          <p:spPr>
            <a:xfrm>
              <a:off x="1040749" y="1501848"/>
              <a:ext cx="752980" cy="18242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algn="ctr"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800" b="1" dirty="0">
                  <a:latin typeface="Arial"/>
                </a:rPr>
                <a:t>HFR II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FBC9B06-9898-B8EF-BB14-2264E011E5DD}"/>
              </a:ext>
            </a:extLst>
          </p:cNvPr>
          <p:cNvGrpSpPr/>
          <p:nvPr/>
        </p:nvGrpSpPr>
        <p:grpSpPr>
          <a:xfrm>
            <a:off x="3025388" y="1110463"/>
            <a:ext cx="1210967" cy="1065846"/>
            <a:chOff x="2348417" y="1043963"/>
            <a:chExt cx="1210967" cy="1065846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481F101-C50D-159A-2295-BF314AA71C89}"/>
                </a:ext>
              </a:extLst>
            </p:cNvPr>
            <p:cNvSpPr txBox="1"/>
            <p:nvPr/>
          </p:nvSpPr>
          <p:spPr>
            <a:xfrm>
              <a:off x="2348417" y="1771255"/>
              <a:ext cx="12109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/>
                <a:t>Ground Link-16 System of Systems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FA6BE8E-9743-7399-5C58-C95B912A79E6}"/>
                </a:ext>
              </a:extLst>
            </p:cNvPr>
            <p:cNvGrpSpPr/>
            <p:nvPr/>
          </p:nvGrpSpPr>
          <p:grpSpPr>
            <a:xfrm>
              <a:off x="2591591" y="1043963"/>
              <a:ext cx="754688" cy="771013"/>
              <a:chOff x="2639926" y="1043963"/>
              <a:chExt cx="754688" cy="771013"/>
            </a:xfrm>
          </p:grpSpPr>
          <p:pic>
            <p:nvPicPr>
              <p:cNvPr id="77" name="Picture 76" descr="Text, whiteboard&#10;&#10;Description automatically generated">
                <a:extLst>
                  <a:ext uri="{FF2B5EF4-FFF2-40B4-BE49-F238E27FC236}">
                    <a16:creationId xmlns:a16="http://schemas.microsoft.com/office/drawing/2014/main" id="{4831C3D1-280A-8DAF-34C0-1803A0FFE6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7143" b="90476" l="37173" r="56021">
                            <a14:foregroundMark x1="50785" y1="7143" x2="50785" y2="7143"/>
                            <a14:foregroundMark x1="45026" y1="85119" x2="45026" y2="85119"/>
                            <a14:foregroundMark x1="45550" y1="90476" x2="45550" y2="904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37" t="2260" r="41277" b="5417"/>
              <a:stretch/>
            </p:blipFill>
            <p:spPr>
              <a:xfrm>
                <a:off x="2639926" y="1043963"/>
                <a:ext cx="218138" cy="767696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019AC3F-5766-0F73-A127-ADD1A339F6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ackgroundRemoval t="9916" b="89451" l="6329" r="94304">
                            <a14:foregroundMark x1="91983" y1="27848" x2="92194" y2="53797"/>
                            <a14:foregroundMark x1="94304" y1="50422" x2="93882" y2="53797"/>
                            <a14:foregroundMark x1="7173" y1="23629" x2="6329" y2="48523"/>
                          </a14:backgroundRemoval>
                        </a14:imgEffect>
                      </a14:imgLayer>
                    </a14:imgProps>
                  </a:ext>
                </a:extLst>
              </a:blip>
              <a:srcRect b="8990"/>
              <a:stretch/>
            </p:blipFill>
            <p:spPr>
              <a:xfrm>
                <a:off x="2825688" y="1297197"/>
                <a:ext cx="568926" cy="517779"/>
              </a:xfrm>
              <a:prstGeom prst="rect">
                <a:avLst/>
              </a:prstGeom>
            </p:spPr>
          </p:pic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52B8EC0-A5F6-ACF1-0DD5-9514DE434583}"/>
              </a:ext>
            </a:extLst>
          </p:cNvPr>
          <p:cNvGrpSpPr/>
          <p:nvPr/>
        </p:nvGrpSpPr>
        <p:grpSpPr>
          <a:xfrm>
            <a:off x="1795373" y="1316787"/>
            <a:ext cx="915553" cy="964448"/>
            <a:chOff x="1764386" y="1106076"/>
            <a:chExt cx="915553" cy="96444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5E39852-063F-1A8E-9797-1B3B8E14B657}"/>
                </a:ext>
              </a:extLst>
            </p:cNvPr>
            <p:cNvSpPr txBox="1"/>
            <p:nvPr/>
          </p:nvSpPr>
          <p:spPr>
            <a:xfrm>
              <a:off x="1778330" y="1855080"/>
              <a:ext cx="88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/>
                <a:t>MCR </a:t>
              </a:r>
              <a:r>
                <a:rPr lang="en-US" sz="800" b="1" dirty="0" err="1"/>
                <a:t>FoS</a:t>
              </a:r>
              <a:endParaRPr lang="en-US" sz="800" b="1" dirty="0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9C05898-4713-EFFE-A840-A622B170937D}"/>
                </a:ext>
              </a:extLst>
            </p:cNvPr>
            <p:cNvGrpSpPr/>
            <p:nvPr/>
          </p:nvGrpSpPr>
          <p:grpSpPr>
            <a:xfrm>
              <a:off x="1764386" y="1106076"/>
              <a:ext cx="915553" cy="802918"/>
              <a:chOff x="1764386" y="1106076"/>
              <a:chExt cx="915553" cy="802918"/>
            </a:xfrm>
          </p:grpSpPr>
          <p:pic>
            <p:nvPicPr>
              <p:cNvPr id="82" name="Picture 2" descr="Falcon® IV AN/PRC-158 Multi-channel Manpack">
                <a:extLst>
                  <a:ext uri="{FF2B5EF4-FFF2-40B4-BE49-F238E27FC236}">
                    <a16:creationId xmlns:a16="http://schemas.microsoft.com/office/drawing/2014/main" id="{03DD19D2-7049-C6F8-2E42-7DFC88950C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2367" y="1156314"/>
                <a:ext cx="585924" cy="323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4" descr="AN/PRC-167 Multi-channel Manpack">
                <a:extLst>
                  <a:ext uri="{FF2B5EF4-FFF2-40B4-BE49-F238E27FC236}">
                    <a16:creationId xmlns:a16="http://schemas.microsoft.com/office/drawing/2014/main" id="{CE6DA70B-E9B5-E920-D52D-6EFE0E6B6D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4386" y="1517600"/>
                <a:ext cx="693062" cy="391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6" descr="AN/PRC-163 Multichannel Handheld Radio">
                <a:extLst>
                  <a:ext uri="{FF2B5EF4-FFF2-40B4-BE49-F238E27FC236}">
                    <a16:creationId xmlns:a16="http://schemas.microsoft.com/office/drawing/2014/main" id="{43B437AD-9F47-D50C-FC89-1817956AA7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5167" b="91667" l="9627" r="89784">
                            <a14:foregroundMark x1="52456" y1="5167" x2="52456" y2="10000"/>
                            <a14:foregroundMark x1="47151" y1="91667" x2="55599" y2="91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52" t="2265" r="29366" b="4089"/>
              <a:stretch/>
            </p:blipFill>
            <p:spPr bwMode="auto">
              <a:xfrm>
                <a:off x="2394279" y="1106076"/>
                <a:ext cx="285660" cy="790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57072C0-7008-F607-9EE6-527D0D8283B8}"/>
              </a:ext>
            </a:extLst>
          </p:cNvPr>
          <p:cNvGrpSpPr/>
          <p:nvPr/>
        </p:nvGrpSpPr>
        <p:grpSpPr>
          <a:xfrm>
            <a:off x="1442346" y="3430908"/>
            <a:ext cx="1470335" cy="819530"/>
            <a:chOff x="1707666" y="3863562"/>
            <a:chExt cx="1470335" cy="819530"/>
          </a:xfrm>
        </p:grpSpPr>
        <p:pic>
          <p:nvPicPr>
            <p:cNvPr id="95" name="Picture 3">
              <a:extLst>
                <a:ext uri="{FF2B5EF4-FFF2-40B4-BE49-F238E27FC236}">
                  <a16:creationId xmlns:a16="http://schemas.microsoft.com/office/drawing/2014/main" id="{0EA25991-A44F-49AF-33B0-DA54C90B25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6" cstate="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0" b="100000" l="0" r="97424">
                          <a14:foregroundMark x1="90632" y1="34667" x2="90632" y2="34667"/>
                          <a14:foregroundMark x1="87822" y1="26667" x2="87822" y2="26667"/>
                          <a14:foregroundMark x1="90164" y1="20667" x2="90164" y2="20667"/>
                          <a14:foregroundMark x1="91101" y1="15333" x2="91101" y2="15333"/>
                          <a14:foregroundMark x1="67681" y1="26667" x2="67681" y2="26667"/>
                          <a14:foregroundMark x1="60890" y1="30000" x2="60890" y2="30000"/>
                          <a14:foregroundMark x1="42389" y1="31333" x2="42389" y2="31333"/>
                          <a14:foregroundMark x1="49415" y1="36000" x2="49415" y2="36000"/>
                          <a14:foregroundMark x1="29274" y1="39333" x2="29274" y2="39333"/>
                          <a14:foregroundMark x1="33489" y1="31333" x2="33489" y2="31333"/>
                          <a14:foregroundMark x1="36768" y1="25333" x2="36768" y2="25333"/>
                          <a14:foregroundMark x1="44028" y1="25333" x2="44028" y2="25333"/>
                          <a14:foregroundMark x1="48946" y1="50000" x2="48946" y2="50000"/>
                          <a14:foregroundMark x1="49415" y1="30000" x2="49415" y2="30000"/>
                          <a14:foregroundMark x1="45667" y1="30000" x2="45667" y2="30000"/>
                          <a14:foregroundMark x1="61593" y1="23333" x2="61593" y2="23333"/>
                          <a14:foregroundMark x1="63700" y1="12667" x2="63700" y2="12667"/>
                          <a14:foregroundMark x1="59251" y1="15333" x2="59251" y2="15333"/>
                          <a14:foregroundMark x1="57611" y1="23333" x2="57611" y2="23333"/>
                          <a14:foregroundMark x1="55504" y1="17333" x2="55504" y2="17333"/>
                          <a14:foregroundMark x1="66511" y1="25333" x2="66511" y2="25333"/>
                          <a14:foregroundMark x1="15925" y1="82667" x2="15925" y2="82667"/>
                          <a14:foregroundMark x1="45199" y1="82667" x2="45199" y2="82667"/>
                          <a14:foregroundMark x1="40047" y1="90667" x2="40047" y2="90667"/>
                          <a14:foregroundMark x1="42857" y1="82667" x2="42857" y2="82667"/>
                          <a14:foregroundMark x1="47307" y1="76667" x2="47307" y2="76667"/>
                          <a14:foregroundMark x1="48478" y1="86000" x2="48478" y2="86000"/>
                          <a14:foregroundMark x1="72600" y1="25333" x2="72600" y2="25333"/>
                          <a14:foregroundMark x1="60890" y1="22000" x2="60890" y2="22000"/>
                          <a14:foregroundMark x1="62763" y1="14000" x2="62763" y2="14000"/>
                          <a14:foregroundMark x1="62763" y1="14000" x2="62763" y2="14000"/>
                          <a14:foregroundMark x1="62763" y1="14000" x2="62763" y2="14000"/>
                          <a14:foregroundMark x1="62763" y1="14000" x2="62763" y2="14000"/>
                          <a14:foregroundMark x1="60890" y1="14000" x2="60890" y2="14000"/>
                          <a14:foregroundMark x1="59251" y1="18667" x2="59251" y2="18667"/>
                          <a14:foregroundMark x1="59251" y1="18667" x2="59251" y2="1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07666" y="3863562"/>
              <a:ext cx="1470335" cy="612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6" name="Subtitle 2">
              <a:extLst>
                <a:ext uri="{FF2B5EF4-FFF2-40B4-BE49-F238E27FC236}">
                  <a16:creationId xmlns:a16="http://schemas.microsoft.com/office/drawing/2014/main" id="{B0614C55-6AE2-169C-F199-ECA4850F64F7}"/>
                </a:ext>
              </a:extLst>
            </p:cNvPr>
            <p:cNvSpPr txBox="1">
              <a:spLocks/>
            </p:cNvSpPr>
            <p:nvPr/>
          </p:nvSpPr>
          <p:spPr>
            <a:xfrm>
              <a:off x="2046964" y="4465999"/>
              <a:ext cx="791739" cy="217093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800" b="1" dirty="0">
                  <a:latin typeface="Arial"/>
                </a:rPr>
                <a:t>COMSEC </a:t>
              </a:r>
              <a:endParaRPr lang="en-US" sz="800" b="1" i="1" dirty="0">
                <a:latin typeface="Arial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70A764E-E36C-EFE6-874A-6B238BD6597C}"/>
              </a:ext>
            </a:extLst>
          </p:cNvPr>
          <p:cNvGrpSpPr/>
          <p:nvPr/>
        </p:nvGrpSpPr>
        <p:grpSpPr>
          <a:xfrm>
            <a:off x="395576" y="4013982"/>
            <a:ext cx="920115" cy="716099"/>
            <a:chOff x="-1765869" y="902861"/>
            <a:chExt cx="920115" cy="716099"/>
          </a:xfrm>
        </p:grpSpPr>
        <p:pic>
          <p:nvPicPr>
            <p:cNvPr id="98" name="Picture 10" descr="Mini-Secure Communications Controller - Trident Systems">
              <a:extLst>
                <a:ext uri="{FF2B5EF4-FFF2-40B4-BE49-F238E27FC236}">
                  <a16:creationId xmlns:a16="http://schemas.microsoft.com/office/drawing/2014/main" id="{C6C013E6-F98A-2C16-3823-4E0B060E5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5869" y="902861"/>
              <a:ext cx="920115" cy="507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Subtitle 2">
              <a:extLst>
                <a:ext uri="{FF2B5EF4-FFF2-40B4-BE49-F238E27FC236}">
                  <a16:creationId xmlns:a16="http://schemas.microsoft.com/office/drawing/2014/main" id="{E62B02D4-4EDC-9B91-717A-510351FE90BA}"/>
                </a:ext>
              </a:extLst>
            </p:cNvPr>
            <p:cNvSpPr txBox="1">
              <a:spLocks/>
            </p:cNvSpPr>
            <p:nvPr/>
          </p:nvSpPr>
          <p:spPr>
            <a:xfrm>
              <a:off x="-1514888" y="1416122"/>
              <a:ext cx="418153" cy="202838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800" b="1" dirty="0">
                  <a:latin typeface="Arial"/>
                </a:rPr>
                <a:t>SCC 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467F80B-F148-DE97-3C12-D27F0C6BBEC0}"/>
              </a:ext>
            </a:extLst>
          </p:cNvPr>
          <p:cNvGrpSpPr/>
          <p:nvPr/>
        </p:nvGrpSpPr>
        <p:grpSpPr>
          <a:xfrm>
            <a:off x="5977874" y="5956449"/>
            <a:ext cx="1126542" cy="981078"/>
            <a:chOff x="21287" y="2666716"/>
            <a:chExt cx="1126542" cy="981078"/>
          </a:xfrm>
        </p:grpSpPr>
        <p:sp>
          <p:nvSpPr>
            <p:cNvPr id="101" name="Subtitle 2">
              <a:extLst>
                <a:ext uri="{FF2B5EF4-FFF2-40B4-BE49-F238E27FC236}">
                  <a16:creationId xmlns:a16="http://schemas.microsoft.com/office/drawing/2014/main" id="{80C70566-EB56-2D78-4777-97E3ED28457C}"/>
                </a:ext>
              </a:extLst>
            </p:cNvPr>
            <p:cNvSpPr txBox="1">
              <a:spLocks/>
            </p:cNvSpPr>
            <p:nvPr/>
          </p:nvSpPr>
          <p:spPr>
            <a:xfrm>
              <a:off x="180476" y="3397419"/>
              <a:ext cx="808164" cy="250375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algn="ctr"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800" b="1" dirty="0" err="1">
                  <a:latin typeface="Arial"/>
                </a:rPr>
                <a:t>MGUE</a:t>
              </a:r>
              <a:r>
                <a:rPr lang="en-US" sz="800" b="1" dirty="0">
                  <a:latin typeface="Arial"/>
                </a:rPr>
                <a:t> Inc 2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E60C236-0126-941E-97D8-42F01328C163}"/>
                </a:ext>
              </a:extLst>
            </p:cNvPr>
            <p:cNvGrpSpPr/>
            <p:nvPr/>
          </p:nvGrpSpPr>
          <p:grpSpPr>
            <a:xfrm>
              <a:off x="21287" y="2666716"/>
              <a:ext cx="1126542" cy="709226"/>
              <a:chOff x="16943" y="2544666"/>
              <a:chExt cx="1126542" cy="831276"/>
            </a:xfrm>
          </p:grpSpPr>
          <p:sp>
            <p:nvSpPr>
              <p:cNvPr id="103" name="Arrow: Right 102">
                <a:extLst>
                  <a:ext uri="{FF2B5EF4-FFF2-40B4-BE49-F238E27FC236}">
                    <a16:creationId xmlns:a16="http://schemas.microsoft.com/office/drawing/2014/main" id="{3395797F-74A2-47CE-FFE5-9B4C2DAABED5}"/>
                  </a:ext>
                </a:extLst>
              </p:cNvPr>
              <p:cNvSpPr/>
              <p:nvPr/>
            </p:nvSpPr>
            <p:spPr>
              <a:xfrm>
                <a:off x="16943" y="2544666"/>
                <a:ext cx="1126542" cy="831276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B0F0"/>
                  </a:gs>
                  <a:gs pos="30000">
                    <a:srgbClr val="9EC4E7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4" name="Picture 429">
                <a:extLst>
                  <a:ext uri="{FF2B5EF4-FFF2-40B4-BE49-F238E27FC236}">
                    <a16:creationId xmlns:a16="http://schemas.microsoft.com/office/drawing/2014/main" id="{83EF6ECF-522B-A4AC-9D36-1874041A8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794" y="2770632"/>
                <a:ext cx="298319" cy="360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14" descr="Germany Becomes Second U.S. Ally to Receive M-Code MGUE - Inside GNSS ...">
                <a:extLst>
                  <a:ext uri="{FF2B5EF4-FFF2-40B4-BE49-F238E27FC236}">
                    <a16:creationId xmlns:a16="http://schemas.microsoft.com/office/drawing/2014/main" id="{CFA6267E-5701-2ACC-D94A-6E08CF9DEE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4898" b="96735" l="8594" r="91146">
                            <a14:foregroundMark x1="8594" y1="26939" x2="8594" y2="26939"/>
                            <a14:foregroundMark x1="91146" y1="59592" x2="91146" y2="59592"/>
                            <a14:foregroundMark x1="72396" y1="4898" x2="72396" y2="4898"/>
                            <a14:foregroundMark x1="24219" y1="86939" x2="24219" y2="86939"/>
                            <a14:foregroundMark x1="26042" y1="96735" x2="26042" y2="96735"/>
                            <a14:foregroundMark x1="73958" y1="60000" x2="73958" y2="60000"/>
                            <a14:foregroundMark x1="70052" y1="54694" x2="82552" y2="62857"/>
                            <a14:foregroundMark x1="13802" y1="32245" x2="13802" y2="322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01" y="2790466"/>
                <a:ext cx="540101" cy="3445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0A5ACC2-4220-4964-B6E5-C4172BD9F510}"/>
              </a:ext>
            </a:extLst>
          </p:cNvPr>
          <p:cNvGrpSpPr/>
          <p:nvPr/>
        </p:nvGrpSpPr>
        <p:grpSpPr>
          <a:xfrm>
            <a:off x="6286885" y="3137767"/>
            <a:ext cx="1076806" cy="794287"/>
            <a:chOff x="6616654" y="3156693"/>
            <a:chExt cx="1076806" cy="794287"/>
          </a:xfrm>
        </p:grpSpPr>
        <p:sp>
          <p:nvSpPr>
            <p:cNvPr id="107" name="Subtitle 2">
              <a:extLst>
                <a:ext uri="{FF2B5EF4-FFF2-40B4-BE49-F238E27FC236}">
                  <a16:creationId xmlns:a16="http://schemas.microsoft.com/office/drawing/2014/main" id="{A223B5FD-C0F8-0084-EAD6-13E44CE30425}"/>
                </a:ext>
              </a:extLst>
            </p:cNvPr>
            <p:cNvSpPr txBox="1">
              <a:spLocks/>
            </p:cNvSpPr>
            <p:nvPr/>
          </p:nvSpPr>
          <p:spPr>
            <a:xfrm>
              <a:off x="6760704" y="3773891"/>
              <a:ext cx="788707" cy="177089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800" b="1" dirty="0">
                  <a:latin typeface="Arial"/>
                </a:rPr>
                <a:t>MCWS L/H</a:t>
              </a:r>
            </a:p>
          </p:txBody>
        </p:sp>
        <p:pic>
          <p:nvPicPr>
            <p:cNvPr id="108" name="Picture 107" descr="A pair of satellite dishes&#10;&#10;Description automatically generated">
              <a:extLst>
                <a:ext uri="{FF2B5EF4-FFF2-40B4-BE49-F238E27FC236}">
                  <a16:creationId xmlns:a16="http://schemas.microsoft.com/office/drawing/2014/main" id="{4E1A4402-A72A-71FF-FDB7-F6EE7C7F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654" y="3156693"/>
              <a:ext cx="1076806" cy="619533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9D0266A-C832-9393-22B4-BAB42189604A}"/>
              </a:ext>
            </a:extLst>
          </p:cNvPr>
          <p:cNvGrpSpPr/>
          <p:nvPr/>
        </p:nvGrpSpPr>
        <p:grpSpPr>
          <a:xfrm>
            <a:off x="7671041" y="3168633"/>
            <a:ext cx="1123654" cy="802673"/>
            <a:chOff x="7671041" y="3168633"/>
            <a:chExt cx="1123654" cy="802673"/>
          </a:xfrm>
        </p:grpSpPr>
        <p:sp>
          <p:nvSpPr>
            <p:cNvPr id="110" name="Subtitle 2">
              <a:extLst>
                <a:ext uri="{FF2B5EF4-FFF2-40B4-BE49-F238E27FC236}">
                  <a16:creationId xmlns:a16="http://schemas.microsoft.com/office/drawing/2014/main" id="{21AAC88D-2557-635C-81E8-2B86F42E93A4}"/>
                </a:ext>
              </a:extLst>
            </p:cNvPr>
            <p:cNvSpPr txBox="1">
              <a:spLocks/>
            </p:cNvSpPr>
            <p:nvPr/>
          </p:nvSpPr>
          <p:spPr>
            <a:xfrm>
              <a:off x="7992737" y="3761552"/>
              <a:ext cx="582225" cy="209754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800" b="1" dirty="0">
                  <a:latin typeface="Arial"/>
                </a:rPr>
                <a:t>SCAR</a:t>
              </a: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210A54FD-59E2-2743-327A-E10FCCE43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7671041" y="3168633"/>
              <a:ext cx="1123654" cy="559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14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5B4682-8C4B-2261-9216-75773886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256350"/>
            <a:ext cx="2743200" cy="487362"/>
          </a:xfrm>
        </p:spPr>
        <p:txBody>
          <a:bodyPr/>
          <a:lstStyle/>
          <a:p>
            <a:r>
              <a:rPr lang="en-US" dirty="0"/>
              <a:t>Where are we going?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F197B4-47AA-D45A-8FD9-75EA4857E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4896"/>
            <a:ext cx="4914900" cy="3043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3F24C-DC32-3097-EC2B-C71194F5D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295400"/>
            <a:ext cx="2964751" cy="228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E37158-93FE-073D-7EB4-28A5DCAED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5257800"/>
            <a:ext cx="1905000" cy="10201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0BCE70-D1C0-6770-3EAB-E0C9FF899F38}"/>
              </a:ext>
            </a:extLst>
          </p:cNvPr>
          <p:cNvSpPr txBox="1"/>
          <p:nvPr/>
        </p:nvSpPr>
        <p:spPr>
          <a:xfrm rot="1624791">
            <a:off x="4327119" y="3152833"/>
            <a:ext cx="440406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50800" dist="38100" dir="18900000" algn="bl" rotWithShape="0">
                    <a:srgbClr val="FF0000">
                      <a:alpha val="40000"/>
                    </a:srgbClr>
                  </a:outerShdw>
                </a:effectLst>
                <a:latin typeface="Aptos SemiBold" panose="020F0502020204030204" pitchFamily="34" charset="0"/>
              </a:rPr>
              <a:t>MORA/MOSA Hardware/Software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AA93B8-4781-55DF-0F59-96E6E4FAD6B6}"/>
              </a:ext>
            </a:extLst>
          </p:cNvPr>
          <p:cNvSpPr txBox="1"/>
          <p:nvPr/>
        </p:nvSpPr>
        <p:spPr>
          <a:xfrm>
            <a:off x="167931" y="1124810"/>
            <a:ext cx="440406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50800" dist="38100" dir="16200000" rotWithShape="0">
                    <a:srgbClr val="0070C0">
                      <a:alpha val="40000"/>
                    </a:srgbClr>
                  </a:outerShdw>
                </a:effectLst>
                <a:latin typeface="Aptos SemiBold" panose="020F0502020204030204" pitchFamily="34" charset="0"/>
              </a:rPr>
              <a:t>CMOSS/SOSA compliance is a must for end 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D9390B-9569-3EA9-993F-0C5DD5768EBD}"/>
              </a:ext>
            </a:extLst>
          </p:cNvPr>
          <p:cNvSpPr txBox="1"/>
          <p:nvPr/>
        </p:nvSpPr>
        <p:spPr>
          <a:xfrm rot="21129880">
            <a:off x="622387" y="2706501"/>
            <a:ext cx="39690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50800" dist="38100" dir="5400000" algn="t" rotWithShape="0">
                    <a:srgbClr val="BDA40F">
                      <a:alpha val="40000"/>
                    </a:srgbClr>
                  </a:outerShdw>
                </a:effectLst>
                <a:latin typeface="Aptos SemiBold" panose="020F0502020204030204" pitchFamily="34" charset="0"/>
              </a:rPr>
              <a:t>EWOK Software</a:t>
            </a:r>
          </a:p>
        </p:txBody>
      </p:sp>
    </p:spTree>
    <p:extLst>
      <p:ext uri="{BB962C8B-B14F-4D97-AF65-F5344CB8AC3E}">
        <p14:creationId xmlns:p14="http://schemas.microsoft.com/office/powerpoint/2010/main" val="2258809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5B4682-8C4B-2261-9216-75773886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588EF0-0F52-ABA8-3116-13558064E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Partnerships – Long term partners for the duration of the need  </a:t>
            </a:r>
          </a:p>
          <a:p>
            <a:endParaRPr lang="en-US" sz="1600" dirty="0"/>
          </a:p>
          <a:p>
            <a:r>
              <a:rPr lang="en-US" sz="1600" dirty="0"/>
              <a:t>GO FASTER!! – Operating within the constraints of the law, understanding risks, and where they are acceptable</a:t>
            </a:r>
          </a:p>
          <a:p>
            <a:endParaRPr lang="en-US" sz="1600" dirty="0"/>
          </a:p>
          <a:p>
            <a:r>
              <a:rPr lang="en-US" sz="1600" dirty="0"/>
              <a:t>OTA – Opportunities for teaming and development</a:t>
            </a:r>
          </a:p>
          <a:p>
            <a:endParaRPr lang="en-US" sz="1600" dirty="0"/>
          </a:p>
          <a:p>
            <a:r>
              <a:rPr lang="en-US" sz="1600" dirty="0"/>
              <a:t>MTA – Opportunities for developing bleeding edge technology</a:t>
            </a:r>
          </a:p>
          <a:p>
            <a:endParaRPr lang="en-US" sz="1600" dirty="0"/>
          </a:p>
          <a:p>
            <a:r>
              <a:rPr lang="en-US" sz="1600" dirty="0"/>
              <a:t>Procurement for Experimental Phase</a:t>
            </a:r>
          </a:p>
          <a:p>
            <a:pPr lvl="1"/>
            <a:r>
              <a:rPr lang="en-US" sz="1600" dirty="0"/>
              <a:t>Gets capability out, but the risks should be known</a:t>
            </a:r>
          </a:p>
          <a:p>
            <a:pPr marL="233362" lvl="1" indent="0">
              <a:buNone/>
            </a:pPr>
            <a:endParaRPr lang="en-US" sz="1600" dirty="0"/>
          </a:p>
          <a:p>
            <a:r>
              <a:rPr lang="en-US" sz="1600" dirty="0"/>
              <a:t>Collaborations with Industry and Collegiate partners – The needs will not be met if you don’t know what I do</a:t>
            </a:r>
          </a:p>
          <a:p>
            <a:endParaRPr lang="en-US" sz="1600" dirty="0"/>
          </a:p>
          <a:p>
            <a:r>
              <a:rPr lang="en-US" sz="1600" dirty="0"/>
              <a:t>Plug and play events – You have something that meets my need, lets test it and see</a:t>
            </a:r>
          </a:p>
        </p:txBody>
      </p:sp>
    </p:spTree>
    <p:extLst>
      <p:ext uri="{BB962C8B-B14F-4D97-AF65-F5344CB8AC3E}">
        <p14:creationId xmlns:p14="http://schemas.microsoft.com/office/powerpoint/2010/main" val="228431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5B4682-8C4B-2261-9216-75773886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Important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6F79D-E813-1ACC-BC5C-830AFFB825A5}"/>
              </a:ext>
            </a:extLst>
          </p:cNvPr>
          <p:cNvSpPr txBox="1"/>
          <p:nvPr/>
        </p:nvSpPr>
        <p:spPr>
          <a:xfrm>
            <a:off x="762000" y="2095211"/>
            <a:ext cx="370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Acquisition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Delivering at the speed of Need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DC1B8-2371-3EAA-172E-9F17393210AC}"/>
              </a:ext>
            </a:extLst>
          </p:cNvPr>
          <p:cNvSpPr txBox="1"/>
          <p:nvPr/>
        </p:nvSpPr>
        <p:spPr>
          <a:xfrm>
            <a:off x="2572093" y="1143000"/>
            <a:ext cx="399981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006600"/>
                </a:solidFill>
              </a:rPr>
              <a:t>Best Possible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1342A-CA43-80AC-BD78-3441F3882DEF}"/>
              </a:ext>
            </a:extLst>
          </p:cNvPr>
          <p:cNvSpPr txBox="1"/>
          <p:nvPr/>
        </p:nvSpPr>
        <p:spPr>
          <a:xfrm>
            <a:off x="5106318" y="1993928"/>
            <a:ext cx="3550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Longevity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DoD determines the hardware</a:t>
            </a:r>
          </a:p>
          <a:p>
            <a:r>
              <a:rPr lang="en-US" dirty="0"/>
              <a:t>solution and interface controls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33A37D-B31C-DBFB-2A0F-BE6F50563A4F}"/>
              </a:ext>
            </a:extLst>
          </p:cNvPr>
          <p:cNvSpPr txBox="1"/>
          <p:nvPr/>
        </p:nvSpPr>
        <p:spPr>
          <a:xfrm>
            <a:off x="762000" y="4284552"/>
            <a:ext cx="3525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 capability and on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Capability in the box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05B8C5-261A-955A-2F30-7A6953D86F08}"/>
              </a:ext>
            </a:extLst>
          </p:cNvPr>
          <p:cNvSpPr txBox="1"/>
          <p:nvPr/>
        </p:nvSpPr>
        <p:spPr>
          <a:xfrm>
            <a:off x="228600" y="3189595"/>
            <a:ext cx="3916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Pacing the Threat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 time need to anticipate</a:t>
            </a:r>
          </a:p>
          <a:p>
            <a:r>
              <a:rPr lang="en-US" dirty="0"/>
              <a:t>the threat and mitigate it in real time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1F45A9-7A69-85B2-FDEF-D522D04DB600}"/>
              </a:ext>
            </a:extLst>
          </p:cNvPr>
          <p:cNvSpPr txBox="1"/>
          <p:nvPr/>
        </p:nvSpPr>
        <p:spPr>
          <a:xfrm>
            <a:off x="5106318" y="4321888"/>
            <a:ext cx="3320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Modularity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Battlefield Commander can </a:t>
            </a:r>
          </a:p>
          <a:p>
            <a:r>
              <a:rPr lang="en-US" dirty="0"/>
              <a:t>Configure based on NEED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28A6E5-DF37-E959-46F7-35876DD64AC0}"/>
              </a:ext>
            </a:extLst>
          </p:cNvPr>
          <p:cNvSpPr txBox="1"/>
          <p:nvPr/>
        </p:nvSpPr>
        <p:spPr>
          <a:xfrm>
            <a:off x="5809576" y="3157849"/>
            <a:ext cx="3474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term leasing agreement</a:t>
            </a:r>
          </a:p>
          <a:p>
            <a:r>
              <a:rPr lang="en-US" dirty="0"/>
              <a:t>between us and the vendor?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051C89-44CD-07AA-4AB1-007E1BE9E0EC}"/>
              </a:ext>
            </a:extLst>
          </p:cNvPr>
          <p:cNvSpPr txBox="1"/>
          <p:nvPr/>
        </p:nvSpPr>
        <p:spPr>
          <a:xfrm>
            <a:off x="2733082" y="5347763"/>
            <a:ext cx="5506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Partnerships with multiple vendors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term agreements with capability providers</a:t>
            </a:r>
          </a:p>
          <a:p>
            <a:r>
              <a:rPr lang="en-US" dirty="0"/>
              <a:t>to continue to deliver capability at the speed of need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26B17B-6A7D-E67C-A764-19A7E3F46FC3}"/>
              </a:ext>
            </a:extLst>
          </p:cNvPr>
          <p:cNvSpPr txBox="1"/>
          <p:nvPr/>
        </p:nvSpPr>
        <p:spPr>
          <a:xfrm>
            <a:off x="1828800" y="2578736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u="sng" dirty="0">
                <a:solidFill>
                  <a:srgbClr val="00B050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60000" endA="900" endPos="60000" dist="29997" dir="5400000" sy="-100000" algn="bl" rotWithShape="0"/>
                </a:effectLst>
              </a:rPr>
              <a:t>Relevance</a:t>
            </a:r>
          </a:p>
        </p:txBody>
      </p:sp>
    </p:spTree>
    <p:extLst>
      <p:ext uri="{BB962C8B-B14F-4D97-AF65-F5344CB8AC3E}">
        <p14:creationId xmlns:p14="http://schemas.microsoft.com/office/powerpoint/2010/main" val="307975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build="allAtOnce"/>
      <p:bldP spid="21" grpId="1" build="allAtOnce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5B4682-8C4B-2261-9216-75773886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588EF0-0F52-ABA8-3116-13558064E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200"/>
              <a:t>An Industry Partner </a:t>
            </a:r>
            <a:r>
              <a:rPr lang="en-US" sz="3200" dirty="0"/>
              <a:t>who can integrate the capabilities and ensure the product continues be non-proprietary regarding both the hardware and the software. </a:t>
            </a:r>
          </a:p>
        </p:txBody>
      </p:sp>
    </p:spTree>
    <p:extLst>
      <p:ext uri="{BB962C8B-B14F-4D97-AF65-F5344CB8AC3E}">
        <p14:creationId xmlns:p14="http://schemas.microsoft.com/office/powerpoint/2010/main" val="27916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0F50F6-ADD1-8C0D-248D-9CA34151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662782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5FEE3376-374A-9B5D-CC31-4488F1D1F1DD}"/>
              </a:ext>
            </a:extLst>
          </p:cNvPr>
          <p:cNvSpPr txBox="1">
            <a:spLocks/>
          </p:cNvSpPr>
          <p:nvPr/>
        </p:nvSpPr>
        <p:spPr>
          <a:xfrm>
            <a:off x="628650" y="4648200"/>
            <a:ext cx="7886700" cy="66278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John Mithun</a:t>
            </a:r>
          </a:p>
          <a:p>
            <a:r>
              <a:rPr lang="en-US" kern="0" dirty="0"/>
              <a:t>PM TCE</a:t>
            </a:r>
          </a:p>
          <a:p>
            <a:r>
              <a:rPr lang="en-US" kern="0" dirty="0">
                <a:hlinkClick r:id="rId2"/>
              </a:rPr>
              <a:t>John.Mithun@usmc.mil</a:t>
            </a:r>
            <a:r>
              <a:rPr lang="en-US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999917"/>
      </p:ext>
    </p:extLst>
  </p:cSld>
  <p:clrMapOvr>
    <a:masterClrMapping/>
  </p:clrMapOvr>
</p:sld>
</file>

<file path=ppt/theme/theme1.xml><?xml version="1.0" encoding="utf-8"?>
<a:theme xmlns:a="http://schemas.openxmlformats.org/drawingml/2006/main" name="PMCS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5A5A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  <a:prstDash val="sys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MCS Theme" id="{B87B0677-2D1E-44DC-AAC6-65094D9217A6}" vid="{73F4C2FF-E120-485A-9D53-739C0BCA5F4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C7F077A9402E45B35BC622CC7B9EDC" ma:contentTypeVersion="14" ma:contentTypeDescription="Create a new document." ma:contentTypeScope="" ma:versionID="9a906633c0f42c003c5578c063bd972e">
  <xsd:schema xmlns:xsd="http://www.w3.org/2001/XMLSchema" xmlns:xs="http://www.w3.org/2001/XMLSchema" xmlns:p="http://schemas.microsoft.com/office/2006/metadata/properties" xmlns:ns2="556def58-759e-4154-89f5-6d4282b30ea0" xmlns:ns3="1a7b4e75-a875-45de-bac8-bd3883e7040b" targetNamespace="http://schemas.microsoft.com/office/2006/metadata/properties" ma:root="true" ma:fieldsID="fd779efa62a90a5a16987e4fa1e91045" ns2:_="" ns3:_="">
    <xsd:import namespace="556def58-759e-4154-89f5-6d4282b30ea0"/>
    <xsd:import namespace="1a7b4e75-a875-45de-bac8-bd3883e7040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6def58-759e-4154-89f5-6d4282b30ea0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3" nillable="true" ma:displayName="Taxonomy Catch All Column" ma:hidden="true" ma:list="{d0a47f72-194f-44d0-944a-67deafe7bc99}" ma:internalName="TaxCatchAll" ma:showField="CatchAllData" ma:web="556def58-759e-4154-89f5-6d4282b30e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7b4e75-a875-45de-bac8-bd3883e704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c7be36e-9551-4638-a550-39ad874449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05b1e01-c46a-4473-8294-a348973fe005" xsi:nil="true"/>
    <lcf76f155ced4ddcb4097134ff3c332f xmlns="df81440d-68ab-4726-8dea-9f0cc0daea43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EF89E0E3C7846BCDC0CA98C2F929B" ma:contentTypeVersion="17" ma:contentTypeDescription="Create a new document." ma:contentTypeScope="" ma:versionID="87ba88ba053c4dd3c73129c2cfdaaa53">
  <xsd:schema xmlns:xsd="http://www.w3.org/2001/XMLSchema" xmlns:xs="http://www.w3.org/2001/XMLSchema" xmlns:p="http://schemas.microsoft.com/office/2006/metadata/properties" xmlns:ns1="http://schemas.microsoft.com/sharepoint/v3" xmlns:ns2="df81440d-68ab-4726-8dea-9f0cc0daea43" xmlns:ns3="905b1e01-c46a-4473-8294-a348973fe005" targetNamespace="http://schemas.microsoft.com/office/2006/metadata/properties" ma:root="true" ma:fieldsID="d854238a5234b86407de353ef4629971" ns1:_="" ns2:_="" ns3:_="">
    <xsd:import namespace="http://schemas.microsoft.com/sharepoint/v3"/>
    <xsd:import namespace="df81440d-68ab-4726-8dea-9f0cc0daea43"/>
    <xsd:import namespace="905b1e01-c46a-4473-8294-a348973fe005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1440d-68ab-4726-8dea-9f0cc0daea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c7be36e-9551-4638-a550-39ad874449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b1e01-c46a-4473-8294-a348973fe00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995e2dd-f5cb-4767-88ed-f192cf008803}" ma:internalName="TaxCatchAll" ma:showField="CatchAllData" ma:web="905b1e01-c46a-4473-8294-a348973fe0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37A858-16BB-4423-A5AA-7D4F103DD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6def58-759e-4154-89f5-6d4282b30ea0"/>
    <ds:schemaRef ds:uri="1a7b4e75-a875-45de-bac8-bd3883e704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96E81F-5802-4F3A-8F8B-D28D913C0984}">
  <ds:schemaRefs>
    <ds:schemaRef ds:uri="http://schemas.microsoft.com/office/2006/metadata/properties"/>
    <ds:schemaRef ds:uri="30a86290-7980-40e8-bbc8-95790ee68626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797e9767-d60b-4719-9aa8-398a206d9735"/>
    <ds:schemaRef ds:uri="e4effc37-5ef6-42f7-9bd9-4b0fa578cb53"/>
    <ds:schemaRef ds:uri="http://www.w3.org/XML/1998/namespace"/>
    <ds:schemaRef ds:uri="556def58-759e-4154-89f5-6d4282b30ea0"/>
    <ds:schemaRef ds:uri="1a7b4e75-a875-45de-bac8-bd3883e7040b"/>
  </ds:schemaRefs>
</ds:datastoreItem>
</file>

<file path=customXml/itemProps3.xml><?xml version="1.0" encoding="utf-8"?>
<ds:datastoreItem xmlns:ds="http://schemas.openxmlformats.org/officeDocument/2006/customXml" ds:itemID="{E7D52705-46B6-4550-9F43-864D463687E1}"/>
</file>

<file path=customXml/itemProps4.xml><?xml version="1.0" encoding="utf-8"?>
<ds:datastoreItem xmlns:ds="http://schemas.openxmlformats.org/officeDocument/2006/customXml" ds:itemID="{43DA4565-BA24-423A-9C8D-0960B09040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36417</TotalTime>
  <Words>674</Words>
  <Application>Microsoft Office PowerPoint</Application>
  <PresentationFormat>On-screen Show (4:3)</PresentationFormat>
  <Paragraphs>198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 SemiBold</vt:lpstr>
      <vt:lpstr>Arial</vt:lpstr>
      <vt:lpstr>Bell MT</vt:lpstr>
      <vt:lpstr>Calibri</vt:lpstr>
      <vt:lpstr>Courier New</vt:lpstr>
      <vt:lpstr>Segoe UI Black</vt:lpstr>
      <vt:lpstr>Wingdings</vt:lpstr>
      <vt:lpstr>PMCS Theme</vt:lpstr>
      <vt:lpstr>The Future of Electromagnetic Spectrum Hardware</vt:lpstr>
      <vt:lpstr>Who are we?</vt:lpstr>
      <vt:lpstr>Where are we today?</vt:lpstr>
      <vt:lpstr>Where are we going?</vt:lpstr>
      <vt:lpstr>Tools</vt:lpstr>
      <vt:lpstr>Why is it Important</vt:lpstr>
      <vt:lpstr>What do we need?</vt:lpstr>
      <vt:lpstr>Questions?</vt:lpstr>
    </vt:vector>
  </TitlesOfParts>
  <Company>NMCI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Watts, Lorin</dc:creator>
  <cp:lastModifiedBy>Mithun CIV John J</cp:lastModifiedBy>
  <cp:revision>1719</cp:revision>
  <cp:lastPrinted>2020-03-10T19:13:41Z</cp:lastPrinted>
  <dcterms:created xsi:type="dcterms:W3CDTF">2011-05-06T17:49:05Z</dcterms:created>
  <dcterms:modified xsi:type="dcterms:W3CDTF">2025-04-16T22:00:28Z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0x010100956EF89E0E3C7846BCDC0CA98C2F929B</vt:lpwstr>
  </property>
  <property fmtid="{D5CDD505-2E9C-101B-9397-08002B2CF9AE}" pid="3" name="_dlc_DocIdItemGuid">
    <vt:lpwstr>fe70d532-ccd4-4c69-9455-4a9b582eaee2</vt:lpwstr>
  </property>
  <property fmtid="{D5CDD505-2E9C-101B-9397-08002B2CF9AE}" pid="4" name="Org">
    <vt:lpwstr/>
  </property>
  <property fmtid="{D5CDD505-2E9C-101B-9397-08002B2CF9AE}" pid="5" name="Order">
    <vt:r8>900</vt:r8>
  </property>
  <property fmtid="{D5CDD505-2E9C-101B-9397-08002B2CF9AE}" pid="6" name="GUID">
    <vt:lpwstr>3504ed36-85fe-4e07-ae16-1e52755c1a6d</vt:lpwstr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MediaServiceImageTags">
    <vt:lpwstr/>
  </property>
</Properties>
</file>