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66" r:id="rId4"/>
    <p:sldMasterId id="2147483648" r:id="rId5"/>
  </p:sldMasterIdLst>
  <p:notesMasterIdLst>
    <p:notesMasterId r:id="rId15"/>
  </p:notesMasterIdLst>
  <p:sldIdLst>
    <p:sldId id="260" r:id="rId6"/>
    <p:sldId id="334" r:id="rId7"/>
    <p:sldId id="335" r:id="rId8"/>
    <p:sldId id="258" r:id="rId9"/>
    <p:sldId id="338" r:id="rId10"/>
    <p:sldId id="259" r:id="rId11"/>
    <p:sldId id="336" r:id="rId12"/>
    <p:sldId id="33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3CC3C-93F4-4837-9AA1-30A954028479}" v="5" dt="2025-03-18T15:42:34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Relationship Id="rId4" Type="http://schemas.openxmlformats.org/officeDocument/2006/relationships/image" Target="../media/image2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6C146-7920-4EAD-BAE1-014AF400D01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13373D5-5FA5-4E3B-AE9E-8AB010A60483}">
      <dgm:prSet phldrT="[Text]"/>
      <dgm:spPr/>
      <dgm:t>
        <a:bodyPr/>
        <a:lstStyle/>
        <a:p>
          <a:r>
            <a:rPr lang="en-US"/>
            <a:t>COCO</a:t>
          </a:r>
        </a:p>
      </dgm:t>
    </dgm:pt>
    <dgm:pt modelId="{1FD50A11-EAE7-4995-B42D-1A38C11C59CD}" type="parTrans" cxnId="{6AFEAE67-485A-4575-91A0-EE8CCD2AEC6E}">
      <dgm:prSet/>
      <dgm:spPr/>
      <dgm:t>
        <a:bodyPr/>
        <a:lstStyle/>
        <a:p>
          <a:endParaRPr lang="en-US"/>
        </a:p>
      </dgm:t>
    </dgm:pt>
    <dgm:pt modelId="{9D3AFB21-B654-405F-8349-5CCFB9C8E089}" type="sibTrans" cxnId="{6AFEAE67-485A-4575-91A0-EE8CCD2AEC6E}">
      <dgm:prSet/>
      <dgm:spPr/>
      <dgm:t>
        <a:bodyPr/>
        <a:lstStyle/>
        <a:p>
          <a:endParaRPr lang="en-US"/>
        </a:p>
      </dgm:t>
    </dgm:pt>
    <dgm:pt modelId="{3F840C45-D611-4240-ADAB-B73D02910611}">
      <dgm:prSet phldrT="[Text]"/>
      <dgm:spPr/>
      <dgm:t>
        <a:bodyPr/>
        <a:lstStyle/>
        <a:p>
          <a:r>
            <a:rPr lang="en-US"/>
            <a:t>GOCO</a:t>
          </a:r>
        </a:p>
      </dgm:t>
    </dgm:pt>
    <dgm:pt modelId="{660295E4-6545-4303-80BB-DDF6075EE029}" type="parTrans" cxnId="{683A39E4-0940-4A77-B305-352598D9668C}">
      <dgm:prSet/>
      <dgm:spPr/>
      <dgm:t>
        <a:bodyPr/>
        <a:lstStyle/>
        <a:p>
          <a:endParaRPr lang="en-US"/>
        </a:p>
      </dgm:t>
    </dgm:pt>
    <dgm:pt modelId="{15C02FB2-E037-4AB2-983C-DDE22CB59FCE}" type="sibTrans" cxnId="{683A39E4-0940-4A77-B305-352598D9668C}">
      <dgm:prSet/>
      <dgm:spPr/>
      <dgm:t>
        <a:bodyPr/>
        <a:lstStyle/>
        <a:p>
          <a:endParaRPr lang="en-US"/>
        </a:p>
      </dgm:t>
    </dgm:pt>
    <dgm:pt modelId="{E5B0295B-74F1-4F73-8609-AE13C9E55BC6}">
      <dgm:prSet phldrT="[Text]"/>
      <dgm:spPr/>
      <dgm:t>
        <a:bodyPr/>
        <a:lstStyle/>
        <a:p>
          <a:r>
            <a:rPr lang="en-US"/>
            <a:t>GOGO</a:t>
          </a:r>
        </a:p>
      </dgm:t>
    </dgm:pt>
    <dgm:pt modelId="{E31C26E1-6826-43D5-8EE9-EF343ECB8D70}" type="parTrans" cxnId="{74CBBA3A-FCEF-40A3-83C7-89580D63E0EE}">
      <dgm:prSet/>
      <dgm:spPr/>
      <dgm:t>
        <a:bodyPr/>
        <a:lstStyle/>
        <a:p>
          <a:endParaRPr lang="en-US"/>
        </a:p>
      </dgm:t>
    </dgm:pt>
    <dgm:pt modelId="{F2185B0F-7796-4A28-BB5E-A252653B23FA}" type="sibTrans" cxnId="{74CBBA3A-FCEF-40A3-83C7-89580D63E0EE}">
      <dgm:prSet/>
      <dgm:spPr/>
      <dgm:t>
        <a:bodyPr/>
        <a:lstStyle/>
        <a:p>
          <a:endParaRPr lang="en-US"/>
        </a:p>
      </dgm:t>
    </dgm:pt>
    <dgm:pt modelId="{E8E3BC27-9342-4173-86ED-6386EB588198}" type="pres">
      <dgm:prSet presAssocID="{1876C146-7920-4EAD-BAE1-014AF400D0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5312E87-0281-4318-B301-A0BCAC366DFB}" type="pres">
      <dgm:prSet presAssocID="{713373D5-5FA5-4E3B-AE9E-8AB010A60483}" presName="Accent1" presStyleCnt="0"/>
      <dgm:spPr/>
    </dgm:pt>
    <dgm:pt modelId="{AB25CB82-ECF1-4E83-8694-23C12BBA6577}" type="pres">
      <dgm:prSet presAssocID="{713373D5-5FA5-4E3B-AE9E-8AB010A60483}" presName="Accent" presStyleLbl="node1" presStyleIdx="0" presStyleCnt="3" custAng="0"/>
      <dgm:spPr/>
    </dgm:pt>
    <dgm:pt modelId="{BDEA5835-3F25-42B8-875C-655ECA595BEC}" type="pres">
      <dgm:prSet presAssocID="{713373D5-5FA5-4E3B-AE9E-8AB010A6048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E6D927A-E792-43C8-960D-931C300B906F}" type="pres">
      <dgm:prSet presAssocID="{3F840C45-D611-4240-ADAB-B73D02910611}" presName="Accent2" presStyleCnt="0"/>
      <dgm:spPr/>
    </dgm:pt>
    <dgm:pt modelId="{DD8C564E-7B25-4734-97A3-03561304DA67}" type="pres">
      <dgm:prSet presAssocID="{3F840C45-D611-4240-ADAB-B73D02910611}" presName="Accent" presStyleLbl="node1" presStyleIdx="1" presStyleCnt="3"/>
      <dgm:spPr/>
    </dgm:pt>
    <dgm:pt modelId="{60A76AA2-4274-479B-B74E-980E39484E74}" type="pres">
      <dgm:prSet presAssocID="{3F840C45-D611-4240-ADAB-B73D029106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E1A5BBF-2916-4C4A-A440-8EDE52DC9688}" type="pres">
      <dgm:prSet presAssocID="{E5B0295B-74F1-4F73-8609-AE13C9E55BC6}" presName="Accent3" presStyleCnt="0"/>
      <dgm:spPr/>
    </dgm:pt>
    <dgm:pt modelId="{272875FE-9870-44CD-BE27-F431EF902E0E}" type="pres">
      <dgm:prSet presAssocID="{E5B0295B-74F1-4F73-8609-AE13C9E55BC6}" presName="Accent" presStyleLbl="node1" presStyleIdx="2" presStyleCnt="3"/>
      <dgm:spPr/>
    </dgm:pt>
    <dgm:pt modelId="{9185E314-E08D-4B77-A852-E89CEFFDACB3}" type="pres">
      <dgm:prSet presAssocID="{E5B0295B-74F1-4F73-8609-AE13C9E55BC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4CBBA3A-FCEF-40A3-83C7-89580D63E0EE}" srcId="{1876C146-7920-4EAD-BAE1-014AF400D014}" destId="{E5B0295B-74F1-4F73-8609-AE13C9E55BC6}" srcOrd="2" destOrd="0" parTransId="{E31C26E1-6826-43D5-8EE9-EF343ECB8D70}" sibTransId="{F2185B0F-7796-4A28-BB5E-A252653B23FA}"/>
    <dgm:cxn modelId="{6AFEAE67-485A-4575-91A0-EE8CCD2AEC6E}" srcId="{1876C146-7920-4EAD-BAE1-014AF400D014}" destId="{713373D5-5FA5-4E3B-AE9E-8AB010A60483}" srcOrd="0" destOrd="0" parTransId="{1FD50A11-EAE7-4995-B42D-1A38C11C59CD}" sibTransId="{9D3AFB21-B654-405F-8349-5CCFB9C8E089}"/>
    <dgm:cxn modelId="{0189A56F-D09A-48FA-ABF2-E51CFAC3B5B6}" type="presOf" srcId="{3F840C45-D611-4240-ADAB-B73D02910611}" destId="{60A76AA2-4274-479B-B74E-980E39484E74}" srcOrd="0" destOrd="0" presId="urn:microsoft.com/office/officeart/2009/layout/CircleArrowProcess"/>
    <dgm:cxn modelId="{A6DB8B74-D10B-43E5-B814-0590DF29CC8A}" type="presOf" srcId="{1876C146-7920-4EAD-BAE1-014AF400D014}" destId="{E8E3BC27-9342-4173-86ED-6386EB588198}" srcOrd="0" destOrd="0" presId="urn:microsoft.com/office/officeart/2009/layout/CircleArrowProcess"/>
    <dgm:cxn modelId="{7F46C287-89EA-42FF-B9D6-F2B17F88EDB1}" type="presOf" srcId="{713373D5-5FA5-4E3B-AE9E-8AB010A60483}" destId="{BDEA5835-3F25-42B8-875C-655ECA595BEC}" srcOrd="0" destOrd="0" presId="urn:microsoft.com/office/officeart/2009/layout/CircleArrowProcess"/>
    <dgm:cxn modelId="{F45204CE-0B7B-4A32-8894-5736DEDCDB43}" type="presOf" srcId="{E5B0295B-74F1-4F73-8609-AE13C9E55BC6}" destId="{9185E314-E08D-4B77-A852-E89CEFFDACB3}" srcOrd="0" destOrd="0" presId="urn:microsoft.com/office/officeart/2009/layout/CircleArrowProcess"/>
    <dgm:cxn modelId="{683A39E4-0940-4A77-B305-352598D9668C}" srcId="{1876C146-7920-4EAD-BAE1-014AF400D014}" destId="{3F840C45-D611-4240-ADAB-B73D02910611}" srcOrd="1" destOrd="0" parTransId="{660295E4-6545-4303-80BB-DDF6075EE029}" sibTransId="{15C02FB2-E037-4AB2-983C-DDE22CB59FCE}"/>
    <dgm:cxn modelId="{9F9AE9AC-AA71-4D0B-B998-C17A0534EEE8}" type="presParOf" srcId="{E8E3BC27-9342-4173-86ED-6386EB588198}" destId="{75312E87-0281-4318-B301-A0BCAC366DFB}" srcOrd="0" destOrd="0" presId="urn:microsoft.com/office/officeart/2009/layout/CircleArrowProcess"/>
    <dgm:cxn modelId="{1A7194D4-1278-44B8-AB14-4FA06D589212}" type="presParOf" srcId="{75312E87-0281-4318-B301-A0BCAC366DFB}" destId="{AB25CB82-ECF1-4E83-8694-23C12BBA6577}" srcOrd="0" destOrd="0" presId="urn:microsoft.com/office/officeart/2009/layout/CircleArrowProcess"/>
    <dgm:cxn modelId="{D85A7DF9-162D-48CA-881F-CAE2C25D45E1}" type="presParOf" srcId="{E8E3BC27-9342-4173-86ED-6386EB588198}" destId="{BDEA5835-3F25-42B8-875C-655ECA595BEC}" srcOrd="1" destOrd="0" presId="urn:microsoft.com/office/officeart/2009/layout/CircleArrowProcess"/>
    <dgm:cxn modelId="{24AD35D8-1F34-4AF6-A9BE-64FA49727898}" type="presParOf" srcId="{E8E3BC27-9342-4173-86ED-6386EB588198}" destId="{7E6D927A-E792-43C8-960D-931C300B906F}" srcOrd="2" destOrd="0" presId="urn:microsoft.com/office/officeart/2009/layout/CircleArrowProcess"/>
    <dgm:cxn modelId="{D912A207-0FE5-4DDC-8688-034CB8A75653}" type="presParOf" srcId="{7E6D927A-E792-43C8-960D-931C300B906F}" destId="{DD8C564E-7B25-4734-97A3-03561304DA67}" srcOrd="0" destOrd="0" presId="urn:microsoft.com/office/officeart/2009/layout/CircleArrowProcess"/>
    <dgm:cxn modelId="{341EF168-1B89-4D31-9504-C690A886ACD5}" type="presParOf" srcId="{E8E3BC27-9342-4173-86ED-6386EB588198}" destId="{60A76AA2-4274-479B-B74E-980E39484E74}" srcOrd="3" destOrd="0" presId="urn:microsoft.com/office/officeart/2009/layout/CircleArrowProcess"/>
    <dgm:cxn modelId="{532B4E6C-6E86-4022-93DA-574DA36A20C9}" type="presParOf" srcId="{E8E3BC27-9342-4173-86ED-6386EB588198}" destId="{8E1A5BBF-2916-4C4A-A440-8EDE52DC9688}" srcOrd="4" destOrd="0" presId="urn:microsoft.com/office/officeart/2009/layout/CircleArrowProcess"/>
    <dgm:cxn modelId="{C3A3CFE2-0576-48FB-B76C-0E3140F2993D}" type="presParOf" srcId="{8E1A5BBF-2916-4C4A-A440-8EDE52DC9688}" destId="{272875FE-9870-44CD-BE27-F431EF902E0E}" srcOrd="0" destOrd="0" presId="urn:microsoft.com/office/officeart/2009/layout/CircleArrowProcess"/>
    <dgm:cxn modelId="{2EEB8619-2C51-4EBE-9BA8-9E3F313A9542}" type="presParOf" srcId="{E8E3BC27-9342-4173-86ED-6386EB588198}" destId="{9185E314-E08D-4B77-A852-E89CEFFDACB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2F860-DD7E-4CFB-9E0E-E9DAA138F509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776679A-8FFF-4126-BF7D-F6B97E2999A7}">
      <dgm:prSet phldrT="[Text]"/>
      <dgm:spPr/>
      <dgm:t>
        <a:bodyPr/>
        <a:lstStyle/>
        <a:p>
          <a:r>
            <a:rPr lang="en-US"/>
            <a:t>Group 5</a:t>
          </a:r>
        </a:p>
      </dgm:t>
    </dgm:pt>
    <dgm:pt modelId="{EDF68391-6158-41FD-B6B5-9C1B10FDF3DA}" type="parTrans" cxnId="{D652B7FD-4E4C-4BB9-A200-C9C7086266C6}">
      <dgm:prSet/>
      <dgm:spPr/>
      <dgm:t>
        <a:bodyPr/>
        <a:lstStyle/>
        <a:p>
          <a:endParaRPr lang="en-US"/>
        </a:p>
      </dgm:t>
    </dgm:pt>
    <dgm:pt modelId="{C9666E84-F793-4C75-90C6-DCFAFE098862}" type="sibTrans" cxnId="{D652B7FD-4E4C-4BB9-A200-C9C7086266C6}">
      <dgm:prSet/>
      <dgm:spPr/>
      <dgm:t>
        <a:bodyPr/>
        <a:lstStyle/>
        <a:p>
          <a:endParaRPr lang="en-US"/>
        </a:p>
      </dgm:t>
    </dgm:pt>
    <dgm:pt modelId="{ECF70594-BA76-4092-9984-445ABDE4007E}">
      <dgm:prSet phldrT="[Text]"/>
      <dgm:spPr/>
      <dgm:t>
        <a:bodyPr/>
        <a:lstStyle/>
        <a:p>
          <a:r>
            <a:rPr lang="en-US"/>
            <a:t>Group 2</a:t>
          </a:r>
        </a:p>
      </dgm:t>
    </dgm:pt>
    <dgm:pt modelId="{17DE0283-D928-4897-B2A0-56006AC980F9}" type="parTrans" cxnId="{ECDF4EDF-CB8A-48D0-BF9A-2ACF12FCB138}">
      <dgm:prSet/>
      <dgm:spPr/>
      <dgm:t>
        <a:bodyPr/>
        <a:lstStyle/>
        <a:p>
          <a:endParaRPr lang="en-US"/>
        </a:p>
      </dgm:t>
    </dgm:pt>
    <dgm:pt modelId="{32E7651C-F02F-4925-A9D7-503B8628B227}" type="sibTrans" cxnId="{ECDF4EDF-CB8A-48D0-BF9A-2ACF12FCB138}">
      <dgm:prSet/>
      <dgm:spPr/>
      <dgm:t>
        <a:bodyPr/>
        <a:lstStyle/>
        <a:p>
          <a:endParaRPr lang="en-US"/>
        </a:p>
      </dgm:t>
    </dgm:pt>
    <dgm:pt modelId="{CBE616EA-B666-408E-AE0F-571D671959F1}">
      <dgm:prSet phldrT="[Text]"/>
      <dgm:spPr/>
      <dgm:t>
        <a:bodyPr/>
        <a:lstStyle/>
        <a:p>
          <a:r>
            <a:rPr lang="en-US"/>
            <a:t>Group 1</a:t>
          </a:r>
        </a:p>
      </dgm:t>
    </dgm:pt>
    <dgm:pt modelId="{A529FAE9-7940-4769-AEDC-E79DCF880418}" type="parTrans" cxnId="{D69BD833-26DE-460E-B281-0D1A7DCFC238}">
      <dgm:prSet/>
      <dgm:spPr/>
      <dgm:t>
        <a:bodyPr/>
        <a:lstStyle/>
        <a:p>
          <a:endParaRPr lang="en-US"/>
        </a:p>
      </dgm:t>
    </dgm:pt>
    <dgm:pt modelId="{8D820805-40C0-459C-A12E-408A81154983}" type="sibTrans" cxnId="{D69BD833-26DE-460E-B281-0D1A7DCFC238}">
      <dgm:prSet/>
      <dgm:spPr/>
      <dgm:t>
        <a:bodyPr/>
        <a:lstStyle/>
        <a:p>
          <a:endParaRPr lang="en-US"/>
        </a:p>
      </dgm:t>
    </dgm:pt>
    <dgm:pt modelId="{506AEB6D-C563-464F-B4DD-33FFBF29B265}">
      <dgm:prSet phldrT="[Text]"/>
      <dgm:spPr/>
      <dgm:t>
        <a:bodyPr/>
        <a:lstStyle/>
        <a:p>
          <a:r>
            <a:rPr lang="en-US"/>
            <a:t>Payloads</a:t>
          </a:r>
        </a:p>
      </dgm:t>
    </dgm:pt>
    <dgm:pt modelId="{FCF93E6A-022B-42B6-B0A0-D318119909C6}" type="parTrans" cxnId="{AD0EBDC5-6374-4DF0-9153-228755157F25}">
      <dgm:prSet/>
      <dgm:spPr/>
      <dgm:t>
        <a:bodyPr/>
        <a:lstStyle/>
        <a:p>
          <a:endParaRPr lang="en-US"/>
        </a:p>
      </dgm:t>
    </dgm:pt>
    <dgm:pt modelId="{11D26EE0-8D15-4263-A1B2-769E9BF56D26}" type="sibTrans" cxnId="{AD0EBDC5-6374-4DF0-9153-228755157F25}">
      <dgm:prSet/>
      <dgm:spPr/>
      <dgm:t>
        <a:bodyPr/>
        <a:lstStyle/>
        <a:p>
          <a:endParaRPr lang="en-US"/>
        </a:p>
      </dgm:t>
    </dgm:pt>
    <dgm:pt modelId="{F7C51571-AB2C-455D-BE6A-AAC6FF7469F8}">
      <dgm:prSet phldrT="[Text]"/>
      <dgm:spPr/>
      <dgm:t>
        <a:bodyPr/>
        <a:lstStyle/>
        <a:p>
          <a:r>
            <a:rPr lang="en-US"/>
            <a:t>Endurance</a:t>
          </a:r>
        </a:p>
      </dgm:t>
    </dgm:pt>
    <dgm:pt modelId="{19CF9B73-DDA1-42A5-A491-399F5A5778D5}" type="parTrans" cxnId="{E7FFF77C-B6CE-4853-9D34-7EFB4875D3FA}">
      <dgm:prSet/>
      <dgm:spPr/>
      <dgm:t>
        <a:bodyPr/>
        <a:lstStyle/>
        <a:p>
          <a:endParaRPr lang="en-US"/>
        </a:p>
      </dgm:t>
    </dgm:pt>
    <dgm:pt modelId="{3AD60A5E-AD85-4812-A87B-6C34BB55344F}" type="sibTrans" cxnId="{E7FFF77C-B6CE-4853-9D34-7EFB4875D3FA}">
      <dgm:prSet/>
      <dgm:spPr/>
      <dgm:t>
        <a:bodyPr/>
        <a:lstStyle/>
        <a:p>
          <a:endParaRPr lang="en-US"/>
        </a:p>
      </dgm:t>
    </dgm:pt>
    <dgm:pt modelId="{3AC1F2B3-DB67-45D8-84F6-96E8CA17C72E}">
      <dgm:prSet phldrT="[Text]"/>
      <dgm:spPr/>
      <dgm:t>
        <a:bodyPr/>
        <a:lstStyle/>
        <a:p>
          <a:r>
            <a:rPr lang="en-US"/>
            <a:t>Airspeed</a:t>
          </a:r>
        </a:p>
      </dgm:t>
    </dgm:pt>
    <dgm:pt modelId="{62040BD1-F847-4BAB-906F-153C50501A27}" type="parTrans" cxnId="{9015BB89-E7B9-4218-A8A1-2A5D9C150ABB}">
      <dgm:prSet/>
      <dgm:spPr/>
      <dgm:t>
        <a:bodyPr/>
        <a:lstStyle/>
        <a:p>
          <a:endParaRPr lang="en-US"/>
        </a:p>
      </dgm:t>
    </dgm:pt>
    <dgm:pt modelId="{63030D7E-A7CE-4EA8-BF62-3958AA5A3E7B}" type="sibTrans" cxnId="{9015BB89-E7B9-4218-A8A1-2A5D9C150ABB}">
      <dgm:prSet/>
      <dgm:spPr/>
      <dgm:t>
        <a:bodyPr/>
        <a:lstStyle/>
        <a:p>
          <a:endParaRPr lang="en-US"/>
        </a:p>
      </dgm:t>
    </dgm:pt>
    <dgm:pt modelId="{AECD976F-CB5A-427D-B8E1-B142E80EC3E5}">
      <dgm:prSet phldrT="[Text]"/>
      <dgm:spPr/>
      <dgm:t>
        <a:bodyPr/>
        <a:lstStyle/>
        <a:p>
          <a:r>
            <a:rPr lang="en-US"/>
            <a:t>Size</a:t>
          </a:r>
        </a:p>
      </dgm:t>
    </dgm:pt>
    <dgm:pt modelId="{AC811245-2D72-40B4-80FD-276257FAB193}" type="parTrans" cxnId="{A260DADE-8889-4A46-8848-A257041F23C6}">
      <dgm:prSet/>
      <dgm:spPr/>
      <dgm:t>
        <a:bodyPr/>
        <a:lstStyle/>
        <a:p>
          <a:endParaRPr lang="en-US"/>
        </a:p>
      </dgm:t>
    </dgm:pt>
    <dgm:pt modelId="{E12D5C99-1436-45E6-AEAB-1932CF78D39A}" type="sibTrans" cxnId="{A260DADE-8889-4A46-8848-A257041F23C6}">
      <dgm:prSet/>
      <dgm:spPr/>
      <dgm:t>
        <a:bodyPr/>
        <a:lstStyle/>
        <a:p>
          <a:endParaRPr lang="en-US"/>
        </a:p>
      </dgm:t>
    </dgm:pt>
    <dgm:pt modelId="{B955EEEE-81E0-43CD-BC9D-65FF693AA5D6}">
      <dgm:prSet phldrT="[Text]"/>
      <dgm:spPr/>
      <dgm:t>
        <a:bodyPr/>
        <a:lstStyle/>
        <a:p>
          <a:r>
            <a:rPr lang="en-US"/>
            <a:t>Weight</a:t>
          </a:r>
        </a:p>
      </dgm:t>
    </dgm:pt>
    <dgm:pt modelId="{66682FBB-CB0B-46B0-B623-3690127142E9}" type="parTrans" cxnId="{3AD2F683-86A1-4D4A-88DD-DB6AE44770EF}">
      <dgm:prSet/>
      <dgm:spPr/>
      <dgm:t>
        <a:bodyPr/>
        <a:lstStyle/>
        <a:p>
          <a:endParaRPr lang="en-US"/>
        </a:p>
      </dgm:t>
    </dgm:pt>
    <dgm:pt modelId="{55A76ABC-8F95-41FC-93DC-39C5FE93353E}" type="sibTrans" cxnId="{3AD2F683-86A1-4D4A-88DD-DB6AE44770EF}">
      <dgm:prSet/>
      <dgm:spPr/>
      <dgm:t>
        <a:bodyPr/>
        <a:lstStyle/>
        <a:p>
          <a:endParaRPr lang="en-US"/>
        </a:p>
      </dgm:t>
    </dgm:pt>
    <dgm:pt modelId="{AD7255BE-2368-44CF-BCC5-35B1BA69258B}">
      <dgm:prSet phldrT="[Text]"/>
      <dgm:spPr/>
      <dgm:t>
        <a:bodyPr/>
        <a:lstStyle/>
        <a:p>
          <a:r>
            <a:rPr lang="en-US"/>
            <a:t>Cost</a:t>
          </a:r>
        </a:p>
      </dgm:t>
    </dgm:pt>
    <dgm:pt modelId="{7C8B6808-35BA-4708-BAA6-643D9DA5B302}" type="parTrans" cxnId="{A8C6AE77-7865-4BA4-9E6E-672258F94564}">
      <dgm:prSet/>
      <dgm:spPr/>
      <dgm:t>
        <a:bodyPr/>
        <a:lstStyle/>
        <a:p>
          <a:endParaRPr lang="en-US"/>
        </a:p>
      </dgm:t>
    </dgm:pt>
    <dgm:pt modelId="{72704939-740A-4237-8411-1E96542F8BB8}" type="sibTrans" cxnId="{A8C6AE77-7865-4BA4-9E6E-672258F94564}">
      <dgm:prSet/>
      <dgm:spPr/>
      <dgm:t>
        <a:bodyPr/>
        <a:lstStyle/>
        <a:p>
          <a:endParaRPr lang="en-US"/>
        </a:p>
      </dgm:t>
    </dgm:pt>
    <dgm:pt modelId="{3CF940BC-2D94-44AB-A9B7-126805F1A2BF}">
      <dgm:prSet phldrT="[Text]"/>
      <dgm:spPr/>
      <dgm:t>
        <a:bodyPr/>
        <a:lstStyle/>
        <a:p>
          <a:r>
            <a:rPr lang="en-US"/>
            <a:t>Power</a:t>
          </a:r>
        </a:p>
      </dgm:t>
    </dgm:pt>
    <dgm:pt modelId="{C8245F0C-D76E-4626-BFC3-4084AC1B3143}" type="parTrans" cxnId="{9E8ABCB6-6BE1-453C-9091-839D9955EBC6}">
      <dgm:prSet/>
      <dgm:spPr/>
      <dgm:t>
        <a:bodyPr/>
        <a:lstStyle/>
        <a:p>
          <a:endParaRPr lang="en-US"/>
        </a:p>
      </dgm:t>
    </dgm:pt>
    <dgm:pt modelId="{6B504BDF-7280-4B77-B5EA-FF721DBA85BE}" type="sibTrans" cxnId="{9E8ABCB6-6BE1-453C-9091-839D9955EBC6}">
      <dgm:prSet/>
      <dgm:spPr/>
      <dgm:t>
        <a:bodyPr/>
        <a:lstStyle/>
        <a:p>
          <a:endParaRPr lang="en-US"/>
        </a:p>
      </dgm:t>
    </dgm:pt>
    <dgm:pt modelId="{C8B3DD53-67E5-4234-A9FA-442F9EB492DE}" type="pres">
      <dgm:prSet presAssocID="{82C2F860-DD7E-4CFB-9E0E-E9DAA138F509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D790033C-11F2-4C35-B24A-27CA102F5401}" type="pres">
      <dgm:prSet presAssocID="{82C2F860-DD7E-4CFB-9E0E-E9DAA138F509}" presName="arc1" presStyleLbl="node1" presStyleIdx="0" presStyleCnt="4"/>
      <dgm:spPr>
        <a:noFill/>
        <a:ln>
          <a:noFill/>
        </a:ln>
      </dgm:spPr>
    </dgm:pt>
    <dgm:pt modelId="{B8B201CD-ADC0-48CB-AA9F-C85925876270}" type="pres">
      <dgm:prSet presAssocID="{82C2F860-DD7E-4CFB-9E0E-E9DAA138F509}" presName="arc3" presStyleLbl="node1" presStyleIdx="1" presStyleCnt="4"/>
      <dgm:spPr>
        <a:noFill/>
        <a:ln>
          <a:noFill/>
        </a:ln>
      </dgm:spPr>
    </dgm:pt>
    <dgm:pt modelId="{6F4682E9-D489-4944-BFDA-E491BD86B9A3}" type="pres">
      <dgm:prSet presAssocID="{82C2F860-DD7E-4CFB-9E0E-E9DAA138F509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1D566CEA-8A4B-4AC5-A433-475C76B1995B}" type="pres">
      <dgm:prSet presAssocID="{82C2F860-DD7E-4CFB-9E0E-E9DAA138F509}" presName="arc2" presStyleLbl="node1" presStyleIdx="2" presStyleCnt="4"/>
      <dgm:spPr>
        <a:noFill/>
        <a:ln>
          <a:noFill/>
        </a:ln>
      </dgm:spPr>
    </dgm:pt>
    <dgm:pt modelId="{572F6019-E38C-4BDD-A6B6-85DE8FED656D}" type="pres">
      <dgm:prSet presAssocID="{82C2F860-DD7E-4CFB-9E0E-E9DAA138F509}" presName="arc4" presStyleLbl="node1" presStyleIdx="3" presStyleCnt="4"/>
      <dgm:spPr>
        <a:noFill/>
        <a:ln>
          <a:noFill/>
        </a:ln>
      </dgm:spPr>
    </dgm:pt>
    <dgm:pt modelId="{5ABE44AC-6768-4AAF-BE14-B81FD0F7CA4D}" type="pres">
      <dgm:prSet presAssocID="{82C2F860-DD7E-4CFB-9E0E-E9DAA138F509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CC7A978-899F-4958-861C-41020FF510F2}" type="pres">
      <dgm:prSet presAssocID="{82C2F860-DD7E-4CFB-9E0E-E9DAA138F509}" presName="middleComposite" presStyleCnt="0"/>
      <dgm:spPr/>
    </dgm:pt>
    <dgm:pt modelId="{4B52E3D6-74D3-47BB-8301-00D0B9C1C173}" type="pres">
      <dgm:prSet presAssocID="{AECD976F-CB5A-427D-B8E1-B142E80EC3E5}" presName="circ1" presStyleLbl="vennNode1" presStyleIdx="0" presStyleCnt="9"/>
      <dgm:spPr/>
    </dgm:pt>
    <dgm:pt modelId="{9FA38349-5952-46A1-9BC1-CA85B6ABBAE8}" type="pres">
      <dgm:prSet presAssocID="{AECD976F-CB5A-427D-B8E1-B142E80EC3E5}" presName="circ1Tx" presStyleLbl="revTx" presStyleIdx="1" presStyleCnt="3">
        <dgm:presLayoutVars>
          <dgm:chMax val="0"/>
          <dgm:chPref val="0"/>
        </dgm:presLayoutVars>
      </dgm:prSet>
      <dgm:spPr/>
    </dgm:pt>
    <dgm:pt modelId="{07549BB9-1E61-44A4-A4C6-CB5D5B96A8E0}" type="pres">
      <dgm:prSet presAssocID="{B955EEEE-81E0-43CD-BC9D-65FF693AA5D6}" presName="circ2" presStyleLbl="vennNode1" presStyleIdx="1" presStyleCnt="9"/>
      <dgm:spPr/>
    </dgm:pt>
    <dgm:pt modelId="{006690F4-117E-40B1-9745-4554C8AF37EC}" type="pres">
      <dgm:prSet presAssocID="{B955EEEE-81E0-43CD-BC9D-65FF693AA5D6}" presName="circ2Tx" presStyleLbl="revTx" presStyleIdx="1" presStyleCnt="3">
        <dgm:presLayoutVars>
          <dgm:chMax val="0"/>
          <dgm:chPref val="0"/>
        </dgm:presLayoutVars>
      </dgm:prSet>
      <dgm:spPr/>
    </dgm:pt>
    <dgm:pt modelId="{C6EF02B4-0EDA-4FFB-ADF9-081F0711BB5C}" type="pres">
      <dgm:prSet presAssocID="{3CF940BC-2D94-44AB-A9B7-126805F1A2BF}" presName="circ3" presStyleLbl="vennNode1" presStyleIdx="2" presStyleCnt="9"/>
      <dgm:spPr/>
    </dgm:pt>
    <dgm:pt modelId="{BEED1C6F-1C42-42BA-90CD-180DEF286B86}" type="pres">
      <dgm:prSet presAssocID="{3CF940BC-2D94-44AB-A9B7-126805F1A2BF}" presName="circ3Tx" presStyleLbl="revTx" presStyleIdx="1" presStyleCnt="3">
        <dgm:presLayoutVars>
          <dgm:chMax val="0"/>
          <dgm:chPref val="0"/>
        </dgm:presLayoutVars>
      </dgm:prSet>
      <dgm:spPr/>
    </dgm:pt>
    <dgm:pt modelId="{509E1A74-464B-4E18-A50D-503D0F9BEF7A}" type="pres">
      <dgm:prSet presAssocID="{82C2F860-DD7E-4CFB-9E0E-E9DAA138F509}" presName="leftComposite" presStyleCnt="0"/>
      <dgm:spPr/>
    </dgm:pt>
    <dgm:pt modelId="{1481A2AF-6BA0-4A2C-A8A7-39356D02BB27}" type="pres">
      <dgm:prSet presAssocID="{506AEB6D-C563-464F-B4DD-33FFBF29B265}" presName="childText1_1" presStyleLbl="vennNode1" presStyleIdx="3" presStyleCnt="9">
        <dgm:presLayoutVars>
          <dgm:chMax val="0"/>
          <dgm:chPref val="0"/>
        </dgm:presLayoutVars>
      </dgm:prSet>
      <dgm:spPr/>
    </dgm:pt>
    <dgm:pt modelId="{16DC3010-CD9D-4265-8A91-E0B452E3F6D8}" type="pres">
      <dgm:prSet presAssocID="{506AEB6D-C563-464F-B4DD-33FFBF29B265}" presName="ellipse1" presStyleLbl="vennNode1" presStyleIdx="4" presStyleCnt="9"/>
      <dgm:spPr/>
    </dgm:pt>
    <dgm:pt modelId="{9659D2DF-44B1-4C9D-AF57-BA2E3C0F6B88}" type="pres">
      <dgm:prSet presAssocID="{506AEB6D-C563-464F-B4DD-33FFBF29B265}" presName="ellipse2" presStyleLbl="vennNode1" presStyleIdx="5" presStyleCnt="9"/>
      <dgm:spPr/>
    </dgm:pt>
    <dgm:pt modelId="{C731DA83-2288-4E7D-BAD2-F3AE57050B25}" type="pres">
      <dgm:prSet presAssocID="{F7C51571-AB2C-455D-BE6A-AAC6FF7469F8}" presName="childText1_2" presStyleLbl="vennNode1" presStyleIdx="6" presStyleCnt="9">
        <dgm:presLayoutVars>
          <dgm:chMax val="0"/>
          <dgm:chPref val="0"/>
        </dgm:presLayoutVars>
      </dgm:prSet>
      <dgm:spPr/>
    </dgm:pt>
    <dgm:pt modelId="{A9223433-FA91-4D61-9DFC-264B951E03BB}" type="pres">
      <dgm:prSet presAssocID="{F7C51571-AB2C-455D-BE6A-AAC6FF7469F8}" presName="ellipse3" presStyleLbl="vennNode1" presStyleIdx="7" presStyleCnt="9"/>
      <dgm:spPr/>
    </dgm:pt>
    <dgm:pt modelId="{F534359A-23CC-412D-98EC-07E8ED34A72F}" type="pres">
      <dgm:prSet presAssocID="{3AC1F2B3-DB67-45D8-84F6-96E8CA17C72E}" presName="childText1_3" presStyleLbl="vennNode1" presStyleIdx="8" presStyleCnt="9">
        <dgm:presLayoutVars>
          <dgm:chMax val="0"/>
          <dgm:chPref val="0"/>
        </dgm:presLayoutVars>
      </dgm:prSet>
      <dgm:spPr/>
    </dgm:pt>
    <dgm:pt modelId="{F7A3AA78-059A-4D50-B25B-7046BED3D53C}" type="pres">
      <dgm:prSet presAssocID="{82C2F860-DD7E-4CFB-9E0E-E9DAA138F509}" presName="rightChild" presStyleLbl="node2" presStyleIdx="0" presStyleCnt="1">
        <dgm:presLayoutVars>
          <dgm:chMax val="0"/>
          <dgm:chPref val="0"/>
        </dgm:presLayoutVars>
      </dgm:prSet>
      <dgm:spPr/>
    </dgm:pt>
    <dgm:pt modelId="{D2744340-217C-4F10-BA23-1E7A53D7893F}" type="pres">
      <dgm:prSet presAssocID="{82C2F860-DD7E-4CFB-9E0E-E9DAA138F509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187E1B06-29F0-403D-85C4-BFE97F129FA1}" type="presOf" srcId="{AECD976F-CB5A-427D-B8E1-B142E80EC3E5}" destId="{9FA38349-5952-46A1-9BC1-CA85B6ABBAE8}" srcOrd="1" destOrd="0" presId="urn:microsoft.com/office/officeart/2009/3/layout/PhasedProcess"/>
    <dgm:cxn modelId="{AD516E0F-EA7A-483E-B3A0-E8D87375709F}" type="presOf" srcId="{F7C51571-AB2C-455D-BE6A-AAC6FF7469F8}" destId="{C731DA83-2288-4E7D-BAD2-F3AE57050B25}" srcOrd="0" destOrd="0" presId="urn:microsoft.com/office/officeart/2009/3/layout/PhasedProcess"/>
    <dgm:cxn modelId="{06E9BF11-C798-4130-9573-411C68BFCCED}" type="presOf" srcId="{82C2F860-DD7E-4CFB-9E0E-E9DAA138F509}" destId="{C8B3DD53-67E5-4234-A9FA-442F9EB492DE}" srcOrd="0" destOrd="0" presId="urn:microsoft.com/office/officeart/2009/3/layout/PhasedProcess"/>
    <dgm:cxn modelId="{42700132-CB11-48CF-A395-E5E09B0B74EC}" type="presOf" srcId="{3CF940BC-2D94-44AB-A9B7-126805F1A2BF}" destId="{BEED1C6F-1C42-42BA-90CD-180DEF286B86}" srcOrd="1" destOrd="0" presId="urn:microsoft.com/office/officeart/2009/3/layout/PhasedProcess"/>
    <dgm:cxn modelId="{D69BD833-26DE-460E-B281-0D1A7DCFC238}" srcId="{82C2F860-DD7E-4CFB-9E0E-E9DAA138F509}" destId="{CBE616EA-B666-408E-AE0F-571D671959F1}" srcOrd="2" destOrd="0" parTransId="{A529FAE9-7940-4769-AEDC-E79DCF880418}" sibTransId="{8D820805-40C0-459C-A12E-408A81154983}"/>
    <dgm:cxn modelId="{10A44F53-A445-4068-B6F4-028B441C46DF}" type="presOf" srcId="{A776679A-8FFF-4126-BF7D-F6B97E2999A7}" destId="{D2744340-217C-4F10-BA23-1E7A53D7893F}" srcOrd="0" destOrd="0" presId="urn:microsoft.com/office/officeart/2009/3/layout/PhasedProcess"/>
    <dgm:cxn modelId="{B3D6DD73-F83C-472E-BB96-77ADB05950F0}" type="presOf" srcId="{ECF70594-BA76-4092-9984-445ABDE4007E}" destId="{6F4682E9-D489-4944-BFDA-E491BD86B9A3}" srcOrd="0" destOrd="0" presId="urn:microsoft.com/office/officeart/2009/3/layout/PhasedProcess"/>
    <dgm:cxn modelId="{A8C6AE77-7865-4BA4-9E6E-672258F94564}" srcId="{CBE616EA-B666-408E-AE0F-571D671959F1}" destId="{AD7255BE-2368-44CF-BCC5-35B1BA69258B}" srcOrd="0" destOrd="0" parTransId="{7C8B6808-35BA-4708-BAA6-643D9DA5B302}" sibTransId="{72704939-740A-4237-8411-1E96542F8BB8}"/>
    <dgm:cxn modelId="{959B937A-4E8D-40F3-87B4-A435FC5C5D68}" type="presOf" srcId="{B955EEEE-81E0-43CD-BC9D-65FF693AA5D6}" destId="{006690F4-117E-40B1-9745-4554C8AF37EC}" srcOrd="1" destOrd="0" presId="urn:microsoft.com/office/officeart/2009/3/layout/PhasedProcess"/>
    <dgm:cxn modelId="{E7FFF77C-B6CE-4853-9D34-7EFB4875D3FA}" srcId="{A776679A-8FFF-4126-BF7D-F6B97E2999A7}" destId="{F7C51571-AB2C-455D-BE6A-AAC6FF7469F8}" srcOrd="1" destOrd="0" parTransId="{19CF9B73-DDA1-42A5-A491-399F5A5778D5}" sibTransId="{3AD60A5E-AD85-4812-A87B-6C34BB55344F}"/>
    <dgm:cxn modelId="{E681D47D-E353-4A30-A721-0D95B64FEC43}" type="presOf" srcId="{3AC1F2B3-DB67-45D8-84F6-96E8CA17C72E}" destId="{F534359A-23CC-412D-98EC-07E8ED34A72F}" srcOrd="0" destOrd="0" presId="urn:microsoft.com/office/officeart/2009/3/layout/PhasedProcess"/>
    <dgm:cxn modelId="{3AD2F683-86A1-4D4A-88DD-DB6AE44770EF}" srcId="{ECF70594-BA76-4092-9984-445ABDE4007E}" destId="{B955EEEE-81E0-43CD-BC9D-65FF693AA5D6}" srcOrd="1" destOrd="0" parTransId="{66682FBB-CB0B-46B0-B623-3690127142E9}" sibTransId="{55A76ABC-8F95-41FC-93DC-39C5FE93353E}"/>
    <dgm:cxn modelId="{8D9DE487-E1FC-4660-A52A-23FC5C73E1D4}" type="presOf" srcId="{CBE616EA-B666-408E-AE0F-571D671959F1}" destId="{5ABE44AC-6768-4AAF-BE14-B81FD0F7CA4D}" srcOrd="0" destOrd="0" presId="urn:microsoft.com/office/officeart/2009/3/layout/PhasedProcess"/>
    <dgm:cxn modelId="{9015BB89-E7B9-4218-A8A1-2A5D9C150ABB}" srcId="{A776679A-8FFF-4126-BF7D-F6B97E2999A7}" destId="{3AC1F2B3-DB67-45D8-84F6-96E8CA17C72E}" srcOrd="2" destOrd="0" parTransId="{62040BD1-F847-4BAB-906F-153C50501A27}" sibTransId="{63030D7E-A7CE-4EA8-BF62-3958AA5A3E7B}"/>
    <dgm:cxn modelId="{3AD44394-BA7B-42A0-A911-33F1ACB06E2D}" type="presOf" srcId="{AECD976F-CB5A-427D-B8E1-B142E80EC3E5}" destId="{4B52E3D6-74D3-47BB-8301-00D0B9C1C173}" srcOrd="0" destOrd="0" presId="urn:microsoft.com/office/officeart/2009/3/layout/PhasedProcess"/>
    <dgm:cxn modelId="{818ECBA1-ED17-4B8E-9662-7BADEAD2CC0E}" type="presOf" srcId="{506AEB6D-C563-464F-B4DD-33FFBF29B265}" destId="{1481A2AF-6BA0-4A2C-A8A7-39356D02BB27}" srcOrd="0" destOrd="0" presId="urn:microsoft.com/office/officeart/2009/3/layout/PhasedProcess"/>
    <dgm:cxn modelId="{9E8ABCB6-6BE1-453C-9091-839D9955EBC6}" srcId="{ECF70594-BA76-4092-9984-445ABDE4007E}" destId="{3CF940BC-2D94-44AB-A9B7-126805F1A2BF}" srcOrd="2" destOrd="0" parTransId="{C8245F0C-D76E-4626-BFC3-4084AC1B3143}" sibTransId="{6B504BDF-7280-4B77-B5EA-FF721DBA85BE}"/>
    <dgm:cxn modelId="{AD0EBDC5-6374-4DF0-9153-228755157F25}" srcId="{A776679A-8FFF-4126-BF7D-F6B97E2999A7}" destId="{506AEB6D-C563-464F-B4DD-33FFBF29B265}" srcOrd="0" destOrd="0" parTransId="{FCF93E6A-022B-42B6-B0A0-D318119909C6}" sibTransId="{11D26EE0-8D15-4263-A1B2-769E9BF56D26}"/>
    <dgm:cxn modelId="{0E7CAFD7-596F-456A-A5C7-CD9C7A8DBD50}" type="presOf" srcId="{AD7255BE-2368-44CF-BCC5-35B1BA69258B}" destId="{F7A3AA78-059A-4D50-B25B-7046BED3D53C}" srcOrd="0" destOrd="0" presId="urn:microsoft.com/office/officeart/2009/3/layout/PhasedProcess"/>
    <dgm:cxn modelId="{A260DADE-8889-4A46-8848-A257041F23C6}" srcId="{ECF70594-BA76-4092-9984-445ABDE4007E}" destId="{AECD976F-CB5A-427D-B8E1-B142E80EC3E5}" srcOrd="0" destOrd="0" parTransId="{AC811245-2D72-40B4-80FD-276257FAB193}" sibTransId="{E12D5C99-1436-45E6-AEAB-1932CF78D39A}"/>
    <dgm:cxn modelId="{ECDF4EDF-CB8A-48D0-BF9A-2ACF12FCB138}" srcId="{82C2F860-DD7E-4CFB-9E0E-E9DAA138F509}" destId="{ECF70594-BA76-4092-9984-445ABDE4007E}" srcOrd="1" destOrd="0" parTransId="{17DE0283-D928-4897-B2A0-56006AC980F9}" sibTransId="{32E7651C-F02F-4925-A9D7-503B8628B227}"/>
    <dgm:cxn modelId="{0938E9E3-44AE-4D97-97E6-66E890473962}" type="presOf" srcId="{3CF940BC-2D94-44AB-A9B7-126805F1A2BF}" destId="{C6EF02B4-0EDA-4FFB-ADF9-081F0711BB5C}" srcOrd="0" destOrd="0" presId="urn:microsoft.com/office/officeart/2009/3/layout/PhasedProcess"/>
    <dgm:cxn modelId="{82EFD0E7-AB96-4447-A2A7-66FADD16E530}" type="presOf" srcId="{B955EEEE-81E0-43CD-BC9D-65FF693AA5D6}" destId="{07549BB9-1E61-44A4-A4C6-CB5D5B96A8E0}" srcOrd="0" destOrd="0" presId="urn:microsoft.com/office/officeart/2009/3/layout/PhasedProcess"/>
    <dgm:cxn modelId="{D652B7FD-4E4C-4BB9-A200-C9C7086266C6}" srcId="{82C2F860-DD7E-4CFB-9E0E-E9DAA138F509}" destId="{A776679A-8FFF-4126-BF7D-F6B97E2999A7}" srcOrd="0" destOrd="0" parTransId="{EDF68391-6158-41FD-B6B5-9C1B10FDF3DA}" sibTransId="{C9666E84-F793-4C75-90C6-DCFAFE098862}"/>
    <dgm:cxn modelId="{6DB88633-93D5-4A6A-A757-DC5BDEC14E03}" type="presParOf" srcId="{C8B3DD53-67E5-4234-A9FA-442F9EB492DE}" destId="{D790033C-11F2-4C35-B24A-27CA102F5401}" srcOrd="0" destOrd="0" presId="urn:microsoft.com/office/officeart/2009/3/layout/PhasedProcess"/>
    <dgm:cxn modelId="{B95034D6-6921-4E76-9605-30E52139416A}" type="presParOf" srcId="{C8B3DD53-67E5-4234-A9FA-442F9EB492DE}" destId="{B8B201CD-ADC0-48CB-AA9F-C85925876270}" srcOrd="1" destOrd="0" presId="urn:microsoft.com/office/officeart/2009/3/layout/PhasedProcess"/>
    <dgm:cxn modelId="{8A7D3B7A-ECB3-4508-8E10-FB1331C68CCA}" type="presParOf" srcId="{C8B3DD53-67E5-4234-A9FA-442F9EB492DE}" destId="{6F4682E9-D489-4944-BFDA-E491BD86B9A3}" srcOrd="2" destOrd="0" presId="urn:microsoft.com/office/officeart/2009/3/layout/PhasedProcess"/>
    <dgm:cxn modelId="{C892738D-9CA1-4812-AD77-98D5C4F5B47F}" type="presParOf" srcId="{C8B3DD53-67E5-4234-A9FA-442F9EB492DE}" destId="{1D566CEA-8A4B-4AC5-A433-475C76B1995B}" srcOrd="3" destOrd="0" presId="urn:microsoft.com/office/officeart/2009/3/layout/PhasedProcess"/>
    <dgm:cxn modelId="{547112A9-AA0D-4331-8C0C-EE4FE5285DBB}" type="presParOf" srcId="{C8B3DD53-67E5-4234-A9FA-442F9EB492DE}" destId="{572F6019-E38C-4BDD-A6B6-85DE8FED656D}" srcOrd="4" destOrd="0" presId="urn:microsoft.com/office/officeart/2009/3/layout/PhasedProcess"/>
    <dgm:cxn modelId="{AEEB2500-67DF-49CA-8EA9-43DC874D5AD2}" type="presParOf" srcId="{C8B3DD53-67E5-4234-A9FA-442F9EB492DE}" destId="{5ABE44AC-6768-4AAF-BE14-B81FD0F7CA4D}" srcOrd="5" destOrd="0" presId="urn:microsoft.com/office/officeart/2009/3/layout/PhasedProcess"/>
    <dgm:cxn modelId="{C4FA4EE5-2DC4-47C9-A066-CFD5C59B93C9}" type="presParOf" srcId="{C8B3DD53-67E5-4234-A9FA-442F9EB492DE}" destId="{8CC7A978-899F-4958-861C-41020FF510F2}" srcOrd="6" destOrd="0" presId="urn:microsoft.com/office/officeart/2009/3/layout/PhasedProcess"/>
    <dgm:cxn modelId="{F889F8DE-C901-464D-833A-9E7735471A41}" type="presParOf" srcId="{8CC7A978-899F-4958-861C-41020FF510F2}" destId="{4B52E3D6-74D3-47BB-8301-00D0B9C1C173}" srcOrd="0" destOrd="0" presId="urn:microsoft.com/office/officeart/2009/3/layout/PhasedProcess"/>
    <dgm:cxn modelId="{9924955E-CF70-4150-9D4A-77295EC90CA5}" type="presParOf" srcId="{8CC7A978-899F-4958-861C-41020FF510F2}" destId="{9FA38349-5952-46A1-9BC1-CA85B6ABBAE8}" srcOrd="1" destOrd="0" presId="urn:microsoft.com/office/officeart/2009/3/layout/PhasedProcess"/>
    <dgm:cxn modelId="{A2B4A628-C0FC-4829-AC4A-7CF290396CFE}" type="presParOf" srcId="{8CC7A978-899F-4958-861C-41020FF510F2}" destId="{07549BB9-1E61-44A4-A4C6-CB5D5B96A8E0}" srcOrd="2" destOrd="0" presId="urn:microsoft.com/office/officeart/2009/3/layout/PhasedProcess"/>
    <dgm:cxn modelId="{27270416-A57C-4C5C-B75F-330FE75E4100}" type="presParOf" srcId="{8CC7A978-899F-4958-861C-41020FF510F2}" destId="{006690F4-117E-40B1-9745-4554C8AF37EC}" srcOrd="3" destOrd="0" presId="urn:microsoft.com/office/officeart/2009/3/layout/PhasedProcess"/>
    <dgm:cxn modelId="{FB602AE8-FB28-4A85-93F9-FD807F176963}" type="presParOf" srcId="{8CC7A978-899F-4958-861C-41020FF510F2}" destId="{C6EF02B4-0EDA-4FFB-ADF9-081F0711BB5C}" srcOrd="4" destOrd="0" presId="urn:microsoft.com/office/officeart/2009/3/layout/PhasedProcess"/>
    <dgm:cxn modelId="{067F776F-CC70-4B8A-8A8E-47E21B5D57A7}" type="presParOf" srcId="{8CC7A978-899F-4958-861C-41020FF510F2}" destId="{BEED1C6F-1C42-42BA-90CD-180DEF286B86}" srcOrd="5" destOrd="0" presId="urn:microsoft.com/office/officeart/2009/3/layout/PhasedProcess"/>
    <dgm:cxn modelId="{4D6BF057-91C4-4CE7-A983-02EA54653188}" type="presParOf" srcId="{C8B3DD53-67E5-4234-A9FA-442F9EB492DE}" destId="{509E1A74-464B-4E18-A50D-503D0F9BEF7A}" srcOrd="7" destOrd="0" presId="urn:microsoft.com/office/officeart/2009/3/layout/PhasedProcess"/>
    <dgm:cxn modelId="{12907411-1067-4181-91A5-168575497DCE}" type="presParOf" srcId="{509E1A74-464B-4E18-A50D-503D0F9BEF7A}" destId="{1481A2AF-6BA0-4A2C-A8A7-39356D02BB27}" srcOrd="0" destOrd="0" presId="urn:microsoft.com/office/officeart/2009/3/layout/PhasedProcess"/>
    <dgm:cxn modelId="{0C22D08E-AF18-47C6-A91B-9099B25CC1F0}" type="presParOf" srcId="{509E1A74-464B-4E18-A50D-503D0F9BEF7A}" destId="{16DC3010-CD9D-4265-8A91-E0B452E3F6D8}" srcOrd="1" destOrd="0" presId="urn:microsoft.com/office/officeart/2009/3/layout/PhasedProcess"/>
    <dgm:cxn modelId="{B41625B6-99C2-4AC7-9739-509D94A4CB80}" type="presParOf" srcId="{509E1A74-464B-4E18-A50D-503D0F9BEF7A}" destId="{9659D2DF-44B1-4C9D-AF57-BA2E3C0F6B88}" srcOrd="2" destOrd="0" presId="urn:microsoft.com/office/officeart/2009/3/layout/PhasedProcess"/>
    <dgm:cxn modelId="{33CA933B-57CB-4E4F-B3E1-79FBD0665025}" type="presParOf" srcId="{509E1A74-464B-4E18-A50D-503D0F9BEF7A}" destId="{C731DA83-2288-4E7D-BAD2-F3AE57050B25}" srcOrd="3" destOrd="0" presId="urn:microsoft.com/office/officeart/2009/3/layout/PhasedProcess"/>
    <dgm:cxn modelId="{BBC99F26-F6C3-45C9-AD59-048B003CED8A}" type="presParOf" srcId="{509E1A74-464B-4E18-A50D-503D0F9BEF7A}" destId="{A9223433-FA91-4D61-9DFC-264B951E03BB}" srcOrd="4" destOrd="0" presId="urn:microsoft.com/office/officeart/2009/3/layout/PhasedProcess"/>
    <dgm:cxn modelId="{5D7AB1FA-0FFA-4125-9A82-C31E710F3E42}" type="presParOf" srcId="{509E1A74-464B-4E18-A50D-503D0F9BEF7A}" destId="{F534359A-23CC-412D-98EC-07E8ED34A72F}" srcOrd="5" destOrd="0" presId="urn:microsoft.com/office/officeart/2009/3/layout/PhasedProcess"/>
    <dgm:cxn modelId="{D6CE1017-853F-4C49-826E-2DC685620A34}" type="presParOf" srcId="{C8B3DD53-67E5-4234-A9FA-442F9EB492DE}" destId="{F7A3AA78-059A-4D50-B25B-7046BED3D53C}" srcOrd="8" destOrd="0" presId="urn:microsoft.com/office/officeart/2009/3/layout/PhasedProcess"/>
    <dgm:cxn modelId="{EFDF1D07-67C9-40E7-82BA-93FAE2ED58BF}" type="presParOf" srcId="{C8B3DD53-67E5-4234-A9FA-442F9EB492DE}" destId="{D2744340-217C-4F10-BA23-1E7A53D7893F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EA27B-2DB8-4364-AB23-A82FE42CAC2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6EFD5-EDE4-441B-ABF1-1A6EBCD5ABDB}">
      <dgm:prSet phldrT="[Text]"/>
      <dgm:spPr/>
      <dgm:t>
        <a:bodyPr/>
        <a:lstStyle/>
        <a:p>
          <a:r>
            <a:rPr lang="en-US" dirty="0"/>
            <a:t>Improved AI</a:t>
          </a:r>
        </a:p>
      </dgm:t>
    </dgm:pt>
    <dgm:pt modelId="{13B39AEB-2C42-445A-A1DC-0416B9D43D58}" type="parTrans" cxnId="{86A74678-D807-4684-9AF3-7444BFC61EFA}">
      <dgm:prSet/>
      <dgm:spPr/>
      <dgm:t>
        <a:bodyPr/>
        <a:lstStyle/>
        <a:p>
          <a:endParaRPr lang="en-US"/>
        </a:p>
      </dgm:t>
    </dgm:pt>
    <dgm:pt modelId="{CB3FAB87-8859-45B5-BC59-1B3FB799758F}" type="sibTrans" cxnId="{86A74678-D807-4684-9AF3-7444BFC61EFA}">
      <dgm:prSet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C4904B89-92C1-4601-99EE-3F9CAD398034}">
      <dgm:prSet phldrT="[Text]"/>
      <dgm:spPr/>
      <dgm:t>
        <a:bodyPr/>
        <a:lstStyle/>
        <a:p>
          <a:r>
            <a:rPr lang="en-US" dirty="0"/>
            <a:t>Common Architecture</a:t>
          </a:r>
        </a:p>
      </dgm:t>
    </dgm:pt>
    <dgm:pt modelId="{E72EA0C4-7102-405B-BCA0-D0B6D86FD841}" type="parTrans" cxnId="{8E2644C7-5304-40B3-B98A-C1711F1799D3}">
      <dgm:prSet/>
      <dgm:spPr/>
      <dgm:t>
        <a:bodyPr/>
        <a:lstStyle/>
        <a:p>
          <a:endParaRPr lang="en-US"/>
        </a:p>
      </dgm:t>
    </dgm:pt>
    <dgm:pt modelId="{503FED45-FF86-45BA-B4A4-779485C82EEE}" type="sibTrans" cxnId="{8E2644C7-5304-40B3-B98A-C1711F1799D3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988" t="-57523" r="-54642" b="1"/>
          </a:stretch>
        </a:blipFill>
      </dgm:spPr>
      <dgm:t>
        <a:bodyPr/>
        <a:lstStyle/>
        <a:p>
          <a:endParaRPr lang="en-US"/>
        </a:p>
      </dgm:t>
    </dgm:pt>
    <dgm:pt modelId="{744FE9F5-C883-42C5-9C8C-CFBDF04B3DE9}">
      <dgm:prSet phldrT="[Text]"/>
      <dgm:spPr/>
      <dgm:t>
        <a:bodyPr/>
        <a:lstStyle/>
        <a:p>
          <a:r>
            <a:rPr lang="en-US" dirty="0"/>
            <a:t>Additive Manufacturing</a:t>
          </a:r>
        </a:p>
      </dgm:t>
    </dgm:pt>
    <dgm:pt modelId="{70120332-FECA-4CD3-A69D-7F57C4163809}" type="parTrans" cxnId="{4313A185-F85D-4447-84CB-7F3D85DE7B31}">
      <dgm:prSet/>
      <dgm:spPr/>
      <dgm:t>
        <a:bodyPr/>
        <a:lstStyle/>
        <a:p>
          <a:endParaRPr lang="en-US"/>
        </a:p>
      </dgm:t>
    </dgm:pt>
    <dgm:pt modelId="{0C57822E-2F5E-4775-AC1F-18FD4FB5D5D6}" type="sibTrans" cxnId="{4313A185-F85D-4447-84CB-7F3D85DE7B31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97" t="497" r="-60903" b="-497"/>
          </a:stretch>
        </a:blipFill>
      </dgm:spPr>
      <dgm:t>
        <a:bodyPr/>
        <a:lstStyle/>
        <a:p>
          <a:endParaRPr lang="en-US"/>
        </a:p>
      </dgm:t>
    </dgm:pt>
    <dgm:pt modelId="{6B4BF3A3-52F2-415B-832D-BB1802A5992D}">
      <dgm:prSet phldrT="[Text]"/>
      <dgm:spPr/>
      <dgm:t>
        <a:bodyPr/>
        <a:lstStyle/>
        <a:p>
          <a:r>
            <a:rPr lang="en-US" dirty="0"/>
            <a:t>Contested Operations</a:t>
          </a:r>
        </a:p>
      </dgm:t>
    </dgm:pt>
    <dgm:pt modelId="{67BDD54E-563F-4D15-9380-3A448A2480A0}" type="parTrans" cxnId="{7B67DEA1-6EC4-4F40-8EA0-45011104C194}">
      <dgm:prSet/>
      <dgm:spPr/>
      <dgm:t>
        <a:bodyPr/>
        <a:lstStyle/>
        <a:p>
          <a:endParaRPr lang="en-US"/>
        </a:p>
      </dgm:t>
    </dgm:pt>
    <dgm:pt modelId="{799E88B4-0720-4BA3-954F-2C55A6473867}" type="sibTrans" cxnId="{7B67DEA1-6EC4-4F40-8EA0-45011104C194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209" t="-3232" r="-13176" b="-1564"/>
          </a:stretch>
        </a:blipFill>
      </dgm:spPr>
      <dgm:t>
        <a:bodyPr/>
        <a:lstStyle/>
        <a:p>
          <a:endParaRPr lang="en-US"/>
        </a:p>
      </dgm:t>
    </dgm:pt>
    <dgm:pt modelId="{481BAB63-2357-4684-A2AA-37CEF6826CD7}" type="pres">
      <dgm:prSet presAssocID="{43FEA27B-2DB8-4364-AB23-A82FE42CAC2D}" presName="Name0" presStyleCnt="0">
        <dgm:presLayoutVars>
          <dgm:chMax val="21"/>
          <dgm:chPref val="21"/>
        </dgm:presLayoutVars>
      </dgm:prSet>
      <dgm:spPr/>
    </dgm:pt>
    <dgm:pt modelId="{A6387220-CAF5-4F3C-839A-AB097CA2E56C}" type="pres">
      <dgm:prSet presAssocID="{3426EFD5-EDE4-441B-ABF1-1A6EBCD5ABDB}" presName="text1" presStyleCnt="0"/>
      <dgm:spPr/>
    </dgm:pt>
    <dgm:pt modelId="{9C4D806E-D2CE-4CD1-AB6F-CE43E7BC8632}" type="pres">
      <dgm:prSet presAssocID="{3426EFD5-EDE4-441B-ABF1-1A6EBCD5ABDB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F16C894-1CA0-43FA-AADA-78D9C7F7E6C7}" type="pres">
      <dgm:prSet presAssocID="{3426EFD5-EDE4-441B-ABF1-1A6EBCD5ABDB}" presName="textaccent1" presStyleCnt="0"/>
      <dgm:spPr/>
    </dgm:pt>
    <dgm:pt modelId="{D762EFEA-1587-43A2-9B8D-5D3C42E0AD92}" type="pres">
      <dgm:prSet presAssocID="{3426EFD5-EDE4-441B-ABF1-1A6EBCD5ABDB}" presName="accentRepeatNode" presStyleLbl="solidAlignAcc1" presStyleIdx="0" presStyleCnt="8"/>
      <dgm:spPr/>
    </dgm:pt>
    <dgm:pt modelId="{B0D87ED8-6852-4E6F-A4FA-D0D9D96EE98F}" type="pres">
      <dgm:prSet presAssocID="{CB3FAB87-8859-45B5-BC59-1B3FB799758F}" presName="image1" presStyleCnt="0"/>
      <dgm:spPr/>
    </dgm:pt>
    <dgm:pt modelId="{F6C47783-0DD1-493D-93EE-90CC532CBD39}" type="pres">
      <dgm:prSet presAssocID="{CB3FAB87-8859-45B5-BC59-1B3FB799758F}" presName="imageRepeatNode" presStyleLbl="alignAcc1" presStyleIdx="0" presStyleCnt="4" custLinFactNeighborX="0"/>
      <dgm:spPr/>
    </dgm:pt>
    <dgm:pt modelId="{B4B22295-CB73-459B-B72D-8FC5F9A5E3F7}" type="pres">
      <dgm:prSet presAssocID="{CB3FAB87-8859-45B5-BC59-1B3FB799758F}" presName="imageaccent1" presStyleCnt="0"/>
      <dgm:spPr/>
    </dgm:pt>
    <dgm:pt modelId="{8AD95531-B6C7-4D70-9228-2312D22B20CA}" type="pres">
      <dgm:prSet presAssocID="{CB3FAB87-8859-45B5-BC59-1B3FB799758F}" presName="accentRepeatNode" presStyleLbl="solidAlignAcc1" presStyleIdx="1" presStyleCnt="8"/>
      <dgm:spPr/>
    </dgm:pt>
    <dgm:pt modelId="{2224ABC5-70CD-41CD-B1D1-7EDE93D860BA}" type="pres">
      <dgm:prSet presAssocID="{C4904B89-92C1-4601-99EE-3F9CAD398034}" presName="text2" presStyleCnt="0"/>
      <dgm:spPr/>
    </dgm:pt>
    <dgm:pt modelId="{D2F674D0-A45D-41C8-93D9-E59CCBD8C7E4}" type="pres">
      <dgm:prSet presAssocID="{C4904B89-92C1-4601-99EE-3F9CAD39803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C819-8F63-4F51-A896-D87D86588854}" type="pres">
      <dgm:prSet presAssocID="{C4904B89-92C1-4601-99EE-3F9CAD398034}" presName="textaccent2" presStyleCnt="0"/>
      <dgm:spPr/>
    </dgm:pt>
    <dgm:pt modelId="{9364ABBA-DEC4-44BE-8128-6458CA416D99}" type="pres">
      <dgm:prSet presAssocID="{C4904B89-92C1-4601-99EE-3F9CAD398034}" presName="accentRepeatNode" presStyleLbl="solidAlignAcc1" presStyleIdx="2" presStyleCnt="8"/>
      <dgm:spPr/>
    </dgm:pt>
    <dgm:pt modelId="{C7281667-079E-4161-B26C-860BA939C848}" type="pres">
      <dgm:prSet presAssocID="{503FED45-FF86-45BA-B4A4-779485C82EEE}" presName="image2" presStyleCnt="0"/>
      <dgm:spPr/>
    </dgm:pt>
    <dgm:pt modelId="{485AFF29-DF35-488A-BD54-C60E48EB8DE0}" type="pres">
      <dgm:prSet presAssocID="{503FED45-FF86-45BA-B4A4-779485C82EEE}" presName="imageRepeatNode" presStyleLbl="alignAcc1" presStyleIdx="1" presStyleCnt="4"/>
      <dgm:spPr/>
    </dgm:pt>
    <dgm:pt modelId="{8D11C306-A26B-4A6F-87CE-FB1779CB3F90}" type="pres">
      <dgm:prSet presAssocID="{503FED45-FF86-45BA-B4A4-779485C82EEE}" presName="imageaccent2" presStyleCnt="0"/>
      <dgm:spPr/>
    </dgm:pt>
    <dgm:pt modelId="{DF8D7465-618B-46AC-845C-CE0DB77DDDBE}" type="pres">
      <dgm:prSet presAssocID="{503FED45-FF86-45BA-B4A4-779485C82EEE}" presName="accentRepeatNode" presStyleLbl="solidAlignAcc1" presStyleIdx="3" presStyleCnt="8"/>
      <dgm:spPr/>
    </dgm:pt>
    <dgm:pt modelId="{2731E0CA-5760-4C9D-BD3B-B96044CE92B5}" type="pres">
      <dgm:prSet presAssocID="{744FE9F5-C883-42C5-9C8C-CFBDF04B3DE9}" presName="text3" presStyleCnt="0"/>
      <dgm:spPr/>
    </dgm:pt>
    <dgm:pt modelId="{E75CD9D8-A289-4F32-9E70-7A10FFAC922C}" type="pres">
      <dgm:prSet presAssocID="{744FE9F5-C883-42C5-9C8C-CFBDF04B3DE9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59B7B22-4D87-4018-9F3A-857F5C3B654D}" type="pres">
      <dgm:prSet presAssocID="{744FE9F5-C883-42C5-9C8C-CFBDF04B3DE9}" presName="textaccent3" presStyleCnt="0"/>
      <dgm:spPr/>
    </dgm:pt>
    <dgm:pt modelId="{98A47832-12CB-4EAC-BAA1-848B7769799F}" type="pres">
      <dgm:prSet presAssocID="{744FE9F5-C883-42C5-9C8C-CFBDF04B3DE9}" presName="accentRepeatNode" presStyleLbl="solidAlignAcc1" presStyleIdx="4" presStyleCnt="8"/>
      <dgm:spPr/>
    </dgm:pt>
    <dgm:pt modelId="{BCF7BEAE-0476-43B3-98FB-AD907995FEB3}" type="pres">
      <dgm:prSet presAssocID="{0C57822E-2F5E-4775-AC1F-18FD4FB5D5D6}" presName="image3" presStyleCnt="0"/>
      <dgm:spPr/>
    </dgm:pt>
    <dgm:pt modelId="{B97D54F5-1FA2-4308-9BCC-45F10D6A9C67}" type="pres">
      <dgm:prSet presAssocID="{0C57822E-2F5E-4775-AC1F-18FD4FB5D5D6}" presName="imageRepeatNode" presStyleLbl="alignAcc1" presStyleIdx="2" presStyleCnt="4"/>
      <dgm:spPr/>
    </dgm:pt>
    <dgm:pt modelId="{D9F64B4F-4EA8-4024-89AC-D23E2DFE13AF}" type="pres">
      <dgm:prSet presAssocID="{0C57822E-2F5E-4775-AC1F-18FD4FB5D5D6}" presName="imageaccent3" presStyleCnt="0"/>
      <dgm:spPr/>
    </dgm:pt>
    <dgm:pt modelId="{8AEBC0E1-D577-481C-994E-4C1D87A6AFE4}" type="pres">
      <dgm:prSet presAssocID="{0C57822E-2F5E-4775-AC1F-18FD4FB5D5D6}" presName="accentRepeatNode" presStyleLbl="solidAlignAcc1" presStyleIdx="5" presStyleCnt="8"/>
      <dgm:spPr/>
    </dgm:pt>
    <dgm:pt modelId="{5C25E680-80CB-47C8-9DAB-1C4133E42296}" type="pres">
      <dgm:prSet presAssocID="{6B4BF3A3-52F2-415B-832D-BB1802A5992D}" presName="text4" presStyleCnt="0"/>
      <dgm:spPr/>
    </dgm:pt>
    <dgm:pt modelId="{35BC853A-8193-47F8-85BB-7B41BB9FA6B7}" type="pres">
      <dgm:prSet presAssocID="{6B4BF3A3-52F2-415B-832D-BB1802A5992D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CA7A0EC-8AD7-4D70-A96B-B202736F62F3}" type="pres">
      <dgm:prSet presAssocID="{6B4BF3A3-52F2-415B-832D-BB1802A5992D}" presName="textaccent4" presStyleCnt="0"/>
      <dgm:spPr/>
    </dgm:pt>
    <dgm:pt modelId="{A3CC11F0-537B-4BC3-9B45-2070C002D956}" type="pres">
      <dgm:prSet presAssocID="{6B4BF3A3-52F2-415B-832D-BB1802A5992D}" presName="accentRepeatNode" presStyleLbl="solidAlignAcc1" presStyleIdx="6" presStyleCnt="8"/>
      <dgm:spPr/>
    </dgm:pt>
    <dgm:pt modelId="{DF2326B1-02F6-4FED-9C0B-A527B3F35CC0}" type="pres">
      <dgm:prSet presAssocID="{799E88B4-0720-4BA3-954F-2C55A6473867}" presName="image4" presStyleCnt="0"/>
      <dgm:spPr/>
    </dgm:pt>
    <dgm:pt modelId="{73CB23E9-67ED-4FD4-8F52-EBD76095FFF2}" type="pres">
      <dgm:prSet presAssocID="{799E88B4-0720-4BA3-954F-2C55A6473867}" presName="imageRepeatNode" presStyleLbl="alignAcc1" presStyleIdx="3" presStyleCnt="4"/>
      <dgm:spPr/>
    </dgm:pt>
    <dgm:pt modelId="{B3BA290B-77BC-40AC-8342-695EE9424131}" type="pres">
      <dgm:prSet presAssocID="{799E88B4-0720-4BA3-954F-2C55A6473867}" presName="imageaccent4" presStyleCnt="0"/>
      <dgm:spPr/>
    </dgm:pt>
    <dgm:pt modelId="{8E06DD24-5B86-4ABB-8B78-A31905121C82}" type="pres">
      <dgm:prSet presAssocID="{799E88B4-0720-4BA3-954F-2C55A6473867}" presName="accentRepeatNode" presStyleLbl="solidAlignAcc1" presStyleIdx="7" presStyleCnt="8"/>
      <dgm:spPr/>
    </dgm:pt>
  </dgm:ptLst>
  <dgm:cxnLst>
    <dgm:cxn modelId="{C8109F06-717A-44E1-85A9-C44402185FA4}" type="presOf" srcId="{503FED45-FF86-45BA-B4A4-779485C82EEE}" destId="{485AFF29-DF35-488A-BD54-C60E48EB8DE0}" srcOrd="0" destOrd="0" presId="urn:microsoft.com/office/officeart/2008/layout/HexagonCluster"/>
    <dgm:cxn modelId="{7001A108-1E07-4BD5-9296-16FB6ED8CE7A}" type="presOf" srcId="{43FEA27B-2DB8-4364-AB23-A82FE42CAC2D}" destId="{481BAB63-2357-4684-A2AA-37CEF6826CD7}" srcOrd="0" destOrd="0" presId="urn:microsoft.com/office/officeart/2008/layout/HexagonCluster"/>
    <dgm:cxn modelId="{9EB60A39-DEC5-44DB-9709-607F49C9D58E}" type="presOf" srcId="{0C57822E-2F5E-4775-AC1F-18FD4FB5D5D6}" destId="{B97D54F5-1FA2-4308-9BCC-45F10D6A9C67}" srcOrd="0" destOrd="0" presId="urn:microsoft.com/office/officeart/2008/layout/HexagonCluster"/>
    <dgm:cxn modelId="{0302FF45-9377-49E5-AC74-F0014BC8B325}" type="presOf" srcId="{6B4BF3A3-52F2-415B-832D-BB1802A5992D}" destId="{35BC853A-8193-47F8-85BB-7B41BB9FA6B7}" srcOrd="0" destOrd="0" presId="urn:microsoft.com/office/officeart/2008/layout/HexagonCluster"/>
    <dgm:cxn modelId="{86A74678-D807-4684-9AF3-7444BFC61EFA}" srcId="{43FEA27B-2DB8-4364-AB23-A82FE42CAC2D}" destId="{3426EFD5-EDE4-441B-ABF1-1A6EBCD5ABDB}" srcOrd="0" destOrd="0" parTransId="{13B39AEB-2C42-445A-A1DC-0416B9D43D58}" sibTransId="{CB3FAB87-8859-45B5-BC59-1B3FB799758F}"/>
    <dgm:cxn modelId="{4AA79881-3AD5-426F-BB7C-9FB4A0D92D73}" type="presOf" srcId="{3426EFD5-EDE4-441B-ABF1-1A6EBCD5ABDB}" destId="{9C4D806E-D2CE-4CD1-AB6F-CE43E7BC8632}" srcOrd="0" destOrd="0" presId="urn:microsoft.com/office/officeart/2008/layout/HexagonCluster"/>
    <dgm:cxn modelId="{4313A185-F85D-4447-84CB-7F3D85DE7B31}" srcId="{43FEA27B-2DB8-4364-AB23-A82FE42CAC2D}" destId="{744FE9F5-C883-42C5-9C8C-CFBDF04B3DE9}" srcOrd="2" destOrd="0" parTransId="{70120332-FECA-4CD3-A69D-7F57C4163809}" sibTransId="{0C57822E-2F5E-4775-AC1F-18FD4FB5D5D6}"/>
    <dgm:cxn modelId="{7B67DEA1-6EC4-4F40-8EA0-45011104C194}" srcId="{43FEA27B-2DB8-4364-AB23-A82FE42CAC2D}" destId="{6B4BF3A3-52F2-415B-832D-BB1802A5992D}" srcOrd="3" destOrd="0" parTransId="{67BDD54E-563F-4D15-9380-3A448A2480A0}" sibTransId="{799E88B4-0720-4BA3-954F-2C55A6473867}"/>
    <dgm:cxn modelId="{BC72E7A8-5737-4D9D-A0C6-005800FE7AC9}" type="presOf" srcId="{C4904B89-92C1-4601-99EE-3F9CAD398034}" destId="{D2F674D0-A45D-41C8-93D9-E59CCBD8C7E4}" srcOrd="0" destOrd="0" presId="urn:microsoft.com/office/officeart/2008/layout/HexagonCluster"/>
    <dgm:cxn modelId="{959413B3-EC70-42B8-822D-CFAA910A7661}" type="presOf" srcId="{799E88B4-0720-4BA3-954F-2C55A6473867}" destId="{73CB23E9-67ED-4FD4-8F52-EBD76095FFF2}" srcOrd="0" destOrd="0" presId="urn:microsoft.com/office/officeart/2008/layout/HexagonCluster"/>
    <dgm:cxn modelId="{795DFCC6-8F34-4584-B423-48B8BE14AE18}" type="presOf" srcId="{744FE9F5-C883-42C5-9C8C-CFBDF04B3DE9}" destId="{E75CD9D8-A289-4F32-9E70-7A10FFAC922C}" srcOrd="0" destOrd="0" presId="urn:microsoft.com/office/officeart/2008/layout/HexagonCluster"/>
    <dgm:cxn modelId="{8E2644C7-5304-40B3-B98A-C1711F1799D3}" srcId="{43FEA27B-2DB8-4364-AB23-A82FE42CAC2D}" destId="{C4904B89-92C1-4601-99EE-3F9CAD398034}" srcOrd="1" destOrd="0" parTransId="{E72EA0C4-7102-405B-BCA0-D0B6D86FD841}" sibTransId="{503FED45-FF86-45BA-B4A4-779485C82EEE}"/>
    <dgm:cxn modelId="{8F911DCE-0B0F-4F88-A761-9BD8F708B968}" type="presOf" srcId="{CB3FAB87-8859-45B5-BC59-1B3FB799758F}" destId="{F6C47783-0DD1-493D-93EE-90CC532CBD39}" srcOrd="0" destOrd="0" presId="urn:microsoft.com/office/officeart/2008/layout/HexagonCluster"/>
    <dgm:cxn modelId="{D6FCFBDB-9E9F-4A34-8617-7545BA1468C0}" type="presParOf" srcId="{481BAB63-2357-4684-A2AA-37CEF6826CD7}" destId="{A6387220-CAF5-4F3C-839A-AB097CA2E56C}" srcOrd="0" destOrd="0" presId="urn:microsoft.com/office/officeart/2008/layout/HexagonCluster"/>
    <dgm:cxn modelId="{18D6C2C8-D622-4A0C-AE7B-6361F1DEA860}" type="presParOf" srcId="{A6387220-CAF5-4F3C-839A-AB097CA2E56C}" destId="{9C4D806E-D2CE-4CD1-AB6F-CE43E7BC8632}" srcOrd="0" destOrd="0" presId="urn:microsoft.com/office/officeart/2008/layout/HexagonCluster"/>
    <dgm:cxn modelId="{ECD7E16D-3D01-4D7E-A20E-B595554536E2}" type="presParOf" srcId="{481BAB63-2357-4684-A2AA-37CEF6826CD7}" destId="{2F16C894-1CA0-43FA-AADA-78D9C7F7E6C7}" srcOrd="1" destOrd="0" presId="urn:microsoft.com/office/officeart/2008/layout/HexagonCluster"/>
    <dgm:cxn modelId="{5D8F43BA-A398-4012-8B01-DE5424901F4B}" type="presParOf" srcId="{2F16C894-1CA0-43FA-AADA-78D9C7F7E6C7}" destId="{D762EFEA-1587-43A2-9B8D-5D3C42E0AD92}" srcOrd="0" destOrd="0" presId="urn:microsoft.com/office/officeart/2008/layout/HexagonCluster"/>
    <dgm:cxn modelId="{69E77147-CBDA-42F7-B10D-84728943838C}" type="presParOf" srcId="{481BAB63-2357-4684-A2AA-37CEF6826CD7}" destId="{B0D87ED8-6852-4E6F-A4FA-D0D9D96EE98F}" srcOrd="2" destOrd="0" presId="urn:microsoft.com/office/officeart/2008/layout/HexagonCluster"/>
    <dgm:cxn modelId="{148CB04F-D674-459F-8BA8-EE0D3EA2CD77}" type="presParOf" srcId="{B0D87ED8-6852-4E6F-A4FA-D0D9D96EE98F}" destId="{F6C47783-0DD1-493D-93EE-90CC532CBD39}" srcOrd="0" destOrd="0" presId="urn:microsoft.com/office/officeart/2008/layout/HexagonCluster"/>
    <dgm:cxn modelId="{E3BDF95B-6373-4B28-B7B9-ED8FD7D1A9BA}" type="presParOf" srcId="{481BAB63-2357-4684-A2AA-37CEF6826CD7}" destId="{B4B22295-CB73-459B-B72D-8FC5F9A5E3F7}" srcOrd="3" destOrd="0" presId="urn:microsoft.com/office/officeart/2008/layout/HexagonCluster"/>
    <dgm:cxn modelId="{7BEAFDE4-29B3-488D-A2F2-99968A08BCE3}" type="presParOf" srcId="{B4B22295-CB73-459B-B72D-8FC5F9A5E3F7}" destId="{8AD95531-B6C7-4D70-9228-2312D22B20CA}" srcOrd="0" destOrd="0" presId="urn:microsoft.com/office/officeart/2008/layout/HexagonCluster"/>
    <dgm:cxn modelId="{A893F364-0108-4EC8-BA55-14F00F3F618C}" type="presParOf" srcId="{481BAB63-2357-4684-A2AA-37CEF6826CD7}" destId="{2224ABC5-70CD-41CD-B1D1-7EDE93D860BA}" srcOrd="4" destOrd="0" presId="urn:microsoft.com/office/officeart/2008/layout/HexagonCluster"/>
    <dgm:cxn modelId="{F69E56D7-ED3E-454E-8390-06D5D68E85D6}" type="presParOf" srcId="{2224ABC5-70CD-41CD-B1D1-7EDE93D860BA}" destId="{D2F674D0-A45D-41C8-93D9-E59CCBD8C7E4}" srcOrd="0" destOrd="0" presId="urn:microsoft.com/office/officeart/2008/layout/HexagonCluster"/>
    <dgm:cxn modelId="{6BF01C84-CCEC-45BF-A1A5-5FAFC8AFC358}" type="presParOf" srcId="{481BAB63-2357-4684-A2AA-37CEF6826CD7}" destId="{CA70C819-8F63-4F51-A896-D87D86588854}" srcOrd="5" destOrd="0" presId="urn:microsoft.com/office/officeart/2008/layout/HexagonCluster"/>
    <dgm:cxn modelId="{0B81B947-FDD3-4699-9FA4-80447559E3E4}" type="presParOf" srcId="{CA70C819-8F63-4F51-A896-D87D86588854}" destId="{9364ABBA-DEC4-44BE-8128-6458CA416D99}" srcOrd="0" destOrd="0" presId="urn:microsoft.com/office/officeart/2008/layout/HexagonCluster"/>
    <dgm:cxn modelId="{C32CC3E9-FAFB-4C31-94B0-1F613F06B4B4}" type="presParOf" srcId="{481BAB63-2357-4684-A2AA-37CEF6826CD7}" destId="{C7281667-079E-4161-B26C-860BA939C848}" srcOrd="6" destOrd="0" presId="urn:microsoft.com/office/officeart/2008/layout/HexagonCluster"/>
    <dgm:cxn modelId="{C93801C5-4DEA-4990-ACFD-5420AFF396E6}" type="presParOf" srcId="{C7281667-079E-4161-B26C-860BA939C848}" destId="{485AFF29-DF35-488A-BD54-C60E48EB8DE0}" srcOrd="0" destOrd="0" presId="urn:microsoft.com/office/officeart/2008/layout/HexagonCluster"/>
    <dgm:cxn modelId="{520EC690-BDB8-4D0E-9990-8B94C639ADA1}" type="presParOf" srcId="{481BAB63-2357-4684-A2AA-37CEF6826CD7}" destId="{8D11C306-A26B-4A6F-87CE-FB1779CB3F90}" srcOrd="7" destOrd="0" presId="urn:microsoft.com/office/officeart/2008/layout/HexagonCluster"/>
    <dgm:cxn modelId="{58C428BB-B52E-4F39-BD2C-7785A5EB6D3C}" type="presParOf" srcId="{8D11C306-A26B-4A6F-87CE-FB1779CB3F90}" destId="{DF8D7465-618B-46AC-845C-CE0DB77DDDBE}" srcOrd="0" destOrd="0" presId="urn:microsoft.com/office/officeart/2008/layout/HexagonCluster"/>
    <dgm:cxn modelId="{2592D7CD-3762-42F9-BCAF-FAE42D13831E}" type="presParOf" srcId="{481BAB63-2357-4684-A2AA-37CEF6826CD7}" destId="{2731E0CA-5760-4C9D-BD3B-B96044CE92B5}" srcOrd="8" destOrd="0" presId="urn:microsoft.com/office/officeart/2008/layout/HexagonCluster"/>
    <dgm:cxn modelId="{022A2618-B243-47D1-9CDD-27866024C6C7}" type="presParOf" srcId="{2731E0CA-5760-4C9D-BD3B-B96044CE92B5}" destId="{E75CD9D8-A289-4F32-9E70-7A10FFAC922C}" srcOrd="0" destOrd="0" presId="urn:microsoft.com/office/officeart/2008/layout/HexagonCluster"/>
    <dgm:cxn modelId="{1746A891-E672-460A-9854-AEE3966ACA1E}" type="presParOf" srcId="{481BAB63-2357-4684-A2AA-37CEF6826CD7}" destId="{159B7B22-4D87-4018-9F3A-857F5C3B654D}" srcOrd="9" destOrd="0" presId="urn:microsoft.com/office/officeart/2008/layout/HexagonCluster"/>
    <dgm:cxn modelId="{1F65628D-5A76-4BCF-AC7E-2F89E4D787C5}" type="presParOf" srcId="{159B7B22-4D87-4018-9F3A-857F5C3B654D}" destId="{98A47832-12CB-4EAC-BAA1-848B7769799F}" srcOrd="0" destOrd="0" presId="urn:microsoft.com/office/officeart/2008/layout/HexagonCluster"/>
    <dgm:cxn modelId="{1EADE24A-5E52-44DC-A1DD-19ABB66826E3}" type="presParOf" srcId="{481BAB63-2357-4684-A2AA-37CEF6826CD7}" destId="{BCF7BEAE-0476-43B3-98FB-AD907995FEB3}" srcOrd="10" destOrd="0" presId="urn:microsoft.com/office/officeart/2008/layout/HexagonCluster"/>
    <dgm:cxn modelId="{301F99F9-3557-4807-BAED-46B055A2597F}" type="presParOf" srcId="{BCF7BEAE-0476-43B3-98FB-AD907995FEB3}" destId="{B97D54F5-1FA2-4308-9BCC-45F10D6A9C67}" srcOrd="0" destOrd="0" presId="urn:microsoft.com/office/officeart/2008/layout/HexagonCluster"/>
    <dgm:cxn modelId="{60CFCC38-4DAE-4297-8432-00A3A51182AD}" type="presParOf" srcId="{481BAB63-2357-4684-A2AA-37CEF6826CD7}" destId="{D9F64B4F-4EA8-4024-89AC-D23E2DFE13AF}" srcOrd="11" destOrd="0" presId="urn:microsoft.com/office/officeart/2008/layout/HexagonCluster"/>
    <dgm:cxn modelId="{EEAD1353-7F4E-434B-BC75-06A6D7B49BFE}" type="presParOf" srcId="{D9F64B4F-4EA8-4024-89AC-D23E2DFE13AF}" destId="{8AEBC0E1-D577-481C-994E-4C1D87A6AFE4}" srcOrd="0" destOrd="0" presId="urn:microsoft.com/office/officeart/2008/layout/HexagonCluster"/>
    <dgm:cxn modelId="{E5380394-7F9B-4165-A5FE-D7239CD202EF}" type="presParOf" srcId="{481BAB63-2357-4684-A2AA-37CEF6826CD7}" destId="{5C25E680-80CB-47C8-9DAB-1C4133E42296}" srcOrd="12" destOrd="0" presId="urn:microsoft.com/office/officeart/2008/layout/HexagonCluster"/>
    <dgm:cxn modelId="{9F882497-4680-4699-B947-BC212DDD5752}" type="presParOf" srcId="{5C25E680-80CB-47C8-9DAB-1C4133E42296}" destId="{35BC853A-8193-47F8-85BB-7B41BB9FA6B7}" srcOrd="0" destOrd="0" presId="urn:microsoft.com/office/officeart/2008/layout/HexagonCluster"/>
    <dgm:cxn modelId="{204FF157-60AA-4000-B34F-20040D2E7015}" type="presParOf" srcId="{481BAB63-2357-4684-A2AA-37CEF6826CD7}" destId="{6CA7A0EC-8AD7-4D70-A96B-B202736F62F3}" srcOrd="13" destOrd="0" presId="urn:microsoft.com/office/officeart/2008/layout/HexagonCluster"/>
    <dgm:cxn modelId="{D8FBA284-E707-4E7F-96B1-EA17A52C1B7B}" type="presParOf" srcId="{6CA7A0EC-8AD7-4D70-A96B-B202736F62F3}" destId="{A3CC11F0-537B-4BC3-9B45-2070C002D956}" srcOrd="0" destOrd="0" presId="urn:microsoft.com/office/officeart/2008/layout/HexagonCluster"/>
    <dgm:cxn modelId="{60DA0CB1-192F-4957-B123-8F4712D3A0EB}" type="presParOf" srcId="{481BAB63-2357-4684-A2AA-37CEF6826CD7}" destId="{DF2326B1-02F6-4FED-9C0B-A527B3F35CC0}" srcOrd="14" destOrd="0" presId="urn:microsoft.com/office/officeart/2008/layout/HexagonCluster"/>
    <dgm:cxn modelId="{7F97ECC6-0A1F-49EB-97F1-B248A2F82A58}" type="presParOf" srcId="{DF2326B1-02F6-4FED-9C0B-A527B3F35CC0}" destId="{73CB23E9-67ED-4FD4-8F52-EBD76095FFF2}" srcOrd="0" destOrd="0" presId="urn:microsoft.com/office/officeart/2008/layout/HexagonCluster"/>
    <dgm:cxn modelId="{38F4BF7C-F6D6-46EF-A7B3-CEDD33A3311F}" type="presParOf" srcId="{481BAB63-2357-4684-A2AA-37CEF6826CD7}" destId="{B3BA290B-77BC-40AC-8342-695EE9424131}" srcOrd="15" destOrd="0" presId="urn:microsoft.com/office/officeart/2008/layout/HexagonCluster"/>
    <dgm:cxn modelId="{84BCB90C-F7D0-4449-B236-46E07204282B}" type="presParOf" srcId="{B3BA290B-77BC-40AC-8342-695EE9424131}" destId="{8E06DD24-5B86-4ABB-8B78-A31905121C8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5CB82-ECF1-4E83-8694-23C12BBA6577}">
      <dsp:nvSpPr>
        <dsp:cNvPr id="0" name=""/>
        <dsp:cNvSpPr/>
      </dsp:nvSpPr>
      <dsp:spPr>
        <a:xfrm>
          <a:off x="1782158" y="0"/>
          <a:ext cx="2408462" cy="24088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A5835-3F25-42B8-875C-655ECA595BEC}">
      <dsp:nvSpPr>
        <dsp:cNvPr id="0" name=""/>
        <dsp:cNvSpPr/>
      </dsp:nvSpPr>
      <dsp:spPr>
        <a:xfrm>
          <a:off x="2314508" y="869660"/>
          <a:ext cx="1338336" cy="66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COCO</a:t>
          </a:r>
        </a:p>
      </dsp:txBody>
      <dsp:txXfrm>
        <a:off x="2314508" y="869660"/>
        <a:ext cx="1338336" cy="669008"/>
      </dsp:txXfrm>
    </dsp:sp>
    <dsp:sp modelId="{DD8C564E-7B25-4734-97A3-03561304DA67}">
      <dsp:nvSpPr>
        <dsp:cNvPr id="0" name=""/>
        <dsp:cNvSpPr/>
      </dsp:nvSpPr>
      <dsp:spPr>
        <a:xfrm>
          <a:off x="1113216" y="1384051"/>
          <a:ext cx="2408462" cy="24088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76AA2-4274-479B-B74E-980E39484E74}">
      <dsp:nvSpPr>
        <dsp:cNvPr id="0" name=""/>
        <dsp:cNvSpPr/>
      </dsp:nvSpPr>
      <dsp:spPr>
        <a:xfrm>
          <a:off x="1648279" y="2261717"/>
          <a:ext cx="1338336" cy="66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GOCO</a:t>
          </a:r>
        </a:p>
      </dsp:txBody>
      <dsp:txXfrm>
        <a:off x="1648279" y="2261717"/>
        <a:ext cx="1338336" cy="669008"/>
      </dsp:txXfrm>
    </dsp:sp>
    <dsp:sp modelId="{272875FE-9870-44CD-BE27-F431EF902E0E}">
      <dsp:nvSpPr>
        <dsp:cNvPr id="0" name=""/>
        <dsp:cNvSpPr/>
      </dsp:nvSpPr>
      <dsp:spPr>
        <a:xfrm>
          <a:off x="1953577" y="2933727"/>
          <a:ext cx="2069242" cy="20700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5E314-E08D-4B77-A852-E89CEFFDACB3}">
      <dsp:nvSpPr>
        <dsp:cNvPr id="0" name=""/>
        <dsp:cNvSpPr/>
      </dsp:nvSpPr>
      <dsp:spPr>
        <a:xfrm>
          <a:off x="2317674" y="3655776"/>
          <a:ext cx="1338336" cy="66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GOGO</a:t>
          </a:r>
        </a:p>
      </dsp:txBody>
      <dsp:txXfrm>
        <a:off x="2317674" y="3655776"/>
        <a:ext cx="1338336" cy="669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0033C-11F2-4C35-B24A-27CA102F5401}">
      <dsp:nvSpPr>
        <dsp:cNvPr id="0" name=""/>
        <dsp:cNvSpPr/>
      </dsp:nvSpPr>
      <dsp:spPr>
        <a:xfrm rot="5400000">
          <a:off x="307" y="878668"/>
          <a:ext cx="4002397" cy="400301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201CD-ADC0-48CB-AA9F-C85925876270}">
      <dsp:nvSpPr>
        <dsp:cNvPr id="0" name=""/>
        <dsp:cNvSpPr/>
      </dsp:nvSpPr>
      <dsp:spPr>
        <a:xfrm rot="16200000">
          <a:off x="4119595" y="878668"/>
          <a:ext cx="4002397" cy="400301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682E9-D489-4944-BFDA-E491BD86B9A3}">
      <dsp:nvSpPr>
        <dsp:cNvPr id="0" name=""/>
        <dsp:cNvSpPr/>
      </dsp:nvSpPr>
      <dsp:spPr>
        <a:xfrm>
          <a:off x="4592866" y="4355676"/>
          <a:ext cx="3038898" cy="8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Group 2</a:t>
          </a:r>
        </a:p>
      </dsp:txBody>
      <dsp:txXfrm>
        <a:off x="4592866" y="4355676"/>
        <a:ext cx="3038898" cy="800736"/>
      </dsp:txXfrm>
    </dsp:sp>
    <dsp:sp modelId="{1D566CEA-8A4B-4AC5-A433-475C76B1995B}">
      <dsp:nvSpPr>
        <dsp:cNvPr id="0" name=""/>
        <dsp:cNvSpPr/>
      </dsp:nvSpPr>
      <dsp:spPr>
        <a:xfrm rot="5400000">
          <a:off x="3991208" y="878668"/>
          <a:ext cx="4002397" cy="400301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F6019-E38C-4BDD-A6B6-85DE8FED656D}">
      <dsp:nvSpPr>
        <dsp:cNvPr id="0" name=""/>
        <dsp:cNvSpPr/>
      </dsp:nvSpPr>
      <dsp:spPr>
        <a:xfrm rot="16200000">
          <a:off x="8109284" y="878668"/>
          <a:ext cx="4002397" cy="400301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44AC-6768-4AAF-BE14-B81FD0F7CA4D}">
      <dsp:nvSpPr>
        <dsp:cNvPr id="0" name=""/>
        <dsp:cNvSpPr/>
      </dsp:nvSpPr>
      <dsp:spPr>
        <a:xfrm>
          <a:off x="8290657" y="4355676"/>
          <a:ext cx="3038898" cy="8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Group 1</a:t>
          </a:r>
        </a:p>
      </dsp:txBody>
      <dsp:txXfrm>
        <a:off x="8290657" y="4355676"/>
        <a:ext cx="3038898" cy="800736"/>
      </dsp:txXfrm>
    </dsp:sp>
    <dsp:sp modelId="{4B52E3D6-74D3-47BB-8301-00D0B9C1C173}">
      <dsp:nvSpPr>
        <dsp:cNvPr id="0" name=""/>
        <dsp:cNvSpPr/>
      </dsp:nvSpPr>
      <dsp:spPr>
        <a:xfrm>
          <a:off x="5230253" y="1574952"/>
          <a:ext cx="1685395" cy="168539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Size</a:t>
          </a:r>
        </a:p>
      </dsp:txBody>
      <dsp:txXfrm>
        <a:off x="5454973" y="1869896"/>
        <a:ext cx="1235956" cy="758428"/>
      </dsp:txXfrm>
    </dsp:sp>
    <dsp:sp modelId="{07549BB9-1E61-44A4-A4C6-CB5D5B96A8E0}">
      <dsp:nvSpPr>
        <dsp:cNvPr id="0" name=""/>
        <dsp:cNvSpPr/>
      </dsp:nvSpPr>
      <dsp:spPr>
        <a:xfrm>
          <a:off x="5838400" y="2628324"/>
          <a:ext cx="1685395" cy="1685395"/>
        </a:xfrm>
        <a:prstGeom prst="ellipse">
          <a:avLst/>
        </a:prstGeom>
        <a:solidFill>
          <a:schemeClr val="accent1">
            <a:shade val="80000"/>
            <a:alpha val="50000"/>
            <a:hueOff val="38281"/>
            <a:satOff val="-549"/>
            <a:lumOff val="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Weight</a:t>
          </a:r>
        </a:p>
      </dsp:txBody>
      <dsp:txXfrm>
        <a:off x="6353851" y="3063718"/>
        <a:ext cx="1011237" cy="926967"/>
      </dsp:txXfrm>
    </dsp:sp>
    <dsp:sp modelId="{C6EF02B4-0EDA-4FFB-ADF9-081F0711BB5C}">
      <dsp:nvSpPr>
        <dsp:cNvPr id="0" name=""/>
        <dsp:cNvSpPr/>
      </dsp:nvSpPr>
      <dsp:spPr>
        <a:xfrm>
          <a:off x="4622107" y="2628324"/>
          <a:ext cx="1685395" cy="1685395"/>
        </a:xfrm>
        <a:prstGeom prst="ellipse">
          <a:avLst/>
        </a:prstGeom>
        <a:solidFill>
          <a:schemeClr val="accent1">
            <a:shade val="80000"/>
            <a:alpha val="5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Power</a:t>
          </a:r>
        </a:p>
      </dsp:txBody>
      <dsp:txXfrm>
        <a:off x="4780815" y="3063718"/>
        <a:ext cx="1011237" cy="926967"/>
      </dsp:txXfrm>
    </dsp:sp>
    <dsp:sp modelId="{1481A2AF-6BA0-4A2C-A8A7-39356D02BB27}">
      <dsp:nvSpPr>
        <dsp:cNvPr id="0" name=""/>
        <dsp:cNvSpPr/>
      </dsp:nvSpPr>
      <dsp:spPr>
        <a:xfrm>
          <a:off x="1154480" y="1486564"/>
          <a:ext cx="1268194" cy="1268224"/>
        </a:xfrm>
        <a:prstGeom prst="ellipse">
          <a:avLst/>
        </a:prstGeom>
        <a:solidFill>
          <a:schemeClr val="accent1">
            <a:shade val="80000"/>
            <a:alpha val="50000"/>
            <a:hueOff val="114842"/>
            <a:satOff val="-1647"/>
            <a:lumOff val="96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Payloads</a:t>
          </a:r>
        </a:p>
      </dsp:txBody>
      <dsp:txXfrm>
        <a:off x="1340203" y="1672291"/>
        <a:ext cx="896748" cy="896770"/>
      </dsp:txXfrm>
    </dsp:sp>
    <dsp:sp modelId="{16DC3010-CD9D-4265-8A91-E0B452E3F6D8}">
      <dsp:nvSpPr>
        <dsp:cNvPr id="0" name=""/>
        <dsp:cNvSpPr/>
      </dsp:nvSpPr>
      <dsp:spPr>
        <a:xfrm>
          <a:off x="686749" y="2546856"/>
          <a:ext cx="622946" cy="622698"/>
        </a:xfrm>
        <a:prstGeom prst="ellipse">
          <a:avLst/>
        </a:prstGeom>
        <a:solidFill>
          <a:schemeClr val="accent1">
            <a:shade val="80000"/>
            <a:alpha val="5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59D2DF-44B1-4C9D-AF57-BA2E3C0F6B88}">
      <dsp:nvSpPr>
        <dsp:cNvPr id="0" name=""/>
        <dsp:cNvSpPr/>
      </dsp:nvSpPr>
      <dsp:spPr>
        <a:xfrm>
          <a:off x="2526747" y="1736029"/>
          <a:ext cx="362468" cy="362232"/>
        </a:xfrm>
        <a:prstGeom prst="ellipse">
          <a:avLst/>
        </a:prstGeom>
        <a:solidFill>
          <a:schemeClr val="accent1">
            <a:shade val="80000"/>
            <a:alpha val="50000"/>
            <a:hueOff val="191404"/>
            <a:satOff val="-2745"/>
            <a:lumOff val="160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31DA83-2288-4E7D-BAD2-F3AE57050B25}">
      <dsp:nvSpPr>
        <dsp:cNvPr id="0" name=""/>
        <dsp:cNvSpPr/>
      </dsp:nvSpPr>
      <dsp:spPr>
        <a:xfrm>
          <a:off x="2392048" y="2244034"/>
          <a:ext cx="1268194" cy="1268224"/>
        </a:xfrm>
        <a:prstGeom prst="ellipse">
          <a:avLst/>
        </a:prstGeom>
        <a:solidFill>
          <a:schemeClr val="accent1">
            <a:shade val="80000"/>
            <a:alpha val="5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Endurance</a:t>
          </a:r>
        </a:p>
      </dsp:txBody>
      <dsp:txXfrm>
        <a:off x="2577771" y="2429761"/>
        <a:ext cx="896748" cy="896770"/>
      </dsp:txXfrm>
    </dsp:sp>
    <dsp:sp modelId="{A9223433-FA91-4D61-9DFC-264B951E03BB}">
      <dsp:nvSpPr>
        <dsp:cNvPr id="0" name=""/>
        <dsp:cNvSpPr/>
      </dsp:nvSpPr>
      <dsp:spPr>
        <a:xfrm>
          <a:off x="2524666" y="3589821"/>
          <a:ext cx="362468" cy="362232"/>
        </a:xfrm>
        <a:prstGeom prst="ellipse">
          <a:avLst/>
        </a:prstGeom>
        <a:solidFill>
          <a:schemeClr val="accent1">
            <a:shade val="80000"/>
            <a:alpha val="50000"/>
            <a:hueOff val="267965"/>
            <a:satOff val="-3843"/>
            <a:lumOff val="22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34359A-23CC-412D-98EC-07E8ED34A72F}">
      <dsp:nvSpPr>
        <dsp:cNvPr id="0" name=""/>
        <dsp:cNvSpPr/>
      </dsp:nvSpPr>
      <dsp:spPr>
        <a:xfrm>
          <a:off x="1177078" y="2968773"/>
          <a:ext cx="1268194" cy="1268224"/>
        </a:xfrm>
        <a:prstGeom prst="ellipse">
          <a:avLst/>
        </a:prstGeom>
        <a:solidFill>
          <a:schemeClr val="accent1">
            <a:shade val="80000"/>
            <a:alpha val="5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Airspeed</a:t>
          </a:r>
        </a:p>
      </dsp:txBody>
      <dsp:txXfrm>
        <a:off x="1362801" y="3154500"/>
        <a:ext cx="896748" cy="896770"/>
      </dsp:txXfrm>
    </dsp:sp>
    <dsp:sp modelId="{F7A3AA78-059A-4D50-B25B-7046BED3D53C}">
      <dsp:nvSpPr>
        <dsp:cNvPr id="0" name=""/>
        <dsp:cNvSpPr/>
      </dsp:nvSpPr>
      <dsp:spPr>
        <a:xfrm>
          <a:off x="8635848" y="1706231"/>
          <a:ext cx="2337614" cy="2337191"/>
        </a:xfrm>
        <a:prstGeom prst="ellipse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Cost</a:t>
          </a:r>
        </a:p>
      </dsp:txBody>
      <dsp:txXfrm>
        <a:off x="8978184" y="2048505"/>
        <a:ext cx="1652942" cy="1652643"/>
      </dsp:txXfrm>
    </dsp:sp>
    <dsp:sp modelId="{D2744340-217C-4F10-BA23-1E7A53D7893F}">
      <dsp:nvSpPr>
        <dsp:cNvPr id="0" name=""/>
        <dsp:cNvSpPr/>
      </dsp:nvSpPr>
      <dsp:spPr>
        <a:xfrm>
          <a:off x="752154" y="4355676"/>
          <a:ext cx="3038898" cy="8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Group 5</a:t>
          </a:r>
        </a:p>
      </dsp:txBody>
      <dsp:txXfrm>
        <a:off x="752154" y="4355676"/>
        <a:ext cx="3038898" cy="800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D806E-D2CE-4CD1-AB6F-CE43E7BC8632}">
      <dsp:nvSpPr>
        <dsp:cNvPr id="0" name=""/>
        <dsp:cNvSpPr/>
      </dsp:nvSpPr>
      <dsp:spPr>
        <a:xfrm>
          <a:off x="2512861" y="3181373"/>
          <a:ext cx="2258094" cy="1938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AI</a:t>
          </a:r>
        </a:p>
      </dsp:txBody>
      <dsp:txXfrm>
        <a:off x="2862562" y="3481551"/>
        <a:ext cx="1558692" cy="1337957"/>
      </dsp:txXfrm>
    </dsp:sp>
    <dsp:sp modelId="{D762EFEA-1587-43A2-9B8D-5D3C42E0AD92}">
      <dsp:nvSpPr>
        <dsp:cNvPr id="0" name=""/>
        <dsp:cNvSpPr/>
      </dsp:nvSpPr>
      <dsp:spPr>
        <a:xfrm>
          <a:off x="2583488" y="4037897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47783-0DD1-493D-93EE-90CC532CBD39}">
      <dsp:nvSpPr>
        <dsp:cNvPr id="0" name=""/>
        <dsp:cNvSpPr/>
      </dsp:nvSpPr>
      <dsp:spPr>
        <a:xfrm>
          <a:off x="595968" y="2127741"/>
          <a:ext cx="2258094" cy="1938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95531-B6C7-4D70-9228-2312D22B20CA}">
      <dsp:nvSpPr>
        <dsp:cNvPr id="0" name=""/>
        <dsp:cNvSpPr/>
      </dsp:nvSpPr>
      <dsp:spPr>
        <a:xfrm>
          <a:off x="2124906" y="3797271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674D0-A45D-41C8-93D9-E59CCBD8C7E4}">
      <dsp:nvSpPr>
        <dsp:cNvPr id="0" name=""/>
        <dsp:cNvSpPr/>
      </dsp:nvSpPr>
      <dsp:spPr>
        <a:xfrm>
          <a:off x="4427765" y="2112894"/>
          <a:ext cx="2258094" cy="1938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Common Architecture</a:t>
          </a:r>
        </a:p>
      </dsp:txBody>
      <dsp:txXfrm>
        <a:off x="4777466" y="2413072"/>
        <a:ext cx="1558692" cy="1337957"/>
      </dsp:txXfrm>
    </dsp:sp>
    <dsp:sp modelId="{9364ABBA-DEC4-44BE-8128-6458CA416D99}">
      <dsp:nvSpPr>
        <dsp:cNvPr id="0" name=""/>
        <dsp:cNvSpPr/>
      </dsp:nvSpPr>
      <dsp:spPr>
        <a:xfrm>
          <a:off x="5974609" y="3780376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FF29-DF35-488A-BD54-C60E48EB8DE0}">
      <dsp:nvSpPr>
        <dsp:cNvPr id="0" name=""/>
        <dsp:cNvSpPr/>
      </dsp:nvSpPr>
      <dsp:spPr>
        <a:xfrm>
          <a:off x="6352616" y="3178301"/>
          <a:ext cx="2258094" cy="193831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988" t="-57523" r="-54642" b="1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D7465-618B-46AC-845C-CE0DB77DDDBE}">
      <dsp:nvSpPr>
        <dsp:cNvPr id="0" name=""/>
        <dsp:cNvSpPr/>
      </dsp:nvSpPr>
      <dsp:spPr>
        <a:xfrm>
          <a:off x="6404343" y="4046600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CD9D8-A289-4F32-9E70-7A10FFAC922C}">
      <dsp:nvSpPr>
        <dsp:cNvPr id="0" name=""/>
        <dsp:cNvSpPr/>
      </dsp:nvSpPr>
      <dsp:spPr>
        <a:xfrm>
          <a:off x="2512861" y="1068478"/>
          <a:ext cx="2258094" cy="1938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Additive Manufacturing</a:t>
          </a:r>
        </a:p>
      </dsp:txBody>
      <dsp:txXfrm>
        <a:off x="2862562" y="1368656"/>
        <a:ext cx="1558692" cy="1337957"/>
      </dsp:txXfrm>
    </dsp:sp>
    <dsp:sp modelId="{98A47832-12CB-4EAC-BAA1-848B7769799F}">
      <dsp:nvSpPr>
        <dsp:cNvPr id="0" name=""/>
        <dsp:cNvSpPr/>
      </dsp:nvSpPr>
      <dsp:spPr>
        <a:xfrm>
          <a:off x="4049758" y="1108412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D54F5-1FA2-4308-9BCC-45F10D6A9C67}">
      <dsp:nvSpPr>
        <dsp:cNvPr id="0" name=""/>
        <dsp:cNvSpPr/>
      </dsp:nvSpPr>
      <dsp:spPr>
        <a:xfrm>
          <a:off x="4427765" y="0"/>
          <a:ext cx="2258094" cy="193831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97" t="497" r="-60903" b="-497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BC0E1-D577-481C-994E-4C1D87A6AFE4}">
      <dsp:nvSpPr>
        <dsp:cNvPr id="0" name=""/>
        <dsp:cNvSpPr/>
      </dsp:nvSpPr>
      <dsp:spPr>
        <a:xfrm>
          <a:off x="4479492" y="859083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C853A-8193-47F8-85BB-7B41BB9FA6B7}">
      <dsp:nvSpPr>
        <dsp:cNvPr id="0" name=""/>
        <dsp:cNvSpPr/>
      </dsp:nvSpPr>
      <dsp:spPr>
        <a:xfrm>
          <a:off x="6352616" y="1065406"/>
          <a:ext cx="2258094" cy="1938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Contested Operations</a:t>
          </a:r>
        </a:p>
      </dsp:txBody>
      <dsp:txXfrm>
        <a:off x="6702317" y="1365584"/>
        <a:ext cx="1558692" cy="1337957"/>
      </dsp:txXfrm>
    </dsp:sp>
    <dsp:sp modelId="{A3CC11F0-537B-4BC3-9B45-2070C002D956}">
      <dsp:nvSpPr>
        <dsp:cNvPr id="0" name=""/>
        <dsp:cNvSpPr/>
      </dsp:nvSpPr>
      <dsp:spPr>
        <a:xfrm>
          <a:off x="8294378" y="1920906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B23E9-67ED-4FD4-8F52-EBD76095FFF2}">
      <dsp:nvSpPr>
        <dsp:cNvPr id="0" name=""/>
        <dsp:cNvSpPr/>
      </dsp:nvSpPr>
      <dsp:spPr>
        <a:xfrm>
          <a:off x="8285425" y="2130813"/>
          <a:ext cx="2258094" cy="193831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209" t="-3232" r="-13176" b="-1564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6DD24-5B86-4ABB-8B78-A31905121C82}">
      <dsp:nvSpPr>
        <dsp:cNvPr id="0" name=""/>
        <dsp:cNvSpPr/>
      </dsp:nvSpPr>
      <dsp:spPr>
        <a:xfrm>
          <a:off x="8741023" y="2165115"/>
          <a:ext cx="263610" cy="2273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C171-08E9-4A84-B81D-8A955AF5E7F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2BC1-8C3C-4E22-9882-05CBA9EA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BC1-8C3C-4E22-9882-05CBA9EA6F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25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BC3D-ED86-8E87-60CD-B35581F8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372D5-4D13-FD06-4F7A-C22BDFD3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FD49F-FEA6-B660-DE81-22169FA0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00CF2-C81D-694C-C268-E195A058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17EC4-BC8C-777F-B47E-DFAC613A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669D1-EBB7-8325-F507-871C10E1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9FF0F-77B0-6C20-A0D8-D47C1203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8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AD37-0ED5-CF8F-AC1D-C1CD0EC5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60A8-960F-E6B6-8E77-20837458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AF021-6EF4-15EC-8731-DD2BA5F8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94DE8-C9A7-0330-A951-0A332B50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00789-5CCE-CD1C-4E33-788253A6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5B12-3631-F7D2-B6E1-C5D3ED90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6219-03ED-D460-D5BC-AC8C49E3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62116-C6DB-DC97-BA0A-CA2CF2078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630A6-C483-A266-B552-A9A6DBD15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58042-4253-ED59-5824-529C71AD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A04D8-FA31-FF0B-79C5-6B76599D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1FA4-EA0E-8CF5-F883-F6446C26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AF69-64C5-726E-2F3A-D369B074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C52D8-1F83-C976-9825-F80F7D36F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7BCE9-1D99-8058-4C54-F263B013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75473-9A75-0130-13CB-C8F15BC0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B9F9-52E9-413E-A229-848D74C6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EA230-E449-129D-B8AF-075A00D59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87C3B-55B9-A952-0FD0-3A1463C9B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F424-792E-67B2-5B2A-6DA15665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B6ED-3C0D-431B-B081-930A2DB8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46665-C23C-52EF-0907-15E4C00D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7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BDDA-98C5-1FF5-3477-8CB6E212F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0FA50-FC3A-B7B5-2F63-1B87F8B8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EB7C-2759-EFE5-98E9-D8C94473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8BCC-CA97-56B5-B29A-242E5E14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19A06-F081-4A64-9613-DCA52EAF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1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C25F-09F0-E4E2-8F56-03529CDA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1695-B39C-703C-CF4F-BB58DC3F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F07D3-46C2-F233-8CC9-4101D74E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E96F-50EA-7D63-1229-2AD55B7F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2609-25D4-621C-4740-BCC595AB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C561-2A8D-99A2-9B2A-65FE1847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C27F8-F717-987C-AA85-3BE254C5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C0042-E2F3-AAB6-7A6B-0570261B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D258-5E1D-B6FA-16D6-5F74AF0E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3CD8-6BD8-AEEA-C1D6-3FF54CC2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7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270C-4F8C-A837-15A6-3E9D845C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6D853-1AE5-3B96-5FA2-8A211E630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927EF-2C26-D509-AB2D-F86A321E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95320-D37E-DA7F-7546-5E589F93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7C9E2-DBBF-A523-E888-65F4E449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B9EC8-EDB4-F33C-537D-B1757751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97" y="251112"/>
            <a:ext cx="11443491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A6890F-FA36-FB70-2E2B-FDE9AA1B2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919162"/>
            <a:ext cx="11139488" cy="511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546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4DAC-C1F7-5237-A24E-014D3335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A46C-C443-5504-FB49-11733666C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0014D-F93D-5578-2A73-438F1C120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92592-A84B-5065-EDE9-202262D1F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4D8BB-9E59-68D1-1620-7AFCCD7E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BF51D-F146-DADD-CCE9-E50D37B5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1AB72-EB9D-C24C-2B86-2C3C90E5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6CDCB-46F4-77C5-208C-BE87E5E0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5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D1BB-0C01-CC8F-F2DC-44EAE8C4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F1644-F1BD-FB6A-9F80-6AD8CA53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2670C-E0D5-5EB5-7E02-F0B2CC1C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F8985-6779-D83F-F854-D1DAE6AE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E819C-20B2-0701-F19E-BF1AC2C7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6276B-B627-1A19-2DDD-E55C5F92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97FEA-DDB3-54C0-2F22-8BE745D6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22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5B00-2E8B-7DAD-E8B9-80A0EFE9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88784-E386-594B-1F35-A817C4A7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731F0-419C-8CFD-BFC9-BAA9A484B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E442E-9F6E-DEF9-CB80-4AE3CCB6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3411C-F6BA-52EE-7A41-7E860D4C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7788E-5D17-06EF-DAD8-EEA797B1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3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3267-1473-5206-DBAD-61CC6ED8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BE8AF-FDB2-524E-5E80-542A993F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4B694-8454-97AD-0A4B-DD1262686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3BD59-1DAA-5849-4F84-100F7B61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9F42C-3701-B8C9-0A46-59C3F5DB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A8D0F-726F-4AC1-B4C5-3CAE274C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789A-C510-8F2C-3401-39CA08D1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11651-51B5-7CDA-B695-9EE2D0F0D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BFBD-106C-1467-076E-296B5D45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57AB-E1B7-ACD8-EE20-8D19EE6F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D04B-D2E5-4808-9E3B-96FA7319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1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FD7FB-4B40-994E-CF06-ED0AB1D8A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F93F-6AD8-477E-8EDF-E4ACE45E5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0A946-D459-AE1F-8C8B-5377890D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405B6-9B98-65CF-4997-5AFDC5B6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CEFE-75B2-60DF-2914-A34BD6C5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7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2396D-9013-3236-F878-3A2FE3A0E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935665"/>
            <a:ext cx="5303838" cy="5003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4BB10B-1856-D71E-73EA-22F4192959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8563" y="935665"/>
            <a:ext cx="5303837" cy="5003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97" y="251112"/>
            <a:ext cx="11276803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8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97" y="251112"/>
            <a:ext cx="11358319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6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33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8916-2FC2-13AF-2179-758D3171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F95F3-3D90-B12D-EB02-CE460F49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A339-954C-1113-8D8F-A9946F19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A1343-04F3-5FC4-9273-49FD66C5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28A5-6DCF-B57C-B274-80550125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173B-669B-1447-F670-0B7429F9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2B3E8-9173-7EB7-55DE-C2C36DD8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BCAA0-10EB-7DBF-4E69-4E8FA967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EF781-FCF8-8687-7FFE-DF807F19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FB0A-3367-E60C-5442-E66D985E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1DBB-5B70-E76C-4CA2-EACA0C9B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CDD57-13C1-C0A1-6A72-46400F53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AD92-4451-F85F-CC52-1E0ECB89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C52C9-50A9-78B3-C7DA-9A62E6D0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80D9A-CD7F-423B-FE0D-A4BA584C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BE44-E209-182E-81C3-33E01F45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3EE57-3A20-A400-7EEA-E51FFEA4E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50605"/>
            <a:ext cx="5181600" cy="5326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6C351-9E87-97B9-74A1-D88DF980F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50605"/>
            <a:ext cx="5181600" cy="5326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3D2DD-C377-A481-1859-46A8B3C9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D5189-4BCB-22D9-A185-72B4C269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B29F2-C495-EA5E-4469-62E0099E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13173-528B-CFD4-663B-B14A909D7102}"/>
              </a:ext>
            </a:extLst>
          </p:cNvPr>
          <p:cNvSpPr/>
          <p:nvPr userDrawn="1"/>
        </p:nvSpPr>
        <p:spPr>
          <a:xfrm>
            <a:off x="305597" y="251111"/>
            <a:ext cx="5790403" cy="492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A09FE0-5D07-4B37-F98A-FE0D570C3D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0" y="6619009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5544800" h="139700">
                <a:moveTo>
                  <a:pt x="201155" y="0"/>
                </a:moveTo>
                <a:lnTo>
                  <a:pt x="0" y="0"/>
                </a:lnTo>
                <a:lnTo>
                  <a:pt x="0" y="139242"/>
                </a:lnTo>
                <a:lnTo>
                  <a:pt x="201155" y="139242"/>
                </a:lnTo>
                <a:lnTo>
                  <a:pt x="201155" y="0"/>
                </a:lnTo>
                <a:close/>
              </a:path>
              <a:path w="15544800" h="139700">
                <a:moveTo>
                  <a:pt x="15544800" y="0"/>
                </a:moveTo>
                <a:lnTo>
                  <a:pt x="3218688" y="0"/>
                </a:lnTo>
                <a:lnTo>
                  <a:pt x="3218688" y="139242"/>
                </a:lnTo>
                <a:lnTo>
                  <a:pt x="15544788" y="139242"/>
                </a:lnTo>
                <a:lnTo>
                  <a:pt x="15544800" y="0"/>
                </a:lnTo>
                <a:close/>
              </a:path>
            </a:pathLst>
          </a:custGeom>
          <a:solidFill>
            <a:srgbClr val="012A3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5" name="bg object 95"/>
          <p:cNvSpPr/>
          <p:nvPr/>
        </p:nvSpPr>
        <p:spPr>
          <a:xfrm>
            <a:off x="11360236" y="6197387"/>
            <a:ext cx="698749" cy="607435"/>
          </a:xfrm>
          <a:custGeom>
            <a:avLst/>
            <a:gdLst/>
            <a:ahLst/>
            <a:cxnLst/>
            <a:rect l="l" t="t" r="r" b="b"/>
            <a:pathLst>
              <a:path w="890905" h="890904">
                <a:moveTo>
                  <a:pt x="445414" y="0"/>
                </a:moveTo>
                <a:lnTo>
                  <a:pt x="396880" y="2613"/>
                </a:lnTo>
                <a:lnTo>
                  <a:pt x="349861" y="10273"/>
                </a:lnTo>
                <a:lnTo>
                  <a:pt x="304627" y="22707"/>
                </a:lnTo>
                <a:lnTo>
                  <a:pt x="261451" y="39643"/>
                </a:lnTo>
                <a:lnTo>
                  <a:pt x="220603" y="60810"/>
                </a:lnTo>
                <a:lnTo>
                  <a:pt x="182356" y="85937"/>
                </a:lnTo>
                <a:lnTo>
                  <a:pt x="146982" y="114751"/>
                </a:lnTo>
                <a:lnTo>
                  <a:pt x="114752" y="146980"/>
                </a:lnTo>
                <a:lnTo>
                  <a:pt x="85938" y="182354"/>
                </a:lnTo>
                <a:lnTo>
                  <a:pt x="60811" y="220599"/>
                </a:lnTo>
                <a:lnTo>
                  <a:pt x="39643" y="261446"/>
                </a:lnTo>
                <a:lnTo>
                  <a:pt x="22707" y="304621"/>
                </a:lnTo>
                <a:lnTo>
                  <a:pt x="10273" y="349853"/>
                </a:lnTo>
                <a:lnTo>
                  <a:pt x="2613" y="396870"/>
                </a:lnTo>
                <a:lnTo>
                  <a:pt x="0" y="445401"/>
                </a:lnTo>
                <a:lnTo>
                  <a:pt x="2613" y="493935"/>
                </a:lnTo>
                <a:lnTo>
                  <a:pt x="10273" y="540954"/>
                </a:lnTo>
                <a:lnTo>
                  <a:pt x="22707" y="586188"/>
                </a:lnTo>
                <a:lnTo>
                  <a:pt x="39643" y="629364"/>
                </a:lnTo>
                <a:lnTo>
                  <a:pt x="60811" y="670212"/>
                </a:lnTo>
                <a:lnTo>
                  <a:pt x="85938" y="708459"/>
                </a:lnTo>
                <a:lnTo>
                  <a:pt x="114752" y="743833"/>
                </a:lnTo>
                <a:lnTo>
                  <a:pt x="146982" y="776063"/>
                </a:lnTo>
                <a:lnTo>
                  <a:pt x="182356" y="804877"/>
                </a:lnTo>
                <a:lnTo>
                  <a:pt x="220603" y="830004"/>
                </a:lnTo>
                <a:lnTo>
                  <a:pt x="261451" y="851172"/>
                </a:lnTo>
                <a:lnTo>
                  <a:pt x="304627" y="868108"/>
                </a:lnTo>
                <a:lnTo>
                  <a:pt x="349861" y="880542"/>
                </a:lnTo>
                <a:lnTo>
                  <a:pt x="396880" y="888202"/>
                </a:lnTo>
                <a:lnTo>
                  <a:pt x="445414" y="890816"/>
                </a:lnTo>
                <a:lnTo>
                  <a:pt x="493947" y="888202"/>
                </a:lnTo>
                <a:lnTo>
                  <a:pt x="540967" y="880542"/>
                </a:lnTo>
                <a:lnTo>
                  <a:pt x="586201" y="868108"/>
                </a:lnTo>
                <a:lnTo>
                  <a:pt x="629377" y="851172"/>
                </a:lnTo>
                <a:lnTo>
                  <a:pt x="670225" y="830004"/>
                </a:lnTo>
                <a:lnTo>
                  <a:pt x="708471" y="804877"/>
                </a:lnTo>
                <a:lnTo>
                  <a:pt x="743846" y="776063"/>
                </a:lnTo>
                <a:lnTo>
                  <a:pt x="776076" y="743833"/>
                </a:lnTo>
                <a:lnTo>
                  <a:pt x="804890" y="708459"/>
                </a:lnTo>
                <a:lnTo>
                  <a:pt x="830017" y="670212"/>
                </a:lnTo>
                <a:lnTo>
                  <a:pt x="851184" y="629364"/>
                </a:lnTo>
                <a:lnTo>
                  <a:pt x="868121" y="586188"/>
                </a:lnTo>
                <a:lnTo>
                  <a:pt x="880555" y="540954"/>
                </a:lnTo>
                <a:lnTo>
                  <a:pt x="888215" y="493935"/>
                </a:lnTo>
                <a:lnTo>
                  <a:pt x="890828" y="445401"/>
                </a:lnTo>
                <a:lnTo>
                  <a:pt x="888215" y="396870"/>
                </a:lnTo>
                <a:lnTo>
                  <a:pt x="880555" y="349853"/>
                </a:lnTo>
                <a:lnTo>
                  <a:pt x="868121" y="304621"/>
                </a:lnTo>
                <a:lnTo>
                  <a:pt x="851184" y="261446"/>
                </a:lnTo>
                <a:lnTo>
                  <a:pt x="830017" y="220599"/>
                </a:lnTo>
                <a:lnTo>
                  <a:pt x="804890" y="182354"/>
                </a:lnTo>
                <a:lnTo>
                  <a:pt x="776076" y="146980"/>
                </a:lnTo>
                <a:lnTo>
                  <a:pt x="743846" y="114751"/>
                </a:lnTo>
                <a:lnTo>
                  <a:pt x="708471" y="85937"/>
                </a:lnTo>
                <a:lnTo>
                  <a:pt x="670225" y="60810"/>
                </a:lnTo>
                <a:lnTo>
                  <a:pt x="629377" y="39643"/>
                </a:lnTo>
                <a:lnTo>
                  <a:pt x="586201" y="22707"/>
                </a:lnTo>
                <a:lnTo>
                  <a:pt x="540967" y="10273"/>
                </a:lnTo>
                <a:lnTo>
                  <a:pt x="493947" y="2613"/>
                </a:lnTo>
                <a:lnTo>
                  <a:pt x="44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00760" y="6138905"/>
            <a:ext cx="622414" cy="6217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97" y="251112"/>
            <a:ext cx="114008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7600" y="2647670"/>
            <a:ext cx="62339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55931" y="637688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B6F15528-21DE-4FAA-801E-634DDDAF4B2B}" type="slidenum">
              <a:rPr smtClean="0"/>
              <a:pPr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F1BBF-6C22-7433-47E5-382D98729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432526" y="6547785"/>
            <a:ext cx="1779697" cy="237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ADA5D-A589-BCE2-5214-E56F30E1BF93}"/>
              </a:ext>
            </a:extLst>
          </p:cNvPr>
          <p:cNvSpPr txBox="1"/>
          <p:nvPr userDrawn="1"/>
        </p:nvSpPr>
        <p:spPr>
          <a:xfrm>
            <a:off x="-72201" y="6657350"/>
            <a:ext cx="12264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NAVAIR Public Release SPR-2024-0597. Distribution Statement A - "Approved for public release; distribution is unlimited"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sz="32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D5869-9325-D23B-C934-C5946A97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6" y="251112"/>
            <a:ext cx="11048204" cy="48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9EA3-9E7B-6F1F-A2DB-6D9C7C88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19162"/>
            <a:ext cx="10744200" cy="525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97B3-F4D3-390B-5281-13D8286C3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7415-26E3-495B-8639-12821A0B868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4929-FF06-579E-352C-B1DD21899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9976-D12B-42A4-4450-E25F1BA14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FFE0-C646-4FF1-B781-7A6E0DAEA5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601C9-6190-07B5-0EFB-3BD07789BEDE}"/>
              </a:ext>
            </a:extLst>
          </p:cNvPr>
          <p:cNvSpPr txBox="1"/>
          <p:nvPr userDrawn="1"/>
        </p:nvSpPr>
        <p:spPr>
          <a:xfrm>
            <a:off x="-72201" y="6657350"/>
            <a:ext cx="12264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NAVAIR Public Release SPR-2024-0597. Distribution Statement A - "Approved for public release; distribution is unlimited"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F4037-BFF3-B997-7B9B-ECC4FF2C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5C69-AD9F-4D88-0BFD-E01068CC8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2635-2C0E-3009-9A78-309D3A364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039A8B-878C-452D-B75F-662B7B54F8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2862-8259-F2C5-CEC7-4428ABF1C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01007-E79E-D6DA-28D1-90191366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E8084-08AC-40D5-B2F4-49CB836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FD7E5A4-DD2E-0940-C5E1-4FE02C2AED77}"/>
              </a:ext>
            </a:extLst>
          </p:cNvPr>
          <p:cNvSpPr txBox="1"/>
          <p:nvPr/>
        </p:nvSpPr>
        <p:spPr>
          <a:xfrm>
            <a:off x="3024007" y="2720730"/>
            <a:ext cx="5426613" cy="1250983"/>
          </a:xfrm>
          <a:prstGeom prst="rect">
            <a:avLst/>
          </a:prstGeom>
        </p:spPr>
        <p:txBody>
          <a:bodyPr vert="horz" wrap="square" lIns="0" tIns="141605" rIns="0" bIns="0" rtlCol="0" anchor="t">
            <a:spAutoFit/>
          </a:bodyPr>
          <a:lstStyle/>
          <a:p>
            <a:pPr marL="12700"/>
            <a:r>
              <a:rPr lang="en-US" sz="4000" spc="-25" dirty="0">
                <a:solidFill>
                  <a:srgbClr val="FFFFFF"/>
                </a:solidFill>
                <a:latin typeface="Roboto Slab"/>
                <a:cs typeface="Roboto Slab"/>
              </a:rPr>
              <a:t>Modern Day Marine</a:t>
            </a:r>
          </a:p>
          <a:p>
            <a:pPr marL="12700"/>
            <a:r>
              <a:rPr lang="en-US" sz="3200" spc="-25" dirty="0">
                <a:solidFill>
                  <a:srgbClr val="FFFFFF"/>
                </a:solidFill>
                <a:latin typeface="Roboto Slab"/>
                <a:cs typeface="Roboto Slab"/>
              </a:rPr>
              <a:t>April 29, 2025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7520664-9CCD-963A-D27B-E129BEAF395A}"/>
              </a:ext>
            </a:extLst>
          </p:cNvPr>
          <p:cNvSpPr txBox="1">
            <a:spLocks/>
          </p:cNvSpPr>
          <p:nvPr/>
        </p:nvSpPr>
        <p:spPr>
          <a:xfrm>
            <a:off x="3024007" y="1426324"/>
            <a:ext cx="9022584" cy="130548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200" spc="-25">
                <a:solidFill>
                  <a:srgbClr val="FFFFFF"/>
                </a:solidFill>
                <a:latin typeface="Roboto Slab"/>
                <a:ea typeface="+mn-ea"/>
                <a:cs typeface="Roboto Slab"/>
              </a:rPr>
              <a:t>Navy &amp; Marine Corps Small Tactical Unmanned Aircraft Systems​</a:t>
            </a: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B106AA60-A199-80AD-F62E-24165DF4B248}"/>
              </a:ext>
            </a:extLst>
          </p:cNvPr>
          <p:cNvGrpSpPr/>
          <p:nvPr/>
        </p:nvGrpSpPr>
        <p:grpSpPr>
          <a:xfrm>
            <a:off x="3059364" y="2781008"/>
            <a:ext cx="5934511" cy="1311275"/>
            <a:chOff x="3669538" y="2854451"/>
            <a:chExt cx="7394575" cy="131127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D4B6B173-05D8-0075-706C-5637B6B1CBDE}"/>
                </a:ext>
              </a:extLst>
            </p:cNvPr>
            <p:cNvSpPr/>
            <p:nvPr/>
          </p:nvSpPr>
          <p:spPr>
            <a:xfrm>
              <a:off x="3675888" y="2860801"/>
              <a:ext cx="6844030" cy="1298575"/>
            </a:xfrm>
            <a:custGeom>
              <a:avLst/>
              <a:gdLst/>
              <a:ahLst/>
              <a:cxnLst/>
              <a:rect l="l" t="t" r="r" b="b"/>
              <a:pathLst>
                <a:path w="6844030" h="1298575">
                  <a:moveTo>
                    <a:pt x="0" y="0"/>
                  </a:moveTo>
                  <a:lnTo>
                    <a:pt x="6208776" y="0"/>
                  </a:lnTo>
                  <a:lnTo>
                    <a:pt x="6843776" y="649198"/>
                  </a:lnTo>
                  <a:lnTo>
                    <a:pt x="6208776" y="1298448"/>
                  </a:lnTo>
                  <a:lnTo>
                    <a:pt x="0" y="12984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243A3203-B6FE-770F-2F2D-17E414CC346B}"/>
                </a:ext>
              </a:extLst>
            </p:cNvPr>
            <p:cNvSpPr/>
            <p:nvPr/>
          </p:nvSpPr>
          <p:spPr>
            <a:xfrm>
              <a:off x="10127488" y="2860801"/>
              <a:ext cx="649605" cy="1298575"/>
            </a:xfrm>
            <a:custGeom>
              <a:avLst/>
              <a:gdLst/>
              <a:ahLst/>
              <a:cxnLst/>
              <a:rect l="l" t="t" r="r" b="b"/>
              <a:pathLst>
                <a:path w="649604" h="1298575">
                  <a:moveTo>
                    <a:pt x="0" y="0"/>
                  </a:moveTo>
                  <a:lnTo>
                    <a:pt x="649224" y="649224"/>
                  </a:lnTo>
                  <a:lnTo>
                    <a:pt x="0" y="12984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E59C0010-3721-028C-F53C-FCFC35906C1A}"/>
                </a:ext>
              </a:extLst>
            </p:cNvPr>
            <p:cNvSpPr/>
            <p:nvPr/>
          </p:nvSpPr>
          <p:spPr>
            <a:xfrm>
              <a:off x="10408034" y="2860801"/>
              <a:ext cx="649605" cy="1298575"/>
            </a:xfrm>
            <a:custGeom>
              <a:avLst/>
              <a:gdLst/>
              <a:ahLst/>
              <a:cxnLst/>
              <a:rect l="l" t="t" r="r" b="b"/>
              <a:pathLst>
                <a:path w="649604" h="1298575">
                  <a:moveTo>
                    <a:pt x="0" y="0"/>
                  </a:moveTo>
                  <a:lnTo>
                    <a:pt x="649224" y="649224"/>
                  </a:lnTo>
                  <a:lnTo>
                    <a:pt x="0" y="12984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pic>
        <p:nvPicPr>
          <p:cNvPr id="10" name="object 9">
            <a:extLst>
              <a:ext uri="{FF2B5EF4-FFF2-40B4-BE49-F238E27FC236}">
                <a16:creationId xmlns:a16="http://schemas.microsoft.com/office/drawing/2014/main" id="{A2A9C084-D684-7F1D-F714-4F9759EF37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229" y="1582507"/>
            <a:ext cx="2367675" cy="2329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70160-A8A2-ED43-92EE-16AE41C30779}"/>
              </a:ext>
            </a:extLst>
          </p:cNvPr>
          <p:cNvGrpSpPr/>
          <p:nvPr/>
        </p:nvGrpSpPr>
        <p:grpSpPr>
          <a:xfrm>
            <a:off x="-26661" y="4838700"/>
            <a:ext cx="12218661" cy="2056490"/>
            <a:chOff x="-26661" y="4838700"/>
            <a:chExt cx="12218661" cy="2056490"/>
          </a:xfrm>
        </p:grpSpPr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5CDE1BE3-5F21-8BA6-8BA1-5AFC582A6E7B}"/>
                </a:ext>
              </a:extLst>
            </p:cNvPr>
            <p:cNvPicPr/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54" r="2319" b="396"/>
            <a:stretch/>
          </p:blipFill>
          <p:spPr>
            <a:xfrm>
              <a:off x="8242188" y="4881735"/>
              <a:ext cx="3949812" cy="2010776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E3BC8220-0154-2EBC-4A19-D7AA88459E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6661" y="4838700"/>
              <a:ext cx="3696016" cy="202145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C7C8B311-210B-E560-F593-D32C950AA0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7182" y="4873744"/>
              <a:ext cx="3696016" cy="2018767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73902620-A14B-2D18-04AB-92FB186BA2B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8273" y="4873740"/>
              <a:ext cx="3839581" cy="20214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55A782-B431-6DF6-C9C2-4813665D21F6}"/>
              </a:ext>
            </a:extLst>
          </p:cNvPr>
          <p:cNvSpPr txBox="1"/>
          <p:nvPr/>
        </p:nvSpPr>
        <p:spPr>
          <a:xfrm>
            <a:off x="-72201" y="6596390"/>
            <a:ext cx="1226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NAVAIR Public Release SPR-2024-0597. Distribution Statement A - "Approved for public release; distribution is unlimited"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5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18457-9538-0177-758D-DC48A620E1E8}"/>
              </a:ext>
            </a:extLst>
          </p:cNvPr>
          <p:cNvSpPr txBox="1"/>
          <p:nvPr/>
        </p:nvSpPr>
        <p:spPr>
          <a:xfrm>
            <a:off x="5384106" y="2721114"/>
            <a:ext cx="153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48565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DF2ED64-8070-B24F-C9FC-BB5816E99FA3}"/>
              </a:ext>
            </a:extLst>
          </p:cNvPr>
          <p:cNvSpPr/>
          <p:nvPr/>
        </p:nvSpPr>
        <p:spPr>
          <a:xfrm>
            <a:off x="4485019" y="3844161"/>
            <a:ext cx="3242309" cy="1023604"/>
          </a:xfrm>
          <a:custGeom>
            <a:avLst/>
            <a:gdLst>
              <a:gd name="connsiteX0" fmla="*/ 0 w 3056467"/>
              <a:gd name="connsiteY0" fmla="*/ 0 h 2620739"/>
              <a:gd name="connsiteX1" fmla="*/ 3056467 w 3056467"/>
              <a:gd name="connsiteY1" fmla="*/ 0 h 2620739"/>
              <a:gd name="connsiteX2" fmla="*/ 3056467 w 3056467"/>
              <a:gd name="connsiteY2" fmla="*/ 2620739 h 2620739"/>
              <a:gd name="connsiteX3" fmla="*/ 0 w 3056467"/>
              <a:gd name="connsiteY3" fmla="*/ 2620739 h 2620739"/>
              <a:gd name="connsiteX4" fmla="*/ 0 w 3056467"/>
              <a:gd name="connsiteY4" fmla="*/ 0 h 2620739"/>
              <a:gd name="connsiteX0" fmla="*/ 1234831 w 3056467"/>
              <a:gd name="connsiteY0" fmla="*/ 304800 h 2620739"/>
              <a:gd name="connsiteX1" fmla="*/ 3056467 w 3056467"/>
              <a:gd name="connsiteY1" fmla="*/ 0 h 2620739"/>
              <a:gd name="connsiteX2" fmla="*/ 3056467 w 3056467"/>
              <a:gd name="connsiteY2" fmla="*/ 2620739 h 2620739"/>
              <a:gd name="connsiteX3" fmla="*/ 0 w 3056467"/>
              <a:gd name="connsiteY3" fmla="*/ 2620739 h 2620739"/>
              <a:gd name="connsiteX4" fmla="*/ 1234831 w 3056467"/>
              <a:gd name="connsiteY4" fmla="*/ 304800 h 2620739"/>
              <a:gd name="connsiteX0" fmla="*/ 1539631 w 3361267"/>
              <a:gd name="connsiteY0" fmla="*/ 304800 h 2620739"/>
              <a:gd name="connsiteX1" fmla="*/ 3361267 w 3361267"/>
              <a:gd name="connsiteY1" fmla="*/ 0 h 2620739"/>
              <a:gd name="connsiteX2" fmla="*/ 3361267 w 3361267"/>
              <a:gd name="connsiteY2" fmla="*/ 2620739 h 2620739"/>
              <a:gd name="connsiteX3" fmla="*/ 0 w 3361267"/>
              <a:gd name="connsiteY3" fmla="*/ 2589477 h 2620739"/>
              <a:gd name="connsiteX4" fmla="*/ 1539631 w 3361267"/>
              <a:gd name="connsiteY4" fmla="*/ 304800 h 2620739"/>
              <a:gd name="connsiteX0" fmla="*/ 1375508 w 3361267"/>
              <a:gd name="connsiteY0" fmla="*/ 1336430 h 2620739"/>
              <a:gd name="connsiteX1" fmla="*/ 3361267 w 3361267"/>
              <a:gd name="connsiteY1" fmla="*/ 0 h 2620739"/>
              <a:gd name="connsiteX2" fmla="*/ 3361267 w 3361267"/>
              <a:gd name="connsiteY2" fmla="*/ 2620739 h 2620739"/>
              <a:gd name="connsiteX3" fmla="*/ 0 w 3361267"/>
              <a:gd name="connsiteY3" fmla="*/ 2589477 h 2620739"/>
              <a:gd name="connsiteX4" fmla="*/ 1375508 w 3361267"/>
              <a:gd name="connsiteY4" fmla="*/ 1336430 h 2620739"/>
              <a:gd name="connsiteX0" fmla="*/ 1813170 w 3361267"/>
              <a:gd name="connsiteY0" fmla="*/ 1023814 h 2620739"/>
              <a:gd name="connsiteX1" fmla="*/ 3361267 w 3361267"/>
              <a:gd name="connsiteY1" fmla="*/ 0 h 2620739"/>
              <a:gd name="connsiteX2" fmla="*/ 3361267 w 3361267"/>
              <a:gd name="connsiteY2" fmla="*/ 2620739 h 2620739"/>
              <a:gd name="connsiteX3" fmla="*/ 0 w 3361267"/>
              <a:gd name="connsiteY3" fmla="*/ 2589477 h 2620739"/>
              <a:gd name="connsiteX4" fmla="*/ 1813170 w 3361267"/>
              <a:gd name="connsiteY4" fmla="*/ 1023814 h 2620739"/>
              <a:gd name="connsiteX0" fmla="*/ 1586524 w 3134621"/>
              <a:gd name="connsiteY0" fmla="*/ 1023814 h 2620739"/>
              <a:gd name="connsiteX1" fmla="*/ 3134621 w 3134621"/>
              <a:gd name="connsiteY1" fmla="*/ 0 h 2620739"/>
              <a:gd name="connsiteX2" fmla="*/ 3134621 w 3134621"/>
              <a:gd name="connsiteY2" fmla="*/ 2620739 h 2620739"/>
              <a:gd name="connsiteX3" fmla="*/ 0 w 3134621"/>
              <a:gd name="connsiteY3" fmla="*/ 2214338 h 2620739"/>
              <a:gd name="connsiteX4" fmla="*/ 1586524 w 3134621"/>
              <a:gd name="connsiteY4" fmla="*/ 1023814 h 2620739"/>
              <a:gd name="connsiteX0" fmla="*/ 1508370 w 3134621"/>
              <a:gd name="connsiteY0" fmla="*/ 1203568 h 2620739"/>
              <a:gd name="connsiteX1" fmla="*/ 3134621 w 3134621"/>
              <a:gd name="connsiteY1" fmla="*/ 0 h 2620739"/>
              <a:gd name="connsiteX2" fmla="*/ 3134621 w 3134621"/>
              <a:gd name="connsiteY2" fmla="*/ 2620739 h 2620739"/>
              <a:gd name="connsiteX3" fmla="*/ 0 w 3134621"/>
              <a:gd name="connsiteY3" fmla="*/ 2214338 h 2620739"/>
              <a:gd name="connsiteX4" fmla="*/ 1508370 w 3134621"/>
              <a:gd name="connsiteY4" fmla="*/ 1203568 h 2620739"/>
              <a:gd name="connsiteX0" fmla="*/ 1508370 w 3134621"/>
              <a:gd name="connsiteY0" fmla="*/ 62522 h 1479693"/>
              <a:gd name="connsiteX1" fmla="*/ 1782560 w 3134621"/>
              <a:gd name="connsiteY1" fmla="*/ 0 h 1479693"/>
              <a:gd name="connsiteX2" fmla="*/ 3134621 w 3134621"/>
              <a:gd name="connsiteY2" fmla="*/ 1479693 h 1479693"/>
              <a:gd name="connsiteX3" fmla="*/ 0 w 3134621"/>
              <a:gd name="connsiteY3" fmla="*/ 1073292 h 1479693"/>
              <a:gd name="connsiteX4" fmla="*/ 1508370 w 3134621"/>
              <a:gd name="connsiteY4" fmla="*/ 62522 h 1479693"/>
              <a:gd name="connsiteX0" fmla="*/ 1508370 w 3126805"/>
              <a:gd name="connsiteY0" fmla="*/ 62522 h 1073292"/>
              <a:gd name="connsiteX1" fmla="*/ 1782560 w 3126805"/>
              <a:gd name="connsiteY1" fmla="*/ 0 h 1073292"/>
              <a:gd name="connsiteX2" fmla="*/ 3126805 w 3126805"/>
              <a:gd name="connsiteY2" fmla="*/ 1057663 h 1073292"/>
              <a:gd name="connsiteX3" fmla="*/ 0 w 3126805"/>
              <a:gd name="connsiteY3" fmla="*/ 1073292 h 1073292"/>
              <a:gd name="connsiteX4" fmla="*/ 1508370 w 3126805"/>
              <a:gd name="connsiteY4" fmla="*/ 62522 h 1073292"/>
              <a:gd name="connsiteX0" fmla="*/ 1508370 w 3126805"/>
              <a:gd name="connsiteY0" fmla="*/ 15630 h 1026400"/>
              <a:gd name="connsiteX1" fmla="*/ 1727852 w 3126805"/>
              <a:gd name="connsiteY1" fmla="*/ 0 h 1026400"/>
              <a:gd name="connsiteX2" fmla="*/ 3126805 w 3126805"/>
              <a:gd name="connsiteY2" fmla="*/ 1010771 h 1026400"/>
              <a:gd name="connsiteX3" fmla="*/ 0 w 3126805"/>
              <a:gd name="connsiteY3" fmla="*/ 1026400 h 1026400"/>
              <a:gd name="connsiteX4" fmla="*/ 1508370 w 3126805"/>
              <a:gd name="connsiteY4" fmla="*/ 15630 h 1026400"/>
              <a:gd name="connsiteX0" fmla="*/ 1578955 w 3126805"/>
              <a:gd name="connsiteY0" fmla="*/ 0 h 1033229"/>
              <a:gd name="connsiteX1" fmla="*/ 1727852 w 3126805"/>
              <a:gd name="connsiteY1" fmla="*/ 6829 h 1033229"/>
              <a:gd name="connsiteX2" fmla="*/ 3126805 w 3126805"/>
              <a:gd name="connsiteY2" fmla="*/ 1017600 h 1033229"/>
              <a:gd name="connsiteX3" fmla="*/ 0 w 3126805"/>
              <a:gd name="connsiteY3" fmla="*/ 1033229 h 1033229"/>
              <a:gd name="connsiteX4" fmla="*/ 1578955 w 3126805"/>
              <a:gd name="connsiteY4" fmla="*/ 0 h 1033229"/>
              <a:gd name="connsiteX0" fmla="*/ 1578955 w 3126805"/>
              <a:gd name="connsiteY0" fmla="*/ 2796 h 1036025"/>
              <a:gd name="connsiteX1" fmla="*/ 1676518 w 3126805"/>
              <a:gd name="connsiteY1" fmla="*/ 0 h 1036025"/>
              <a:gd name="connsiteX2" fmla="*/ 3126805 w 3126805"/>
              <a:gd name="connsiteY2" fmla="*/ 1020396 h 1036025"/>
              <a:gd name="connsiteX3" fmla="*/ 0 w 3126805"/>
              <a:gd name="connsiteY3" fmla="*/ 1036025 h 1036025"/>
              <a:gd name="connsiteX4" fmla="*/ 1578955 w 3126805"/>
              <a:gd name="connsiteY4" fmla="*/ 2796 h 1036025"/>
              <a:gd name="connsiteX0" fmla="*/ 1578955 w 3174932"/>
              <a:gd name="connsiteY0" fmla="*/ 2796 h 1036025"/>
              <a:gd name="connsiteX1" fmla="*/ 1676518 w 3174932"/>
              <a:gd name="connsiteY1" fmla="*/ 0 h 1036025"/>
              <a:gd name="connsiteX2" fmla="*/ 3174932 w 3174932"/>
              <a:gd name="connsiteY2" fmla="*/ 1001145 h 1036025"/>
              <a:gd name="connsiteX3" fmla="*/ 0 w 3174932"/>
              <a:gd name="connsiteY3" fmla="*/ 1036025 h 1036025"/>
              <a:gd name="connsiteX4" fmla="*/ 1578955 w 3174932"/>
              <a:gd name="connsiteY4" fmla="*/ 2796 h 1036025"/>
              <a:gd name="connsiteX0" fmla="*/ 1643123 w 3239100"/>
              <a:gd name="connsiteY0" fmla="*/ 2796 h 1023191"/>
              <a:gd name="connsiteX1" fmla="*/ 1740686 w 3239100"/>
              <a:gd name="connsiteY1" fmla="*/ 0 h 1023191"/>
              <a:gd name="connsiteX2" fmla="*/ 3239100 w 3239100"/>
              <a:gd name="connsiteY2" fmla="*/ 1001145 h 1023191"/>
              <a:gd name="connsiteX3" fmla="*/ 0 w 3239100"/>
              <a:gd name="connsiteY3" fmla="*/ 1023191 h 1023191"/>
              <a:gd name="connsiteX4" fmla="*/ 1643123 w 3239100"/>
              <a:gd name="connsiteY4" fmla="*/ 2796 h 1023191"/>
              <a:gd name="connsiteX0" fmla="*/ 1643123 w 3226267"/>
              <a:gd name="connsiteY0" fmla="*/ 2796 h 1023191"/>
              <a:gd name="connsiteX1" fmla="*/ 1740686 w 3226267"/>
              <a:gd name="connsiteY1" fmla="*/ 0 h 1023191"/>
              <a:gd name="connsiteX2" fmla="*/ 3226267 w 3226267"/>
              <a:gd name="connsiteY2" fmla="*/ 1007561 h 1023191"/>
              <a:gd name="connsiteX3" fmla="*/ 0 w 3226267"/>
              <a:gd name="connsiteY3" fmla="*/ 1023191 h 1023191"/>
              <a:gd name="connsiteX4" fmla="*/ 1643123 w 3226267"/>
              <a:gd name="connsiteY4" fmla="*/ 2796 h 1023191"/>
              <a:gd name="connsiteX0" fmla="*/ 1643123 w 3242309"/>
              <a:gd name="connsiteY0" fmla="*/ 2796 h 1023604"/>
              <a:gd name="connsiteX1" fmla="*/ 1740686 w 3242309"/>
              <a:gd name="connsiteY1" fmla="*/ 0 h 1023604"/>
              <a:gd name="connsiteX2" fmla="*/ 3242309 w 3242309"/>
              <a:gd name="connsiteY2" fmla="*/ 1023604 h 1023604"/>
              <a:gd name="connsiteX3" fmla="*/ 0 w 3242309"/>
              <a:gd name="connsiteY3" fmla="*/ 1023191 h 1023604"/>
              <a:gd name="connsiteX4" fmla="*/ 1643123 w 3242309"/>
              <a:gd name="connsiteY4" fmla="*/ 2796 h 102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309" h="1023604">
                <a:moveTo>
                  <a:pt x="1643123" y="2796"/>
                </a:moveTo>
                <a:lnTo>
                  <a:pt x="1740686" y="0"/>
                </a:lnTo>
                <a:lnTo>
                  <a:pt x="3242309" y="1023604"/>
                </a:lnTo>
                <a:lnTo>
                  <a:pt x="0" y="1023191"/>
                </a:lnTo>
                <a:lnTo>
                  <a:pt x="1643123" y="279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45F7BA5-1DD4-5307-244E-DD22D19AAD3A}"/>
              </a:ext>
            </a:extLst>
          </p:cNvPr>
          <p:cNvSpPr/>
          <p:nvPr/>
        </p:nvSpPr>
        <p:spPr>
          <a:xfrm>
            <a:off x="4527020" y="1055638"/>
            <a:ext cx="1614354" cy="2117885"/>
          </a:xfrm>
          <a:custGeom>
            <a:avLst/>
            <a:gdLst>
              <a:gd name="connsiteX0" fmla="*/ 0 w 2888228"/>
              <a:gd name="connsiteY0" fmla="*/ 0 h 1171575"/>
              <a:gd name="connsiteX1" fmla="*/ 2888228 w 2888228"/>
              <a:gd name="connsiteY1" fmla="*/ 0 h 1171575"/>
              <a:gd name="connsiteX2" fmla="*/ 2888228 w 2888228"/>
              <a:gd name="connsiteY2" fmla="*/ 1171575 h 1171575"/>
              <a:gd name="connsiteX3" fmla="*/ 0 w 2888228"/>
              <a:gd name="connsiteY3" fmla="*/ 1171575 h 1171575"/>
              <a:gd name="connsiteX4" fmla="*/ 0 w 2888228"/>
              <a:gd name="connsiteY4" fmla="*/ 0 h 1171575"/>
              <a:gd name="connsiteX0" fmla="*/ 0 w 2926328"/>
              <a:gd name="connsiteY0" fmla="*/ 0 h 2114550"/>
              <a:gd name="connsiteX1" fmla="*/ 2888228 w 2926328"/>
              <a:gd name="connsiteY1" fmla="*/ 0 h 2114550"/>
              <a:gd name="connsiteX2" fmla="*/ 2926328 w 2926328"/>
              <a:gd name="connsiteY2" fmla="*/ 2114550 h 2114550"/>
              <a:gd name="connsiteX3" fmla="*/ 0 w 2926328"/>
              <a:gd name="connsiteY3" fmla="*/ 1171575 h 2114550"/>
              <a:gd name="connsiteX4" fmla="*/ 0 w 2926328"/>
              <a:gd name="connsiteY4" fmla="*/ 0 h 2114550"/>
              <a:gd name="connsiteX0" fmla="*/ 0 w 2945378"/>
              <a:gd name="connsiteY0" fmla="*/ 0 h 2114550"/>
              <a:gd name="connsiteX1" fmla="*/ 2945378 w 2945378"/>
              <a:gd name="connsiteY1" fmla="*/ 1657350 h 2114550"/>
              <a:gd name="connsiteX2" fmla="*/ 2926328 w 2945378"/>
              <a:gd name="connsiteY2" fmla="*/ 2114550 h 2114550"/>
              <a:gd name="connsiteX3" fmla="*/ 0 w 2945378"/>
              <a:gd name="connsiteY3" fmla="*/ 1171575 h 2114550"/>
              <a:gd name="connsiteX4" fmla="*/ 0 w 2945378"/>
              <a:gd name="connsiteY4" fmla="*/ 0 h 2114550"/>
              <a:gd name="connsiteX0" fmla="*/ 0 w 2953123"/>
              <a:gd name="connsiteY0" fmla="*/ 0 h 2106083"/>
              <a:gd name="connsiteX1" fmla="*/ 2953123 w 2953123"/>
              <a:gd name="connsiteY1" fmla="*/ 1648883 h 2106083"/>
              <a:gd name="connsiteX2" fmla="*/ 2934073 w 2953123"/>
              <a:gd name="connsiteY2" fmla="*/ 2106083 h 2106083"/>
              <a:gd name="connsiteX3" fmla="*/ 7745 w 2953123"/>
              <a:gd name="connsiteY3" fmla="*/ 1163108 h 2106083"/>
              <a:gd name="connsiteX4" fmla="*/ 0 w 2953123"/>
              <a:gd name="connsiteY4" fmla="*/ 0 h 2106083"/>
              <a:gd name="connsiteX0" fmla="*/ 0 w 2953123"/>
              <a:gd name="connsiteY0" fmla="*/ 0 h 2106083"/>
              <a:gd name="connsiteX1" fmla="*/ 2953123 w 2953123"/>
              <a:gd name="connsiteY1" fmla="*/ 1648883 h 2106083"/>
              <a:gd name="connsiteX2" fmla="*/ 2934073 w 2953123"/>
              <a:gd name="connsiteY2" fmla="*/ 2106083 h 2106083"/>
              <a:gd name="connsiteX3" fmla="*/ 7745 w 2953123"/>
              <a:gd name="connsiteY3" fmla="*/ 1163108 h 2106083"/>
              <a:gd name="connsiteX4" fmla="*/ 0 w 2953123"/>
              <a:gd name="connsiteY4" fmla="*/ 0 h 2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123" h="2106083">
                <a:moveTo>
                  <a:pt x="0" y="0"/>
                </a:moveTo>
                <a:lnTo>
                  <a:pt x="2953123" y="1648883"/>
                </a:lnTo>
                <a:lnTo>
                  <a:pt x="2934073" y="2106083"/>
                </a:lnTo>
                <a:lnTo>
                  <a:pt x="7745" y="1163108"/>
                </a:lnTo>
                <a:cubicBezTo>
                  <a:pt x="5163" y="775405"/>
                  <a:pt x="2582" y="387703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126F8A7-E3A4-75D1-5F40-8CA0BA633844}"/>
              </a:ext>
            </a:extLst>
          </p:cNvPr>
          <p:cNvSpPr/>
          <p:nvPr/>
        </p:nvSpPr>
        <p:spPr>
          <a:xfrm>
            <a:off x="4533634" y="2312886"/>
            <a:ext cx="1630947" cy="1171575"/>
          </a:xfrm>
          <a:custGeom>
            <a:avLst/>
            <a:gdLst>
              <a:gd name="connsiteX0" fmla="*/ 0 w 2945378"/>
              <a:gd name="connsiteY0" fmla="*/ 0 h 1171575"/>
              <a:gd name="connsiteX1" fmla="*/ 2945378 w 2945378"/>
              <a:gd name="connsiteY1" fmla="*/ 0 h 1171575"/>
              <a:gd name="connsiteX2" fmla="*/ 2945378 w 2945378"/>
              <a:gd name="connsiteY2" fmla="*/ 1171575 h 1171575"/>
              <a:gd name="connsiteX3" fmla="*/ 0 w 2945378"/>
              <a:gd name="connsiteY3" fmla="*/ 1171575 h 1171575"/>
              <a:gd name="connsiteX4" fmla="*/ 0 w 2945378"/>
              <a:gd name="connsiteY4" fmla="*/ 0 h 1171575"/>
              <a:gd name="connsiteX0" fmla="*/ 0 w 2973953"/>
              <a:gd name="connsiteY0" fmla="*/ 0 h 1171575"/>
              <a:gd name="connsiteX1" fmla="*/ 2973953 w 2973953"/>
              <a:gd name="connsiteY1" fmla="*/ 914400 h 1171575"/>
              <a:gd name="connsiteX2" fmla="*/ 2945378 w 2973953"/>
              <a:gd name="connsiteY2" fmla="*/ 1171575 h 1171575"/>
              <a:gd name="connsiteX3" fmla="*/ 0 w 2973953"/>
              <a:gd name="connsiteY3" fmla="*/ 1171575 h 1171575"/>
              <a:gd name="connsiteX4" fmla="*/ 0 w 2973953"/>
              <a:gd name="connsiteY4" fmla="*/ 0 h 1171575"/>
              <a:gd name="connsiteX0" fmla="*/ 0 w 2983478"/>
              <a:gd name="connsiteY0" fmla="*/ 0 h 1171575"/>
              <a:gd name="connsiteX1" fmla="*/ 2973953 w 2983478"/>
              <a:gd name="connsiteY1" fmla="*/ 914400 h 1171575"/>
              <a:gd name="connsiteX2" fmla="*/ 2983478 w 2983478"/>
              <a:gd name="connsiteY2" fmla="*/ 971550 h 1171575"/>
              <a:gd name="connsiteX3" fmla="*/ 0 w 2983478"/>
              <a:gd name="connsiteY3" fmla="*/ 1171575 h 1171575"/>
              <a:gd name="connsiteX4" fmla="*/ 0 w 2983478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478" h="1171575">
                <a:moveTo>
                  <a:pt x="0" y="0"/>
                </a:moveTo>
                <a:lnTo>
                  <a:pt x="2973953" y="914400"/>
                </a:lnTo>
                <a:lnTo>
                  <a:pt x="2983478" y="971550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1927270-CE3E-9F79-4510-44E6C0501877}"/>
              </a:ext>
            </a:extLst>
          </p:cNvPr>
          <p:cNvSpPr/>
          <p:nvPr/>
        </p:nvSpPr>
        <p:spPr>
          <a:xfrm>
            <a:off x="4529120" y="3320604"/>
            <a:ext cx="1630947" cy="1421105"/>
          </a:xfrm>
          <a:custGeom>
            <a:avLst/>
            <a:gdLst>
              <a:gd name="connsiteX0" fmla="*/ 0 w 2964428"/>
              <a:gd name="connsiteY0" fmla="*/ 0 h 1171574"/>
              <a:gd name="connsiteX1" fmla="*/ 2964428 w 2964428"/>
              <a:gd name="connsiteY1" fmla="*/ 0 h 1171574"/>
              <a:gd name="connsiteX2" fmla="*/ 2964428 w 2964428"/>
              <a:gd name="connsiteY2" fmla="*/ 1171574 h 1171574"/>
              <a:gd name="connsiteX3" fmla="*/ 0 w 2964428"/>
              <a:gd name="connsiteY3" fmla="*/ 1171574 h 1171574"/>
              <a:gd name="connsiteX4" fmla="*/ 0 w 2964428"/>
              <a:gd name="connsiteY4" fmla="*/ 0 h 1171574"/>
              <a:gd name="connsiteX0" fmla="*/ 0 w 2964428"/>
              <a:gd name="connsiteY0" fmla="*/ 247650 h 1419224"/>
              <a:gd name="connsiteX1" fmla="*/ 2964428 w 2964428"/>
              <a:gd name="connsiteY1" fmla="*/ 0 h 1419224"/>
              <a:gd name="connsiteX2" fmla="*/ 2964428 w 2964428"/>
              <a:gd name="connsiteY2" fmla="*/ 1419224 h 1419224"/>
              <a:gd name="connsiteX3" fmla="*/ 0 w 2964428"/>
              <a:gd name="connsiteY3" fmla="*/ 1419224 h 1419224"/>
              <a:gd name="connsiteX4" fmla="*/ 0 w 2964428"/>
              <a:gd name="connsiteY4" fmla="*/ 247650 h 1419224"/>
              <a:gd name="connsiteX0" fmla="*/ 0 w 2973953"/>
              <a:gd name="connsiteY0" fmla="*/ 247650 h 1419224"/>
              <a:gd name="connsiteX1" fmla="*/ 2964428 w 2973953"/>
              <a:gd name="connsiteY1" fmla="*/ 0 h 1419224"/>
              <a:gd name="connsiteX2" fmla="*/ 2973953 w 2973953"/>
              <a:gd name="connsiteY2" fmla="*/ 438149 h 1419224"/>
              <a:gd name="connsiteX3" fmla="*/ 0 w 2973953"/>
              <a:gd name="connsiteY3" fmla="*/ 1419224 h 1419224"/>
              <a:gd name="connsiteX4" fmla="*/ 0 w 2973953"/>
              <a:gd name="connsiteY4" fmla="*/ 247650 h 141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953" h="1419224">
                <a:moveTo>
                  <a:pt x="0" y="247650"/>
                </a:moveTo>
                <a:lnTo>
                  <a:pt x="2964428" y="0"/>
                </a:lnTo>
                <a:lnTo>
                  <a:pt x="2973953" y="438149"/>
                </a:lnTo>
                <a:lnTo>
                  <a:pt x="0" y="1419224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247658C-F36D-141D-7174-A9199428458A}"/>
              </a:ext>
            </a:extLst>
          </p:cNvPr>
          <p:cNvSpPr/>
          <p:nvPr/>
        </p:nvSpPr>
        <p:spPr>
          <a:xfrm>
            <a:off x="6316980" y="1055586"/>
            <a:ext cx="1403341" cy="3686174"/>
          </a:xfrm>
          <a:custGeom>
            <a:avLst/>
            <a:gdLst>
              <a:gd name="connsiteX0" fmla="*/ 0 w 2667000"/>
              <a:gd name="connsiteY0" fmla="*/ 0 h 3686174"/>
              <a:gd name="connsiteX1" fmla="*/ 2667000 w 2667000"/>
              <a:gd name="connsiteY1" fmla="*/ 0 h 3686174"/>
              <a:gd name="connsiteX2" fmla="*/ 2667000 w 2667000"/>
              <a:gd name="connsiteY2" fmla="*/ 3686174 h 3686174"/>
              <a:gd name="connsiteX3" fmla="*/ 0 w 2667000"/>
              <a:gd name="connsiteY3" fmla="*/ 3686174 h 3686174"/>
              <a:gd name="connsiteX4" fmla="*/ 0 w 2667000"/>
              <a:gd name="connsiteY4" fmla="*/ 0 h 3686174"/>
              <a:gd name="connsiteX0" fmla="*/ 0 w 2676525"/>
              <a:gd name="connsiteY0" fmla="*/ 1828800 h 3686174"/>
              <a:gd name="connsiteX1" fmla="*/ 2676525 w 2676525"/>
              <a:gd name="connsiteY1" fmla="*/ 0 h 3686174"/>
              <a:gd name="connsiteX2" fmla="*/ 2676525 w 2676525"/>
              <a:gd name="connsiteY2" fmla="*/ 3686174 h 3686174"/>
              <a:gd name="connsiteX3" fmla="*/ 9525 w 2676525"/>
              <a:gd name="connsiteY3" fmla="*/ 3686174 h 3686174"/>
              <a:gd name="connsiteX4" fmla="*/ 0 w 2676525"/>
              <a:gd name="connsiteY4" fmla="*/ 1828800 h 3686174"/>
              <a:gd name="connsiteX0" fmla="*/ 0 w 2676525"/>
              <a:gd name="connsiteY0" fmla="*/ 1828800 h 3686174"/>
              <a:gd name="connsiteX1" fmla="*/ 2676525 w 2676525"/>
              <a:gd name="connsiteY1" fmla="*/ 0 h 3686174"/>
              <a:gd name="connsiteX2" fmla="*/ 2676525 w 2676525"/>
              <a:gd name="connsiteY2" fmla="*/ 3686174 h 3686174"/>
              <a:gd name="connsiteX3" fmla="*/ 0 w 2676525"/>
              <a:gd name="connsiteY3" fmla="*/ 2352674 h 3686174"/>
              <a:gd name="connsiteX4" fmla="*/ 0 w 2676525"/>
              <a:gd name="connsiteY4" fmla="*/ 1828800 h 3686174"/>
              <a:gd name="connsiteX0" fmla="*/ 0 w 2676525"/>
              <a:gd name="connsiteY0" fmla="*/ 1828800 h 3686174"/>
              <a:gd name="connsiteX1" fmla="*/ 2676525 w 2676525"/>
              <a:gd name="connsiteY1" fmla="*/ 0 h 3686174"/>
              <a:gd name="connsiteX2" fmla="*/ 2676525 w 2676525"/>
              <a:gd name="connsiteY2" fmla="*/ 3686174 h 3686174"/>
              <a:gd name="connsiteX3" fmla="*/ 219075 w 2676525"/>
              <a:gd name="connsiteY3" fmla="*/ 2800349 h 3686174"/>
              <a:gd name="connsiteX4" fmla="*/ 0 w 2676525"/>
              <a:gd name="connsiteY4" fmla="*/ 1828800 h 3686174"/>
              <a:gd name="connsiteX0" fmla="*/ 0 w 2495550"/>
              <a:gd name="connsiteY0" fmla="*/ 1657350 h 3686174"/>
              <a:gd name="connsiteX1" fmla="*/ 2495550 w 2495550"/>
              <a:gd name="connsiteY1" fmla="*/ 0 h 3686174"/>
              <a:gd name="connsiteX2" fmla="*/ 2495550 w 2495550"/>
              <a:gd name="connsiteY2" fmla="*/ 3686174 h 3686174"/>
              <a:gd name="connsiteX3" fmla="*/ 38100 w 2495550"/>
              <a:gd name="connsiteY3" fmla="*/ 2800349 h 3686174"/>
              <a:gd name="connsiteX4" fmla="*/ 0 w 2495550"/>
              <a:gd name="connsiteY4" fmla="*/ 1657350 h 36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3686174">
                <a:moveTo>
                  <a:pt x="0" y="1657350"/>
                </a:moveTo>
                <a:lnTo>
                  <a:pt x="2495550" y="0"/>
                </a:lnTo>
                <a:lnTo>
                  <a:pt x="2495550" y="3686174"/>
                </a:lnTo>
                <a:lnTo>
                  <a:pt x="38100" y="2800349"/>
                </a:lnTo>
                <a:lnTo>
                  <a:pt x="0" y="1657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AD52C1-5F21-AAEE-74D6-0A2C864F9F6D}"/>
              </a:ext>
            </a:extLst>
          </p:cNvPr>
          <p:cNvSpPr/>
          <p:nvPr/>
        </p:nvSpPr>
        <p:spPr>
          <a:xfrm>
            <a:off x="5252390" y="2104446"/>
            <a:ext cx="1983177" cy="1983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30FEFA-CF6C-110A-081C-05F7D26DFFE3}"/>
              </a:ext>
            </a:extLst>
          </p:cNvPr>
          <p:cNvSpPr/>
          <p:nvPr/>
        </p:nvSpPr>
        <p:spPr>
          <a:xfrm>
            <a:off x="5305028" y="2165804"/>
            <a:ext cx="1871505" cy="18715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sign, different&#10;&#10;Description automatically generated">
            <a:extLst>
              <a:ext uri="{FF2B5EF4-FFF2-40B4-BE49-F238E27FC236}">
                <a16:creationId xmlns:a16="http://schemas.microsoft.com/office/drawing/2014/main" id="{C76AE136-7EE7-D6D8-76E5-F3417DB484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65" y="2227161"/>
            <a:ext cx="1766230" cy="174879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3669FF-068D-CBE4-12B9-CEE832B26219}"/>
              </a:ext>
            </a:extLst>
          </p:cNvPr>
          <p:cNvSpPr/>
          <p:nvPr/>
        </p:nvSpPr>
        <p:spPr>
          <a:xfrm>
            <a:off x="1688453" y="1055586"/>
            <a:ext cx="2845181" cy="11715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Unmanned Logistics</a:t>
            </a:r>
            <a:endParaRPr lang="en-US" sz="1400" b="1" dirty="0"/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200" dirty="0"/>
              <a:t>Small and Medium tactical resupply efforts</a:t>
            </a:r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200" dirty="0"/>
              <a:t>Emerging cargo requirements</a:t>
            </a:r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200" dirty="0"/>
              <a:t>Contested logistics focused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9927-6F0F-D667-282F-B44ED896125F}"/>
              </a:ext>
            </a:extLst>
          </p:cNvPr>
          <p:cNvSpPr/>
          <p:nvPr/>
        </p:nvSpPr>
        <p:spPr>
          <a:xfrm>
            <a:off x="1688454" y="2312886"/>
            <a:ext cx="2847334" cy="1171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50000"/>
              </a:lnSpc>
            </a:pPr>
            <a:r>
              <a:rPr lang="en-US" sz="2000" b="1"/>
              <a:t>ISR Services</a:t>
            </a:r>
          </a:p>
          <a:p>
            <a:pPr marL="171450" indent="-115888">
              <a:buFont typeface="Arial" panose="020B0604020202020204" pitchFamily="34" charset="0"/>
              <a:buChar char="•"/>
            </a:pPr>
            <a:r>
              <a:rPr lang="en-US" sz="1200"/>
              <a:t>Ship and Land based requirements</a:t>
            </a:r>
          </a:p>
          <a:p>
            <a:pPr marL="171450" indent="-115888">
              <a:buFont typeface="Arial" panose="020B0604020202020204" pitchFamily="34" charset="0"/>
              <a:buChar char="•"/>
            </a:pPr>
            <a:r>
              <a:rPr lang="en-US" sz="1200"/>
              <a:t>Emerging Requirements</a:t>
            </a:r>
          </a:p>
          <a:p>
            <a:pPr marL="171450" indent="-115888">
              <a:buFont typeface="Arial" panose="020B0604020202020204" pitchFamily="34" charset="0"/>
              <a:buChar char="•"/>
            </a:pPr>
            <a:r>
              <a:rPr lang="en-US" sz="1200"/>
              <a:t>Maritime Targeting</a:t>
            </a:r>
          </a:p>
          <a:p>
            <a:pPr algn="ctr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A37A6-184B-2D12-34D9-4A6F472063BC}"/>
              </a:ext>
            </a:extLst>
          </p:cNvPr>
          <p:cNvSpPr/>
          <p:nvPr/>
        </p:nvSpPr>
        <p:spPr>
          <a:xfrm>
            <a:off x="1688453" y="3567610"/>
            <a:ext cx="2843784" cy="1171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Family of Small UAS</a:t>
            </a:r>
          </a:p>
          <a:p>
            <a:pPr marL="169863" indent="-1143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Short, Medium and Long Range Tactical </a:t>
            </a:r>
          </a:p>
          <a:p>
            <a:pPr marL="169863" indent="-1143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Reconnaissance, Surveillance, and Target Acquisition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E5788-5DF6-6F23-88B2-268F6E4C554E}"/>
              </a:ext>
            </a:extLst>
          </p:cNvPr>
          <p:cNvSpPr/>
          <p:nvPr/>
        </p:nvSpPr>
        <p:spPr>
          <a:xfrm>
            <a:off x="7720322" y="1055586"/>
            <a:ext cx="2900310" cy="3686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000" b="1"/>
              <a:t>Payloads</a:t>
            </a:r>
            <a:endParaRPr lang="en-US" sz="1400" b="1"/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Bloodhound – SIGINT/ES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Common Sensor Workstation – tactical data processing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Comms Relay – AN/PRC-163 radio/antennae, Transceiver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Dead Center – AI/ML processing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Mod Payload A-kit – hardware, brackets, cables for mounting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MODSAR – NSP-2 radar for SAR and MTI capabilities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/>
              <a:t>TIPS – cross domain solution for full motion video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400" err="1"/>
              <a:t>ViDAR</a:t>
            </a:r>
            <a:r>
              <a:rPr lang="en-US" sz="1400"/>
              <a:t> – Wide area surveillance sensor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endParaRPr lang="en-US" sz="900"/>
          </a:p>
        </p:txBody>
      </p:sp>
      <p:pic>
        <p:nvPicPr>
          <p:cNvPr id="15" name="Picture 14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5E401591-4625-48B2-A2EA-58F0E0635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9" r="15772"/>
          <a:stretch/>
        </p:blipFill>
        <p:spPr>
          <a:xfrm>
            <a:off x="595233" y="1038442"/>
            <a:ext cx="1040583" cy="118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30DD4E-7BC1-3824-B49C-3515F6165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r="32142"/>
          <a:stretch/>
        </p:blipFill>
        <p:spPr>
          <a:xfrm rot="10800000">
            <a:off x="592734" y="2295741"/>
            <a:ext cx="1043081" cy="118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A hand holding an object&#10;&#10;Description automatically generated with low confidence">
            <a:extLst>
              <a:ext uri="{FF2B5EF4-FFF2-40B4-BE49-F238E27FC236}">
                <a16:creationId xmlns:a16="http://schemas.microsoft.com/office/drawing/2014/main" id="{DD11D25B-B5F2-B2D4-942E-28114EF5C0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b="25479"/>
          <a:stretch/>
        </p:blipFill>
        <p:spPr>
          <a:xfrm>
            <a:off x="592734" y="3570186"/>
            <a:ext cx="1043081" cy="1171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D0E4AF-6D6F-D8DF-E620-95855B4A7A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8825" r="29850" b="17635"/>
          <a:stretch/>
        </p:blipFill>
        <p:spPr>
          <a:xfrm rot="10800000">
            <a:off x="10728945" y="1038442"/>
            <a:ext cx="1043082" cy="118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ADB02C-D3AD-007A-0A9A-D16D912A51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2" r="16645" b="21807"/>
          <a:stretch/>
        </p:blipFill>
        <p:spPr>
          <a:xfrm>
            <a:off x="10728945" y="2295741"/>
            <a:ext cx="1043082" cy="1210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A picture containing sky, water, outdoor, railing&#10;&#10;Description automatically generated">
            <a:extLst>
              <a:ext uri="{FF2B5EF4-FFF2-40B4-BE49-F238E27FC236}">
                <a16:creationId xmlns:a16="http://schemas.microsoft.com/office/drawing/2014/main" id="{C7FDD722-3721-088E-E6B9-ABEB6923A0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r="26186" b="9672"/>
          <a:stretch/>
        </p:blipFill>
        <p:spPr>
          <a:xfrm>
            <a:off x="10728945" y="3570186"/>
            <a:ext cx="1043082" cy="1210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23A0D72-2CA6-E040-A660-14F1FC7DE39C}"/>
              </a:ext>
            </a:extLst>
          </p:cNvPr>
          <p:cNvSpPr/>
          <p:nvPr/>
        </p:nvSpPr>
        <p:spPr>
          <a:xfrm>
            <a:off x="4482677" y="4867766"/>
            <a:ext cx="3242309" cy="26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Foreign Military Sales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0246BA-8561-EF3F-B8EA-7A4E6030CD6F}"/>
              </a:ext>
            </a:extLst>
          </p:cNvPr>
          <p:cNvGrpSpPr/>
          <p:nvPr/>
        </p:nvGrpSpPr>
        <p:grpSpPr>
          <a:xfrm>
            <a:off x="3839425" y="5202152"/>
            <a:ext cx="4535821" cy="1188720"/>
            <a:chOff x="2437863" y="5529596"/>
            <a:chExt cx="4535821" cy="1188720"/>
          </a:xfrm>
        </p:grpSpPr>
        <p:pic>
          <p:nvPicPr>
            <p:cNvPr id="23" name="Picture 22" descr="An airplane flying over a sea&#10;&#10;Description automatically generated with low confidence">
              <a:extLst>
                <a:ext uri="{FF2B5EF4-FFF2-40B4-BE49-F238E27FC236}">
                  <a16:creationId xmlns:a16="http://schemas.microsoft.com/office/drawing/2014/main" id="{3145299F-8E19-7322-4478-7A124EAAA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48"/>
            <a:stretch/>
          </p:blipFill>
          <p:spPr>
            <a:xfrm>
              <a:off x="2437863" y="5529596"/>
              <a:ext cx="1047595" cy="11887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77A9F1E-AA21-1AC0-79DB-386E2598C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" t="-1025" r="41204" b="1025"/>
            <a:stretch/>
          </p:blipFill>
          <p:spPr>
            <a:xfrm>
              <a:off x="3600605" y="5529596"/>
              <a:ext cx="1047595" cy="11887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5E6C4D2-3B8A-0B91-6CCA-72CEDF43F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7" t="33394" r="32968" b="21814"/>
            <a:stretch/>
          </p:blipFill>
          <p:spPr>
            <a:xfrm>
              <a:off x="4763347" y="5529596"/>
              <a:ext cx="1047595" cy="11887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CB32A4-9D4B-85E5-0B1C-748EC4626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48" t="41601" r="16527" b="-1541"/>
            <a:stretch/>
          </p:blipFill>
          <p:spPr>
            <a:xfrm>
              <a:off x="5926089" y="5529596"/>
              <a:ext cx="1047595" cy="11887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7" name="Title 26">
            <a:extLst>
              <a:ext uri="{FF2B5EF4-FFF2-40B4-BE49-F238E27FC236}">
                <a16:creationId xmlns:a16="http://schemas.microsoft.com/office/drawing/2014/main" id="{4AA2E724-A146-0B1C-B400-8F866FFB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97" y="251112"/>
            <a:ext cx="11358319" cy="492443"/>
          </a:xfrm>
        </p:spPr>
        <p:txBody>
          <a:bodyPr/>
          <a:lstStyle/>
          <a:p>
            <a:r>
              <a:rPr lang="en-US"/>
              <a:t>PMA-263 Portfolio</a:t>
            </a:r>
          </a:p>
        </p:txBody>
      </p:sp>
    </p:spTree>
    <p:extLst>
      <p:ext uri="{BB962C8B-B14F-4D97-AF65-F5344CB8AC3E}">
        <p14:creationId xmlns:p14="http://schemas.microsoft.com/office/powerpoint/2010/main" val="173105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C6A5-9FF7-6CD3-6177-17ABA4E3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Logistics Support Activities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84EA0-EDB7-989F-FDBA-A263C5B6F3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9" b="-1833"/>
          <a:stretch/>
        </p:blipFill>
        <p:spPr>
          <a:xfrm>
            <a:off x="1906530" y="1499290"/>
            <a:ext cx="8358127" cy="3833031"/>
          </a:xfr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B4780943-A456-7630-592C-10CFE566C6E7}"/>
              </a:ext>
            </a:extLst>
          </p:cNvPr>
          <p:cNvSpPr/>
          <p:nvPr/>
        </p:nvSpPr>
        <p:spPr>
          <a:xfrm>
            <a:off x="2189504" y="1704654"/>
            <a:ext cx="1011382" cy="989878"/>
          </a:xfrm>
          <a:prstGeom prst="donut">
            <a:avLst>
              <a:gd name="adj" fmla="val 8308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C5278B-2A96-997E-0C56-73729E986CF2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2695195" y="2694532"/>
            <a:ext cx="0" cy="148184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1DC8800D-76BD-3643-FD7B-E086DFB00B9A}"/>
              </a:ext>
            </a:extLst>
          </p:cNvPr>
          <p:cNvSpPr/>
          <p:nvPr/>
        </p:nvSpPr>
        <p:spPr>
          <a:xfrm rot="16200000">
            <a:off x="1122827" y="3866965"/>
            <a:ext cx="987552" cy="1014984"/>
          </a:xfrm>
          <a:prstGeom prst="donut">
            <a:avLst>
              <a:gd name="adj" fmla="val 8308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4C4004-81C8-4729-B8DE-E37B2D6C2B77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2124095" y="4374457"/>
            <a:ext cx="129145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CB00B60D-E71B-A46E-2C36-13C4D2E73E5B}"/>
              </a:ext>
            </a:extLst>
          </p:cNvPr>
          <p:cNvSpPr/>
          <p:nvPr/>
        </p:nvSpPr>
        <p:spPr>
          <a:xfrm>
            <a:off x="3094568" y="1150373"/>
            <a:ext cx="1011382" cy="989878"/>
          </a:xfrm>
          <a:prstGeom prst="donut">
            <a:avLst>
              <a:gd name="adj" fmla="val 8308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D3D7B9-1223-1734-9827-C45D1E3B529D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3600259" y="2140251"/>
            <a:ext cx="0" cy="212675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E730F0-0167-4141-D849-0C25B5C6809C}"/>
              </a:ext>
            </a:extLst>
          </p:cNvPr>
          <p:cNvGrpSpPr/>
          <p:nvPr/>
        </p:nvGrpSpPr>
        <p:grpSpPr>
          <a:xfrm>
            <a:off x="9112687" y="857864"/>
            <a:ext cx="1011382" cy="2245841"/>
            <a:chOff x="2230582" y="1408948"/>
            <a:chExt cx="1011382" cy="2245841"/>
          </a:xfrm>
        </p:grpSpPr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1B0F9229-7DA8-3002-9C4B-9B04EBC08BD2}"/>
                </a:ext>
              </a:extLst>
            </p:cNvPr>
            <p:cNvSpPr/>
            <p:nvPr/>
          </p:nvSpPr>
          <p:spPr>
            <a:xfrm>
              <a:off x="2230582" y="1408948"/>
              <a:ext cx="1011382" cy="989878"/>
            </a:xfrm>
            <a:prstGeom prst="donut">
              <a:avLst>
                <a:gd name="adj" fmla="val 8308"/>
              </a:avLst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EB6F6C-3EBD-6DF9-6F8D-5CF9268DDB97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>
              <a:off x="2736273" y="2398826"/>
              <a:ext cx="0" cy="125596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9BB90B-E965-3096-780B-4AECB547B51B}"/>
              </a:ext>
            </a:extLst>
          </p:cNvPr>
          <p:cNvGrpSpPr/>
          <p:nvPr/>
        </p:nvGrpSpPr>
        <p:grpSpPr>
          <a:xfrm rot="5400000">
            <a:off x="9957262" y="2754857"/>
            <a:ext cx="1011382" cy="1382848"/>
            <a:chOff x="2504554" y="2410613"/>
            <a:chExt cx="1011382" cy="1382848"/>
          </a:xfrm>
        </p:grpSpPr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FD0446B1-4C3D-9C2B-8516-47D61E704119}"/>
                </a:ext>
              </a:extLst>
            </p:cNvPr>
            <p:cNvSpPr/>
            <p:nvPr/>
          </p:nvSpPr>
          <p:spPr>
            <a:xfrm>
              <a:off x="2504554" y="2410613"/>
              <a:ext cx="1011382" cy="989878"/>
            </a:xfrm>
            <a:prstGeom prst="donut">
              <a:avLst>
                <a:gd name="adj" fmla="val 8308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5463A44-3213-992B-9A10-27B393A7DCFD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16200000" flipH="1" flipV="1">
              <a:off x="2813760" y="3596975"/>
              <a:ext cx="39297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BA9B9B0-9FF8-74B8-9B61-5EF518FD884F}"/>
              </a:ext>
            </a:extLst>
          </p:cNvPr>
          <p:cNvSpPr txBox="1"/>
          <p:nvPr/>
        </p:nvSpPr>
        <p:spPr>
          <a:xfrm>
            <a:off x="1131535" y="3970403"/>
            <a:ext cx="9898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I MEF</a:t>
            </a:r>
          </a:p>
          <a:p>
            <a:pPr algn="ctr"/>
            <a:r>
              <a:rPr lang="en-US" sz="16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NSW</a:t>
            </a:r>
          </a:p>
          <a:p>
            <a:pPr algn="ctr"/>
            <a:r>
              <a:rPr lang="en-US" sz="16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NECC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18BA51-0C53-AFCC-8687-17F03D82BD9A}"/>
              </a:ext>
            </a:extLst>
          </p:cNvPr>
          <p:cNvSpPr txBox="1"/>
          <p:nvPr/>
        </p:nvSpPr>
        <p:spPr>
          <a:xfrm>
            <a:off x="2189093" y="1967501"/>
            <a:ext cx="98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/>
                </a:solidFill>
                <a:latin typeface="Franklin Gothic Demi Cond" panose="020B0706030402020204" pitchFamily="34" charset="0"/>
              </a:rPr>
              <a:t>Depot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63D0C3-7AF2-3993-7047-EA927873A72A}"/>
              </a:ext>
            </a:extLst>
          </p:cNvPr>
          <p:cNvSpPr txBox="1"/>
          <p:nvPr/>
        </p:nvSpPr>
        <p:spPr>
          <a:xfrm>
            <a:off x="3094568" y="1418916"/>
            <a:ext cx="98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Franklin Gothic Demi Cond" panose="020B0706030402020204" pitchFamily="34" charset="0"/>
              </a:rPr>
              <a:t>I MEF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02C123-7263-E68B-043A-82C7570FA24B}"/>
              </a:ext>
            </a:extLst>
          </p:cNvPr>
          <p:cNvSpPr txBox="1"/>
          <p:nvPr/>
        </p:nvSpPr>
        <p:spPr>
          <a:xfrm>
            <a:off x="9134190" y="1060415"/>
            <a:ext cx="98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Franklin Gothic Demi Cond" panose="020B0706030402020204" pitchFamily="34" charset="0"/>
              </a:rPr>
              <a:t>NSW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  <a:latin typeface="Franklin Gothic Demi Cond" panose="020B0706030402020204" pitchFamily="34" charset="0"/>
              </a:rPr>
              <a:t>NECC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8AE7D2-0E05-525C-29BA-3E3FBB6E229B}"/>
              </a:ext>
            </a:extLst>
          </p:cNvPr>
          <p:cNvSpPr txBox="1"/>
          <p:nvPr/>
        </p:nvSpPr>
        <p:spPr>
          <a:xfrm>
            <a:off x="10164498" y="3212251"/>
            <a:ext cx="98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Franklin Gothic Demi Cond" panose="020B0706030402020204" pitchFamily="34" charset="0"/>
              </a:rPr>
              <a:t>II MEF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2CAA92-1B5D-AE3C-96D0-85DD51425E8D}"/>
              </a:ext>
            </a:extLst>
          </p:cNvPr>
          <p:cNvGrpSpPr/>
          <p:nvPr/>
        </p:nvGrpSpPr>
        <p:grpSpPr>
          <a:xfrm>
            <a:off x="4734769" y="5597645"/>
            <a:ext cx="3443812" cy="675436"/>
            <a:chOff x="7853355" y="5701508"/>
            <a:chExt cx="3443812" cy="675436"/>
          </a:xfrm>
        </p:grpSpPr>
        <p:sp>
          <p:nvSpPr>
            <p:cNvPr id="57" name="Circle: Hollow 56">
              <a:extLst>
                <a:ext uri="{FF2B5EF4-FFF2-40B4-BE49-F238E27FC236}">
                  <a16:creationId xmlns:a16="http://schemas.microsoft.com/office/drawing/2014/main" id="{3F113581-A0AB-3257-AF16-3B79E2E1EB66}"/>
                </a:ext>
              </a:extLst>
            </p:cNvPr>
            <p:cNvSpPr/>
            <p:nvPr/>
          </p:nvSpPr>
          <p:spPr>
            <a:xfrm rot="16200000">
              <a:off x="7870540" y="5708688"/>
              <a:ext cx="675436" cy="661075"/>
            </a:xfrm>
            <a:prstGeom prst="donut">
              <a:avLst>
                <a:gd name="adj" fmla="val 8308"/>
              </a:avLst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8A2E38-D2DD-23C5-47AE-2F41D895A25E}"/>
                </a:ext>
              </a:extLst>
            </p:cNvPr>
            <p:cNvSpPr txBox="1"/>
            <p:nvPr/>
          </p:nvSpPr>
          <p:spPr>
            <a:xfrm>
              <a:off x="7853355" y="5914265"/>
              <a:ext cx="70980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  <a:latin typeface="Franklin Gothic Demi Cond" panose="020B0706030402020204" pitchFamily="34" charset="0"/>
                </a:rPr>
                <a:t>Reserves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7009510-E8DE-A075-2761-15C1150FDA4A}"/>
                </a:ext>
              </a:extLst>
            </p:cNvPr>
            <p:cNvSpPr txBox="1"/>
            <p:nvPr/>
          </p:nvSpPr>
          <p:spPr>
            <a:xfrm>
              <a:off x="8538796" y="5750684"/>
              <a:ext cx="275837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Various locations</a:t>
              </a:r>
            </a:p>
            <a:p>
              <a:r>
                <a:rPr lang="en-US" sz="1050" dirty="0"/>
                <a:t>Attend TALSA-E/W Sites</a:t>
              </a:r>
            </a:p>
            <a:p>
              <a:r>
                <a:rPr lang="en-US" sz="1050" dirty="0"/>
                <a:t>Or Mobile Training Teams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4DEF498-3BC4-C038-B6D9-7D3AB528214C}"/>
              </a:ext>
            </a:extLst>
          </p:cNvPr>
          <p:cNvSpPr txBox="1"/>
          <p:nvPr/>
        </p:nvSpPr>
        <p:spPr>
          <a:xfrm>
            <a:off x="4105034" y="1332230"/>
            <a:ext cx="187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3"/>
                </a:solidFill>
              </a:rPr>
              <a:t>TALSA-29 Palms</a:t>
            </a:r>
          </a:p>
          <a:p>
            <a:r>
              <a:rPr lang="en-US" sz="1400">
                <a:solidFill>
                  <a:schemeClr val="accent3"/>
                </a:solidFill>
              </a:rPr>
              <a:t>MCB 29 Palms, CA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39C88F-8C99-06E7-F259-6591DA238AA1}"/>
              </a:ext>
            </a:extLst>
          </p:cNvPr>
          <p:cNvSpPr txBox="1"/>
          <p:nvPr/>
        </p:nvSpPr>
        <p:spPr>
          <a:xfrm>
            <a:off x="6365067" y="1159268"/>
            <a:ext cx="2758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</a:rPr>
              <a:t>Navy TALSA-E</a:t>
            </a:r>
          </a:p>
          <a:p>
            <a:pPr algn="r"/>
            <a:r>
              <a:rPr lang="en-US" b="1" dirty="0">
                <a:solidFill>
                  <a:schemeClr val="accent4"/>
                </a:solidFill>
              </a:rPr>
              <a:t>NSW Schoolhouse</a:t>
            </a:r>
          </a:p>
          <a:p>
            <a:pPr algn="r"/>
            <a:r>
              <a:rPr lang="en-US" sz="1400" dirty="0">
                <a:solidFill>
                  <a:schemeClr val="accent4"/>
                </a:solidFill>
              </a:rPr>
              <a:t>JEB Little Creek Fort Story, VA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22951B-68AF-A65D-9141-3C3688CB8541}"/>
              </a:ext>
            </a:extLst>
          </p:cNvPr>
          <p:cNvSpPr txBox="1"/>
          <p:nvPr/>
        </p:nvSpPr>
        <p:spPr>
          <a:xfrm>
            <a:off x="1016810" y="1956872"/>
            <a:ext cx="117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accent6"/>
                </a:solidFill>
              </a:rPr>
              <a:t>TALSA ICP</a:t>
            </a:r>
          </a:p>
          <a:p>
            <a:pPr algn="r"/>
            <a:r>
              <a:rPr lang="en-US" sz="1400">
                <a:solidFill>
                  <a:schemeClr val="accent6"/>
                </a:solidFill>
              </a:rPr>
              <a:t>Camarillo, CA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3715DFC-F551-77C4-C218-293FDD100E76}"/>
              </a:ext>
            </a:extLst>
          </p:cNvPr>
          <p:cNvSpPr txBox="1"/>
          <p:nvPr/>
        </p:nvSpPr>
        <p:spPr>
          <a:xfrm>
            <a:off x="2121414" y="4414037"/>
            <a:ext cx="2143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TALSA-W</a:t>
            </a:r>
          </a:p>
          <a:p>
            <a:r>
              <a:rPr lang="en-US" b="1" dirty="0">
                <a:solidFill>
                  <a:schemeClr val="accent5"/>
                </a:solidFill>
              </a:rPr>
              <a:t>NAVY TALSA-W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MCB </a:t>
            </a:r>
            <a:r>
              <a:rPr lang="en-US" sz="1400" dirty="0" err="1">
                <a:solidFill>
                  <a:schemeClr val="accent5"/>
                </a:solidFill>
              </a:rPr>
              <a:t>Pendelton</a:t>
            </a:r>
            <a:r>
              <a:rPr lang="en-US" sz="1400" dirty="0">
                <a:solidFill>
                  <a:schemeClr val="accent5"/>
                </a:solidFill>
              </a:rPr>
              <a:t>, CA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DA96DF-B5D5-620F-9759-8C06D5CB2FE1}"/>
              </a:ext>
            </a:extLst>
          </p:cNvPr>
          <p:cNvSpPr txBox="1"/>
          <p:nvPr/>
        </p:nvSpPr>
        <p:spPr>
          <a:xfrm>
            <a:off x="10264657" y="4143364"/>
            <a:ext cx="21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TALSA-E</a:t>
            </a:r>
          </a:p>
          <a:p>
            <a:r>
              <a:rPr lang="en-US" sz="1400">
                <a:solidFill>
                  <a:schemeClr val="accent1"/>
                </a:solidFill>
              </a:rPr>
              <a:t>MCB Lejeune, NC</a:t>
            </a:r>
          </a:p>
        </p:txBody>
      </p:sp>
      <p:pic>
        <p:nvPicPr>
          <p:cNvPr id="85" name="Picture 8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067A940-6F0D-7EC9-BF2B-9A080FD92B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18" y="5438318"/>
            <a:ext cx="2126634" cy="842598"/>
          </a:xfrm>
          <a:prstGeom prst="rect">
            <a:avLst/>
          </a:prstGeom>
        </p:spPr>
      </p:pic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873B6070-B95C-98C6-5474-3BF58C95DA1D}"/>
              </a:ext>
            </a:extLst>
          </p:cNvPr>
          <p:cNvSpPr/>
          <p:nvPr/>
        </p:nvSpPr>
        <p:spPr>
          <a:xfrm rot="16200000">
            <a:off x="259330" y="5059887"/>
            <a:ext cx="1011382" cy="989878"/>
          </a:xfrm>
          <a:prstGeom prst="donut">
            <a:avLst>
              <a:gd name="adj" fmla="val 8308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9E6DBD-054F-2BC2-DC6D-AE98151F603B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259960" y="5554826"/>
            <a:ext cx="6438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DE3DD61-52F9-F9AD-9E9D-5B665D9DC59E}"/>
              </a:ext>
            </a:extLst>
          </p:cNvPr>
          <p:cNvSpPr txBox="1"/>
          <p:nvPr/>
        </p:nvSpPr>
        <p:spPr>
          <a:xfrm>
            <a:off x="254176" y="5332550"/>
            <a:ext cx="10264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III MEF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6A45B7-DD21-257D-E133-6BFD7A39D66D}"/>
              </a:ext>
            </a:extLst>
          </p:cNvPr>
          <p:cNvSpPr txBox="1"/>
          <p:nvPr/>
        </p:nvSpPr>
        <p:spPr>
          <a:xfrm>
            <a:off x="1204288" y="5719445"/>
            <a:ext cx="214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TALSA-PAC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MCB Kaneohe Bay, HI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C15BEA-C81F-D967-7D81-E13631BD9642}"/>
              </a:ext>
            </a:extLst>
          </p:cNvPr>
          <p:cNvGrpSpPr/>
          <p:nvPr/>
        </p:nvGrpSpPr>
        <p:grpSpPr>
          <a:xfrm rot="10800000">
            <a:off x="7859550" y="4374457"/>
            <a:ext cx="1011382" cy="1492226"/>
            <a:chOff x="2230582" y="1408948"/>
            <a:chExt cx="1011382" cy="1492226"/>
          </a:xfrm>
        </p:grpSpPr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FC093193-0FDF-401A-3016-3F0279F808A3}"/>
                </a:ext>
              </a:extLst>
            </p:cNvPr>
            <p:cNvSpPr/>
            <p:nvPr/>
          </p:nvSpPr>
          <p:spPr>
            <a:xfrm>
              <a:off x="2230582" y="1408948"/>
              <a:ext cx="1011382" cy="989878"/>
            </a:xfrm>
            <a:prstGeom prst="donut">
              <a:avLst>
                <a:gd name="adj" fmla="val 8308"/>
              </a:avLst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D8775B-2518-4128-7CD4-7AC3E9603AF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rot="10800000" flipV="1">
              <a:off x="2736273" y="2398826"/>
              <a:ext cx="0" cy="5023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181E98-1E32-99E2-3558-AEDA1467378B}"/>
              </a:ext>
            </a:extLst>
          </p:cNvPr>
          <p:cNvSpPr txBox="1"/>
          <p:nvPr/>
        </p:nvSpPr>
        <p:spPr>
          <a:xfrm>
            <a:off x="7881053" y="5081831"/>
            <a:ext cx="98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NSW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NECC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F7B57-88F0-0F8E-80A8-42152F0BC2F1}"/>
              </a:ext>
            </a:extLst>
          </p:cNvPr>
          <p:cNvSpPr txBox="1"/>
          <p:nvPr/>
        </p:nvSpPr>
        <p:spPr>
          <a:xfrm>
            <a:off x="8870932" y="5007431"/>
            <a:ext cx="27583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Navy TALSA-E Annex</a:t>
            </a:r>
          </a:p>
          <a:p>
            <a:r>
              <a:rPr lang="en-US" sz="1400" dirty="0">
                <a:solidFill>
                  <a:schemeClr val="tx2"/>
                </a:solidFill>
              </a:rPr>
              <a:t>In development </a:t>
            </a:r>
          </a:p>
          <a:p>
            <a:r>
              <a:rPr lang="en-US" sz="1400" dirty="0">
                <a:solidFill>
                  <a:schemeClr val="tx2"/>
                </a:solidFill>
              </a:rPr>
              <a:t>Gulfport, MS</a:t>
            </a:r>
          </a:p>
        </p:txBody>
      </p:sp>
    </p:spTree>
    <p:extLst>
      <p:ext uri="{BB962C8B-B14F-4D97-AF65-F5344CB8AC3E}">
        <p14:creationId xmlns:p14="http://schemas.microsoft.com/office/powerpoint/2010/main" val="190485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DAFE9628-B62F-60E1-602E-6508B80D11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6" name="Title 5" descr="A Marine receives a package from the Tactical Resupply UAS in the Philippines.">
            <a:extLst>
              <a:ext uri="{FF2B5EF4-FFF2-40B4-BE49-F238E27FC236}">
                <a16:creationId xmlns:a16="http://schemas.microsoft.com/office/drawing/2014/main" id="{A936B68F-DDC4-E1FC-8937-0362C9F2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Unmanned Logistics Systems - 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7AB5F-03A3-9D7A-9329-1B46BD741F43}"/>
              </a:ext>
            </a:extLst>
          </p:cNvPr>
          <p:cNvSpPr txBox="1"/>
          <p:nvPr/>
        </p:nvSpPr>
        <p:spPr>
          <a:xfrm>
            <a:off x="4044099" y="1018095"/>
            <a:ext cx="770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“Every day we ask, ‘How can we keep trucks off the road and save on resources?’ We’re using the system as much as possible.”</a:t>
            </a:r>
          </a:p>
          <a:p>
            <a:pPr algn="r"/>
            <a:r>
              <a:rPr lang="en-US" b="1" i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Voice of the Customer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09D0D-EC04-D5ED-C90B-05A2A177895D}"/>
              </a:ext>
            </a:extLst>
          </p:cNvPr>
          <p:cNvSpPr txBox="1"/>
          <p:nvPr/>
        </p:nvSpPr>
        <p:spPr>
          <a:xfrm>
            <a:off x="-72201" y="6657350"/>
            <a:ext cx="12264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NAVAIR Public Release SPR-2024-0597. Distribution Statement A - "Approved for public release; distribution is unlimited"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7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ontent Placeholder 44">
            <a:extLst>
              <a:ext uri="{FF2B5EF4-FFF2-40B4-BE49-F238E27FC236}">
                <a16:creationId xmlns:a16="http://schemas.microsoft.com/office/drawing/2014/main" id="{F8197A96-9E58-0254-B019-A78A37FEAD6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07080078"/>
              </p:ext>
            </p:extLst>
          </p:nvPr>
        </p:nvGraphicFramePr>
        <p:xfrm>
          <a:off x="609600" y="935038"/>
          <a:ext cx="5303838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AA32E-6311-EEA8-D205-759C4D5C2E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52061" y="935665"/>
            <a:ext cx="6530340" cy="430887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dirty="0"/>
              <a:t>To satisfy Warfighter needs, all contracting options are explored and utilized to inform future Organic material solutions.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Land Based: CENTCOM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Sea Based</a:t>
            </a:r>
            <a:r>
              <a:rPr lang="en-US" sz="2800"/>
              <a:t>: 4</a:t>
            </a:r>
            <a:r>
              <a:rPr lang="en-US" sz="2800" baseline="30000"/>
              <a:t>th</a:t>
            </a:r>
            <a:r>
              <a:rPr lang="en-US" sz="2800"/>
              <a:t>, 5</a:t>
            </a:r>
            <a:r>
              <a:rPr lang="en-US" sz="2800" baseline="30000"/>
              <a:t>th</a:t>
            </a:r>
            <a:r>
              <a:rPr lang="en-US" sz="2800" dirty="0"/>
              <a:t>, 6</a:t>
            </a:r>
            <a:r>
              <a:rPr lang="en-US" sz="2800" baseline="30000" dirty="0"/>
              <a:t>th</a:t>
            </a:r>
            <a:r>
              <a:rPr lang="en-US" sz="2800" dirty="0"/>
              <a:t>, and 7</a:t>
            </a:r>
            <a:r>
              <a:rPr lang="en-US" sz="2800" baseline="30000" dirty="0"/>
              <a:t>th</a:t>
            </a:r>
            <a:r>
              <a:rPr lang="en-US" sz="2800" dirty="0"/>
              <a:t> Fleet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Expeditionary Tactical UAS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2FCEC-0528-FAA3-8EDA-4E15741E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Services?</a:t>
            </a:r>
          </a:p>
        </p:txBody>
      </p:sp>
    </p:spTree>
    <p:extLst>
      <p:ext uri="{BB962C8B-B14F-4D97-AF65-F5344CB8AC3E}">
        <p14:creationId xmlns:p14="http://schemas.microsoft.com/office/powerpoint/2010/main" val="292839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8AB81B-4FFD-E592-D77D-318090515F8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0211031"/>
              </p:ext>
            </p:extLst>
          </p:nvPr>
        </p:nvGraphicFramePr>
        <p:xfrm>
          <a:off x="80010" y="571500"/>
          <a:ext cx="12111990" cy="603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73B191C-E464-3628-00AE-5A7B42CD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Warfighter Needs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A855E-134D-BF24-1E1E-DD3E970EB3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5597" y="977900"/>
            <a:ext cx="10855959" cy="276999"/>
          </a:xfrm>
        </p:spPr>
        <p:txBody>
          <a:bodyPr/>
          <a:lstStyle/>
          <a:p>
            <a:r>
              <a:rPr lang="en-US" sz="1800" dirty="0"/>
              <a:t>Advanced unmanned technology requires equally modern solutions for improving battlefield performance.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37C4363-1354-5F1C-531F-61D74BC594FF}"/>
              </a:ext>
            </a:extLst>
          </p:cNvPr>
          <p:cNvSpPr/>
          <p:nvPr/>
        </p:nvSpPr>
        <p:spPr>
          <a:xfrm>
            <a:off x="3975234" y="3170495"/>
            <a:ext cx="625642" cy="837398"/>
          </a:xfrm>
          <a:prstGeom prst="rightArrow">
            <a:avLst>
              <a:gd name="adj1" fmla="val 72988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09EB3DD-4476-B2F0-5257-8502D167C11E}"/>
              </a:ext>
            </a:extLst>
          </p:cNvPr>
          <p:cNvSpPr/>
          <p:nvPr/>
        </p:nvSpPr>
        <p:spPr>
          <a:xfrm>
            <a:off x="7870458" y="3170495"/>
            <a:ext cx="625642" cy="837398"/>
          </a:xfrm>
          <a:prstGeom prst="rightArrow">
            <a:avLst>
              <a:gd name="adj1" fmla="val 7298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23E89E-7579-BF0B-230A-34C1DE4B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 dirty="0"/>
              <a:t>Innovation and Adoption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4EC4D2-26D1-929F-3090-FAEAF4BD55A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79015776"/>
              </p:ext>
            </p:extLst>
          </p:nvPr>
        </p:nvGraphicFramePr>
        <p:xfrm>
          <a:off x="609600" y="711771"/>
          <a:ext cx="11139488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1BE2F6-A6CE-DA2D-75CC-3CA5CA1DA400}"/>
              </a:ext>
            </a:extLst>
          </p:cNvPr>
          <p:cNvSpPr txBox="1"/>
          <p:nvPr/>
        </p:nvSpPr>
        <p:spPr>
          <a:xfrm>
            <a:off x="858124" y="5868224"/>
            <a:ext cx="10475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Pursuing innovative ways to expedite new capability to the Warfighter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8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385" y="1000298"/>
            <a:ext cx="8309264" cy="4511386"/>
          </a:xfrm>
          <a:custGeom>
            <a:avLst/>
            <a:gdLst/>
            <a:ahLst/>
            <a:cxnLst/>
            <a:rect l="l" t="t" r="r" b="b"/>
            <a:pathLst>
              <a:path w="12186919" h="6616700">
                <a:moveTo>
                  <a:pt x="12186856" y="0"/>
                </a:moveTo>
                <a:lnTo>
                  <a:pt x="0" y="0"/>
                </a:lnTo>
                <a:lnTo>
                  <a:pt x="0" y="6616192"/>
                </a:lnTo>
                <a:lnTo>
                  <a:pt x="12186856" y="6616192"/>
                </a:lnTo>
                <a:lnTo>
                  <a:pt x="12186856" y="0"/>
                </a:lnTo>
                <a:close/>
              </a:path>
            </a:pathLst>
          </a:custGeom>
          <a:solidFill>
            <a:srgbClr val="012A3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599031" y="3255991"/>
            <a:ext cx="8266113" cy="755400"/>
          </a:xfrm>
          <a:prstGeom prst="rect">
            <a:avLst/>
          </a:prstGeom>
          <a:noFill/>
          <a:ln w="635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728210" algn="ctr">
              <a:spcBef>
                <a:spcPts val="4364"/>
              </a:spcBef>
            </a:pPr>
            <a:r>
              <a:rPr sz="5454" spc="-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  <a:endParaRPr sz="5454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78700-CD85-0BF5-E515-2D3F50878785}"/>
              </a:ext>
            </a:extLst>
          </p:cNvPr>
          <p:cNvSpPr/>
          <p:nvPr/>
        </p:nvSpPr>
        <p:spPr>
          <a:xfrm>
            <a:off x="1599031" y="596900"/>
            <a:ext cx="8309264" cy="4610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91C7C-BEC0-01CA-BC6A-837F896C8F5D}"/>
              </a:ext>
            </a:extLst>
          </p:cNvPr>
          <p:cNvSpPr txBox="1"/>
          <p:nvPr/>
        </p:nvSpPr>
        <p:spPr>
          <a:xfrm>
            <a:off x="-72201" y="6657350"/>
            <a:ext cx="12264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NAVAIR Public Release SPR-2024-0597. Distribution Statement A - "Approved for public release; distribution is unlimited"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f81440d-68ab-4726-8dea-9f0cc0daea43">
      <Terms xmlns="http://schemas.microsoft.com/office/infopath/2007/PartnerControls"/>
    </lcf76f155ced4ddcb4097134ff3c332f>
    <_ip_UnifiedCompliancePolicyProperties xmlns="http://schemas.microsoft.com/sharepoint/v3" xsi:nil="true"/>
    <TaxCatchAll xmlns="905b1e01-c46a-4473-8294-a348973fe005" xsi:nil="true"/>
  </documentManagement>
</p:properties>
</file>

<file path=customXml/itemProps1.xml><?xml version="1.0" encoding="utf-8"?>
<ds:datastoreItem xmlns:ds="http://schemas.openxmlformats.org/officeDocument/2006/customXml" ds:itemID="{763A18C9-77CA-42F4-AD3D-3AA5A59466CB}"/>
</file>

<file path=customXml/itemProps2.xml><?xml version="1.0" encoding="utf-8"?>
<ds:datastoreItem xmlns:ds="http://schemas.openxmlformats.org/officeDocument/2006/customXml" ds:itemID="{D139C9B3-3526-4B2C-A81C-FE589F135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521E5-8D40-4114-A993-3B6B299EDF0C}"/>
</file>

<file path=docMetadata/LabelInfo.xml><?xml version="1.0" encoding="utf-8"?>
<clbl:labelList xmlns:clbl="http://schemas.microsoft.com/office/2020/mipLabelMetadata">
  <clbl:label id="{8965f906-c4b0-4dd1-b47d-0e6c58d820c1}" enabled="0" method="" siteId="{8965f906-c4b0-4dd1-b47d-0e6c58d820c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403</Words>
  <Application>Microsoft Office PowerPoint</Application>
  <PresentationFormat>Widescreen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Franklin Gothic Demi Cond</vt:lpstr>
      <vt:lpstr>Helvetica</vt:lpstr>
      <vt:lpstr>Roboto Slab</vt:lpstr>
      <vt:lpstr>1_Office Theme</vt:lpstr>
      <vt:lpstr>Custom Design</vt:lpstr>
      <vt:lpstr>Office Theme</vt:lpstr>
      <vt:lpstr>PowerPoint Presentation</vt:lpstr>
      <vt:lpstr>PowerPoint Presentation</vt:lpstr>
      <vt:lpstr>PMA-263 Portfolio</vt:lpstr>
      <vt:lpstr>Training and Logistics Support Activities</vt:lpstr>
      <vt:lpstr>Unmanned Logistics Systems - Air</vt:lpstr>
      <vt:lpstr>Why Services?</vt:lpstr>
      <vt:lpstr>Warfighter Needs</vt:lpstr>
      <vt:lpstr>Innovation and Adoption</vt:lpstr>
      <vt:lpstr>Questions?</vt:lpstr>
    </vt:vector>
  </TitlesOfParts>
  <Company>AVIAN,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Park</dc:creator>
  <cp:lastModifiedBy>Stoltzfus CIV Meghan</cp:lastModifiedBy>
  <cp:revision>10</cp:revision>
  <dcterms:created xsi:type="dcterms:W3CDTF">2024-08-01T17:22:37Z</dcterms:created>
  <dcterms:modified xsi:type="dcterms:W3CDTF">2025-04-15T13:49:51Z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</Properties>
</file>