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1" r:id="rId6"/>
    <p:sldId id="256" r:id="rId7"/>
    <p:sldId id="2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63AC30-01F0-10CF-29F8-50C71D42B597}" v="4" dt="2026-04-22T15:43:26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9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k LtCol Benjamin J" userId="352e88fc-12d6-4bdd-8fff-3901e0e87f2d" providerId="ADAL" clId="{D612535F-2F74-4176-9D79-C6954359ED74}"/>
    <pc:docChg chg="modSld">
      <pc:chgData name="Link LtCol Benjamin J" userId="352e88fc-12d6-4bdd-8fff-3901e0e87f2d" providerId="ADAL" clId="{D612535F-2F74-4176-9D79-C6954359ED74}" dt="2026-04-22T19:51:50.826" v="0" actId="20577"/>
      <pc:docMkLst>
        <pc:docMk/>
      </pc:docMkLst>
      <pc:sldChg chg="modSp mod">
        <pc:chgData name="Link LtCol Benjamin J" userId="352e88fc-12d6-4bdd-8fff-3901e0e87f2d" providerId="ADAL" clId="{D612535F-2F74-4176-9D79-C6954359ED74}" dt="2026-04-22T19:51:50.826" v="0" actId="20577"/>
        <pc:sldMkLst>
          <pc:docMk/>
          <pc:sldMk cId="704580289" sldId="281"/>
        </pc:sldMkLst>
        <pc:spChg chg="mod">
          <ac:chgData name="Link LtCol Benjamin J" userId="352e88fc-12d6-4bdd-8fff-3901e0e87f2d" providerId="ADAL" clId="{D612535F-2F74-4176-9D79-C6954359ED74}" dt="2026-04-22T19:51:50.826" v="0" actId="20577"/>
          <ac:spMkLst>
            <pc:docMk/>
            <pc:sldMk cId="704580289" sldId="281"/>
            <ac:spMk id="3" creationId="{E9C3E4B2-ECE0-199D-80C9-EB6F1CE5724A}"/>
          </ac:spMkLst>
        </pc:spChg>
      </pc:sldChg>
    </pc:docChg>
  </pc:docChgLst>
  <pc:docChgLst>
    <pc:chgData name="Link LtCol Benjamin J" userId="S::benjamin.j.link@usmc.mil::352e88fc-12d6-4bdd-8fff-3901e0e87f2d" providerId="AD" clId="Web-{B763AC30-01F0-10CF-29F8-50C71D42B597}"/>
    <pc:docChg chg="modSld">
      <pc:chgData name="Link LtCol Benjamin J" userId="S::benjamin.j.link@usmc.mil::352e88fc-12d6-4bdd-8fff-3901e0e87f2d" providerId="AD" clId="Web-{B763AC30-01F0-10CF-29F8-50C71D42B597}" dt="2026-04-22T15:43:26.266" v="3" actId="1076"/>
      <pc:docMkLst>
        <pc:docMk/>
      </pc:docMkLst>
      <pc:sldChg chg="delSp modSp">
        <pc:chgData name="Link LtCol Benjamin J" userId="S::benjamin.j.link@usmc.mil::352e88fc-12d6-4bdd-8fff-3901e0e87f2d" providerId="AD" clId="Web-{B763AC30-01F0-10CF-29F8-50C71D42B597}" dt="2026-04-22T15:43:26.266" v="3" actId="1076"/>
        <pc:sldMkLst>
          <pc:docMk/>
          <pc:sldMk cId="2359265247" sldId="258"/>
        </pc:sldMkLst>
        <pc:spChg chg="del">
          <ac:chgData name="Link LtCol Benjamin J" userId="S::benjamin.j.link@usmc.mil::352e88fc-12d6-4bdd-8fff-3901e0e87f2d" providerId="AD" clId="Web-{B763AC30-01F0-10CF-29F8-50C71D42B597}" dt="2026-04-22T15:43:20.766" v="1"/>
          <ac:spMkLst>
            <pc:docMk/>
            <pc:sldMk cId="2359265247" sldId="258"/>
            <ac:spMk id="2" creationId="{74AEA30A-15AD-1CDD-2731-E318E8BD04B4}"/>
          </ac:spMkLst>
        </pc:spChg>
        <pc:spChg chg="del">
          <ac:chgData name="Link LtCol Benjamin J" userId="S::benjamin.j.link@usmc.mil::352e88fc-12d6-4bdd-8fff-3901e0e87f2d" providerId="AD" clId="Web-{B763AC30-01F0-10CF-29F8-50C71D42B597}" dt="2026-04-22T15:43:23.922" v="2"/>
          <ac:spMkLst>
            <pc:docMk/>
            <pc:sldMk cId="2359265247" sldId="258"/>
            <ac:spMk id="3" creationId="{9CA23E21-E206-3690-ED0D-6B9788D340B3}"/>
          </ac:spMkLst>
        </pc:spChg>
        <pc:picChg chg="mod">
          <ac:chgData name="Link LtCol Benjamin J" userId="S::benjamin.j.link@usmc.mil::352e88fc-12d6-4bdd-8fff-3901e0e87f2d" providerId="AD" clId="Web-{B763AC30-01F0-10CF-29F8-50C71D42B597}" dt="2026-04-22T15:43:26.266" v="3" actId="1076"/>
          <ac:picMkLst>
            <pc:docMk/>
            <pc:sldMk cId="2359265247" sldId="258"/>
            <ac:picMk id="5" creationId="{6D7DD2F2-4ECA-FCB6-4899-32E62E1A6CE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file:///O:\Graphics\BRIEFS\CSSARS\pics&amp;logos\redbar.JPG" TargetMode="External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E6D1-B44F-4032-E0DF-D0985CC1F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220A2-5A3F-4037-590A-0E0C1F842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C4C-F6D1-E6F6-C7AB-854028DED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68136-9595-24AE-4005-A151F309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66B93-1C1F-4974-5E77-C706FDCD6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73D32-06A9-DCD9-0872-F5819E63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C8908A-4352-7B60-F94B-8A680E53F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D1D68-EDAA-0C72-081E-7F7C19F7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45D11-AB71-2AF7-7A41-42770E05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83CD1-91D3-ACDC-7767-1BBF40A4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8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6E662-583C-0BA2-C52E-AD3A98F83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538AE-36F4-8F6C-EBA1-4BD987D63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6B19E-E4DC-AF2A-1E2E-4B6B8E5BC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E0409-8E67-8F8F-3D5A-7E788EC7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80796-2336-1282-5BC4-874DE621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587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58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1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79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39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8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4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4CDE-3DB7-8356-0BD2-97E443344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EC65B-3F31-53CF-2545-78BDCCBB1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41EA0-46EC-425D-8B28-82766B5F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56E38-39D6-A5A9-AD33-87F0F6C7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BE308-24ED-E23C-B131-C8B8ADB48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47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97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16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04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30" descr="O:\Graphics\BRIEFS\CSSARS\pics&amp;logos\redbar.JPG">
            <a:extLst>
              <a:ext uri="{FF2B5EF4-FFF2-40B4-BE49-F238E27FC236}">
                <a16:creationId xmlns:a16="http://schemas.microsoft.com/office/drawing/2014/main" id="{7FC9DA7F-4367-EC49-0DED-3E78FE86E9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0" y="1"/>
            <a:ext cx="3589867" cy="193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30" descr="O:\Graphics\BRIEFS\CSSARS\pics&amp;logos\redbar.JPG">
            <a:extLst>
              <a:ext uri="{FF2B5EF4-FFF2-40B4-BE49-F238E27FC236}">
                <a16:creationId xmlns:a16="http://schemas.microsoft.com/office/drawing/2014/main" id="{8D76D424-5692-175E-091E-96E3ED31A63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r:link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7" y="3675889"/>
            <a:ext cx="3589867" cy="318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19">
            <a:extLst>
              <a:ext uri="{FF2B5EF4-FFF2-40B4-BE49-F238E27FC236}">
                <a16:creationId xmlns:a16="http://schemas.microsoft.com/office/drawing/2014/main" id="{2629938F-0FCC-AF45-A8D1-EE2A691EB04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494581" y="1542849"/>
            <a:ext cx="6539766" cy="3373626"/>
            <a:chOff x="958" y="1104"/>
            <a:chExt cx="4015" cy="2207"/>
          </a:xfrm>
        </p:grpSpPr>
        <p:pic>
          <p:nvPicPr>
            <p:cNvPr id="5" name="Picture 20" descr="EGA">
              <a:extLst>
                <a:ext uri="{FF2B5EF4-FFF2-40B4-BE49-F238E27FC236}">
                  <a16:creationId xmlns:a16="http://schemas.microsoft.com/office/drawing/2014/main" id="{B32D23B9-E01A-373A-DC49-A4FD125E6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76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" y="1691"/>
              <a:ext cx="1059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1" descr="navy/marine naval aviator wings">
              <a:extLst>
                <a:ext uri="{FF2B5EF4-FFF2-40B4-BE49-F238E27FC236}">
                  <a16:creationId xmlns:a16="http://schemas.microsoft.com/office/drawing/2014/main" id="{91A1D75F-989B-E1AF-79A8-9262EC502C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bright="58000" contrast="-7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6" y="1104"/>
              <a:ext cx="1948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 descr="navy/marine combat air crewmember badge">
              <a:extLst>
                <a:ext uri="{FF2B5EF4-FFF2-40B4-BE49-F238E27FC236}">
                  <a16:creationId xmlns:a16="http://schemas.microsoft.com/office/drawing/2014/main" id="{40C25644-19E8-6D42-366D-38CD9A5B7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52000" contrast="-7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2720"/>
              <a:ext cx="1390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3" descr="b256">
              <a:extLst>
                <a:ext uri="{FF2B5EF4-FFF2-40B4-BE49-F238E27FC236}">
                  <a16:creationId xmlns:a16="http://schemas.microsoft.com/office/drawing/2014/main" id="{9BDC810E-ED42-7D55-1B3E-A475D2034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52000" contrast="-7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" y="1994"/>
              <a:ext cx="1347" cy="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4" descr="b622">
              <a:extLst>
                <a:ext uri="{FF2B5EF4-FFF2-40B4-BE49-F238E27FC236}">
                  <a16:creationId xmlns:a16="http://schemas.microsoft.com/office/drawing/2014/main" id="{AF1B47FE-0C19-F1A9-C2BD-BD4C9B8204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52000" contrast="-70000"/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" y="1955"/>
              <a:ext cx="1467" cy="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Screen Clippi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554" y="1154988"/>
            <a:ext cx="8521700" cy="37836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062C048-D463-A180-70DE-1990E4FACCD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19" b="98109" l="1351" r="96059">
                        <a14:foregroundMark x1="13288" y1="28605" x2="13288" y2="28605"/>
                        <a14:foregroundMark x1="11599" y1="30851" x2="32545" y2="6501"/>
                        <a14:foregroundMark x1="32545" y1="6501" x2="58784" y2="4019"/>
                        <a14:foregroundMark x1="58784" y1="4019" x2="79730" y2="15957"/>
                        <a14:foregroundMark x1="79730" y1="15957" x2="86599" y2="24468"/>
                        <a14:foregroundMark x1="8446" y1="74823" x2="31306" y2="87589"/>
                        <a14:foregroundMark x1="31306" y1="87589" x2="48761" y2="87943"/>
                        <a14:foregroundMark x1="48761" y1="87943" x2="72748" y2="86643"/>
                        <a14:foregroundMark x1="72748" y1="86643" x2="91329" y2="74823"/>
                        <a14:foregroundMark x1="96171" y1="71631" x2="96171" y2="71631"/>
                        <a14:foregroundMark x1="73086" y1="89007" x2="53491" y2="97163"/>
                        <a14:foregroundMark x1="53491" y1="97163" x2="34685" y2="92908"/>
                        <a14:foregroundMark x1="34685" y1="92908" x2="32883" y2="89480"/>
                        <a14:foregroundMark x1="48198" y1="98109" x2="48198" y2="98109"/>
                        <a14:foregroundMark x1="5405" y1="73404" x2="5405" y2="73404"/>
                        <a14:foregroundMark x1="58671" y1="48227" x2="58671" y2="48227"/>
                        <a14:foregroundMark x1="61712" y1="45035" x2="61712" y2="45035"/>
                        <a14:foregroundMark x1="1351" y1="69858" x2="1351" y2="69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45" y="1212910"/>
            <a:ext cx="3340852" cy="3015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398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680" y="197486"/>
            <a:ext cx="1119632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19200" y="868682"/>
            <a:ext cx="9702800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C0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14680" y="1109345"/>
            <a:ext cx="11196320" cy="50780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29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680" y="1109344"/>
            <a:ext cx="5440680" cy="5047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80480" y="1109344"/>
            <a:ext cx="5430520" cy="5047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14680" y="197486"/>
            <a:ext cx="1119632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19200" y="868682"/>
            <a:ext cx="9702800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C0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96201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11728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1941195"/>
            <a:ext cx="5157787" cy="42157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11728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1941195"/>
            <a:ext cx="5183188" cy="42157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14680" y="197486"/>
            <a:ext cx="1119632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1219200" y="868682"/>
            <a:ext cx="9702800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C0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97521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35617-E164-45FD-B184-8AE33457ED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219200" y="868682"/>
            <a:ext cx="9702800" cy="45719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C00000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4680" y="197486"/>
            <a:ext cx="11196320" cy="7589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4680" y="1085141"/>
            <a:ext cx="11196320" cy="5078095"/>
          </a:xfrm>
        </p:spPr>
        <p:txBody>
          <a:bodyPr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20500186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MCWL vNew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0A1A88-E235-F9F5-6106-A0E589C4A0F7}"/>
              </a:ext>
            </a:extLst>
          </p:cNvPr>
          <p:cNvSpPr/>
          <p:nvPr userDrawn="1"/>
        </p:nvSpPr>
        <p:spPr>
          <a:xfrm>
            <a:off x="-1" y="199740"/>
            <a:ext cx="12192000" cy="640080"/>
          </a:xfrm>
          <a:prstGeom prst="rect">
            <a:avLst/>
          </a:prstGeom>
          <a:solidFill>
            <a:srgbClr val="C00000"/>
          </a:solidFill>
          <a:ln w="3175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F4A705-6C5F-66C8-BC29-97D9C3FB654D}"/>
              </a:ext>
            </a:extLst>
          </p:cNvPr>
          <p:cNvSpPr/>
          <p:nvPr userDrawn="1"/>
        </p:nvSpPr>
        <p:spPr>
          <a:xfrm>
            <a:off x="-1" y="250540"/>
            <a:ext cx="12192000" cy="539496"/>
          </a:xfrm>
          <a:prstGeom prst="rect">
            <a:avLst/>
          </a:prstGeom>
          <a:solidFill>
            <a:srgbClr val="002A5C"/>
          </a:solidFill>
          <a:ln w="3175">
            <a:solidFill>
              <a:schemeClr val="dk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595356D-0DC0-66D1-9DA9-6E2B25623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2752" y="6708488"/>
            <a:ext cx="581805" cy="149512"/>
          </a:xfrm>
          <a:prstGeom prst="rect">
            <a:avLst/>
          </a:prstGeom>
        </p:spPr>
        <p:txBody>
          <a:bodyPr wrap="none" lIns="0" tIns="0" rIns="0" bIns="0" anchor="b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3BE63E-FDC2-4A06-9632-7686AB986D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508A6FA-F907-376C-72D2-449488D96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1855" y="11371"/>
            <a:ext cx="3508289" cy="149512"/>
          </a:xfr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B184EE3-1419-FDFC-E756-4507FEB27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41855" y="6708488"/>
            <a:ext cx="3508289" cy="149512"/>
          </a:xfr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CLASSIFICATION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FBC292-A429-9484-A4EF-2B399B2261A2}"/>
              </a:ext>
            </a:extLst>
          </p:cNvPr>
          <p:cNvCxnSpPr>
            <a:cxnSpLocks/>
          </p:cNvCxnSpPr>
          <p:nvPr userDrawn="1"/>
        </p:nvCxnSpPr>
        <p:spPr>
          <a:xfrm flipV="1">
            <a:off x="117442" y="6648030"/>
            <a:ext cx="11957116" cy="0"/>
          </a:xfrm>
          <a:prstGeom prst="line">
            <a:avLst/>
          </a:prstGeom>
          <a:ln w="50800" cmpd="thickThin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5">
            <a:extLst>
              <a:ext uri="{FF2B5EF4-FFF2-40B4-BE49-F238E27FC236}">
                <a16:creationId xmlns:a16="http://schemas.microsoft.com/office/drawing/2014/main" id="{3FA29CBB-E7CF-C1E9-6AE2-AE9D13B9DC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533" y="62580"/>
            <a:ext cx="906217" cy="914400"/>
          </a:xfrm>
          <a:prstGeom prst="rect">
            <a:avLst/>
          </a:prstGeom>
          <a:noFill/>
          <a:ln>
            <a:noFill/>
          </a:ln>
          <a:effectLst>
            <a:glow rad="25400">
              <a:schemeClr val="bg1"/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0BFFFF6-2BC3-1060-FF4F-E20844BC0C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490" y="62580"/>
            <a:ext cx="91397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70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2ACF-8B88-17BD-C513-0C3019D8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794EA-D9BF-B146-5EB6-D781AD75A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32A5B-5FF9-57C4-2744-0D8078AC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63740-EE77-20B2-578C-2B453E8A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A82A1-5EA0-BDE5-EC06-3F57BFF2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6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F2FD-3E29-E2AC-64D7-AAFB61153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916C-B655-772F-5CC8-BB3011A4B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2CD002-F914-88ED-D3A1-A8A30A6BD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568AF0-C7E5-577C-82F9-9D43EEAD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97690-CC9E-7762-638B-E441EE454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AA567-E767-6F9D-DDA5-0F5085D76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6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6BF9-79DB-AD97-8E2F-731965F8C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4D3825-DC5A-526B-8C06-6FA61DA4E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6611B8-F446-DAC9-9630-77FEAFD0A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6D1DD9-618B-BCDC-82DB-A1E71AD5A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D6664D-2C79-0569-BF79-84983925E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D9C747-43C9-58EB-BEE1-88EAB9E2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B74CE2-390D-41CD-8568-4C1EC108C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C26AE4-05D6-3D5F-E496-4E63878C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6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78F9-4E15-C4E8-907E-75060A49D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06072-79E2-0EF6-EB4E-42BE69F54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13A64-EE3A-CB3C-665C-FD6AFC7B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AD856-B8F1-5541-CA60-86E62070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E5707-9A7E-6E4C-7663-915F12D4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5ADE0-FE34-578E-27BC-2D8E06FA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6EBFA-2E44-3006-FBC1-F7FC87706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2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0D040-E565-39AE-0F1C-F28EEDE9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5E0B2-E6E1-8B8A-1BDE-7CA367E4B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16340-D93F-BB88-6BD6-3980F1145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13EC1-98E0-B504-3B55-D414C319C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2B5651-E1C4-76BE-BD9A-559B2A38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4992D-CD85-F32C-96A3-88414E0A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8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284B-A7F3-DBA4-D9A4-D4AE15A4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25C190-95E0-0CA1-FA77-C620B64C7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8D5FD-2E08-DDDC-ECEC-E5F9835BE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93300-4BFB-02D6-0189-08830914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43210C-95A5-5C21-4881-67573ED82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0CED7-E759-9503-27D5-5474E8EA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8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40E9DE-C6E1-324B-9CDB-4E2652A5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1100A2-A158-AB3B-DD23-74CBBA498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E5B5-679A-BA23-A804-B8F74F2F5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B01C06-1523-4710-946F-B6DC053A4E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370B7-A770-C3FD-AEF2-EF6F1594E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EAEB1-2C29-B033-7C6B-0F843BFD0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0AF1C5-8672-4B93-9492-40922A8A7CE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BAF370-5F77-B918-6728-54C0C1F8C39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2116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DISTRIBUTION: DoW COMMUNITY ONLY</a:t>
            </a:r>
          </a:p>
        </p:txBody>
      </p:sp>
    </p:spTree>
    <p:extLst>
      <p:ext uri="{BB962C8B-B14F-4D97-AF65-F5344CB8AC3E}">
        <p14:creationId xmlns:p14="http://schemas.microsoft.com/office/powerpoint/2010/main" val="13953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35617-E164-45FD-B184-8AE33457ED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789C4F94-E1F6-F89D-1FBB-36F47427CA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02640"/>
            <a:ext cx="121920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50" b="1">
                <a:solidFill>
                  <a:srgbClr val="008000"/>
                </a:solidFill>
                <a:cs typeface="Arial" pitchFamily="34" charset="0"/>
              </a:rPr>
              <a:t>CUI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1D933423-A11E-4FC4-34DC-0BCBC8DFB0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2"/>
            <a:ext cx="121920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50" b="1">
                <a:solidFill>
                  <a:srgbClr val="008000"/>
                </a:solidFill>
                <a:cs typeface="Arial" pitchFamily="34" charset="0"/>
              </a:rPr>
              <a:t>CUI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AF5B4-0DBF-612A-018B-0E0395D7535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211613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DISTRIBUTION: DoW COMMUNITY ONLY</a:t>
            </a:r>
          </a:p>
        </p:txBody>
      </p:sp>
    </p:spTree>
    <p:extLst>
      <p:ext uri="{BB962C8B-B14F-4D97-AF65-F5344CB8AC3E}">
        <p14:creationId xmlns:p14="http://schemas.microsoft.com/office/powerpoint/2010/main" val="141963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3E4B2-ECE0-199D-80C9-EB6F1CE5724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47909" y="1670180"/>
            <a:ext cx="8229600" cy="2057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Wingmen of the Future: Uncrewed &amp; Autonomous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B5737AB-5528-504C-1AA5-B3ABB0091D1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27589" y="3989072"/>
            <a:ext cx="8229600" cy="17556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"/>
                <a:cs typeface="Arial"/>
              </a:rPr>
              <a:t>LtCol Link &amp; Maj Zbonack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CABEE8-27A4-3867-2549-6C2FC8B169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035617-E164-45FD-B184-8AE33457ED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58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4280-0541-3DDF-0E45-5EF2E303D2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F73213-718B-3AA0-322A-C34DE74E32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D5E92-7DF9-BD99-D910-28896FB82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57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7DD2F2-4ECA-FCB6-4899-32E62E1A6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65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dc0c89-7494-4c2b-876f-98e62d70b14e">
      <Terms xmlns="http://schemas.microsoft.com/office/infopath/2007/PartnerControls"/>
    </lcf76f155ced4ddcb4097134ff3c332f>
    <TaxCatchAll xmlns="090d253a-3ae2-4ac0-8d3f-d23c5618219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E2CBC13D69E244BB7131F7B5250CC7" ma:contentTypeVersion="17" ma:contentTypeDescription="Create a new document." ma:contentTypeScope="" ma:versionID="f937a69c5cee3556a5f76eadbbd3311d">
  <xsd:schema xmlns:xsd="http://www.w3.org/2001/XMLSchema" xmlns:xs="http://www.w3.org/2001/XMLSchema" xmlns:p="http://schemas.microsoft.com/office/2006/metadata/properties" xmlns:ns2="9adc0c89-7494-4c2b-876f-98e62d70b14e" xmlns:ns3="090d253a-3ae2-4ac0-8d3f-d23c5618219d" targetNamespace="http://schemas.microsoft.com/office/2006/metadata/properties" ma:root="true" ma:fieldsID="b1a194218ada8fff98473c0a92d5fc85" ns2:_="" ns3:_="">
    <xsd:import namespace="9adc0c89-7494-4c2b-876f-98e62d70b14e"/>
    <xsd:import namespace="090d253a-3ae2-4ac0-8d3f-d23c561821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0c89-7494-4c2b-876f-98e62d70b1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f7588b-b06a-4603-9190-7d4a5e89c3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d253a-3ae2-4ac0-8d3f-d23c5618219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bd42de6-61ae-443f-ac9f-88457a03028b}" ma:internalName="TaxCatchAll" ma:showField="CatchAllData" ma:web="090d253a-3ae2-4ac0-8d3f-d23c561821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DD0852-8212-4066-9B09-CF18C35E7A3D}">
  <ds:schemaRefs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f34bd2f6-c763-4504-b259-455e2c3bae87"/>
    <ds:schemaRef ds:uri="a64a89c4-e993-46a6-96d6-3f810e890c49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4972173-BE49-4EF2-843A-49BF8E2A6BD0}"/>
</file>

<file path=customXml/itemProps3.xml><?xml version="1.0" encoding="utf-8"?>
<ds:datastoreItem xmlns:ds="http://schemas.openxmlformats.org/officeDocument/2006/customXml" ds:itemID="{A67D88C8-F80E-42DF-9309-4F02C29AB78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9f80511-b267-4892-be9d-6cc8d3fffe7e}" enabled="1" method="Standard" siteId="{f4c44cda-18c6-46b0-80f2-e290072444fd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14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Calibri Light</vt:lpstr>
      <vt:lpstr>Office Theme</vt:lpstr>
      <vt:lpstr>Office 2013 - 2022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Link LtCol Benjamin J</dc:creator>
  <cp:lastModifiedBy>Link LtCol Benjamin J</cp:lastModifiedBy>
  <cp:revision>3</cp:revision>
  <dcterms:created xsi:type="dcterms:W3CDTF">2026-04-17T21:09:06Z</dcterms:created>
  <dcterms:modified xsi:type="dcterms:W3CDTF">2026-04-22T19:51:57Z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Theme:8\Office 2013 - 2022 Theme:10</vt:lpwstr>
  </property>
  <property fmtid="{D5CDD505-2E9C-101B-9397-08002B2CF9AE}" pid="3" name="ClassificationContentMarkingFooterText">
    <vt:lpwstr>DISTRIBUTION: DoW COMMUNITY ONLY</vt:lpwstr>
  </property>
  <property fmtid="{D5CDD505-2E9C-101B-9397-08002B2CF9AE}" pid="4" name="ContentTypeId">
    <vt:lpwstr>0x010100B0E2CBC13D69E244BB7131F7B5250CC7</vt:lpwstr>
  </property>
  <property fmtid="{D5CDD505-2E9C-101B-9397-08002B2CF9AE}" pid="5" name="MediaServiceImageTags">
    <vt:lpwstr/>
  </property>
</Properties>
</file>