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6" r:id="rId4"/>
    <p:sldMasterId id="2147483750" r:id="rId5"/>
    <p:sldMasterId id="2147483756" r:id="rId6"/>
    <p:sldMasterId id="2147483775" r:id="rId7"/>
    <p:sldMasterId id="2147483747" r:id="rId8"/>
    <p:sldMasterId id="2147483763" r:id="rId9"/>
    <p:sldMasterId id="2147483779" r:id="rId10"/>
    <p:sldMasterId id="2147483781" r:id="rId11"/>
  </p:sldMasterIdLst>
  <p:notesMasterIdLst>
    <p:notesMasterId r:id="rId19"/>
  </p:notesMasterIdLst>
  <p:handoutMasterIdLst>
    <p:handoutMasterId r:id="rId20"/>
  </p:handoutMasterIdLst>
  <p:sldIdLst>
    <p:sldId id="256" r:id="rId12"/>
    <p:sldId id="267" r:id="rId13"/>
    <p:sldId id="268" r:id="rId14"/>
    <p:sldId id="271" r:id="rId15"/>
    <p:sldId id="272" r:id="rId16"/>
    <p:sldId id="260" r:id="rId17"/>
    <p:sldId id="327" r:id="rId18"/>
  </p:sldIdLst>
  <p:sldSz cx="12192000" cy="6858000"/>
  <p:notesSz cx="9236075" cy="6858000"/>
  <p:embeddedFontLst>
    <p:embeddedFont>
      <p:font typeface="Segoe UI Black" panose="020B0A02040204020203" pitchFamily="34" charset="0"/>
      <p:bold r:id="rId21"/>
      <p:boldItalic r:id="rId22"/>
    </p:embeddedFont>
    <p:embeddedFont>
      <p:font typeface="Segoe UI Bold" panose="020B0802040204020203" pitchFamily="34" charset="0"/>
      <p:bold r:id="rId23"/>
    </p:embeddedFont>
    <p:embeddedFont>
      <p:font typeface="Segoe UI Light" panose="020B0502040204020203" pitchFamily="34" charset="0"/>
      <p:regular r:id="rId24"/>
      <p:italic r:id="rId25"/>
    </p:embeddedFont>
    <p:embeddedFont>
      <p:font typeface="Segoe UI Light Italic" panose="020B0302040504090203" pitchFamily="34" charset="0"/>
      <p:italic r:id="rId26"/>
    </p:embeddedFont>
    <p:embeddedFont>
      <p:font typeface="Segoe UI Semibold" panose="020B0702040204020203" pitchFamily="34" charset="0"/>
      <p:bold r:id="rId27"/>
      <p:boldItalic r:id="rId28"/>
    </p:embeddedFont>
    <p:embeddedFont>
      <p:font typeface="Segoe UI Semilight" panose="020B0402040204020203" pitchFamily="34" charset="0"/>
      <p:regular r:id="rId29"/>
      <p:italic r:id="rId30"/>
    </p:embeddedFont>
  </p:embeddedFontLst>
  <p:defaultTextStyle>
    <a:defPPr>
      <a:defRPr lang="en-US"/>
    </a:defPPr>
    <a:lvl1pPr marL="0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5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303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54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606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57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909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56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212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D74017-6473-E555-40CD-40CFC18DF704}" name="Stoltzfus CIV Meghan" initials="MS" userId="Stoltzfus CIV Megha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hant CIV Cassandra M" initials="MCCM" lastIdx="0" clrIdx="0">
    <p:extLst>
      <p:ext uri="{19B8F6BF-5375-455C-9EA6-DF929625EA0E}">
        <p15:presenceInfo xmlns:p15="http://schemas.microsoft.com/office/powerpoint/2012/main" userId="S-1-5-21-2103720589-201469717-587693536-3400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1"/>
    <a:srgbClr val="B2B7BB"/>
    <a:srgbClr val="000000"/>
    <a:srgbClr val="948671"/>
    <a:srgbClr val="000938"/>
    <a:srgbClr val="5F0001"/>
    <a:srgbClr val="D4AE67"/>
    <a:srgbClr val="FEBF40"/>
    <a:srgbClr val="B90E31"/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87181-AFF4-47B8-9895-A13DF8847763}" v="18" dt="2026-04-22T03:28:45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3" autoAdjust="0"/>
    <p:restoredTop sz="95690" autoAdjust="0"/>
  </p:normalViewPr>
  <p:slideViewPr>
    <p:cSldViewPr snapToGrid="0">
      <p:cViewPr>
        <p:scale>
          <a:sx n="66" d="100"/>
          <a:sy n="66" d="100"/>
        </p:scale>
        <p:origin x="346" y="1051"/>
      </p:cViewPr>
      <p:guideLst>
        <p:guide pos="288"/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1488" y="15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ce CIV Casey T" userId="82aad414-d2c8-488c-b690-5a2d7fd3902e" providerId="ADAL" clId="{3B91879E-A891-41F6-92FE-5F1DE5AED8A2}"/>
    <pc:docChg chg="undo custSel addSld delSld modSld sldOrd">
      <pc:chgData name="Price CIV Casey T" userId="82aad414-d2c8-488c-b690-5a2d7fd3902e" providerId="ADAL" clId="{3B91879E-A891-41F6-92FE-5F1DE5AED8A2}" dt="2026-04-22T03:29:56.401" v="432" actId="14100"/>
      <pc:docMkLst>
        <pc:docMk/>
      </pc:docMkLst>
      <pc:sldChg chg="modSp add mod ord">
        <pc:chgData name="Price CIV Casey T" userId="82aad414-d2c8-488c-b690-5a2d7fd3902e" providerId="ADAL" clId="{3B91879E-A891-41F6-92FE-5F1DE5AED8A2}" dt="2026-04-17T20:26:42.981" v="120" actId="14100"/>
        <pc:sldMkLst>
          <pc:docMk/>
          <pc:sldMk cId="3419712232" sldId="256"/>
        </pc:sldMkLst>
        <pc:spChg chg="mod">
          <ac:chgData name="Price CIV Casey T" userId="82aad414-d2c8-488c-b690-5a2d7fd3902e" providerId="ADAL" clId="{3B91879E-A891-41F6-92FE-5F1DE5AED8A2}" dt="2026-04-17T20:17:48.902" v="50" actId="20577"/>
          <ac:spMkLst>
            <pc:docMk/>
            <pc:sldMk cId="3419712232" sldId="256"/>
            <ac:spMk id="2" creationId="{50F782FE-0047-C1FA-D4F8-6E63147C4A69}"/>
          </ac:spMkLst>
        </pc:spChg>
        <pc:spChg chg="mod">
          <ac:chgData name="Price CIV Casey T" userId="82aad414-d2c8-488c-b690-5a2d7fd3902e" providerId="ADAL" clId="{3B91879E-A891-41F6-92FE-5F1DE5AED8A2}" dt="2026-04-17T20:26:42.981" v="120" actId="14100"/>
          <ac:spMkLst>
            <pc:docMk/>
            <pc:sldMk cId="3419712232" sldId="256"/>
            <ac:spMk id="3" creationId="{B3077F54-D100-6E4B-E6FB-CE96E5429600}"/>
          </ac:spMkLst>
        </pc:spChg>
      </pc:sldChg>
      <pc:sldChg chg="add del">
        <pc:chgData name="Price CIV Casey T" userId="82aad414-d2c8-488c-b690-5a2d7fd3902e" providerId="ADAL" clId="{3B91879E-A891-41F6-92FE-5F1DE5AED8A2}" dt="2026-04-17T20:25:33.784" v="113" actId="47"/>
        <pc:sldMkLst>
          <pc:docMk/>
          <pc:sldMk cId="2677243773" sldId="257"/>
        </pc:sldMkLst>
      </pc:sldChg>
      <pc:sldChg chg="addSp delSp modSp add mod ord">
        <pc:chgData name="Price CIV Casey T" userId="82aad414-d2c8-488c-b690-5a2d7fd3902e" providerId="ADAL" clId="{3B91879E-A891-41F6-92FE-5F1DE5AED8A2}" dt="2026-04-22T03:29:02.850" v="428" actId="478"/>
        <pc:sldMkLst>
          <pc:docMk/>
          <pc:sldMk cId="3727965132" sldId="260"/>
        </pc:sldMkLst>
        <pc:spChg chg="add mod">
          <ac:chgData name="Price CIV Casey T" userId="82aad414-d2c8-488c-b690-5a2d7fd3902e" providerId="ADAL" clId="{3B91879E-A891-41F6-92FE-5F1DE5AED8A2}" dt="2026-04-22T03:29:02.850" v="428" actId="478"/>
          <ac:spMkLst>
            <pc:docMk/>
            <pc:sldMk cId="3727965132" sldId="260"/>
            <ac:spMk id="4" creationId="{E9CCB0A3-836F-FDF5-11EB-D4BF57AD7493}"/>
          </ac:spMkLst>
        </pc:spChg>
        <pc:picChg chg="del">
          <ac:chgData name="Price CIV Casey T" userId="82aad414-d2c8-488c-b690-5a2d7fd3902e" providerId="ADAL" clId="{3B91879E-A891-41F6-92FE-5F1DE5AED8A2}" dt="2026-04-22T03:29:02.850" v="428" actId="478"/>
          <ac:picMkLst>
            <pc:docMk/>
            <pc:sldMk cId="3727965132" sldId="260"/>
            <ac:picMk id="5" creationId="{49FB2202-9FB6-E744-F5B9-5BFDAEC89EAC}"/>
          </ac:picMkLst>
        </pc:picChg>
      </pc:sldChg>
      <pc:sldChg chg="del">
        <pc:chgData name="Price CIV Casey T" userId="82aad414-d2c8-488c-b690-5a2d7fd3902e" providerId="ADAL" clId="{3B91879E-A891-41F6-92FE-5F1DE5AED8A2}" dt="2026-04-17T20:25:49.915" v="118" actId="47"/>
        <pc:sldMkLst>
          <pc:docMk/>
          <pc:sldMk cId="3642635274" sldId="262"/>
        </pc:sldMkLst>
      </pc:sldChg>
      <pc:sldChg chg="add del">
        <pc:chgData name="Price CIV Casey T" userId="82aad414-d2c8-488c-b690-5a2d7fd3902e" providerId="ADAL" clId="{3B91879E-A891-41F6-92FE-5F1DE5AED8A2}" dt="2026-04-17T20:25:22.557" v="112" actId="47"/>
        <pc:sldMkLst>
          <pc:docMk/>
          <pc:sldMk cId="894844726" sldId="264"/>
        </pc:sldMkLst>
      </pc:sldChg>
      <pc:sldChg chg="addSp delSp modSp mod ord modClrScheme chgLayout">
        <pc:chgData name="Price CIV Casey T" userId="82aad414-d2c8-488c-b690-5a2d7fd3902e" providerId="ADAL" clId="{3B91879E-A891-41F6-92FE-5F1DE5AED8A2}" dt="2026-04-22T02:06:51.362" v="268" actId="478"/>
        <pc:sldMkLst>
          <pc:docMk/>
          <pc:sldMk cId="1128489493" sldId="267"/>
        </pc:sldMkLst>
        <pc:spChg chg="mod ord">
          <ac:chgData name="Price CIV Casey T" userId="82aad414-d2c8-488c-b690-5a2d7fd3902e" providerId="ADAL" clId="{3B91879E-A891-41F6-92FE-5F1DE5AED8A2}" dt="2026-04-22T02:06:47.322" v="267" actId="113"/>
          <ac:spMkLst>
            <pc:docMk/>
            <pc:sldMk cId="1128489493" sldId="267"/>
            <ac:spMk id="2" creationId="{A9A4F1F1-26CF-E1CD-B16C-C4066F30A14E}"/>
          </ac:spMkLst>
        </pc:spChg>
        <pc:spChg chg="mod ord">
          <ac:chgData name="Price CIV Casey T" userId="82aad414-d2c8-488c-b690-5a2d7fd3902e" providerId="ADAL" clId="{3B91879E-A891-41F6-92FE-5F1DE5AED8A2}" dt="2026-04-22T02:06:39.319" v="266" actId="700"/>
          <ac:spMkLst>
            <pc:docMk/>
            <pc:sldMk cId="1128489493" sldId="267"/>
            <ac:spMk id="3" creationId="{66949CB2-554A-9DDB-7C33-6900680897A2}"/>
          </ac:spMkLst>
        </pc:spChg>
        <pc:spChg chg="add del mod ord">
          <ac:chgData name="Price CIV Casey T" userId="82aad414-d2c8-488c-b690-5a2d7fd3902e" providerId="ADAL" clId="{3B91879E-A891-41F6-92FE-5F1DE5AED8A2}" dt="2026-04-22T02:06:39.319" v="266" actId="700"/>
          <ac:spMkLst>
            <pc:docMk/>
            <pc:sldMk cId="1128489493" sldId="267"/>
            <ac:spMk id="4" creationId="{F031C749-0C87-D66F-845B-C095D5FBDD2A}"/>
          </ac:spMkLst>
        </pc:spChg>
        <pc:spChg chg="add del mod ord">
          <ac:chgData name="Price CIV Casey T" userId="82aad414-d2c8-488c-b690-5a2d7fd3902e" providerId="ADAL" clId="{3B91879E-A891-41F6-92FE-5F1DE5AED8A2}" dt="2026-04-22T02:06:51.362" v="268" actId="478"/>
          <ac:spMkLst>
            <pc:docMk/>
            <pc:sldMk cId="1128489493" sldId="267"/>
            <ac:spMk id="6" creationId="{66F78510-E1F3-18D8-6177-E4F42BF32151}"/>
          </ac:spMkLst>
        </pc:spChg>
      </pc:sldChg>
      <pc:sldChg chg="modSp mod modClrScheme chgLayout">
        <pc:chgData name="Price CIV Casey T" userId="82aad414-d2c8-488c-b690-5a2d7fd3902e" providerId="ADAL" clId="{3B91879E-A891-41F6-92FE-5F1DE5AED8A2}" dt="2026-04-22T02:53:22.224" v="422" actId="14100"/>
        <pc:sldMkLst>
          <pc:docMk/>
          <pc:sldMk cId="757852169" sldId="268"/>
        </pc:sldMkLst>
        <pc:spChg chg="mod ord">
          <ac:chgData name="Price CIV Casey T" userId="82aad414-d2c8-488c-b690-5a2d7fd3902e" providerId="ADAL" clId="{3B91879E-A891-41F6-92FE-5F1DE5AED8A2}" dt="2026-04-22T02:50:17.428" v="388" actId="700"/>
          <ac:spMkLst>
            <pc:docMk/>
            <pc:sldMk cId="757852169" sldId="268"/>
            <ac:spMk id="2" creationId="{75E26C10-54A4-27A3-B3D9-2945488EAF5D}"/>
          </ac:spMkLst>
        </pc:spChg>
        <pc:spChg chg="mod ord">
          <ac:chgData name="Price CIV Casey T" userId="82aad414-d2c8-488c-b690-5a2d7fd3902e" providerId="ADAL" clId="{3B91879E-A891-41F6-92FE-5F1DE5AED8A2}" dt="2026-04-22T02:50:17.428" v="388" actId="700"/>
          <ac:spMkLst>
            <pc:docMk/>
            <pc:sldMk cId="757852169" sldId="268"/>
            <ac:spMk id="3" creationId="{3BFE8935-1F45-F224-3FEF-939F70A720E8}"/>
          </ac:spMkLst>
        </pc:spChg>
        <pc:spChg chg="mod ord">
          <ac:chgData name="Price CIV Casey T" userId="82aad414-d2c8-488c-b690-5a2d7fd3902e" providerId="ADAL" clId="{3B91879E-A891-41F6-92FE-5F1DE5AED8A2}" dt="2026-04-22T02:53:22.224" v="422" actId="14100"/>
          <ac:spMkLst>
            <pc:docMk/>
            <pc:sldMk cId="757852169" sldId="268"/>
            <ac:spMk id="4" creationId="{8B72B77A-DC13-AE2D-C9DE-A72088A900A9}"/>
          </ac:spMkLst>
        </pc:spChg>
      </pc:sldChg>
      <pc:sldChg chg="modSp mod modClrScheme chgLayout">
        <pc:chgData name="Price CIV Casey T" userId="82aad414-d2c8-488c-b690-5a2d7fd3902e" providerId="ADAL" clId="{3B91879E-A891-41F6-92FE-5F1DE5AED8A2}" dt="2026-04-22T02:31:09.006" v="350" actId="14100"/>
        <pc:sldMkLst>
          <pc:docMk/>
          <pc:sldMk cId="516886663" sldId="271"/>
        </pc:sldMkLst>
        <pc:spChg chg="mod ord">
          <ac:chgData name="Price CIV Casey T" userId="82aad414-d2c8-488c-b690-5a2d7fd3902e" providerId="ADAL" clId="{3B91879E-A891-41F6-92FE-5F1DE5AED8A2}" dt="2026-04-22T02:28:54.140" v="333" actId="700"/>
          <ac:spMkLst>
            <pc:docMk/>
            <pc:sldMk cId="516886663" sldId="271"/>
            <ac:spMk id="2" creationId="{69DBEECF-DA1D-95CE-B147-53BE05A01D1F}"/>
          </ac:spMkLst>
        </pc:spChg>
        <pc:spChg chg="mod ord">
          <ac:chgData name="Price CIV Casey T" userId="82aad414-d2c8-488c-b690-5a2d7fd3902e" providerId="ADAL" clId="{3B91879E-A891-41F6-92FE-5F1DE5AED8A2}" dt="2026-04-22T02:28:54.140" v="333" actId="700"/>
          <ac:spMkLst>
            <pc:docMk/>
            <pc:sldMk cId="516886663" sldId="271"/>
            <ac:spMk id="3" creationId="{F2DD5D6F-6189-AFBF-604A-A7179401E8D6}"/>
          </ac:spMkLst>
        </pc:spChg>
        <pc:spChg chg="mod ord">
          <ac:chgData name="Price CIV Casey T" userId="82aad414-d2c8-488c-b690-5a2d7fd3902e" providerId="ADAL" clId="{3B91879E-A891-41F6-92FE-5F1DE5AED8A2}" dt="2026-04-22T02:31:09.006" v="350" actId="14100"/>
          <ac:spMkLst>
            <pc:docMk/>
            <pc:sldMk cId="516886663" sldId="271"/>
            <ac:spMk id="4" creationId="{5FD309D1-4177-F998-EA24-39A1B983C706}"/>
          </ac:spMkLst>
        </pc:spChg>
      </pc:sldChg>
      <pc:sldChg chg="addSp delSp modSp mod modClrScheme chgLayout">
        <pc:chgData name="Price CIV Casey T" userId="82aad414-d2c8-488c-b690-5a2d7fd3902e" providerId="ADAL" clId="{3B91879E-A891-41F6-92FE-5F1DE5AED8A2}" dt="2026-04-22T03:29:56.401" v="432" actId="14100"/>
        <pc:sldMkLst>
          <pc:docMk/>
          <pc:sldMk cId="1887298471" sldId="272"/>
        </pc:sldMkLst>
        <pc:spChg chg="mod ord">
          <ac:chgData name="Price CIV Casey T" userId="82aad414-d2c8-488c-b690-5a2d7fd3902e" providerId="ADAL" clId="{3B91879E-A891-41F6-92FE-5F1DE5AED8A2}" dt="2026-04-22T02:46:38.369" v="353" actId="700"/>
          <ac:spMkLst>
            <pc:docMk/>
            <pc:sldMk cId="1887298471" sldId="272"/>
            <ac:spMk id="2" creationId="{6E7F3365-220A-CF22-669C-6100525E5E00}"/>
          </ac:spMkLst>
        </pc:spChg>
        <pc:spChg chg="mod ord">
          <ac:chgData name="Price CIV Casey T" userId="82aad414-d2c8-488c-b690-5a2d7fd3902e" providerId="ADAL" clId="{3B91879E-A891-41F6-92FE-5F1DE5AED8A2}" dt="2026-04-22T02:46:38.369" v="353" actId="700"/>
          <ac:spMkLst>
            <pc:docMk/>
            <pc:sldMk cId="1887298471" sldId="272"/>
            <ac:spMk id="3" creationId="{960E1BDE-901B-24CE-C049-D7331803C9E5}"/>
          </ac:spMkLst>
        </pc:spChg>
        <pc:spChg chg="mod ord">
          <ac:chgData name="Price CIV Casey T" userId="82aad414-d2c8-488c-b690-5a2d7fd3902e" providerId="ADAL" clId="{3B91879E-A891-41F6-92FE-5F1DE5AED8A2}" dt="2026-04-22T02:47:04.004" v="360" actId="14100"/>
          <ac:spMkLst>
            <pc:docMk/>
            <pc:sldMk cId="1887298471" sldId="272"/>
            <ac:spMk id="4" creationId="{D34089FA-A8C2-1DD6-76DA-D32A4E07DE9D}"/>
          </ac:spMkLst>
        </pc:spChg>
        <pc:spChg chg="add mod">
          <ac:chgData name="Price CIV Casey T" userId="82aad414-d2c8-488c-b690-5a2d7fd3902e" providerId="ADAL" clId="{3B91879E-A891-41F6-92FE-5F1DE5AED8A2}" dt="2026-04-22T02:47:23.011" v="367" actId="1035"/>
          <ac:spMkLst>
            <pc:docMk/>
            <pc:sldMk cId="1887298471" sldId="272"/>
            <ac:spMk id="10" creationId="{2446C88D-B2C5-7527-D2DE-EA0836D186C1}"/>
          </ac:spMkLst>
        </pc:spChg>
        <pc:graphicFrameChg chg="mod modGraphic">
          <ac:chgData name="Price CIV Casey T" userId="82aad414-d2c8-488c-b690-5a2d7fd3902e" providerId="ADAL" clId="{3B91879E-A891-41F6-92FE-5F1DE5AED8A2}" dt="2026-04-22T03:29:53.183" v="431" actId="14100"/>
          <ac:graphicFrameMkLst>
            <pc:docMk/>
            <pc:sldMk cId="1887298471" sldId="272"/>
            <ac:graphicFrameMk id="5" creationId="{3507AD84-D883-3A7B-E34E-3C8C6742C114}"/>
          </ac:graphicFrameMkLst>
        </pc:graphicFrameChg>
        <pc:graphicFrameChg chg="mod modGraphic">
          <ac:chgData name="Price CIV Casey T" userId="82aad414-d2c8-488c-b690-5a2d7fd3902e" providerId="ADAL" clId="{3B91879E-A891-41F6-92FE-5F1DE5AED8A2}" dt="2026-04-22T03:29:56.401" v="432" actId="14100"/>
          <ac:graphicFrameMkLst>
            <pc:docMk/>
            <pc:sldMk cId="1887298471" sldId="272"/>
            <ac:graphicFrameMk id="6" creationId="{4EF95F54-E7AD-6826-AC9E-1BD6FA8E9DB0}"/>
          </ac:graphicFrameMkLst>
        </pc:graphicFrameChg>
      </pc:sldChg>
      <pc:sldChg chg="addSp delSp modSp add del mod modClrScheme chgLayout">
        <pc:chgData name="Price CIV Casey T" userId="82aad414-d2c8-488c-b690-5a2d7fd3902e" providerId="ADAL" clId="{3B91879E-A891-41F6-92FE-5F1DE5AED8A2}" dt="2026-04-22T02:48:34.136" v="368" actId="47"/>
        <pc:sldMkLst>
          <pc:docMk/>
          <pc:sldMk cId="1265293652" sldId="326"/>
        </pc:sldMkLst>
        <pc:spChg chg="mod ord">
          <ac:chgData name="Price CIV Casey T" userId="82aad414-d2c8-488c-b690-5a2d7fd3902e" providerId="ADAL" clId="{3B91879E-A891-41F6-92FE-5F1DE5AED8A2}" dt="2026-04-22T02:07:24.105" v="272" actId="700"/>
          <ac:spMkLst>
            <pc:docMk/>
            <pc:sldMk cId="1265293652" sldId="326"/>
            <ac:spMk id="2" creationId="{5E0E32A3-EF96-5B5B-274E-F6271C170E3A}"/>
          </ac:spMkLst>
        </pc:spChg>
        <pc:spChg chg="mod ord">
          <ac:chgData name="Price CIV Casey T" userId="82aad414-d2c8-488c-b690-5a2d7fd3902e" providerId="ADAL" clId="{3B91879E-A891-41F6-92FE-5F1DE5AED8A2}" dt="2026-04-22T02:07:24.105" v="272" actId="700"/>
          <ac:spMkLst>
            <pc:docMk/>
            <pc:sldMk cId="1265293652" sldId="326"/>
            <ac:spMk id="3" creationId="{D3DE8802-F148-0BED-4DBE-1AE451F42365}"/>
          </ac:spMkLst>
        </pc:spChg>
        <pc:spChg chg="mod ord">
          <ac:chgData name="Price CIV Casey T" userId="82aad414-d2c8-488c-b690-5a2d7fd3902e" providerId="ADAL" clId="{3B91879E-A891-41F6-92FE-5F1DE5AED8A2}" dt="2026-04-22T02:07:24.105" v="272" actId="700"/>
          <ac:spMkLst>
            <pc:docMk/>
            <pc:sldMk cId="1265293652" sldId="326"/>
            <ac:spMk id="4" creationId="{8052BF7B-4D84-6C3D-98C1-92FBF2D02ADD}"/>
          </ac:spMkLst>
        </pc:spChg>
        <pc:spChg chg="add del mod ord">
          <ac:chgData name="Price CIV Casey T" userId="82aad414-d2c8-488c-b690-5a2d7fd3902e" providerId="ADAL" clId="{3B91879E-A891-41F6-92FE-5F1DE5AED8A2}" dt="2026-04-22T02:07:14.231" v="270" actId="700"/>
          <ac:spMkLst>
            <pc:docMk/>
            <pc:sldMk cId="1265293652" sldId="326"/>
            <ac:spMk id="6" creationId="{8F812A76-86DE-035D-A7A0-BC0DD819A6E2}"/>
          </ac:spMkLst>
        </pc:spChg>
        <pc:spChg chg="add del mod ord">
          <ac:chgData name="Price CIV Casey T" userId="82aad414-d2c8-488c-b690-5a2d7fd3902e" providerId="ADAL" clId="{3B91879E-A891-41F6-92FE-5F1DE5AED8A2}" dt="2026-04-22T02:07:24.105" v="272" actId="700"/>
          <ac:spMkLst>
            <pc:docMk/>
            <pc:sldMk cId="1265293652" sldId="326"/>
            <ac:spMk id="7" creationId="{EF96990E-5130-7686-09B6-58178F447495}"/>
          </ac:spMkLst>
        </pc:spChg>
      </pc:sldChg>
      <pc:sldChg chg="add ord">
        <pc:chgData name="Price CIV Casey T" userId="82aad414-d2c8-488c-b690-5a2d7fd3902e" providerId="ADAL" clId="{3B91879E-A891-41F6-92FE-5F1DE5AED8A2}" dt="2026-04-17T20:25:46.901" v="117"/>
        <pc:sldMkLst>
          <pc:docMk/>
          <pc:sldMk cId="429285128" sldId="3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E7B915DE-A312-4659-BB3C-ADA74018767F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905C32AD-527B-4A68-9A81-D3174730A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6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A38786EE-0584-484A-AD20-220FA61C4BC1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0412"/>
            <a:ext cx="7388860" cy="2700338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6808146A-B69B-4D3E-8EB2-74ADB78CF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886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772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658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543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429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315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201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087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0A7BB-5678-A013-6656-A6A7563C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550AF-7D5E-27CB-FD4F-F300E818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754E9A-CC4A-3822-9A9E-FAC41E69F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913" y="5257799"/>
            <a:ext cx="11560175" cy="13795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57D7D84-AAFD-B238-F943-A3AAEADB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567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Bott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D686-572F-FAE3-AA96-ACF6CD2C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F9B33357-B4B7-7657-D00B-A4DDAF7E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C942EC-893C-ECF2-CFD1-D698CA0A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1A46C1-1710-BBA0-32E2-DFFC500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A2DCAC-179E-7FEF-4958-6523B7EE8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781" y="6171193"/>
            <a:ext cx="609601" cy="6096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3871B-DD8F-5B3E-3E40-722FEB785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484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84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72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DA86-66E4-09A6-AB38-AA86DF6F0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 marL="0" indent="0" algn="ctr" defTabSz="311651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lang="en-US" sz="10500" kern="1200" cap="all" spc="50" baseline="0" dirty="0">
                <a:solidFill>
                  <a:srgbClr val="B90E31">
                    <a:alpha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defRPr>
            </a:lvl1pPr>
          </a:lstStyle>
          <a:p>
            <a:r>
              <a:rPr lang="en-US" dirty="0"/>
              <a:t>discussion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555DA-94E5-A07D-FC6C-8E87A2CB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FF5B4-795E-D88A-8A8D-8D01A99C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B5C8C-4D4D-B5FC-2D3F-17685D7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E7B68C-F5C4-9D5B-CF6A-12D4B613A5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2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marines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rgbClr val="000938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38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Help &amp; Ti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F627A-1E28-54B9-3B27-72152AD73670}"/>
              </a:ext>
            </a:extLst>
          </p:cNvPr>
          <p:cNvSpPr txBox="1"/>
          <p:nvPr userDrawn="1"/>
        </p:nvSpPr>
        <p:spPr>
          <a:xfrm>
            <a:off x="147331" y="1686172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dirty="0"/>
              <a:t>RGB: 185/14/49 </a:t>
            </a:r>
          </a:p>
          <a:p>
            <a:r>
              <a:rPr lang="en-US" sz="1100" dirty="0"/>
              <a:t>Hex: #B90E31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FF6BE-DBE3-971A-34C1-5A41FD3C7D75}"/>
              </a:ext>
            </a:extLst>
          </p:cNvPr>
          <p:cNvSpPr txBox="1"/>
          <p:nvPr userDrawn="1"/>
        </p:nvSpPr>
        <p:spPr>
          <a:xfrm>
            <a:off x="1277277" y="1686172"/>
            <a:ext cx="981914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0/43/92 </a:t>
            </a:r>
          </a:p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#002B5C 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B3CE0-57DB-2C67-231E-E1743AE08356}"/>
              </a:ext>
            </a:extLst>
          </p:cNvPr>
          <p:cNvSpPr txBox="1"/>
          <p:nvPr userDrawn="1"/>
        </p:nvSpPr>
        <p:spPr>
          <a:xfrm>
            <a:off x="2439233" y="1686172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254/191/64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#FEBF40 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D5D88-5392-55B6-A28C-715A719E5DF1}"/>
              </a:ext>
            </a:extLst>
          </p:cNvPr>
          <p:cNvSpPr txBox="1"/>
          <p:nvPr userDrawn="1"/>
        </p:nvSpPr>
        <p:spPr>
          <a:xfrm>
            <a:off x="3650046" y="1686172"/>
            <a:ext cx="1227352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212/174/103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#D4AE67 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8E965-EF17-5005-1EE4-7CAD5E6B6E0D}"/>
              </a:ext>
            </a:extLst>
          </p:cNvPr>
          <p:cNvSpPr txBox="1"/>
          <p:nvPr userDrawn="1"/>
        </p:nvSpPr>
        <p:spPr>
          <a:xfrm>
            <a:off x="4907980" y="1718534"/>
            <a:ext cx="885995" cy="295466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900" dirty="0"/>
              <a:t>RGB: 0/0/0 </a:t>
            </a:r>
          </a:p>
          <a:p>
            <a:r>
              <a:rPr lang="en-US" sz="900" dirty="0"/>
              <a:t>Hex: #000000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5A679-D8DF-785F-6E07-CD961B5E7F04}"/>
              </a:ext>
            </a:extLst>
          </p:cNvPr>
          <p:cNvSpPr txBox="1"/>
          <p:nvPr userDrawn="1"/>
        </p:nvSpPr>
        <p:spPr>
          <a:xfrm>
            <a:off x="5665683" y="1715106"/>
            <a:ext cx="999433" cy="295466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900" dirty="0"/>
              <a:t>RGB: 255/255/255 </a:t>
            </a:r>
          </a:p>
          <a:p>
            <a:r>
              <a:rPr lang="en-US" sz="900" dirty="0"/>
              <a:t>Hex: #FFFFFF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B4B0D-C0EA-C1A8-2238-F66CF66E3146}"/>
              </a:ext>
            </a:extLst>
          </p:cNvPr>
          <p:cNvSpPr txBox="1"/>
          <p:nvPr userDrawn="1"/>
        </p:nvSpPr>
        <p:spPr>
          <a:xfrm>
            <a:off x="153208" y="705360"/>
            <a:ext cx="10884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BB415-EFB0-D4D8-451E-E80CAD936BCE}"/>
              </a:ext>
            </a:extLst>
          </p:cNvPr>
          <p:cNvSpPr txBox="1"/>
          <p:nvPr userDrawn="1"/>
        </p:nvSpPr>
        <p:spPr>
          <a:xfrm>
            <a:off x="147331" y="5162743"/>
            <a:ext cx="30416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Support &amp; 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E6AED-A3FA-29DA-7E7B-CC2F85B0C3BC}"/>
              </a:ext>
            </a:extLst>
          </p:cNvPr>
          <p:cNvSpPr txBox="1"/>
          <p:nvPr userDrawn="1"/>
        </p:nvSpPr>
        <p:spPr>
          <a:xfrm>
            <a:off x="147331" y="5625385"/>
            <a:ext cx="415796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Email </a:t>
            </a:r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the</a:t>
            </a:r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 Office of Public </a:t>
            </a:r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Affairs</a:t>
            </a:r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 &amp; Communication (OPAC): </a:t>
            </a:r>
            <a:endParaRPr lang="en-US" sz="1000" b="0" i="0" u="none" strike="noStrike" baseline="0" dirty="0">
              <a:solidFill>
                <a:srgbClr val="221E1F"/>
              </a:solidFill>
              <a:latin typeface="Segoe UI Semibold" panose="020B0702040204020203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SMB_MCSCPAO@usmc.mil </a:t>
            </a:r>
          </a:p>
          <a:p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Visit the OPAC Knowledge Center on </a:t>
            </a:r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VIPER</a:t>
            </a:r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 for</a:t>
            </a:r>
          </a:p>
          <a:p>
            <a:r>
              <a:rPr lang="en-US" sz="1000" b="1" i="0" u="none" strike="noStrike" baseline="0" dirty="0">
                <a:solidFill>
                  <a:srgbClr val="221E1F"/>
                </a:solidFill>
                <a:latin typeface="Segoe UI Semibold" panose="020B0702040204020203" pitchFamily="34" charset="0"/>
              </a:rPr>
              <a:t>templates, logos, FAQs, leadership bios, org charts, and more: </a:t>
            </a:r>
            <a:endParaRPr lang="en-US" sz="1000" b="0" i="0" u="none" strike="noStrike" baseline="0" dirty="0">
              <a:solidFill>
                <a:srgbClr val="221E1F"/>
              </a:solidFill>
              <a:latin typeface="Segoe UI Semibold" panose="020B0702040204020203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https://usmc.sharepoint-mil.us/sites/MCSC_KC_OPAC/default.aspx 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4FA10-8DC9-56F8-4E9A-DC8213F46B5B}"/>
              </a:ext>
            </a:extLst>
          </p:cNvPr>
          <p:cNvSpPr txBox="1"/>
          <p:nvPr userDrawn="1"/>
        </p:nvSpPr>
        <p:spPr>
          <a:xfrm>
            <a:off x="153207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dirty="0"/>
              <a:t>RGB: 96/0/1 </a:t>
            </a:r>
          </a:p>
          <a:p>
            <a:r>
              <a:rPr lang="en-US" sz="1100" dirty="0"/>
              <a:t>Hex: #5f0001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74093-6C50-FA1F-F2ED-E2B367E3D3B4}"/>
              </a:ext>
            </a:extLst>
          </p:cNvPr>
          <p:cNvSpPr txBox="1"/>
          <p:nvPr userDrawn="1"/>
        </p:nvSpPr>
        <p:spPr>
          <a:xfrm>
            <a:off x="1313261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0/10/56 </a:t>
            </a:r>
          </a:p>
          <a:p>
            <a:r>
              <a:rPr lang="en-US" sz="1100" b="0" i="0" u="none" strike="noStrike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#000938 </a:t>
            </a:r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BB7F20-A19E-23B2-91FA-5DAE8B916DC1}"/>
              </a:ext>
            </a:extLst>
          </p:cNvPr>
          <p:cNvSpPr txBox="1"/>
          <p:nvPr userDrawn="1"/>
        </p:nvSpPr>
        <p:spPr>
          <a:xfrm>
            <a:off x="2473315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148/134/115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Hex: #948671</a:t>
            </a:r>
            <a:endParaRPr 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737149-9E98-9079-947C-98E6D517FCC9}"/>
              </a:ext>
            </a:extLst>
          </p:cNvPr>
          <p:cNvSpPr txBox="1"/>
          <p:nvPr userDrawn="1"/>
        </p:nvSpPr>
        <p:spPr>
          <a:xfrm>
            <a:off x="3689814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RGB: 178/183/187 </a:t>
            </a:r>
          </a:p>
          <a:p>
            <a:r>
              <a:rPr lang="en-US" sz="1100" b="0" i="0" u="none" strike="noStrike" baseline="0" dirty="0">
                <a:solidFill>
                  <a:srgbClr val="221E1F"/>
                </a:solidFill>
                <a:latin typeface="Segoe UI Semilight" panose="020B0402040204020203" pitchFamily="34" charset="0"/>
              </a:rPr>
              <a:t>Hex</a:t>
            </a:r>
            <a:r>
              <a:rPr lang="en-US" sz="1100" dirty="0">
                <a:solidFill>
                  <a:srgbClr val="221E1F"/>
                </a:solidFill>
                <a:latin typeface="Segoe UI Semilight" panose="020B0402040204020203" pitchFamily="34" charset="0"/>
              </a:rPr>
              <a:t>: #b2b7bb </a:t>
            </a:r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EE815-9F10-012B-BFE9-1FC3C2A48239}"/>
              </a:ext>
            </a:extLst>
          </p:cNvPr>
          <p:cNvSpPr txBox="1"/>
          <p:nvPr userDrawn="1"/>
        </p:nvSpPr>
        <p:spPr>
          <a:xfrm>
            <a:off x="4889114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dirty="0"/>
              <a:t>RGB: 0/0/34 </a:t>
            </a:r>
          </a:p>
          <a:p>
            <a:r>
              <a:rPr lang="en-US" sz="1100" dirty="0"/>
              <a:t>Hex: #000021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927C77-4FC4-A850-7A5E-D4CDA7550FD3}"/>
              </a:ext>
            </a:extLst>
          </p:cNvPr>
          <p:cNvSpPr txBox="1"/>
          <p:nvPr userDrawn="1"/>
        </p:nvSpPr>
        <p:spPr>
          <a:xfrm>
            <a:off x="158283" y="3140518"/>
            <a:ext cx="26088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Typeface &amp; Fonts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5B0FC-7CE7-2EE2-4B00-58FFE65011A7}"/>
              </a:ext>
            </a:extLst>
          </p:cNvPr>
          <p:cNvGrpSpPr/>
          <p:nvPr userDrawn="1"/>
        </p:nvGrpSpPr>
        <p:grpSpPr>
          <a:xfrm>
            <a:off x="153207" y="1180516"/>
            <a:ext cx="866689" cy="502920"/>
            <a:chOff x="153207" y="1045105"/>
            <a:chExt cx="914400" cy="5029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8CA33-6FA9-5792-CA55-18981BD02706}"/>
                </a:ext>
              </a:extLst>
            </p:cNvPr>
            <p:cNvSpPr/>
            <p:nvPr/>
          </p:nvSpPr>
          <p:spPr>
            <a:xfrm>
              <a:off x="153207" y="1045105"/>
              <a:ext cx="914400" cy="502920"/>
            </a:xfrm>
            <a:prstGeom prst="rect">
              <a:avLst/>
            </a:prstGeom>
            <a:solidFill>
              <a:srgbClr val="B90E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D3E973-B11E-876C-ABC1-2D427F4A5640}"/>
                </a:ext>
              </a:extLst>
            </p:cNvPr>
            <p:cNvSpPr txBox="1"/>
            <p:nvPr/>
          </p:nvSpPr>
          <p:spPr>
            <a:xfrm>
              <a:off x="153207" y="1058596"/>
              <a:ext cx="367554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rPr>
                <a:t>red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889C3F-BAC9-B222-1452-02A71F6E9984}"/>
              </a:ext>
            </a:extLst>
          </p:cNvPr>
          <p:cNvGrpSpPr/>
          <p:nvPr userDrawn="1"/>
        </p:nvGrpSpPr>
        <p:grpSpPr>
          <a:xfrm>
            <a:off x="1279759" y="1180516"/>
            <a:ext cx="866689" cy="502920"/>
            <a:chOff x="1320380" y="1045105"/>
            <a:chExt cx="914400" cy="5029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C507C6-8516-5C6F-203C-CB718DFDD025}"/>
                </a:ext>
              </a:extLst>
            </p:cNvPr>
            <p:cNvSpPr/>
            <p:nvPr/>
          </p:nvSpPr>
          <p:spPr>
            <a:xfrm>
              <a:off x="1320380" y="1045105"/>
              <a:ext cx="914400" cy="502920"/>
            </a:xfrm>
            <a:prstGeom prst="rect">
              <a:avLst/>
            </a:prstGeom>
            <a:solidFill>
              <a:srgbClr val="002B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2C85E9-58F2-0C72-41B6-AA24DD31B0FC}"/>
                </a:ext>
              </a:extLst>
            </p:cNvPr>
            <p:cNvSpPr txBox="1"/>
            <p:nvPr/>
          </p:nvSpPr>
          <p:spPr>
            <a:xfrm>
              <a:off x="1320380" y="1045105"/>
              <a:ext cx="620973" cy="281167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blue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C75F29-90CB-D6C1-EBB4-11D49D6C17E4}"/>
              </a:ext>
            </a:extLst>
          </p:cNvPr>
          <p:cNvGrpSpPr/>
          <p:nvPr userDrawn="1"/>
        </p:nvGrpSpPr>
        <p:grpSpPr>
          <a:xfrm>
            <a:off x="2440178" y="1180516"/>
            <a:ext cx="866689" cy="502920"/>
            <a:chOff x="2610734" y="1028905"/>
            <a:chExt cx="914400" cy="5029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922599-D9A6-FC9C-F0D2-1A816CAF8558}"/>
                </a:ext>
              </a:extLst>
            </p:cNvPr>
            <p:cNvSpPr/>
            <p:nvPr/>
          </p:nvSpPr>
          <p:spPr>
            <a:xfrm>
              <a:off x="2610734" y="1028905"/>
              <a:ext cx="914400" cy="502920"/>
            </a:xfrm>
            <a:prstGeom prst="rect">
              <a:avLst/>
            </a:prstGeom>
            <a:solidFill>
              <a:srgbClr val="FEB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F808F9-207A-B4F0-3206-291792539EC9}"/>
                </a:ext>
              </a:extLst>
            </p:cNvPr>
            <p:cNvSpPr txBox="1"/>
            <p:nvPr/>
          </p:nvSpPr>
          <p:spPr>
            <a:xfrm>
              <a:off x="2610734" y="1028905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yellow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DF7A4A-F1AD-8270-AFB3-58DB491DEBBD}"/>
              </a:ext>
            </a:extLst>
          </p:cNvPr>
          <p:cNvGrpSpPr/>
          <p:nvPr userDrawn="1"/>
        </p:nvGrpSpPr>
        <p:grpSpPr>
          <a:xfrm>
            <a:off x="3656396" y="1180516"/>
            <a:ext cx="866689" cy="502920"/>
            <a:chOff x="3862120" y="1039210"/>
            <a:chExt cx="914400" cy="5029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2C4E5A-A4F6-0076-3D36-E57803F22434}"/>
                </a:ext>
              </a:extLst>
            </p:cNvPr>
            <p:cNvSpPr/>
            <p:nvPr/>
          </p:nvSpPr>
          <p:spPr>
            <a:xfrm>
              <a:off x="3862120" y="1039210"/>
              <a:ext cx="914400" cy="502920"/>
            </a:xfrm>
            <a:prstGeom prst="rect">
              <a:avLst/>
            </a:prstGeom>
            <a:solidFill>
              <a:srgbClr val="D4AE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35D347-BB5C-C98E-B139-11722FF2F04F}"/>
                </a:ext>
              </a:extLst>
            </p:cNvPr>
            <p:cNvSpPr txBox="1"/>
            <p:nvPr/>
          </p:nvSpPr>
          <p:spPr>
            <a:xfrm>
              <a:off x="3862120" y="1039210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gold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BA6B29-8549-F1B8-7A2B-859AFC54D1BB}"/>
              </a:ext>
            </a:extLst>
          </p:cNvPr>
          <p:cNvGrpSpPr>
            <a:grpSpLocks/>
          </p:cNvGrpSpPr>
          <p:nvPr userDrawn="1"/>
        </p:nvGrpSpPr>
        <p:grpSpPr>
          <a:xfrm>
            <a:off x="4863908" y="1186412"/>
            <a:ext cx="548640" cy="502920"/>
            <a:chOff x="5075427" y="1045631"/>
            <a:chExt cx="548640" cy="54864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7E05970-2CAA-1317-DC6C-B5F275B2748D}"/>
                </a:ext>
              </a:extLst>
            </p:cNvPr>
            <p:cNvSpPr>
              <a:spLocks/>
            </p:cNvSpPr>
            <p:nvPr/>
          </p:nvSpPr>
          <p:spPr>
            <a:xfrm>
              <a:off x="5075427" y="1045631"/>
              <a:ext cx="548640" cy="548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41703E-A664-214D-4091-2117C84CFDEC}"/>
                </a:ext>
              </a:extLst>
            </p:cNvPr>
            <p:cNvSpPr txBox="1">
              <a:spLocks/>
            </p:cNvSpPr>
            <p:nvPr/>
          </p:nvSpPr>
          <p:spPr>
            <a:xfrm>
              <a:off x="5084383" y="1045631"/>
              <a:ext cx="530729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pPr algn="ctr"/>
              <a:r>
                <a:rPr lang="en-US" dirty="0"/>
                <a:t>black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DE4CBB-810A-060A-70E0-86D0E0E0114D}"/>
              </a:ext>
            </a:extLst>
          </p:cNvPr>
          <p:cNvGrpSpPr>
            <a:grpSpLocks/>
          </p:cNvGrpSpPr>
          <p:nvPr userDrawn="1"/>
        </p:nvGrpSpPr>
        <p:grpSpPr>
          <a:xfrm>
            <a:off x="5672171" y="1201828"/>
            <a:ext cx="548640" cy="502920"/>
            <a:chOff x="5836127" y="1032140"/>
            <a:chExt cx="548640" cy="54864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C9D8FE-ABAB-4ACE-4D90-F890A37B37E3}"/>
                </a:ext>
              </a:extLst>
            </p:cNvPr>
            <p:cNvSpPr>
              <a:spLocks/>
            </p:cNvSpPr>
            <p:nvPr/>
          </p:nvSpPr>
          <p:spPr>
            <a:xfrm>
              <a:off x="5836127" y="1032140"/>
              <a:ext cx="54864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D76A8-4AF8-E694-CF71-DDB6B175B120}"/>
                </a:ext>
              </a:extLst>
            </p:cNvPr>
            <p:cNvSpPr txBox="1">
              <a:spLocks/>
            </p:cNvSpPr>
            <p:nvPr/>
          </p:nvSpPr>
          <p:spPr>
            <a:xfrm>
              <a:off x="5854053" y="1032140"/>
              <a:ext cx="512789" cy="276999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pPr algn="ctr"/>
              <a:r>
                <a:rPr lang="en-US" dirty="0">
                  <a:ln w="4191">
                    <a:solidFill>
                      <a:srgbClr val="000000"/>
                    </a:solidFill>
                  </a:ln>
                </a:rPr>
                <a:t>white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1146EE-F17A-BA45-9DA9-5CE97B1863B0}"/>
              </a:ext>
            </a:extLst>
          </p:cNvPr>
          <p:cNvSpPr txBox="1">
            <a:spLocks/>
          </p:cNvSpPr>
          <p:nvPr userDrawn="1"/>
        </p:nvSpPr>
        <p:spPr>
          <a:xfrm>
            <a:off x="6951897" y="719817"/>
            <a:ext cx="34574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How to check your colors: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F54471-87D2-D015-9957-10C53D04BA4E}"/>
              </a:ext>
            </a:extLst>
          </p:cNvPr>
          <p:cNvGrpSpPr>
            <a:grpSpLocks/>
          </p:cNvGrpSpPr>
          <p:nvPr userDrawn="1"/>
        </p:nvGrpSpPr>
        <p:grpSpPr>
          <a:xfrm>
            <a:off x="158283" y="2147582"/>
            <a:ext cx="866689" cy="502920"/>
            <a:chOff x="152401" y="2004845"/>
            <a:chExt cx="914400" cy="50292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99D9BC-DCAA-4F33-DA05-37C5E46FC3F3}"/>
                </a:ext>
              </a:extLst>
            </p:cNvPr>
            <p:cNvSpPr>
              <a:spLocks/>
            </p:cNvSpPr>
            <p:nvPr/>
          </p:nvSpPr>
          <p:spPr>
            <a:xfrm>
              <a:off x="152401" y="2004845"/>
              <a:ext cx="914400" cy="502920"/>
            </a:xfrm>
            <a:prstGeom prst="rect">
              <a:avLst/>
            </a:prstGeom>
            <a:solidFill>
              <a:srgbClr val="5F00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14DF57-E471-C788-3740-BB2F047D11F5}"/>
                </a:ext>
              </a:extLst>
            </p:cNvPr>
            <p:cNvSpPr txBox="1">
              <a:spLocks/>
            </p:cNvSpPr>
            <p:nvPr/>
          </p:nvSpPr>
          <p:spPr>
            <a:xfrm>
              <a:off x="152401" y="2004845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crimson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0E624BA-6977-EDC6-D6CA-C4EF436951AF}"/>
              </a:ext>
            </a:extLst>
          </p:cNvPr>
          <p:cNvGrpSpPr>
            <a:grpSpLocks/>
          </p:cNvGrpSpPr>
          <p:nvPr userDrawn="1"/>
        </p:nvGrpSpPr>
        <p:grpSpPr>
          <a:xfrm>
            <a:off x="1278893" y="2147582"/>
            <a:ext cx="868332" cy="502920"/>
            <a:chOff x="1384441" y="1987326"/>
            <a:chExt cx="916133" cy="5029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93B328-2ACB-B201-E56D-75D33E66EC25}"/>
                </a:ext>
              </a:extLst>
            </p:cNvPr>
            <p:cNvSpPr>
              <a:spLocks/>
            </p:cNvSpPr>
            <p:nvPr/>
          </p:nvSpPr>
          <p:spPr>
            <a:xfrm>
              <a:off x="1384441" y="1987326"/>
              <a:ext cx="914400" cy="502920"/>
            </a:xfrm>
            <a:prstGeom prst="rect">
              <a:avLst/>
            </a:prstGeom>
            <a:solidFill>
              <a:srgbClr val="0009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4B6E34-C1B2-2A5F-4D5A-A96C7506E3D0}"/>
                </a:ext>
              </a:extLst>
            </p:cNvPr>
            <p:cNvSpPr txBox="1">
              <a:spLocks/>
            </p:cNvSpPr>
            <p:nvPr/>
          </p:nvSpPr>
          <p:spPr>
            <a:xfrm>
              <a:off x="1384441" y="1987326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dark blue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220AA1-4824-BC6E-2936-6FF2501510DD}"/>
              </a:ext>
            </a:extLst>
          </p:cNvPr>
          <p:cNvGrpSpPr>
            <a:grpSpLocks/>
          </p:cNvGrpSpPr>
          <p:nvPr userDrawn="1"/>
        </p:nvGrpSpPr>
        <p:grpSpPr>
          <a:xfrm>
            <a:off x="2439312" y="2147582"/>
            <a:ext cx="868332" cy="502920"/>
            <a:chOff x="2610734" y="1979756"/>
            <a:chExt cx="916133" cy="50292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A002951-8456-477D-A013-0600C7792F08}"/>
                </a:ext>
              </a:extLst>
            </p:cNvPr>
            <p:cNvSpPr>
              <a:spLocks/>
            </p:cNvSpPr>
            <p:nvPr/>
          </p:nvSpPr>
          <p:spPr>
            <a:xfrm>
              <a:off x="2610734" y="1979756"/>
              <a:ext cx="914400" cy="502920"/>
            </a:xfrm>
            <a:prstGeom prst="rect">
              <a:avLst/>
            </a:prstGeom>
            <a:solidFill>
              <a:srgbClr val="9486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34EF78-939E-0854-F16C-BF7254F87845}"/>
                </a:ext>
              </a:extLst>
            </p:cNvPr>
            <p:cNvSpPr txBox="1">
              <a:spLocks/>
            </p:cNvSpPr>
            <p:nvPr/>
          </p:nvSpPr>
          <p:spPr>
            <a:xfrm>
              <a:off x="2610734" y="1979756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desert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31CC0A-13DE-AD67-534F-BD5D7B87D172}"/>
              </a:ext>
            </a:extLst>
          </p:cNvPr>
          <p:cNvGrpSpPr>
            <a:grpSpLocks/>
          </p:cNvGrpSpPr>
          <p:nvPr userDrawn="1"/>
        </p:nvGrpSpPr>
        <p:grpSpPr>
          <a:xfrm>
            <a:off x="3662511" y="2147582"/>
            <a:ext cx="868332" cy="502920"/>
            <a:chOff x="3870422" y="1974524"/>
            <a:chExt cx="916133" cy="50292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EBA1DAB-7C4F-1441-619A-E0194FCB291C}"/>
                </a:ext>
              </a:extLst>
            </p:cNvPr>
            <p:cNvSpPr>
              <a:spLocks/>
            </p:cNvSpPr>
            <p:nvPr/>
          </p:nvSpPr>
          <p:spPr>
            <a:xfrm>
              <a:off x="3870422" y="1974524"/>
              <a:ext cx="914400" cy="502920"/>
            </a:xfrm>
            <a:prstGeom prst="rect">
              <a:avLst/>
            </a:prstGeom>
            <a:solidFill>
              <a:srgbClr val="B2B7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67CD01-DC6E-3D92-A017-FD57ACFEE4BD}"/>
                </a:ext>
              </a:extLst>
            </p:cNvPr>
            <p:cNvSpPr txBox="1">
              <a:spLocks/>
            </p:cNvSpPr>
            <p:nvPr/>
          </p:nvSpPr>
          <p:spPr>
            <a:xfrm>
              <a:off x="3870422" y="1974524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silver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BEE4E19-35E3-BB27-9156-FCA895F7EBDC}"/>
              </a:ext>
            </a:extLst>
          </p:cNvPr>
          <p:cNvGrpSpPr>
            <a:grpSpLocks/>
          </p:cNvGrpSpPr>
          <p:nvPr userDrawn="1"/>
        </p:nvGrpSpPr>
        <p:grpSpPr>
          <a:xfrm>
            <a:off x="4863908" y="2139632"/>
            <a:ext cx="916133" cy="502920"/>
            <a:chOff x="5097774" y="1947588"/>
            <a:chExt cx="916133" cy="50292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5B45F3A-65B1-18FA-64B5-40EC9ABC4872}"/>
                </a:ext>
              </a:extLst>
            </p:cNvPr>
            <p:cNvSpPr>
              <a:spLocks/>
            </p:cNvSpPr>
            <p:nvPr/>
          </p:nvSpPr>
          <p:spPr>
            <a:xfrm>
              <a:off x="5097774" y="1947588"/>
              <a:ext cx="914400" cy="502920"/>
            </a:xfrm>
            <a:prstGeom prst="rect">
              <a:avLst/>
            </a:prstGeom>
            <a:solidFill>
              <a:srgbClr val="000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E61570-5AA2-065F-CAA9-668C385450CB}"/>
                </a:ext>
              </a:extLst>
            </p:cNvPr>
            <p:cNvSpPr txBox="1">
              <a:spLocks/>
            </p:cNvSpPr>
            <p:nvPr/>
          </p:nvSpPr>
          <p:spPr>
            <a:xfrm>
              <a:off x="5097774" y="1947588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 dirty="0"/>
                <a:t>deep blue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16B2BA4-DA9D-BA8A-C517-2F6303F5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7052" y="1616328"/>
            <a:ext cx="2312714" cy="30942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D5144F-3201-1070-2DF0-37C660669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8735" y="1659287"/>
            <a:ext cx="2837091" cy="251896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401D861-92FF-1332-A139-8B6A63FB2289}"/>
              </a:ext>
            </a:extLst>
          </p:cNvPr>
          <p:cNvSpPr txBox="1">
            <a:spLocks/>
          </p:cNvSpPr>
          <p:nvPr userDrawn="1"/>
        </p:nvSpPr>
        <p:spPr>
          <a:xfrm>
            <a:off x="6951895" y="1122382"/>
            <a:ext cx="470515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text or shape, right-click, select Fill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“More Fill Colors…”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“Custom” to view the RGB and Hex values of the selected object’s color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37999876-AB4C-F584-4767-E00374D3552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7670613"/>
              </p:ext>
            </p:extLst>
          </p:nvPr>
        </p:nvGraphicFramePr>
        <p:xfrm>
          <a:off x="158283" y="3551608"/>
          <a:ext cx="5937717" cy="1379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25">
                  <a:extLst>
                    <a:ext uri="{9D8B030D-6E8A-4147-A177-3AD203B41FA5}">
                      <a16:colId xmlns:a16="http://schemas.microsoft.com/office/drawing/2014/main" val="3091685193"/>
                    </a:ext>
                  </a:extLst>
                </a:gridCol>
                <a:gridCol w="2938409">
                  <a:extLst>
                    <a:ext uri="{9D8B030D-6E8A-4147-A177-3AD203B41FA5}">
                      <a16:colId xmlns:a16="http://schemas.microsoft.com/office/drawing/2014/main" val="3020028752"/>
                    </a:ext>
                  </a:extLst>
                </a:gridCol>
                <a:gridCol w="1170583">
                  <a:extLst>
                    <a:ext uri="{9D8B030D-6E8A-4147-A177-3AD203B41FA5}">
                      <a16:colId xmlns:a16="http://schemas.microsoft.com/office/drawing/2014/main" val="3916662460"/>
                    </a:ext>
                  </a:extLst>
                </a:gridCol>
              </a:tblGrid>
              <a:tr h="275833"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Font name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How to use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Font size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845578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Segoe UI Light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Slide headings (ALL CAPS)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 dirty="0">
                          <a:solidFill>
                            <a:srgbClr val="000021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2506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Segoe UI Semibold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spc="0" baseline="0" dirty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Sub-headings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pc="0" baseline="0" dirty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24 &amp; 20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37671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</a:rPr>
                        <a:t>Segoe UI </a:t>
                      </a:r>
                      <a:r>
                        <a:rPr lang="en-US" sz="1200" spc="0" baseline="0" dirty="0" err="1">
                          <a:solidFill>
                            <a:srgbClr val="000021"/>
                          </a:solidFill>
                        </a:rPr>
                        <a:t>Semilight</a:t>
                      </a:r>
                      <a:endParaRPr lang="en-US" sz="1200" spc="0" baseline="0" dirty="0">
                        <a:solidFill>
                          <a:srgbClr val="00002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</a:rPr>
                        <a:t>Body text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908420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Segoe UI Black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Slide footers &amp; Sub-headings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 dirty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24 &amp; 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246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60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Help &amp; Ti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979E9C-EDC7-BF96-866A-7B5B7511AFF2}"/>
              </a:ext>
            </a:extLst>
          </p:cNvPr>
          <p:cNvSpPr txBox="1"/>
          <p:nvPr userDrawn="1"/>
        </p:nvSpPr>
        <p:spPr>
          <a:xfrm>
            <a:off x="152400" y="692225"/>
            <a:ext cx="3216006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add new slides using template layouts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46503-2DE0-D590-F0E8-172A88AC89F8}"/>
              </a:ext>
            </a:extLst>
          </p:cNvPr>
          <p:cNvSpPr txBox="1"/>
          <p:nvPr userDrawn="1"/>
        </p:nvSpPr>
        <p:spPr>
          <a:xfrm>
            <a:off x="6095999" y="692225"/>
            <a:ext cx="5943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How to Show/Hide footers, dates, page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8E05A8-A5C8-A995-AC5D-DD4FBDD2A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326" y="819079"/>
            <a:ext cx="2236237" cy="2303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4CE3D-29E5-2CA5-14C6-E59C2EA61B75}"/>
              </a:ext>
            </a:extLst>
          </p:cNvPr>
          <p:cNvSpPr txBox="1"/>
          <p:nvPr userDrawn="1"/>
        </p:nvSpPr>
        <p:spPr>
          <a:xfrm>
            <a:off x="152400" y="1434139"/>
            <a:ext cx="32229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text “New Slide” in the Home or Insert menus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Template Layouts display in a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layout you need – it will be added to the end of the 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90581-983D-BDC8-9141-9CF76362E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2813" y="1922092"/>
            <a:ext cx="1335750" cy="1438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796021-8193-00C5-1A42-FBC853C1B245}"/>
              </a:ext>
            </a:extLst>
          </p:cNvPr>
          <p:cNvSpPr txBox="1"/>
          <p:nvPr userDrawn="1"/>
        </p:nvSpPr>
        <p:spPr>
          <a:xfrm>
            <a:off x="152400" y="3547868"/>
            <a:ext cx="3324809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change a slide to new layout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F6644-4978-20A4-B9D3-28432DE2AB30}"/>
              </a:ext>
            </a:extLst>
          </p:cNvPr>
          <p:cNvSpPr txBox="1"/>
          <p:nvPr userDrawn="1"/>
        </p:nvSpPr>
        <p:spPr>
          <a:xfrm>
            <a:off x="162556" y="4286532"/>
            <a:ext cx="337439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Right-click the slide, go to Layout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Template Layouts display in a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 the layout you need and it will replace the current layout of the selected slide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521590-CA20-CFD1-EFD2-669A5A4AB9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326" y="3561691"/>
            <a:ext cx="2236237" cy="286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EDC20-793F-D6A9-5DBA-99653F8037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07970" y="1704483"/>
            <a:ext cx="4983682" cy="27403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6AA33F-9E6C-612E-AEBA-39532D0B3B92}"/>
              </a:ext>
            </a:extLst>
          </p:cNvPr>
          <p:cNvSpPr txBox="1"/>
          <p:nvPr userDrawn="1"/>
        </p:nvSpPr>
        <p:spPr>
          <a:xfrm>
            <a:off x="6207970" y="1107723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In the Insert menu, select the “Header &amp; Footer,” “Date &amp; Time,” or “Slide Number”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Any of these buttons will display the “Header &amp; Footer”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Select/de-select the options you need, click “Apply”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79CF59-A606-48AA-658A-5EF247B55C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2725" y="3028669"/>
            <a:ext cx="4646875" cy="288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E5CAE-36F9-9241-28D7-73BD6C36C515}"/>
              </a:ext>
            </a:extLst>
          </p:cNvPr>
          <p:cNvSpPr txBox="1"/>
          <p:nvPr userDrawn="1"/>
        </p:nvSpPr>
        <p:spPr>
          <a:xfrm>
            <a:off x="6207970" y="6038652"/>
            <a:ext cx="5831630" cy="586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This is useful to hide footers if the footers obstruct the content on a slide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You can only have one text box containing “footer” text.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endParaRPr lang="en-US" sz="1000" dirty="0">
              <a:solidFill>
                <a:srgbClr val="00002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9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445A-CDEB-D611-EA77-6C5A2FDDD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19EA0-28F3-552E-922C-5550FC58A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FF81D-9993-15F7-B2D9-02ACEBF1A2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38C6-632C-BEB2-C196-3E56D03904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70057-6438-F03B-2952-3559119419D6}"/>
              </a:ext>
            </a:extLst>
          </p:cNvPr>
          <p:cNvSpPr txBox="1"/>
          <p:nvPr userDrawn="1"/>
        </p:nvSpPr>
        <p:spPr>
          <a:xfrm>
            <a:off x="152400" y="721892"/>
            <a:ext cx="4114800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add a cool picture to your questions or discussion slide: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F710F20-FF61-178D-3278-A1E4EB8615AB}"/>
              </a:ext>
            </a:extLst>
          </p:cNvPr>
          <p:cNvSpPr txBox="1">
            <a:spLocks/>
          </p:cNvSpPr>
          <p:nvPr userDrawn="1"/>
        </p:nvSpPr>
        <p:spPr>
          <a:xfrm>
            <a:off x="6207970" y="1661641"/>
            <a:ext cx="5511799" cy="248920"/>
          </a:xfrm>
          <a:prstGeom prst="rect">
            <a:avLst/>
          </a:prstGeom>
        </p:spPr>
        <p:txBody>
          <a:bodyPr vert="horz" lIns="0" tIns="0" rIns="0" bIns="0" numCol="1" rtlCol="0" anchor="b" anchorCtr="0"/>
          <a:lstStyle>
            <a:defPPr>
              <a:defRPr lang="en-US"/>
            </a:defPPr>
            <a:lvl1pPr marL="0" algn="l" defTabSz="311651" rtl="0" eaLnBrk="1" latinLnBrk="0" hangingPunct="1">
              <a:defRPr sz="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651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303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4954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6606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257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69909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1561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3212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003675" algn="l"/>
              </a:tabLst>
            </a:pPr>
            <a:r>
              <a:rPr lang="en-US" dirty="0"/>
              <a:t>Distribution statement A. Approved for public release: distribution is unlimited.	 UNCLASSIFIED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FF4C8-41DF-FAC3-1A0D-0966035A9E46}"/>
              </a:ext>
            </a:extLst>
          </p:cNvPr>
          <p:cNvSpPr txBox="1"/>
          <p:nvPr userDrawn="1"/>
        </p:nvSpPr>
        <p:spPr>
          <a:xfrm>
            <a:off x="6207970" y="721892"/>
            <a:ext cx="5831632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How to add a distro statement to your slide: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FE77F-7AA3-B8EE-43CF-144996F70557}"/>
              </a:ext>
            </a:extLst>
          </p:cNvPr>
          <p:cNvSpPr txBox="1"/>
          <p:nvPr userDrawn="1"/>
        </p:nvSpPr>
        <p:spPr>
          <a:xfrm>
            <a:off x="6207970" y="1168683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In the Insert menu, select the “Header &amp; Footer,” “Date &amp; Time,” or “Slide Number”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Any of these buttons will display the “Header &amp; Footer”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Select/de-select the options you need, click “Apply”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45DD0-CACA-AE4A-F11C-9C70A5B2636F}"/>
              </a:ext>
            </a:extLst>
          </p:cNvPr>
          <p:cNvSpPr txBox="1"/>
          <p:nvPr userDrawn="1"/>
        </p:nvSpPr>
        <p:spPr>
          <a:xfrm>
            <a:off x="6207970" y="3429000"/>
            <a:ext cx="5831632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 dirty="0"/>
              <a:t>Additional Tips: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89F19-1E9C-277B-BE53-A66FBA8384B6}"/>
              </a:ext>
            </a:extLst>
          </p:cNvPr>
          <p:cNvSpPr txBox="1"/>
          <p:nvPr userDrawn="1"/>
        </p:nvSpPr>
        <p:spPr>
          <a:xfrm>
            <a:off x="6207969" y="3913921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 dirty="0">
                <a:solidFill>
                  <a:srgbClr val="000021"/>
                </a:solidFill>
                <a:latin typeface="Segoe UI Semilight" panose="020B0402040204020203" pitchFamily="34" charset="0"/>
              </a:rPr>
              <a:t>You can copy and paste styles (i.e., font, bullets, color, etc.) from one object to another: select a source object and use the keyboard shortcut ctrl + shift + C to copy, then select a target object and press and ctrl + shift + V to paste the styles. Note: you cannot use this on Master </a:t>
            </a: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Slide layouts.</a:t>
            </a:r>
            <a:endParaRPr lang="en-US" sz="1000" dirty="0">
              <a:solidFill>
                <a:srgbClr val="00002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7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343CB-F954-4BB1-B495-936A9F3DDF0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90E3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1956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Footer Logo Upp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6EE4F-3492-5600-9853-5352BE259637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" y="6615889"/>
            <a:ext cx="12191999" cy="0"/>
          </a:xfrm>
          <a:prstGeom prst="line">
            <a:avLst/>
          </a:prstGeom>
          <a:ln w="28575">
            <a:gradFill flip="none" rotWithShape="1">
              <a:gsLst>
                <a:gs pos="48000">
                  <a:srgbClr val="B90E31">
                    <a:alpha val="0"/>
                  </a:srgbClr>
                </a:gs>
                <a:gs pos="58000">
                  <a:srgbClr val="B90E31">
                    <a:alpha val="50000"/>
                  </a:srgbClr>
                </a:gs>
                <a:gs pos="68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AE-MC LOGO">
            <a:extLst>
              <a:ext uri="{FF2B5EF4-FFF2-40B4-BE49-F238E27FC236}">
                <a16:creationId xmlns:a16="http://schemas.microsoft.com/office/drawing/2014/main" id="{A8153843-3006-0FA7-8F30-8A7F8A731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5733" y="64296"/>
            <a:ext cx="638175" cy="6381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C5B62F-62FF-6729-B9CE-02291B346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916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95250ED-3A85-8ACA-BA54-E526ED9BE8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C7F4E-0DE9-4167-AA33-6EC4639D8005}" type="datetimeFigureOut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/>
                <a:ea typeface="Segoe UI Black" panose="020B0A02040204020203" pitchFamily="34" charset="0"/>
                <a:cs typeface="+mn-cs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1200" b="0" i="0" u="none" strike="noStrike" kern="1200" cap="all" spc="100" normalizeH="0" baseline="0" noProof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F2692C-55E4-5079-D74A-2ED3F27861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95584BD-2AD2-2EC8-B7F3-E43CF2DB4F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6759FC2-41D5-8C03-79EC-146891F9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59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Mission &amp; Vi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10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Footer Logo Upp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D6CE-09B9-6D5A-10BE-F43C0B4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2CA32-A4CE-A683-1625-DCA841BA20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68160" y="6629400"/>
            <a:ext cx="4114800" cy="228600"/>
          </a:xfrm>
        </p:spPr>
        <p:txBody>
          <a:bodyPr/>
          <a:lstStyle/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713CF-6178-5828-7DB6-EA308DF81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2960" y="6629400"/>
            <a:ext cx="1209040" cy="228600"/>
          </a:xfr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CB66E-37B1-D016-4AD3-90126F5D34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629400"/>
            <a:ext cx="2133600" cy="152398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6EE4F-3492-5600-9853-5352BE259637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" y="6615889"/>
            <a:ext cx="12191999" cy="0"/>
          </a:xfrm>
          <a:prstGeom prst="line">
            <a:avLst/>
          </a:prstGeom>
          <a:ln w="28575">
            <a:gradFill flip="none" rotWithShape="1">
              <a:gsLst>
                <a:gs pos="48000">
                  <a:srgbClr val="B90E31">
                    <a:alpha val="0"/>
                  </a:srgbClr>
                </a:gs>
                <a:gs pos="58000">
                  <a:srgbClr val="B90E31">
                    <a:alpha val="50000"/>
                  </a:srgbClr>
                </a:gs>
                <a:gs pos="68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MARCORSYSCOM LOGO">
            <a:extLst>
              <a:ext uri="{FF2B5EF4-FFF2-40B4-BE49-F238E27FC236}">
                <a16:creationId xmlns:a16="http://schemas.microsoft.com/office/drawing/2014/main" id="{A8153843-3006-0FA7-8F30-8A7F8A731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1"/>
            <a:ext cx="609601" cy="6096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C5B62F-62FF-6729-B9CE-02291B346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916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64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Footer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3ED1-CEAF-1BFE-1D52-C3C37C7A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76201"/>
            <a:ext cx="11887200" cy="609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C4FD3-7A8B-6582-7D1E-E73CB925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4DBB1-D264-D745-FAC3-60C99C8788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41EE2-7E81-7725-DA17-70E2AB2441E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AA0DF9-272C-4BB6-A581-EF5E02B19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22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Footer Logo Low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8B24FB1-D702-12C4-8F21-CA0E255D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200" cy="609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41B9562-6015-1BB1-8BE1-D2783FE4E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6172198"/>
            <a:ext cx="609601" cy="60960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5F1F6E3-1634-49F2-14D9-895A2981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76200"/>
            <a:ext cx="4119880" cy="152399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A55021B-7DAB-DC39-7A81-39B4269C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4050" y="6629400"/>
            <a:ext cx="3978910" cy="228600"/>
          </a:xfrm>
        </p:spPr>
        <p:txBody>
          <a:bodyPr/>
          <a:lstStyle/>
          <a:p>
            <a:r>
              <a:rPr lang="en-US" cap="all" spc="100" dirty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FE9B8B8-911A-B221-D63F-6B107C2F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F62D3-7DD9-9807-E44E-4ED9E5CBD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30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5 Bold Footer Logo Upper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90CB-07B6-5BB3-4953-18B196BC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44065-779C-D004-F6EE-8A09933CE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57690" y="6629400"/>
            <a:ext cx="18165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MARCORSYSCOM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FF55-A004-0D06-7321-436C4F958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4216" y="6629400"/>
            <a:ext cx="617783" cy="228600"/>
          </a:xfr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C330-1662-5E52-AC30-9B44C11C4E2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B18AC5-E8FF-9B27-0F98-916D7680A392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008354" y="6615889"/>
            <a:ext cx="5183652" cy="0"/>
          </a:xfrm>
          <a:prstGeom prst="line">
            <a:avLst/>
          </a:prstGeom>
          <a:ln w="28575">
            <a:gradFill flip="none" rotWithShape="1">
              <a:gsLst>
                <a:gs pos="48000">
                  <a:srgbClr val="B90E31">
                    <a:alpha val="0"/>
                  </a:srgbClr>
                </a:gs>
                <a:gs pos="58000">
                  <a:srgbClr val="B90E31">
                    <a:alpha val="50000"/>
                  </a:srgbClr>
                </a:gs>
                <a:gs pos="68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0A2DC4EF-2018-B85E-CA4E-02F2E550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1"/>
            <a:ext cx="609601" cy="6096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B3A1CD-7A8F-20F9-F692-44C98E544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2039600" cy="59165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4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CORSYSCOM 2025 Bold Footer Logo Upper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90CB-07B6-5BB3-4953-18B196BC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6201"/>
            <a:ext cx="10517982" cy="609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44065-779C-D004-F6EE-8A09933CE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57690" y="6629400"/>
            <a:ext cx="18165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MARCORSYSCOM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FF55-A004-0D06-7321-436C4F958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4216" y="6629400"/>
            <a:ext cx="617783" cy="228600"/>
          </a:xfr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C330-1662-5E52-AC30-9B44C11C4E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76200"/>
            <a:ext cx="1369219" cy="152400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2DC4EF-2018-B85E-CA4E-02F2E550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781" y="6172199"/>
            <a:ext cx="609601" cy="60960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7EBB12-EF77-AEDE-E51E-1210CF7497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5613" cy="5486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39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F152F-9F44-C2E1-FB74-D9EF6C1C1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71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  <a:endParaRPr lang="en-US" cap="all" spc="100" dirty="0">
              <a:solidFill>
                <a:schemeClr val="tx1"/>
              </a:solidFill>
              <a:latin typeface="Segoe UI Light Italic" panose="020B030204050409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92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8.sv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 cstate="screen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9" name="MARCORSYSCOM Heading">
            <a:extLst>
              <a:ext uri="{FF2B5EF4-FFF2-40B4-BE49-F238E27FC236}">
                <a16:creationId xmlns:a16="http://schemas.microsoft.com/office/drawing/2014/main" id="{6ED1202F-DCEF-6A1E-5A8A-4F0BE93966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6429" y="304800"/>
            <a:ext cx="11480777" cy="6400800"/>
            <a:chOff x="-2306591" y="2395252"/>
            <a:chExt cx="3365499" cy="2138973"/>
          </a:xfrm>
        </p:grpSpPr>
        <p:sp>
          <p:nvSpPr>
            <p:cNvPr id="2" name="Marine Corps Systems Command">
              <a:extLst>
                <a:ext uri="{FF2B5EF4-FFF2-40B4-BE49-F238E27FC236}">
                  <a16:creationId xmlns:a16="http://schemas.microsoft.com/office/drawing/2014/main" id="{65191E18-A489-FC29-C834-98674AF2B2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white">
            <a:xfrm>
              <a:off x="-2306591" y="2395252"/>
              <a:ext cx="3365499" cy="213897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systems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command</a:t>
              </a:r>
            </a:p>
          </p:txBody>
        </p:sp>
        <p:sp>
          <p:nvSpPr>
            <p:cNvPr id="7" name="MARCORSYSCOM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 bwMode="white">
            <a:xfrm>
              <a:off x="-2306591" y="2395252"/>
              <a:ext cx="3365499" cy="213897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 err="1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</a:t>
              </a:r>
              <a:endParaRPr kumimoji="0" lang="en-US" sz="7600" b="0" i="0" u="none" strike="noStrike" kern="1200" cap="all" spc="-100" normalizeH="0" baseline="0" noProof="0" dirty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sys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dirty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com</a:t>
              </a:r>
            </a:p>
          </p:txBody>
        </p:sp>
      </p:grpSp>
      <p:pic>
        <p:nvPicPr>
          <p:cNvPr id="3" name="MARCORSYSCOM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20960" y="228600"/>
            <a:ext cx="1666873" cy="1666873"/>
          </a:xfrm>
          <a:prstGeom prst="rect">
            <a:avLst/>
          </a:prstGeom>
        </p:spPr>
      </p:pic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/>
        </p:nvSpPr>
        <p:spPr>
          <a:xfrm>
            <a:off x="-1" y="4357065"/>
            <a:ext cx="12192001" cy="2501263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0" y="4349437"/>
            <a:ext cx="12192007" cy="25012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cxnSp>
        <p:nvCxnSpPr>
          <p:cNvPr id="5" name="gold stripe">
            <a:extLst>
              <a:ext uri="{FF2B5EF4-FFF2-40B4-BE49-F238E27FC236}">
                <a16:creationId xmlns:a16="http://schemas.microsoft.com/office/drawing/2014/main" id="{B6D4482B-5E0F-CADD-4358-81B18B190B63}"/>
              </a:ext>
            </a:extLst>
          </p:cNvPr>
          <p:cNvCxnSpPr>
            <a:cxnSpLocks/>
          </p:cNvCxnSpPr>
          <p:nvPr/>
        </p:nvCxnSpPr>
        <p:spPr>
          <a:xfrm>
            <a:off x="-4" y="4337686"/>
            <a:ext cx="12192004" cy="0"/>
          </a:xfrm>
          <a:prstGeom prst="line">
            <a:avLst/>
          </a:prstGeom>
          <a:ln w="76200">
            <a:solidFill>
              <a:srgbClr val="D4AE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83" y="5257801"/>
            <a:ext cx="11583027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4375785"/>
            <a:ext cx="11570803" cy="88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2934A-0106-C0B9-F251-098A20A5A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3390" y="6636549"/>
            <a:ext cx="3657600" cy="153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3059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hf hdr="0" ftr="0" dt="0"/>
  <p:txStyles>
    <p:titleStyle>
      <a:lvl1pPr algn="l" defTabSz="68572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l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pos="42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E1668A-F1D7-7D4B-8503-E6C39E8526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EAA0CD-606B-82B2-D305-5B28EE9398A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475543" y="77936"/>
            <a:ext cx="5240915" cy="1642922"/>
            <a:chOff x="3608893" y="109090"/>
            <a:chExt cx="5240915" cy="1642922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7D9CFD0-B308-90BA-C0A5-0E8CC3A07D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32813" y="357593"/>
              <a:ext cx="5200802" cy="1379570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0" name="Mission Heading">
              <a:extLst>
                <a:ext uri="{FF2B5EF4-FFF2-40B4-BE49-F238E27FC236}">
                  <a16:creationId xmlns:a16="http://schemas.microsoft.com/office/drawing/2014/main" id="{D5DDC92E-9252-87CD-7D90-55FACF2269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5199" y="109090"/>
              <a:ext cx="259910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MISSION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04200-A2C5-B8BE-0713-6360E4FE5E2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08893" y="338500"/>
              <a:ext cx="5240915" cy="1413512"/>
              <a:chOff x="1951543" y="327150"/>
              <a:chExt cx="5240915" cy="143621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5366AF-3F35-1E59-4D7A-9ED3719D6AA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1748956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FB78533-184C-A615-E887-7EDAEE2BE01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71428" y="327150"/>
                <a:ext cx="0" cy="14362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80B8F71-A30F-25D8-26F0-D03DC7F9089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8601" y="341712"/>
                <a:ext cx="1325880" cy="510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8DD0E5D-7153-809B-D0B9-83E7B016AB0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76265" y="330447"/>
                <a:ext cx="0" cy="143291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978526B-6387-DD84-4FBE-89D85814551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64632" y="346623"/>
                <a:ext cx="1327826" cy="1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Mission Text">
              <a:extLst>
                <a:ext uri="{FF2B5EF4-FFF2-40B4-BE49-F238E27FC236}">
                  <a16:creationId xmlns:a16="http://schemas.microsoft.com/office/drawing/2014/main" id="{EA999FCF-DEDC-7F49-40F3-53C76547D3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6625" y="513346"/>
              <a:ext cx="5079887" cy="1099275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 our Marines with the most capable ground warfare and information technology systems to maximize their expeditionary readiness and combat effectiveness in all domains.</a:t>
              </a:r>
              <a:endParaRPr lang="en-US" sz="16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B9EBFF-DD33-B2D4-0B5F-5622F75C0B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11357" y="5168401"/>
            <a:ext cx="4769286" cy="1368897"/>
            <a:chOff x="3847664" y="5239249"/>
            <a:chExt cx="4769286" cy="1368897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id="{452DA969-A89B-EEEC-952F-F12BF034CA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55828" y="5517365"/>
              <a:ext cx="4747044" cy="1080305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170657-3E9B-7253-4F78-0431B480923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47664" y="5501856"/>
              <a:ext cx="4769286" cy="1106290"/>
              <a:chOff x="1951543" y="5574387"/>
              <a:chExt cx="5246828" cy="110629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F456103-0965-EAB4-6EE4-856557808FE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5590499"/>
                <a:ext cx="134788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31E2D5D-314B-D711-2F1E-0E4ED6AEE5A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26771" y="5590352"/>
                <a:ext cx="1371600" cy="1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1E8DC84-B8A8-6572-AAB6-3C53A8DA021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6670128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98A279A-71A4-B1DF-E4C2-855AEA0AE92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63739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40C1F74-B245-E37D-8B6C-0F798EDFB4D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80567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Vision Text">
              <a:extLst>
                <a:ext uri="{FF2B5EF4-FFF2-40B4-BE49-F238E27FC236}">
                  <a16:creationId xmlns:a16="http://schemas.microsoft.com/office/drawing/2014/main" id="{2F478C17-9242-48C0-D397-C53E5DD1DC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83050" y="5629460"/>
              <a:ext cx="4292601" cy="847540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Equipping an unrivaled, future-focused Fleet Marine Force, powered by a dedicated acquisition workforce.</a:t>
              </a:r>
              <a:endParaRPr lang="en-US" sz="163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Vision">
              <a:extLst>
                <a:ext uri="{FF2B5EF4-FFF2-40B4-BE49-F238E27FC236}">
                  <a16:creationId xmlns:a16="http://schemas.microsoft.com/office/drawing/2014/main" id="{EB215B77-2B9B-CD0B-6700-B721FA9E12A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6774" y="5239249"/>
              <a:ext cx="254515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08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A2857-2CC9-F548-EAD3-22031CCE3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68160" y="6629400"/>
            <a:ext cx="4114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914240" rtl="0" eaLnBrk="1" latinLnBrk="0" hangingPunct="1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  <a:endParaRPr lang="en-US" cap="all" spc="100" dirty="0">
              <a:solidFill>
                <a:srgbClr val="D4AE67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3" y="76201"/>
            <a:ext cx="11177587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b="0" cap="all" spc="100" baseline="0" smtClean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2133600" cy="2286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B949F-0281-6F2A-E98B-92665093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2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8" r:id="rId2"/>
    <p:sldLayoutId id="2147483761" r:id="rId3"/>
    <p:sldLayoutId id="2147483758" r:id="rId4"/>
    <p:sldLayoutId id="2147483769" r:id="rId5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63550" indent="-40322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92835979-A38F-4026-B8FF-5C770F94126D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 dirty="0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 dirty="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70" r:id="rId2"/>
    <p:sldLayoutId id="2147483771" r:id="rId3"/>
  </p:sldLayoutIdLst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8" userDrawn="1">
          <p15:clr>
            <a:srgbClr val="F26B43"/>
          </p15:clr>
        </p15:guide>
        <p15:guide id="4" orient="horz" pos="144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  <p15:guide id="6" orient="horz" pos="4272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pos="96" userDrawn="1">
          <p15:clr>
            <a:srgbClr val="F26B43"/>
          </p15:clr>
        </p15:guide>
        <p15:guide id="9" pos="758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1"/>
            <a:ext cx="11201399" cy="609600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</p:spTree>
    <p:extLst>
      <p:ext uri="{BB962C8B-B14F-4D97-AF65-F5344CB8AC3E}">
        <p14:creationId xmlns:p14="http://schemas.microsoft.com/office/powerpoint/2010/main" val="89230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72" r:id="rId3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7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orient="horz" pos="4272">
          <p15:clr>
            <a:srgbClr val="F26B43"/>
          </p15:clr>
        </p15:guide>
        <p15:guide id="10" orient="horz" pos="225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A2857-2CC9-F548-EAD3-22031CCE3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4200" y="6629400"/>
            <a:ext cx="560527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914240" rtl="0" eaLnBrk="1" latinLnBrk="0" hangingPunct="1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indent="228600"/>
            <a:r>
              <a:rPr lang="en-US" sz="500" dirty="0">
                <a:solidFill>
                  <a:srgbClr val="B90E31"/>
                </a:solidFill>
              </a:rPr>
              <a:t> </a:t>
            </a:r>
            <a:r>
              <a:rPr lang="en-US" sz="1200" dirty="0">
                <a:solidFill>
                  <a:srgbClr val="B90E31"/>
                </a:solidFill>
              </a:rPr>
              <a:t>▲</a:t>
            </a:r>
            <a:r>
              <a:rPr lang="en-US" dirty="0">
                <a:solidFill>
                  <a:srgbClr val="B90E31"/>
                </a:solidFill>
              </a:rPr>
              <a:t>	</a:t>
            </a:r>
            <a:r>
              <a:rPr lang="en-US" cap="all" spc="100" dirty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Portfolio Acquisition executive marine corps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3" y="165557"/>
            <a:ext cx="11329987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49000">
                <a:schemeClr val="bg1"/>
              </a:gs>
            </a:gsLst>
            <a:lin ang="0" scaled="1"/>
            <a:tileRect/>
          </a:gradFill>
          <a:effectLst/>
        </p:spPr>
        <p:txBody>
          <a:bodyPr wrap="square" lIns="0" tIns="0" rIns="182880" bIns="0" anchor="ctr" anchorCtr="0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472" y="6629400"/>
            <a:ext cx="922528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b="0" cap="all" spc="100" baseline="0" smtClean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2133600" cy="2286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B949F-0281-6F2A-E98B-92665093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578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63550" indent="-40322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Wargaming Capability (WGC) Program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537200"/>
            <a:ext cx="11582400" cy="109220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LtCol Joseph Taylor, USMC</a:t>
            </a:r>
          </a:p>
          <a:p>
            <a:r>
              <a:rPr lang="en-US" sz="4000" dirty="0"/>
              <a:t>Program Manager</a:t>
            </a:r>
          </a:p>
          <a:p>
            <a:r>
              <a:rPr lang="en-US" sz="4000" dirty="0"/>
              <a:t>30 April 2026</a:t>
            </a:r>
          </a:p>
        </p:txBody>
      </p:sp>
    </p:spTree>
    <p:extLst>
      <p:ext uri="{BB962C8B-B14F-4D97-AF65-F5344CB8AC3E}">
        <p14:creationId xmlns:p14="http://schemas.microsoft.com/office/powerpoint/2010/main" val="341971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949CB2-554A-9DDB-7C33-6900680897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4F1F1-26CF-E1CD-B16C-C4066F30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Wargaming Capability / Program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BE33B-914F-2B1B-5E97-99A4DA3A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62" y="600958"/>
            <a:ext cx="9175275" cy="599898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18D53-16B7-560E-6E73-85D88F557B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48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2B77A-DC13-AE2D-C9DE-A72088A90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5943600" cy="5943600"/>
          </a:xfrm>
        </p:spPr>
        <p:txBody>
          <a:bodyPr vert="horz" lIns="192024" tIns="91440" rIns="91440" bIns="91440" rtlCol="0" anchor="t">
            <a:normAutofit/>
          </a:bodyPr>
          <a:lstStyle/>
          <a:p>
            <a:pPr marL="396875" indent="-3968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Segoe UI Semibold" panose="020B0702040204020203" pitchFamily="34" charset="0"/>
              </a:rPr>
              <a:t>USMC and Program Manager Wargaming Capability (PM WGC) has cancelled efforts to field the original materiel solution.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Conducting Market Research to identify alternate solutions that could meet USMC wargaming requirements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Transitioning to Software Acquisition Pathway.</a:t>
            </a:r>
          </a:p>
          <a:p>
            <a:pPr marL="396875" indent="-3365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Segoe UI Semibold" panose="020B0702040204020203" pitchFamily="34" charset="0"/>
              </a:rPr>
              <a:t>Focus for the software acquisition: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Affordable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Available, Mature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Supports the end-to-end wargaming process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Allows access to model data “black box” for verification, validation &amp; accreditation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Supports federated approach</a:t>
            </a:r>
          </a:p>
          <a:p>
            <a:pPr marL="579438" lvl="1" indent="-1825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Expandable, Modular, Open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8935-1F45-F224-3FEF-939F70A720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26C10-54A4-27A3-B3D9-2945488E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Wargaming Capability / BACKGROUND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37ECD-1012-C71F-DFC1-56A0BBBCF5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5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309D1-4177-F998-EA24-39A1B983C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85801"/>
            <a:ext cx="9563100" cy="594360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Segoe UI Semibold" panose="020B0702040204020203" pitchFamily="34" charset="0"/>
              </a:rPr>
              <a:t>PM WGC released a Request for Information (RFI) to Industry on sam.gov for an enhanced software solution. (Released Nov 25)</a:t>
            </a:r>
          </a:p>
          <a:p>
            <a:pPr marL="682625" lvl="1" indent="-219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PM WGC, RFI, WARGAMING SOFTWARE, M6785426I2600</a:t>
            </a:r>
          </a:p>
          <a:p>
            <a:pPr marL="682625" lvl="1" indent="-219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Responses received 30 Jan 2026</a:t>
            </a:r>
          </a:p>
          <a:p>
            <a:pPr marL="682625" lvl="1" indent="-219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49 received, evaluation in progress</a:t>
            </a:r>
          </a:p>
          <a:p>
            <a:pPr marL="682625" lvl="1" indent="-219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End-State: Results feed into analysis of alternatives and refines Software Acquisition requirements</a:t>
            </a:r>
            <a:endParaRPr lang="en-US" sz="1600" strike="sngStrike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Segoe UI Semibold" panose="020B0702040204020203" pitchFamily="34" charset="0"/>
              </a:rPr>
              <a:t>PM WGC working with NAWCTSD and Central Florida Tech Grove</a:t>
            </a:r>
          </a:p>
          <a:p>
            <a:pPr marL="682625" lvl="1" indent="-219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Prize Challenge soliciting innovative software solutions (commencing Apr-May 2026).</a:t>
            </a:r>
          </a:p>
          <a:p>
            <a:pPr marL="682625" lvl="1" indent="-219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UCF will market Prize Challenge communications via social media.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cs typeface="Segoe UI Semibold" panose="020B0702040204020203" pitchFamily="34" charset="0"/>
              </a:rPr>
              <a:t>Analyze alternatives from the RFI, Prize Challenge, and existing GOTS to field end-to-end wargaming software.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cs typeface="Segoe UI Semibold" panose="020B0702040204020203" pitchFamily="34" charset="0"/>
              </a:rPr>
              <a:t>Decision point following the Prize Challenge on initial software capability entering the software pathway (SWP) in 2QFY27.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D5D6F-6189-AFBF-604A-A7179401E8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BEECF-DA1D-95CE-B147-53BE05A01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Wargaming Capability / 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A2AE-A288-B58A-61B4-85532D5516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8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089FA-A8C2-1DD6-76DA-D32A4E07D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1180618"/>
            <a:ext cx="12191999" cy="5204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Current Efforts (Success)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E1BDE-901B-24CE-C049-D7331803C9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F3365-220A-CF22-669C-6100525E5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Wargaming capability / opportunities </a:t>
            </a:r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3507AD84-D883-3A7B-E34E-3C8C6742C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99669"/>
              </p:ext>
            </p:extLst>
          </p:nvPr>
        </p:nvGraphicFramePr>
        <p:xfrm>
          <a:off x="0" y="1701030"/>
          <a:ext cx="12191998" cy="1727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5440">
                  <a:extLst>
                    <a:ext uri="{9D8B030D-6E8A-4147-A177-3AD203B41FA5}">
                      <a16:colId xmlns:a16="http://schemas.microsoft.com/office/drawing/2014/main" val="3885669778"/>
                    </a:ext>
                  </a:extLst>
                </a:gridCol>
                <a:gridCol w="2616558">
                  <a:extLst>
                    <a:ext uri="{9D8B030D-6E8A-4147-A177-3AD203B41FA5}">
                      <a16:colId xmlns:a16="http://schemas.microsoft.com/office/drawing/2014/main" val="145799793"/>
                    </a:ext>
                  </a:extLst>
                </a:gridCol>
              </a:tblGrid>
              <a:tr h="498223">
                <a:tc>
                  <a:txBody>
                    <a:bodyPr/>
                    <a:lstStyle/>
                    <a:p>
                      <a:pPr marL="55563" indent="0" algn="l" defTabSz="914400" rtl="0" eaLnBrk="1" latinLnBrk="0" hangingPunct="1"/>
                      <a:r>
                        <a:rPr lang="en-US" sz="2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7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en-US" sz="20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24680"/>
                  </a:ext>
                </a:extLst>
              </a:tr>
              <a:tr h="731524">
                <a:tc>
                  <a:txBody>
                    <a:bodyPr/>
                    <a:lstStyle/>
                    <a:p>
                      <a:pPr marL="58738" indent="0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Small Business Innovation Research (SBIR) Phase 2 efforts:  Develop conceptual models for civilian pattern of life.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FY25 - FY26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69620"/>
                  </a:ext>
                </a:extLst>
              </a:tr>
              <a:tr h="498223">
                <a:tc>
                  <a:txBody>
                    <a:bodyPr/>
                    <a:lstStyle/>
                    <a:p>
                      <a:pPr marL="58738" indent="0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Kill Web Conceptual Modeling for Wargaming Phase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7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FY26 - FY27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821662"/>
                  </a:ext>
                </a:extLst>
              </a:tr>
            </a:tbl>
          </a:graphicData>
        </a:graphic>
      </p:graphicFrame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4EF95F54-E7AD-6826-AC9E-1BD6FA8E9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952814"/>
              </p:ext>
            </p:extLst>
          </p:nvPr>
        </p:nvGraphicFramePr>
        <p:xfrm>
          <a:off x="0" y="4239394"/>
          <a:ext cx="12192000" cy="1437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9004">
                  <a:extLst>
                    <a:ext uri="{9D8B030D-6E8A-4147-A177-3AD203B41FA5}">
                      <a16:colId xmlns:a16="http://schemas.microsoft.com/office/drawing/2014/main" val="3885669778"/>
                    </a:ext>
                  </a:extLst>
                </a:gridCol>
                <a:gridCol w="2622996">
                  <a:extLst>
                    <a:ext uri="{9D8B030D-6E8A-4147-A177-3AD203B41FA5}">
                      <a16:colId xmlns:a16="http://schemas.microsoft.com/office/drawing/2014/main" val="145799793"/>
                    </a:ext>
                  </a:extLst>
                </a:gridCol>
              </a:tblGrid>
              <a:tr h="479329">
                <a:tc>
                  <a:txBody>
                    <a:bodyPr/>
                    <a:lstStyle/>
                    <a:p>
                      <a:pPr marL="58738" indent="0" algn="l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7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Planned RFP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24680"/>
                  </a:ext>
                </a:extLst>
              </a:tr>
              <a:tr h="479329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Prize Challenge soliciting innovative software solutions (Central Florida Tech Grove)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3QFY26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16122"/>
                  </a:ext>
                </a:extLst>
              </a:tr>
              <a:tr h="479329">
                <a:tc>
                  <a:txBody>
                    <a:bodyPr/>
                    <a:lstStyle/>
                    <a:p>
                      <a:pPr marL="5873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Kill Web Conceptual Modeling for Wargaming Phase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4QFY26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5248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446C88D-B2C5-7527-D2DE-EA0836D186C1}"/>
              </a:ext>
            </a:extLst>
          </p:cNvPr>
          <p:cNvSpPr txBox="1"/>
          <p:nvPr/>
        </p:nvSpPr>
        <p:spPr>
          <a:xfrm>
            <a:off x="0" y="3705760"/>
            <a:ext cx="12191999" cy="521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63550" indent="-403225" defTabSz="914400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Segoe UI Semilight" panose="020B0402040204020203" pitchFamily="34" charset="0"/>
              <a:buChar char="▲"/>
              <a:defRPr lang="en-US" sz="2400" dirty="0"/>
            </a:lvl1pPr>
            <a:lvl2pPr marL="74295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dirty="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dirty="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dirty="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dirty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en-US" dirty="0"/>
              <a:t>Future Opportunities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EDEAFF-672B-EEF2-02CF-9EDAAEA7B3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22860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	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D4AE6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D4AE67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98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AAD68B-5F55-2D2D-4028-CD0AFB9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90E31">
                    <a:alpha val="90000"/>
                  </a:srgbClr>
                </a:solidFill>
              </a:rPr>
              <a:t>Questions?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CCB0A3-836F-FDF5-11EB-D4BF57AD74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6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128"/>
      </p:ext>
    </p:extLst>
  </p:cSld>
  <p:clrMapOvr>
    <a:masterClrMapping/>
  </p:clrMapOvr>
</p:sld>
</file>

<file path=ppt/theme/theme1.xml><?xml version="1.0" encoding="utf-8"?>
<a:theme xmlns:a="http://schemas.openxmlformats.org/drawingml/2006/main" name="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CORSYSCOM 2025 Mission &amp; Vision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Segoe UI Black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8766729-8981-444B-96E6-84C07D5ED7B0}"/>
    </a:ext>
  </a:extLst>
</a:theme>
</file>

<file path=ppt/theme/theme3.xml><?xml version="1.0" encoding="utf-8"?>
<a:theme xmlns:a="http://schemas.openxmlformats.org/drawingml/2006/main" name="MARCORSYSCOM 2025 Bold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66B2287-5B2A-42AA-8023-462F8AC7ED29}"/>
    </a:ext>
  </a:extLst>
</a:theme>
</file>

<file path=ppt/theme/theme4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5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6.xml><?xml version="1.0" encoding="utf-8"?>
<a:theme xmlns:a="http://schemas.openxmlformats.org/drawingml/2006/main" name="MARCORSYSCOM 2025 Help &amp; Tip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1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4A8F78BF-D9DE-42A2-BCD3-85AC163EBE87}"/>
    </a:ext>
  </a:extLst>
</a:theme>
</file>

<file path=ppt/theme/theme7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8.xml><?xml version="1.0" encoding="utf-8"?>
<a:theme xmlns:a="http://schemas.openxmlformats.org/drawingml/2006/main" name="1_MARCORSYSCOM 2025 Bold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66B2287-5B2A-42AA-8023-462F8AC7ED29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379F7D8C-C1FF-42B6-8704-837D8E943B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E824BF-BB01-41F8-AD82-F4E0E292D93D}"/>
</file>

<file path=customXml/itemProps3.xml><?xml version="1.0" encoding="utf-8"?>
<ds:datastoreItem xmlns:ds="http://schemas.openxmlformats.org/officeDocument/2006/customXml" ds:itemID="{4479ADC8-36AF-4D33-B796-106CB02303B2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905b1e01-c46a-4473-8294-a348973fe005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f81440d-68ab-4726-8dea-9f0cc0daea43"/>
  </ds:schemaRefs>
</ds:datastoreItem>
</file>

<file path=docMetadata/LabelInfo.xml><?xml version="1.0" encoding="utf-8"?>
<clbl:labelList xmlns:clbl="http://schemas.microsoft.com/office/2020/mipLabelMetadata">
  <clbl:label id="{13aa45f1-e5ac-41ae-bb48-b40f15a7063a}" enabled="1" method="Privilege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</TotalTime>
  <Words>353</Words>
  <Application>Microsoft Office PowerPoint</Application>
  <PresentationFormat>Widescreen</PresentationFormat>
  <Paragraphs>52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Segoe UI Light</vt:lpstr>
      <vt:lpstr>Segoe UI Bold</vt:lpstr>
      <vt:lpstr>Calibri</vt:lpstr>
      <vt:lpstr>Segoe UI Black</vt:lpstr>
      <vt:lpstr>Arial</vt:lpstr>
      <vt:lpstr>Segoe UI Light Italic</vt:lpstr>
      <vt:lpstr>Segoe UI Semilight</vt:lpstr>
      <vt:lpstr>Segoe UI Semibold</vt:lpstr>
      <vt:lpstr>MARCORSYSCOM 2025 Title</vt:lpstr>
      <vt:lpstr>MARCORSYSCOM 2025 Mission &amp; Vision</vt:lpstr>
      <vt:lpstr>MARCORSYSCOM 2025 Bold Footer</vt:lpstr>
      <vt:lpstr>1_MARCORSYSCOM 2025 Center Footer</vt:lpstr>
      <vt:lpstr>MARCORSYSCOM 2025 Questions</vt:lpstr>
      <vt:lpstr>MARCORSYSCOM 2025 Help &amp; Tips</vt:lpstr>
      <vt:lpstr>1_MARCORSYSCOM 2025 Title</vt:lpstr>
      <vt:lpstr>1_MARCORSYSCOM 2025 Bold Footer</vt:lpstr>
      <vt:lpstr>Wargaming Capability (WGC) Program Overview</vt:lpstr>
      <vt:lpstr>Wargaming Capability / Program Overview</vt:lpstr>
      <vt:lpstr>Wargaming Capability / BACKGROUND</vt:lpstr>
      <vt:lpstr>Wargaming Capability / Next Steps</vt:lpstr>
      <vt:lpstr>Wargaming capability / opportunities </vt:lpstr>
      <vt:lpstr>Questions?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MARCORSYSCOM 2025 Slide Template 16x9 ratio</dc:title>
  <dc:creator>Casey Price</dc:creator>
  <cp:lastModifiedBy>Price CIV Casey T</cp:lastModifiedBy>
  <cp:revision>200</cp:revision>
  <cp:lastPrinted>2024-01-30T23:18:11Z</cp:lastPrinted>
  <dcterms:created xsi:type="dcterms:W3CDTF">2022-09-22T18:52:49Z</dcterms:created>
  <dcterms:modified xsi:type="dcterms:W3CDTF">2026-04-22T03:30:00Z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