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handoutMasterIdLst>
    <p:handoutMasterId r:id="rId21"/>
  </p:handoutMasterIdLst>
  <p:sldIdLst>
    <p:sldId id="360" r:id="rId5"/>
    <p:sldId id="1067" r:id="rId6"/>
    <p:sldId id="1089" r:id="rId7"/>
    <p:sldId id="1086" r:id="rId8"/>
    <p:sldId id="1101" r:id="rId9"/>
    <p:sldId id="1092" r:id="rId10"/>
    <p:sldId id="1093" r:id="rId11"/>
    <p:sldId id="1102" r:id="rId12"/>
    <p:sldId id="1104" r:id="rId13"/>
    <p:sldId id="1095" r:id="rId14"/>
    <p:sldId id="1100" r:id="rId15"/>
    <p:sldId id="1103" r:id="rId16"/>
    <p:sldId id="1090" r:id="rId17"/>
    <p:sldId id="1091" r:id="rId18"/>
    <p:sldId id="1085"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rner Col Roger B Jr." initials="TCRBJ" lastIdx="1" clrIdx="0"/>
  <p:cmAuthor id="1" name="Hurt LtCol Henry E III" initials="HLHEI" lastIdx="1" clrIdx="1">
    <p:extLst>
      <p:ext uri="{19B8F6BF-5375-455C-9EA6-DF929625EA0E}">
        <p15:presenceInfo xmlns:p15="http://schemas.microsoft.com/office/powerpoint/2012/main" userId="Hurt LtCol Henry E III" providerId="None"/>
      </p:ext>
    </p:extLst>
  </p:cmAuthor>
  <p:cmAuthor id="2" name="Miller CIV Quentin L" initials="MCQL" lastIdx="1" clrIdx="2">
    <p:extLst>
      <p:ext uri="{19B8F6BF-5375-455C-9EA6-DF929625EA0E}">
        <p15:presenceInfo xmlns:p15="http://schemas.microsoft.com/office/powerpoint/2012/main" userId="S-1-5-21-2103720589-201469717-587693536-32760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0000"/>
    <a:srgbClr val="F20000"/>
    <a:srgbClr val="C80000"/>
    <a:srgbClr val="174FEA"/>
    <a:srgbClr val="134ADC"/>
    <a:srgbClr val="0637A4"/>
    <a:srgbClr val="9049C5"/>
    <a:srgbClr val="7131A1"/>
    <a:srgbClr val="5E2886"/>
    <a:srgbClr val="1A2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B687C-6C79-4721-B892-300D09F04B14}" v="1180" dt="2026-04-19T21:27:33.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autoAdjust="0"/>
    <p:restoredTop sz="36775" autoAdjust="0"/>
  </p:normalViewPr>
  <p:slideViewPr>
    <p:cSldViewPr snapToGrid="0">
      <p:cViewPr varScale="1">
        <p:scale>
          <a:sx n="54" d="100"/>
          <a:sy n="54" d="100"/>
        </p:scale>
        <p:origin x="6924"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8" d="100"/>
          <a:sy n="78" d="100"/>
        </p:scale>
        <p:origin x="3714" y="96"/>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eland LtCol Joshua C" userId="e7e84835-938d-4d96-b8e8-d9f4848fb182" providerId="ADAL" clId="{D93CD304-9AC5-4EE0-80FC-04AE71F924D5}"/>
    <pc:docChg chg="undo redo custSel addSld delSld modSld sldOrd">
      <pc:chgData name="Freeland LtCol Joshua C" userId="e7e84835-938d-4d96-b8e8-d9f4848fb182" providerId="ADAL" clId="{D93CD304-9AC5-4EE0-80FC-04AE71F924D5}" dt="2026-04-19T21:30:23.121" v="7823" actId="2696"/>
      <pc:docMkLst>
        <pc:docMk/>
      </pc:docMkLst>
      <pc:sldChg chg="modSp mod modNotesTx">
        <pc:chgData name="Freeland LtCol Joshua C" userId="e7e84835-938d-4d96-b8e8-d9f4848fb182" providerId="ADAL" clId="{D93CD304-9AC5-4EE0-80FC-04AE71F924D5}" dt="2026-04-17T18:53:11.884" v="6402" actId="20577"/>
        <pc:sldMkLst>
          <pc:docMk/>
          <pc:sldMk cId="2848736104" sldId="360"/>
        </pc:sldMkLst>
        <pc:spChg chg="mod">
          <ac:chgData name="Freeland LtCol Joshua C" userId="e7e84835-938d-4d96-b8e8-d9f4848fb182" providerId="ADAL" clId="{D93CD304-9AC5-4EE0-80FC-04AE71F924D5}" dt="2026-04-17T04:01:27.906" v="5301" actId="20577"/>
          <ac:spMkLst>
            <pc:docMk/>
            <pc:sldMk cId="2848736104" sldId="360"/>
            <ac:spMk id="6" creationId="{00000000-0000-0000-0000-000000000000}"/>
          </ac:spMkLst>
        </pc:spChg>
        <pc:spChg chg="mod">
          <ac:chgData name="Freeland LtCol Joshua C" userId="e7e84835-938d-4d96-b8e8-d9f4848fb182" providerId="ADAL" clId="{D93CD304-9AC5-4EE0-80FC-04AE71F924D5}" dt="2026-04-17T18:53:11.884" v="6402" actId="20577"/>
          <ac:spMkLst>
            <pc:docMk/>
            <pc:sldMk cId="2848736104" sldId="360"/>
            <ac:spMk id="8" creationId="{7EEB32FC-924F-4C34-AE38-B92E162C12EB}"/>
          </ac:spMkLst>
        </pc:spChg>
      </pc:sldChg>
      <pc:sldChg chg="addSp delSp modSp mod delAnim modAnim modNotesTx">
        <pc:chgData name="Freeland LtCol Joshua C" userId="e7e84835-938d-4d96-b8e8-d9f4848fb182" providerId="ADAL" clId="{D93CD304-9AC5-4EE0-80FC-04AE71F924D5}" dt="2026-04-17T05:52:03.793" v="5872"/>
        <pc:sldMkLst>
          <pc:docMk/>
          <pc:sldMk cId="3614090508" sldId="1067"/>
        </pc:sldMkLst>
        <pc:spChg chg="mod">
          <ac:chgData name="Freeland LtCol Joshua C" userId="e7e84835-938d-4d96-b8e8-d9f4848fb182" providerId="ADAL" clId="{D93CD304-9AC5-4EE0-80FC-04AE71F924D5}" dt="2026-04-17T05:07:29.527" v="5382" actId="14826"/>
          <ac:spMkLst>
            <pc:docMk/>
            <pc:sldMk cId="3614090508" sldId="1067"/>
            <ac:spMk id="52" creationId="{F8364B91-F6FB-C734-5A77-1D8BF2A0BCE7}"/>
          </ac:spMkLst>
        </pc:spChg>
        <pc:spChg chg="mod">
          <ac:chgData name="Freeland LtCol Joshua C" userId="e7e84835-938d-4d96-b8e8-d9f4848fb182" providerId="ADAL" clId="{D93CD304-9AC5-4EE0-80FC-04AE71F924D5}" dt="2026-04-17T05:07:41.716" v="5392" actId="1035"/>
          <ac:spMkLst>
            <pc:docMk/>
            <pc:sldMk cId="3614090508" sldId="1067"/>
            <ac:spMk id="53" creationId="{08FD4141-5AC1-4CCE-F52E-D460874343FF}"/>
          </ac:spMkLst>
        </pc:spChg>
        <pc:spChg chg="mod">
          <ac:chgData name="Freeland LtCol Joshua C" userId="e7e84835-938d-4d96-b8e8-d9f4848fb182" providerId="ADAL" clId="{D93CD304-9AC5-4EE0-80FC-04AE71F924D5}" dt="2026-04-17T05:07:29.527" v="5382" actId="14826"/>
          <ac:spMkLst>
            <pc:docMk/>
            <pc:sldMk cId="3614090508" sldId="1067"/>
            <ac:spMk id="56" creationId="{B13EF05C-C08B-5DE9-45C9-8DE53B92B864}"/>
          </ac:spMkLst>
        </pc:spChg>
        <pc:spChg chg="mod">
          <ac:chgData name="Freeland LtCol Joshua C" userId="e7e84835-938d-4d96-b8e8-d9f4848fb182" providerId="ADAL" clId="{D93CD304-9AC5-4EE0-80FC-04AE71F924D5}" dt="2026-04-17T05:07:29.527" v="5382" actId="14826"/>
          <ac:spMkLst>
            <pc:docMk/>
            <pc:sldMk cId="3614090508" sldId="1067"/>
            <ac:spMk id="57" creationId="{4DE56A3F-5123-AAA1-4718-30B49A7035CF}"/>
          </ac:spMkLst>
        </pc:spChg>
        <pc:spChg chg="mod">
          <ac:chgData name="Freeland LtCol Joshua C" userId="e7e84835-938d-4d96-b8e8-d9f4848fb182" providerId="ADAL" clId="{D93CD304-9AC5-4EE0-80FC-04AE71F924D5}" dt="2026-04-17T05:07:29.527" v="5382" actId="14826"/>
          <ac:spMkLst>
            <pc:docMk/>
            <pc:sldMk cId="3614090508" sldId="1067"/>
            <ac:spMk id="58" creationId="{2E9AC499-69A2-6D67-696B-86D73F5F7EA8}"/>
          </ac:spMkLst>
        </pc:spChg>
        <pc:grpChg chg="mod">
          <ac:chgData name="Freeland LtCol Joshua C" userId="e7e84835-938d-4d96-b8e8-d9f4848fb182" providerId="ADAL" clId="{D93CD304-9AC5-4EE0-80FC-04AE71F924D5}" dt="2026-04-17T04:19:27.806" v="5344" actId="164"/>
          <ac:grpSpMkLst>
            <pc:docMk/>
            <pc:sldMk cId="3614090508" sldId="1067"/>
            <ac:grpSpMk id="10" creationId="{A15428D6-D1F8-6937-A2E4-6E6ADDF7168D}"/>
          </ac:grpSpMkLst>
        </pc:grpChg>
        <pc:grpChg chg="add mod topLvl">
          <ac:chgData name="Freeland LtCol Joshua C" userId="e7e84835-938d-4d96-b8e8-d9f4848fb182" providerId="ADAL" clId="{D93CD304-9AC5-4EE0-80FC-04AE71F924D5}" dt="2026-04-17T05:08:24.182" v="5423" actId="1076"/>
          <ac:grpSpMkLst>
            <pc:docMk/>
            <pc:sldMk cId="3614090508" sldId="1067"/>
            <ac:grpSpMk id="12" creationId="{9B85310F-1DBC-74E0-CBEE-0B722CE24AE1}"/>
          </ac:grpSpMkLst>
        </pc:grpChg>
        <pc:picChg chg="add mod modCrop">
          <ac:chgData name="Freeland LtCol Joshua C" userId="e7e84835-938d-4d96-b8e8-d9f4848fb182" providerId="ADAL" clId="{D93CD304-9AC5-4EE0-80FC-04AE71F924D5}" dt="2026-04-17T05:08:29.026" v="5424" actId="1076"/>
          <ac:picMkLst>
            <pc:docMk/>
            <pc:sldMk cId="3614090508" sldId="1067"/>
            <ac:picMk id="6" creationId="{5AAB6C62-6C19-29BA-7B9E-950BE41E0F7E}"/>
          </ac:picMkLst>
        </pc:picChg>
        <pc:picChg chg="mod">
          <ac:chgData name="Freeland LtCol Joshua C" userId="e7e84835-938d-4d96-b8e8-d9f4848fb182" providerId="ADAL" clId="{D93CD304-9AC5-4EE0-80FC-04AE71F924D5}" dt="2026-04-17T05:07:29.527" v="5382" actId="14826"/>
          <ac:picMkLst>
            <pc:docMk/>
            <pc:sldMk cId="3614090508" sldId="1067"/>
            <ac:picMk id="36" creationId="{1124AF5D-C6AA-8151-F4ED-A338116C6982}"/>
          </ac:picMkLst>
        </pc:picChg>
        <pc:picChg chg="mod">
          <ac:chgData name="Freeland LtCol Joshua C" userId="e7e84835-938d-4d96-b8e8-d9f4848fb182" providerId="ADAL" clId="{D93CD304-9AC5-4EE0-80FC-04AE71F924D5}" dt="2026-04-17T05:07:29.527" v="5382" actId="14826"/>
          <ac:picMkLst>
            <pc:docMk/>
            <pc:sldMk cId="3614090508" sldId="1067"/>
            <ac:picMk id="38" creationId="{823207C0-302B-42B9-1372-EEA7435CADAD}"/>
          </ac:picMkLst>
        </pc:picChg>
        <pc:picChg chg="mod">
          <ac:chgData name="Freeland LtCol Joshua C" userId="e7e84835-938d-4d96-b8e8-d9f4848fb182" providerId="ADAL" clId="{D93CD304-9AC5-4EE0-80FC-04AE71F924D5}" dt="2026-04-17T05:07:29.527" v="5382" actId="14826"/>
          <ac:picMkLst>
            <pc:docMk/>
            <pc:sldMk cId="3614090508" sldId="1067"/>
            <ac:picMk id="40" creationId="{963299C9-07A8-6D50-423A-5B4FF989A796}"/>
          </ac:picMkLst>
        </pc:picChg>
      </pc:sldChg>
      <pc:sldChg chg="modAnim modNotesTx">
        <pc:chgData name="Freeland LtCol Joshua C" userId="e7e84835-938d-4d96-b8e8-d9f4848fb182" providerId="ADAL" clId="{D93CD304-9AC5-4EE0-80FC-04AE71F924D5}" dt="2026-04-19T20:12:47.024" v="7552" actId="113"/>
        <pc:sldMkLst>
          <pc:docMk/>
          <pc:sldMk cId="354230815" sldId="1086"/>
        </pc:sldMkLst>
      </pc:sldChg>
      <pc:sldChg chg="modSp mod modNotesTx">
        <pc:chgData name="Freeland LtCol Joshua C" userId="e7e84835-938d-4d96-b8e8-d9f4848fb182" providerId="ADAL" clId="{D93CD304-9AC5-4EE0-80FC-04AE71F924D5}" dt="2026-04-19T18:37:43.802" v="6586" actId="20577"/>
        <pc:sldMkLst>
          <pc:docMk/>
          <pc:sldMk cId="243592481" sldId="1089"/>
        </pc:sldMkLst>
        <pc:spChg chg="mod">
          <ac:chgData name="Freeland LtCol Joshua C" userId="e7e84835-938d-4d96-b8e8-d9f4848fb182" providerId="ADAL" clId="{D93CD304-9AC5-4EE0-80FC-04AE71F924D5}" dt="2026-04-17T17:40:28.793" v="5952"/>
          <ac:spMkLst>
            <pc:docMk/>
            <pc:sldMk cId="243592481" sldId="1089"/>
            <ac:spMk id="3" creationId="{9AEBCF7F-2BF7-979B-11CD-E6AFF885FF7A}"/>
          </ac:spMkLst>
        </pc:spChg>
        <pc:spChg chg="mod">
          <ac:chgData name="Freeland LtCol Joshua C" userId="e7e84835-938d-4d96-b8e8-d9f4848fb182" providerId="ADAL" clId="{D93CD304-9AC5-4EE0-80FC-04AE71F924D5}" dt="2026-04-17T03:59:34.704" v="5162" actId="20577"/>
          <ac:spMkLst>
            <pc:docMk/>
            <pc:sldMk cId="243592481" sldId="1089"/>
            <ac:spMk id="4" creationId="{77FC47C4-A096-835C-2A57-7F6818A99C98}"/>
          </ac:spMkLst>
        </pc:spChg>
      </pc:sldChg>
      <pc:sldChg chg="modSp mod">
        <pc:chgData name="Freeland LtCol Joshua C" userId="e7e84835-938d-4d96-b8e8-d9f4848fb182" providerId="ADAL" clId="{D93CD304-9AC5-4EE0-80FC-04AE71F924D5}" dt="2026-04-19T20:11:15.721" v="7545" actId="20577"/>
        <pc:sldMkLst>
          <pc:docMk/>
          <pc:sldMk cId="497107297" sldId="1091"/>
        </pc:sldMkLst>
        <pc:spChg chg="mod">
          <ac:chgData name="Freeland LtCol Joshua C" userId="e7e84835-938d-4d96-b8e8-d9f4848fb182" providerId="ADAL" clId="{D93CD304-9AC5-4EE0-80FC-04AE71F924D5}" dt="2026-04-19T20:11:15.721" v="7545" actId="20577"/>
          <ac:spMkLst>
            <pc:docMk/>
            <pc:sldMk cId="497107297" sldId="1091"/>
            <ac:spMk id="3" creationId="{2966F89B-C539-5967-B0E5-D5161E602682}"/>
          </ac:spMkLst>
        </pc:spChg>
      </pc:sldChg>
      <pc:sldChg chg="addSp delSp modSp mod modAnim modNotesTx">
        <pc:chgData name="Freeland LtCol Joshua C" userId="e7e84835-938d-4d96-b8e8-d9f4848fb182" providerId="ADAL" clId="{D93CD304-9AC5-4EE0-80FC-04AE71F924D5}" dt="2026-04-19T21:27:39.244" v="7822" actId="20577"/>
        <pc:sldMkLst>
          <pc:docMk/>
          <pc:sldMk cId="1233097956" sldId="1092"/>
        </pc:sldMkLst>
        <pc:spChg chg="mod">
          <ac:chgData name="Freeland LtCol Joshua C" userId="e7e84835-938d-4d96-b8e8-d9f4848fb182" providerId="ADAL" clId="{D93CD304-9AC5-4EE0-80FC-04AE71F924D5}" dt="2026-04-17T18:24:46.170" v="6148" actId="14100"/>
          <ac:spMkLst>
            <pc:docMk/>
            <pc:sldMk cId="1233097956" sldId="1092"/>
            <ac:spMk id="4" creationId="{856EA77D-0E87-E920-CDF9-C6298679BC65}"/>
          </ac:spMkLst>
        </pc:spChg>
        <pc:spChg chg="mod">
          <ac:chgData name="Freeland LtCol Joshua C" userId="e7e84835-938d-4d96-b8e8-d9f4848fb182" providerId="ADAL" clId="{D93CD304-9AC5-4EE0-80FC-04AE71F924D5}" dt="2026-04-17T18:24:46.170" v="6148" actId="14100"/>
          <ac:spMkLst>
            <pc:docMk/>
            <pc:sldMk cId="1233097956" sldId="1092"/>
            <ac:spMk id="5" creationId="{A701C432-8C90-1BA8-0646-2B7DA3AEE348}"/>
          </ac:spMkLst>
        </pc:spChg>
        <pc:spChg chg="mod">
          <ac:chgData name="Freeland LtCol Joshua C" userId="e7e84835-938d-4d96-b8e8-d9f4848fb182" providerId="ADAL" clId="{D93CD304-9AC5-4EE0-80FC-04AE71F924D5}" dt="2026-04-17T18:24:46.537" v="6149" actId="14100"/>
          <ac:spMkLst>
            <pc:docMk/>
            <pc:sldMk cId="1233097956" sldId="1092"/>
            <ac:spMk id="11" creationId="{0FC1378F-E5EE-564B-B109-5886244CEF4F}"/>
          </ac:spMkLst>
        </pc:spChg>
        <pc:spChg chg="mod">
          <ac:chgData name="Freeland LtCol Joshua C" userId="e7e84835-938d-4d96-b8e8-d9f4848fb182" providerId="ADAL" clId="{D93CD304-9AC5-4EE0-80FC-04AE71F924D5}" dt="2026-04-17T18:24:46.537" v="6149" actId="14100"/>
          <ac:spMkLst>
            <pc:docMk/>
            <pc:sldMk cId="1233097956" sldId="1092"/>
            <ac:spMk id="18" creationId="{A92E3A10-A0E6-8286-F3D3-0BD9C88ECCA7}"/>
          </ac:spMkLst>
        </pc:spChg>
        <pc:spChg chg="mod">
          <ac:chgData name="Freeland LtCol Joshua C" userId="e7e84835-938d-4d96-b8e8-d9f4848fb182" providerId="ADAL" clId="{D93CD304-9AC5-4EE0-80FC-04AE71F924D5}" dt="2026-04-16T23:23:27.255" v="3368" actId="115"/>
          <ac:spMkLst>
            <pc:docMk/>
            <pc:sldMk cId="1233097956" sldId="1092"/>
            <ac:spMk id="26" creationId="{6BFF0479-2A57-9640-8ECB-5C2A665520AA}"/>
          </ac:spMkLst>
        </pc:spChg>
        <pc:spChg chg="mod">
          <ac:chgData name="Freeland LtCol Joshua C" userId="e7e84835-938d-4d96-b8e8-d9f4848fb182" providerId="ADAL" clId="{D93CD304-9AC5-4EE0-80FC-04AE71F924D5}" dt="2026-04-19T18:58:03.714" v="6815" actId="14100"/>
          <ac:spMkLst>
            <pc:docMk/>
            <pc:sldMk cId="1233097956" sldId="1092"/>
            <ac:spMk id="37" creationId="{9BDBF205-F5DB-BF21-165F-73424722FE0A}"/>
          </ac:spMkLst>
        </pc:spChg>
        <pc:spChg chg="mod">
          <ac:chgData name="Freeland LtCol Joshua C" userId="e7e84835-938d-4d96-b8e8-d9f4848fb182" providerId="ADAL" clId="{D93CD304-9AC5-4EE0-80FC-04AE71F924D5}" dt="2026-04-19T18:58:03.714" v="6815" actId="14100"/>
          <ac:spMkLst>
            <pc:docMk/>
            <pc:sldMk cId="1233097956" sldId="1092"/>
            <ac:spMk id="46" creationId="{691BE0EE-D19C-FEF9-4D43-C455228DF636}"/>
          </ac:spMkLst>
        </pc:spChg>
        <pc:spChg chg="mod">
          <ac:chgData name="Freeland LtCol Joshua C" userId="e7e84835-938d-4d96-b8e8-d9f4848fb182" providerId="ADAL" clId="{D93CD304-9AC5-4EE0-80FC-04AE71F924D5}" dt="2026-04-19T18:58:03.714" v="6815" actId="14100"/>
          <ac:spMkLst>
            <pc:docMk/>
            <pc:sldMk cId="1233097956" sldId="1092"/>
            <ac:spMk id="47" creationId="{23970C6E-873C-8F21-7EC2-F189523ADDEE}"/>
          </ac:spMkLst>
        </pc:spChg>
        <pc:spChg chg="mod">
          <ac:chgData name="Freeland LtCol Joshua C" userId="e7e84835-938d-4d96-b8e8-d9f4848fb182" providerId="ADAL" clId="{D93CD304-9AC5-4EE0-80FC-04AE71F924D5}" dt="2026-04-19T18:58:03.714" v="6815" actId="14100"/>
          <ac:spMkLst>
            <pc:docMk/>
            <pc:sldMk cId="1233097956" sldId="1092"/>
            <ac:spMk id="48" creationId="{B1323D4B-3EA0-B4D1-736B-0A96D7A4B008}"/>
          </ac:spMkLst>
        </pc:spChg>
        <pc:spChg chg="mod">
          <ac:chgData name="Freeland LtCol Joshua C" userId="e7e84835-938d-4d96-b8e8-d9f4848fb182" providerId="ADAL" clId="{D93CD304-9AC5-4EE0-80FC-04AE71F924D5}" dt="2026-04-19T18:58:03.714" v="6815" actId="14100"/>
          <ac:spMkLst>
            <pc:docMk/>
            <pc:sldMk cId="1233097956" sldId="1092"/>
            <ac:spMk id="49" creationId="{4945795C-6541-4479-1A41-CBAA2D9F2BF5}"/>
          </ac:spMkLst>
        </pc:spChg>
        <pc:spChg chg="mod">
          <ac:chgData name="Freeland LtCol Joshua C" userId="e7e84835-938d-4d96-b8e8-d9f4848fb182" providerId="ADAL" clId="{D93CD304-9AC5-4EE0-80FC-04AE71F924D5}" dt="2026-04-19T18:58:03.714" v="6815" actId="14100"/>
          <ac:spMkLst>
            <pc:docMk/>
            <pc:sldMk cId="1233097956" sldId="1092"/>
            <ac:spMk id="50" creationId="{70F02FB0-910B-8945-F0C8-2B5093721323}"/>
          </ac:spMkLst>
        </pc:spChg>
        <pc:spChg chg="mod">
          <ac:chgData name="Freeland LtCol Joshua C" userId="e7e84835-938d-4d96-b8e8-d9f4848fb182" providerId="ADAL" clId="{D93CD304-9AC5-4EE0-80FC-04AE71F924D5}" dt="2026-04-19T18:58:03.714" v="6815" actId="14100"/>
          <ac:spMkLst>
            <pc:docMk/>
            <pc:sldMk cId="1233097956" sldId="1092"/>
            <ac:spMk id="51" creationId="{430E3242-88D1-B6C5-4726-4CB55779D7BD}"/>
          </ac:spMkLst>
        </pc:spChg>
        <pc:grpChg chg="del">
          <ac:chgData name="Freeland LtCol Joshua C" userId="e7e84835-938d-4d96-b8e8-d9f4848fb182" providerId="ADAL" clId="{D93CD304-9AC5-4EE0-80FC-04AE71F924D5}" dt="2026-04-19T19:53:25.701" v="7324" actId="478"/>
          <ac:grpSpMkLst>
            <pc:docMk/>
            <pc:sldMk cId="1233097956" sldId="1092"/>
            <ac:grpSpMk id="30" creationId="{E4F7A1DB-43B8-7236-04DE-1A031402716E}"/>
          </ac:grpSpMkLst>
        </pc:grpChg>
        <pc:grpChg chg="del">
          <ac:chgData name="Freeland LtCol Joshua C" userId="e7e84835-938d-4d96-b8e8-d9f4848fb182" providerId="ADAL" clId="{D93CD304-9AC5-4EE0-80FC-04AE71F924D5}" dt="2026-04-19T19:53:27.685" v="7325" actId="478"/>
          <ac:grpSpMkLst>
            <pc:docMk/>
            <pc:sldMk cId="1233097956" sldId="1092"/>
            <ac:grpSpMk id="39" creationId="{FEE76A11-C57E-2DB7-068C-45F28EC0B1DE}"/>
          </ac:grpSpMkLst>
        </pc:grpChg>
        <pc:picChg chg="mod">
          <ac:chgData name="Freeland LtCol Joshua C" userId="e7e84835-938d-4d96-b8e8-d9f4848fb182" providerId="ADAL" clId="{D93CD304-9AC5-4EE0-80FC-04AE71F924D5}" dt="2026-04-17T18:12:28.305" v="6108" actId="14100"/>
          <ac:picMkLst>
            <pc:docMk/>
            <pc:sldMk cId="1233097956" sldId="1092"/>
            <ac:picMk id="17" creationId="{C903649B-B95B-F547-0326-FFE9B91A973E}"/>
          </ac:picMkLst>
        </pc:picChg>
        <pc:picChg chg="add mod ord">
          <ac:chgData name="Freeland LtCol Joshua C" userId="e7e84835-938d-4d96-b8e8-d9f4848fb182" providerId="ADAL" clId="{D93CD304-9AC5-4EE0-80FC-04AE71F924D5}" dt="2026-04-19T20:12:08.137" v="7546" actId="166"/>
          <ac:picMkLst>
            <pc:docMk/>
            <pc:sldMk cId="1233097956" sldId="1092"/>
            <ac:picMk id="34" creationId="{B4577EF8-FE12-E527-54E3-812E52CDF76F}"/>
          </ac:picMkLst>
        </pc:picChg>
        <pc:picChg chg="mod">
          <ac:chgData name="Freeland LtCol Joshua C" userId="e7e84835-938d-4d96-b8e8-d9f4848fb182" providerId="ADAL" clId="{D93CD304-9AC5-4EE0-80FC-04AE71F924D5}" dt="2026-04-19T18:58:03.714" v="6815" actId="14100"/>
          <ac:picMkLst>
            <pc:docMk/>
            <pc:sldMk cId="1233097956" sldId="1092"/>
            <ac:picMk id="41" creationId="{FA1A6DCD-A8E6-E35F-B0DB-4BFBC5870739}"/>
          </ac:picMkLst>
        </pc:picChg>
        <pc:picChg chg="mod">
          <ac:chgData name="Freeland LtCol Joshua C" userId="e7e84835-938d-4d96-b8e8-d9f4848fb182" providerId="ADAL" clId="{D93CD304-9AC5-4EE0-80FC-04AE71F924D5}" dt="2026-04-19T18:58:03.714" v="6815" actId="14100"/>
          <ac:picMkLst>
            <pc:docMk/>
            <pc:sldMk cId="1233097956" sldId="1092"/>
            <ac:picMk id="43" creationId="{9ECF2610-3F8B-C5FB-25EE-0A0C86F527FC}"/>
          </ac:picMkLst>
        </pc:picChg>
        <pc:picChg chg="mod">
          <ac:chgData name="Freeland LtCol Joshua C" userId="e7e84835-938d-4d96-b8e8-d9f4848fb182" providerId="ADAL" clId="{D93CD304-9AC5-4EE0-80FC-04AE71F924D5}" dt="2026-04-19T18:58:03.714" v="6815" actId="14100"/>
          <ac:picMkLst>
            <pc:docMk/>
            <pc:sldMk cId="1233097956" sldId="1092"/>
            <ac:picMk id="52" creationId="{B851D6B2-8A71-211E-0C7F-5EEE0BC1B448}"/>
          </ac:picMkLst>
        </pc:picChg>
        <pc:picChg chg="add mod modCrop">
          <ac:chgData name="Freeland LtCol Joshua C" userId="e7e84835-938d-4d96-b8e8-d9f4848fb182" providerId="ADAL" clId="{D93CD304-9AC5-4EE0-80FC-04AE71F924D5}" dt="2026-04-19T19:59:23.555" v="7348" actId="1076"/>
          <ac:picMkLst>
            <pc:docMk/>
            <pc:sldMk cId="1233097956" sldId="1092"/>
            <ac:picMk id="54" creationId="{508F4F56-217C-7C65-E94B-EC4F15A9FB0C}"/>
          </ac:picMkLst>
        </pc:picChg>
      </pc:sldChg>
      <pc:sldChg chg="addSp delSp modSp mod delAnim modAnim modNotesTx">
        <pc:chgData name="Freeland LtCol Joshua C" userId="e7e84835-938d-4d96-b8e8-d9f4848fb182" providerId="ADAL" clId="{D93CD304-9AC5-4EE0-80FC-04AE71F924D5}" dt="2026-04-19T20:41:51.824" v="7682" actId="20577"/>
        <pc:sldMkLst>
          <pc:docMk/>
          <pc:sldMk cId="2136373190" sldId="1093"/>
        </pc:sldMkLst>
        <pc:spChg chg="add mod">
          <ac:chgData name="Freeland LtCol Joshua C" userId="e7e84835-938d-4d96-b8e8-d9f4848fb182" providerId="ADAL" clId="{D93CD304-9AC5-4EE0-80FC-04AE71F924D5}" dt="2026-04-17T18:41:35.915" v="6377" actId="1076"/>
          <ac:spMkLst>
            <pc:docMk/>
            <pc:sldMk cId="2136373190" sldId="1093"/>
            <ac:spMk id="2" creationId="{54296855-F212-17D6-153F-C42BD06E01D7}"/>
          </ac:spMkLst>
        </pc:spChg>
        <pc:spChg chg="mod">
          <ac:chgData name="Freeland LtCol Joshua C" userId="e7e84835-938d-4d96-b8e8-d9f4848fb182" providerId="ADAL" clId="{D93CD304-9AC5-4EE0-80FC-04AE71F924D5}" dt="2026-04-17T18:25:41.810" v="6196" actId="1036"/>
          <ac:spMkLst>
            <pc:docMk/>
            <pc:sldMk cId="2136373190" sldId="1093"/>
            <ac:spMk id="7" creationId="{B19D6562-6EC5-96DC-1B39-F8921F3BCD65}"/>
          </ac:spMkLst>
        </pc:spChg>
        <pc:spChg chg="mod">
          <ac:chgData name="Freeland LtCol Joshua C" userId="e7e84835-938d-4d96-b8e8-d9f4848fb182" providerId="ADAL" clId="{D93CD304-9AC5-4EE0-80FC-04AE71F924D5}" dt="2026-04-17T18:43:21.785" v="6386" actId="115"/>
          <ac:spMkLst>
            <pc:docMk/>
            <pc:sldMk cId="2136373190" sldId="1093"/>
            <ac:spMk id="8" creationId="{6427A6F9-2CE8-9879-17DF-AE9ABD588F9A}"/>
          </ac:spMkLst>
        </pc:spChg>
        <pc:spChg chg="mod">
          <ac:chgData name="Freeland LtCol Joshua C" userId="e7e84835-938d-4d96-b8e8-d9f4848fb182" providerId="ADAL" clId="{D93CD304-9AC5-4EE0-80FC-04AE71F924D5}" dt="2026-04-17T18:42:15.695" v="6380" actId="14100"/>
          <ac:spMkLst>
            <pc:docMk/>
            <pc:sldMk cId="2136373190" sldId="1093"/>
            <ac:spMk id="15" creationId="{BC48350F-76D6-2A33-788E-EE7C819FAEEC}"/>
          </ac:spMkLst>
        </pc:spChg>
        <pc:spChg chg="mod topLvl">
          <ac:chgData name="Freeland LtCol Joshua C" userId="e7e84835-938d-4d96-b8e8-d9f4848fb182" providerId="ADAL" clId="{D93CD304-9AC5-4EE0-80FC-04AE71F924D5}" dt="2026-04-17T01:22:46.125" v="3528" actId="164"/>
          <ac:spMkLst>
            <pc:docMk/>
            <pc:sldMk cId="2136373190" sldId="1093"/>
            <ac:spMk id="24" creationId="{AFEF8067-4C8F-350E-EB45-536168EC5B62}"/>
          </ac:spMkLst>
        </pc:spChg>
        <pc:spChg chg="mod">
          <ac:chgData name="Freeland LtCol Joshua C" userId="e7e84835-938d-4d96-b8e8-d9f4848fb182" providerId="ADAL" clId="{D93CD304-9AC5-4EE0-80FC-04AE71F924D5}" dt="2026-04-17T18:27:54.773" v="6209" actId="115"/>
          <ac:spMkLst>
            <pc:docMk/>
            <pc:sldMk cId="2136373190" sldId="1093"/>
            <ac:spMk id="48" creationId="{8A0548BB-42D2-35DD-AE0F-1A6EAEDE348D}"/>
          </ac:spMkLst>
        </pc:spChg>
        <pc:spChg chg="mod">
          <ac:chgData name="Freeland LtCol Joshua C" userId="e7e84835-938d-4d96-b8e8-d9f4848fb182" providerId="ADAL" clId="{D93CD304-9AC5-4EE0-80FC-04AE71F924D5}" dt="2026-04-17T18:26:07.961" v="6199" actId="1076"/>
          <ac:spMkLst>
            <pc:docMk/>
            <pc:sldMk cId="2136373190" sldId="1093"/>
            <ac:spMk id="52" creationId="{3AF1FF21-E2EB-1180-F189-767A08E42666}"/>
          </ac:spMkLst>
        </pc:spChg>
        <pc:spChg chg="mod">
          <ac:chgData name="Freeland LtCol Joshua C" userId="e7e84835-938d-4d96-b8e8-d9f4848fb182" providerId="ADAL" clId="{D93CD304-9AC5-4EE0-80FC-04AE71F924D5}" dt="2026-04-17T18:52:23.040" v="6400" actId="108"/>
          <ac:spMkLst>
            <pc:docMk/>
            <pc:sldMk cId="2136373190" sldId="1093"/>
            <ac:spMk id="61" creationId="{2250DE29-9128-E3F1-EC1D-7BA14A9F657C}"/>
          </ac:spMkLst>
        </pc:spChg>
        <pc:grpChg chg="add mod">
          <ac:chgData name="Freeland LtCol Joshua C" userId="e7e84835-938d-4d96-b8e8-d9f4848fb182" providerId="ADAL" clId="{D93CD304-9AC5-4EE0-80FC-04AE71F924D5}" dt="2026-04-17T01:22:46.125" v="3528" actId="164"/>
          <ac:grpSpMkLst>
            <pc:docMk/>
            <pc:sldMk cId="2136373190" sldId="1093"/>
            <ac:grpSpMk id="5" creationId="{D5B6E4B6-0720-5D2B-2727-9A6DE496180C}"/>
          </ac:grpSpMkLst>
        </pc:grpChg>
        <pc:grpChg chg="mod">
          <ac:chgData name="Freeland LtCol Joshua C" userId="e7e84835-938d-4d96-b8e8-d9f4848fb182" providerId="ADAL" clId="{D93CD304-9AC5-4EE0-80FC-04AE71F924D5}" dt="2026-04-17T18:26:07.961" v="6199" actId="1076"/>
          <ac:grpSpMkLst>
            <pc:docMk/>
            <pc:sldMk cId="2136373190" sldId="1093"/>
            <ac:grpSpMk id="65" creationId="{3E6719F3-1CA5-6472-7F4A-CF5A9AE807B8}"/>
          </ac:grpSpMkLst>
        </pc:grpChg>
        <pc:grpChg chg="mod">
          <ac:chgData name="Freeland LtCol Joshua C" userId="e7e84835-938d-4d96-b8e8-d9f4848fb182" providerId="ADAL" clId="{D93CD304-9AC5-4EE0-80FC-04AE71F924D5}" dt="2026-04-17T18:26:13.231" v="6200" actId="1076"/>
          <ac:grpSpMkLst>
            <pc:docMk/>
            <pc:sldMk cId="2136373190" sldId="1093"/>
            <ac:grpSpMk id="66" creationId="{7A134B65-0099-4FC4-8159-9C79659E3C55}"/>
          </ac:grpSpMkLst>
        </pc:grpChg>
        <pc:picChg chg="add mod">
          <ac:chgData name="Freeland LtCol Joshua C" userId="e7e84835-938d-4d96-b8e8-d9f4848fb182" providerId="ADAL" clId="{D93CD304-9AC5-4EE0-80FC-04AE71F924D5}" dt="2026-04-17T01:22:46.125" v="3528" actId="164"/>
          <ac:picMkLst>
            <pc:docMk/>
            <pc:sldMk cId="2136373190" sldId="1093"/>
            <ac:picMk id="4" creationId="{A001BE57-0C0A-31C1-A847-9AC9609B332A}"/>
          </ac:picMkLst>
        </pc:picChg>
      </pc:sldChg>
      <pc:sldChg chg="del">
        <pc:chgData name="Freeland LtCol Joshua C" userId="e7e84835-938d-4d96-b8e8-d9f4848fb182" providerId="ADAL" clId="{D93CD304-9AC5-4EE0-80FC-04AE71F924D5}" dt="2026-04-17T04:03:31.697" v="5332" actId="47"/>
        <pc:sldMkLst>
          <pc:docMk/>
          <pc:sldMk cId="2999091249" sldId="1094"/>
        </pc:sldMkLst>
      </pc:sldChg>
      <pc:sldChg chg="ord">
        <pc:chgData name="Freeland LtCol Joshua C" userId="e7e84835-938d-4d96-b8e8-d9f4848fb182" providerId="ADAL" clId="{D93CD304-9AC5-4EE0-80FC-04AE71F924D5}" dt="2026-04-17T04:03:35.757" v="5334"/>
        <pc:sldMkLst>
          <pc:docMk/>
          <pc:sldMk cId="1776037260" sldId="1095"/>
        </pc:sldMkLst>
      </pc:sldChg>
      <pc:sldChg chg="del ord">
        <pc:chgData name="Freeland LtCol Joshua C" userId="e7e84835-938d-4d96-b8e8-d9f4848fb182" providerId="ADAL" clId="{D93CD304-9AC5-4EE0-80FC-04AE71F924D5}" dt="2026-04-19T21:30:23.121" v="7823" actId="2696"/>
        <pc:sldMkLst>
          <pc:docMk/>
          <pc:sldMk cId="2213069397" sldId="1096"/>
        </pc:sldMkLst>
      </pc:sldChg>
      <pc:sldChg chg="del ord">
        <pc:chgData name="Freeland LtCol Joshua C" userId="e7e84835-938d-4d96-b8e8-d9f4848fb182" providerId="ADAL" clId="{D93CD304-9AC5-4EE0-80FC-04AE71F924D5}" dt="2026-04-19T21:30:23.121" v="7823" actId="2696"/>
        <pc:sldMkLst>
          <pc:docMk/>
          <pc:sldMk cId="3004787154" sldId="1098"/>
        </pc:sldMkLst>
      </pc:sldChg>
      <pc:sldChg chg="del ord">
        <pc:chgData name="Freeland LtCol Joshua C" userId="e7e84835-938d-4d96-b8e8-d9f4848fb182" providerId="ADAL" clId="{D93CD304-9AC5-4EE0-80FC-04AE71F924D5}" dt="2026-04-19T21:30:23.121" v="7823" actId="2696"/>
        <pc:sldMkLst>
          <pc:docMk/>
          <pc:sldMk cId="3261240516" sldId="1099"/>
        </pc:sldMkLst>
      </pc:sldChg>
      <pc:sldChg chg="addSp delSp modSp mod ord">
        <pc:chgData name="Freeland LtCol Joshua C" userId="e7e84835-938d-4d96-b8e8-d9f4848fb182" providerId="ADAL" clId="{D93CD304-9AC5-4EE0-80FC-04AE71F924D5}" dt="2026-04-16T20:54:43.266" v="3011"/>
        <pc:sldMkLst>
          <pc:docMk/>
          <pc:sldMk cId="42336921" sldId="1100"/>
        </pc:sldMkLst>
        <pc:spChg chg="add">
          <ac:chgData name="Freeland LtCol Joshua C" userId="e7e84835-938d-4d96-b8e8-d9f4848fb182" providerId="ADAL" clId="{D93CD304-9AC5-4EE0-80FC-04AE71F924D5}" dt="2026-04-16T20:54:04.243" v="3002"/>
          <ac:spMkLst>
            <pc:docMk/>
            <pc:sldMk cId="42336921" sldId="1100"/>
            <ac:spMk id="6" creationId="{013F2967-39BF-5933-9FC9-F008F9BA3B90}"/>
          </ac:spMkLst>
        </pc:spChg>
        <pc:picChg chg="add mod">
          <ac:chgData name="Freeland LtCol Joshua C" userId="e7e84835-938d-4d96-b8e8-d9f4848fb182" providerId="ADAL" clId="{D93CD304-9AC5-4EE0-80FC-04AE71F924D5}" dt="2026-04-16T20:54:36.219" v="3009" actId="1440"/>
          <ac:picMkLst>
            <pc:docMk/>
            <pc:sldMk cId="42336921" sldId="1100"/>
            <ac:picMk id="5" creationId="{D1056C7D-8745-E78C-10BE-4675487FFD6D}"/>
          </ac:picMkLst>
        </pc:picChg>
        <pc:picChg chg="add mod ord">
          <ac:chgData name="Freeland LtCol Joshua C" userId="e7e84835-938d-4d96-b8e8-d9f4848fb182" providerId="ADAL" clId="{D93CD304-9AC5-4EE0-80FC-04AE71F924D5}" dt="2026-04-16T20:54:28.068" v="3006" actId="27614"/>
          <ac:picMkLst>
            <pc:docMk/>
            <pc:sldMk cId="42336921" sldId="1100"/>
            <ac:picMk id="8" creationId="{6C12D9B7-8D5D-1CF0-E1A2-48531159A8A6}"/>
          </ac:picMkLst>
        </pc:picChg>
      </pc:sldChg>
      <pc:sldChg chg="addSp delSp modSp mod modAnim modNotesTx">
        <pc:chgData name="Freeland LtCol Joshua C" userId="e7e84835-938d-4d96-b8e8-d9f4848fb182" providerId="ADAL" clId="{D93CD304-9AC5-4EE0-80FC-04AE71F924D5}" dt="2026-04-19T21:23:52.613" v="7724" actId="20577"/>
        <pc:sldMkLst>
          <pc:docMk/>
          <pc:sldMk cId="1560639530" sldId="1101"/>
        </pc:sldMkLst>
        <pc:spChg chg="mod">
          <ac:chgData name="Freeland LtCol Joshua C" userId="e7e84835-938d-4d96-b8e8-d9f4848fb182" providerId="ADAL" clId="{D93CD304-9AC5-4EE0-80FC-04AE71F924D5}" dt="2026-04-17T18:05:41.816" v="6032" actId="207"/>
          <ac:spMkLst>
            <pc:docMk/>
            <pc:sldMk cId="1560639530" sldId="1101"/>
            <ac:spMk id="2" creationId="{899953FC-590B-4C62-CC74-B43AD71EED5A}"/>
          </ac:spMkLst>
        </pc:spChg>
        <pc:spChg chg="mod">
          <ac:chgData name="Freeland LtCol Joshua C" userId="e7e84835-938d-4d96-b8e8-d9f4848fb182" providerId="ADAL" clId="{D93CD304-9AC5-4EE0-80FC-04AE71F924D5}" dt="2026-04-16T18:35:37.386" v="1498" actId="1076"/>
          <ac:spMkLst>
            <pc:docMk/>
            <pc:sldMk cId="1560639530" sldId="1101"/>
            <ac:spMk id="12" creationId="{4B700FA1-04E8-A0F7-F08A-E867AF35E18E}"/>
          </ac:spMkLst>
        </pc:spChg>
        <pc:spChg chg="mod">
          <ac:chgData name="Freeland LtCol Joshua C" userId="e7e84835-938d-4d96-b8e8-d9f4848fb182" providerId="ADAL" clId="{D93CD304-9AC5-4EE0-80FC-04AE71F924D5}" dt="2026-04-16T19:44:08.826" v="2627" actId="20577"/>
          <ac:spMkLst>
            <pc:docMk/>
            <pc:sldMk cId="1560639530" sldId="1101"/>
            <ac:spMk id="25" creationId="{890C981F-8F5A-5CF5-7312-978699363559}"/>
          </ac:spMkLst>
        </pc:spChg>
        <pc:spChg chg="add mod">
          <ac:chgData name="Freeland LtCol Joshua C" userId="e7e84835-938d-4d96-b8e8-d9f4848fb182" providerId="ADAL" clId="{D93CD304-9AC5-4EE0-80FC-04AE71F924D5}" dt="2026-04-16T19:40:12.227" v="2522" actId="1036"/>
          <ac:spMkLst>
            <pc:docMk/>
            <pc:sldMk cId="1560639530" sldId="1101"/>
            <ac:spMk id="29" creationId="{4BF5144A-108D-54F9-8431-758C28EC8E27}"/>
          </ac:spMkLst>
        </pc:spChg>
        <pc:spChg chg="mod">
          <ac:chgData name="Freeland LtCol Joshua C" userId="e7e84835-938d-4d96-b8e8-d9f4848fb182" providerId="ADAL" clId="{D93CD304-9AC5-4EE0-80FC-04AE71F924D5}" dt="2026-04-16T19:41:19.154" v="2561" actId="1036"/>
          <ac:spMkLst>
            <pc:docMk/>
            <pc:sldMk cId="1560639530" sldId="1101"/>
            <ac:spMk id="31" creationId="{2D47C236-A13C-1C49-DC56-8779C8D8AD92}"/>
          </ac:spMkLst>
        </pc:spChg>
        <pc:spChg chg="add mod">
          <ac:chgData name="Freeland LtCol Joshua C" userId="e7e84835-938d-4d96-b8e8-d9f4848fb182" providerId="ADAL" clId="{D93CD304-9AC5-4EE0-80FC-04AE71F924D5}" dt="2026-04-16T21:24:20.171" v="3063" actId="20577"/>
          <ac:spMkLst>
            <pc:docMk/>
            <pc:sldMk cId="1560639530" sldId="1101"/>
            <ac:spMk id="32" creationId="{8EB39E54-69F9-04D6-3FD7-A98AB00E7D3E}"/>
          </ac:spMkLst>
        </pc:spChg>
        <pc:spChg chg="mod">
          <ac:chgData name="Freeland LtCol Joshua C" userId="e7e84835-938d-4d96-b8e8-d9f4848fb182" providerId="ADAL" clId="{D93CD304-9AC5-4EE0-80FC-04AE71F924D5}" dt="2026-04-17T06:32:56.260" v="5883" actId="20577"/>
          <ac:spMkLst>
            <pc:docMk/>
            <pc:sldMk cId="1560639530" sldId="1101"/>
            <ac:spMk id="33" creationId="{09D9B595-2F31-330E-AE6C-145EF9FEDFED}"/>
          </ac:spMkLst>
        </pc:spChg>
        <pc:spChg chg="mod">
          <ac:chgData name="Freeland LtCol Joshua C" userId="e7e84835-938d-4d96-b8e8-d9f4848fb182" providerId="ADAL" clId="{D93CD304-9AC5-4EE0-80FC-04AE71F924D5}" dt="2026-04-17T06:32:52.692" v="5882" actId="20577"/>
          <ac:spMkLst>
            <pc:docMk/>
            <pc:sldMk cId="1560639530" sldId="1101"/>
            <ac:spMk id="38" creationId="{F06E0B17-D03C-D120-4377-AF10CD25495D}"/>
          </ac:spMkLst>
        </pc:spChg>
        <pc:spChg chg="mod">
          <ac:chgData name="Freeland LtCol Joshua C" userId="e7e84835-938d-4d96-b8e8-d9f4848fb182" providerId="ADAL" clId="{D93CD304-9AC5-4EE0-80FC-04AE71F924D5}" dt="2026-04-17T06:32:48.046" v="5881" actId="6549"/>
          <ac:spMkLst>
            <pc:docMk/>
            <pc:sldMk cId="1560639530" sldId="1101"/>
            <ac:spMk id="42" creationId="{53D0034B-58A0-2A8F-E740-568676FE9DD5}"/>
          </ac:spMkLst>
        </pc:spChg>
        <pc:spChg chg="mod">
          <ac:chgData name="Freeland LtCol Joshua C" userId="e7e84835-938d-4d96-b8e8-d9f4848fb182" providerId="ADAL" clId="{D93CD304-9AC5-4EE0-80FC-04AE71F924D5}" dt="2026-04-17T18:05:41.816" v="6032" actId="207"/>
          <ac:spMkLst>
            <pc:docMk/>
            <pc:sldMk cId="1560639530" sldId="1101"/>
            <ac:spMk id="43" creationId="{5E237489-A05B-E808-3C71-90BC5E6AB930}"/>
          </ac:spMkLst>
        </pc:spChg>
        <pc:spChg chg="mod">
          <ac:chgData name="Freeland LtCol Joshua C" userId="e7e84835-938d-4d96-b8e8-d9f4848fb182" providerId="ADAL" clId="{D93CD304-9AC5-4EE0-80FC-04AE71F924D5}" dt="2026-04-16T19:40:12.227" v="2522" actId="1036"/>
          <ac:spMkLst>
            <pc:docMk/>
            <pc:sldMk cId="1560639530" sldId="1101"/>
            <ac:spMk id="48" creationId="{E86265D7-AC61-C3CB-BE12-95925BA0F587}"/>
          </ac:spMkLst>
        </pc:spChg>
        <pc:spChg chg="add mod">
          <ac:chgData name="Freeland LtCol Joshua C" userId="e7e84835-938d-4d96-b8e8-d9f4848fb182" providerId="ADAL" clId="{D93CD304-9AC5-4EE0-80FC-04AE71F924D5}" dt="2026-04-16T19:41:28.633" v="2563" actId="14100"/>
          <ac:spMkLst>
            <pc:docMk/>
            <pc:sldMk cId="1560639530" sldId="1101"/>
            <ac:spMk id="50" creationId="{85F93D44-74E3-34FC-DD9C-3AA044A4EBD9}"/>
          </ac:spMkLst>
        </pc:spChg>
        <pc:spChg chg="add mod">
          <ac:chgData name="Freeland LtCol Joshua C" userId="e7e84835-938d-4d96-b8e8-d9f4848fb182" providerId="ADAL" clId="{D93CD304-9AC5-4EE0-80FC-04AE71F924D5}" dt="2026-04-16T19:40:12.227" v="2522" actId="1036"/>
          <ac:spMkLst>
            <pc:docMk/>
            <pc:sldMk cId="1560639530" sldId="1101"/>
            <ac:spMk id="51" creationId="{FEB8BCF9-1A61-1941-6D98-636FDA6336F1}"/>
          </ac:spMkLst>
        </pc:spChg>
        <pc:spChg chg="add mod">
          <ac:chgData name="Freeland LtCol Joshua C" userId="e7e84835-938d-4d96-b8e8-d9f4848fb182" providerId="ADAL" clId="{D93CD304-9AC5-4EE0-80FC-04AE71F924D5}" dt="2026-04-16T19:41:13.943" v="2558" actId="14100"/>
          <ac:spMkLst>
            <pc:docMk/>
            <pc:sldMk cId="1560639530" sldId="1101"/>
            <ac:spMk id="52" creationId="{727C95DB-98D3-E1D3-EDAF-14A8621B49D5}"/>
          </ac:spMkLst>
        </pc:spChg>
        <pc:spChg chg="add mod">
          <ac:chgData name="Freeland LtCol Joshua C" userId="e7e84835-938d-4d96-b8e8-d9f4848fb182" providerId="ADAL" clId="{D93CD304-9AC5-4EE0-80FC-04AE71F924D5}" dt="2026-04-16T19:44:55.869" v="2630" actId="164"/>
          <ac:spMkLst>
            <pc:docMk/>
            <pc:sldMk cId="1560639530" sldId="1101"/>
            <ac:spMk id="56" creationId="{CDF8A8B6-396E-F77E-B64A-6E2DB972738E}"/>
          </ac:spMkLst>
        </pc:spChg>
        <pc:grpChg chg="mod">
          <ac:chgData name="Freeland LtCol Joshua C" userId="e7e84835-938d-4d96-b8e8-d9f4848fb182" providerId="ADAL" clId="{D93CD304-9AC5-4EE0-80FC-04AE71F924D5}" dt="2026-04-16T19:44:55.869" v="2630" actId="164"/>
          <ac:grpSpMkLst>
            <pc:docMk/>
            <pc:sldMk cId="1560639530" sldId="1101"/>
            <ac:grpSpMk id="28" creationId="{7537C22C-D249-F9FC-A6EA-8FE00A009937}"/>
          </ac:grpSpMkLst>
        </pc:grpChg>
        <pc:grpChg chg="add mod">
          <ac:chgData name="Freeland LtCol Joshua C" userId="e7e84835-938d-4d96-b8e8-d9f4848fb182" providerId="ADAL" clId="{D93CD304-9AC5-4EE0-80FC-04AE71F924D5}" dt="2026-04-16T19:44:55.869" v="2630" actId="164"/>
          <ac:grpSpMkLst>
            <pc:docMk/>
            <pc:sldMk cId="1560639530" sldId="1101"/>
            <ac:grpSpMk id="57" creationId="{AB424AC6-C61F-7EEA-22D7-A83B3AEE6268}"/>
          </ac:grpSpMkLst>
        </pc:grpChg>
        <pc:picChg chg="mod ord">
          <ac:chgData name="Freeland LtCol Joshua C" userId="e7e84835-938d-4d96-b8e8-d9f4848fb182" providerId="ADAL" clId="{D93CD304-9AC5-4EE0-80FC-04AE71F924D5}" dt="2026-04-16T18:33:47.957" v="1474" actId="166"/>
          <ac:picMkLst>
            <pc:docMk/>
            <pc:sldMk cId="1560639530" sldId="1101"/>
            <ac:picMk id="7" creationId="{BD5B23A4-DA40-1F75-2371-2397A44D379C}"/>
          </ac:picMkLst>
        </pc:picChg>
        <pc:picChg chg="add mod ord">
          <ac:chgData name="Freeland LtCol Joshua C" userId="e7e84835-938d-4d96-b8e8-d9f4848fb182" providerId="ADAL" clId="{D93CD304-9AC5-4EE0-80FC-04AE71F924D5}" dt="2026-04-16T16:11:24.164" v="62" actId="166"/>
          <ac:picMkLst>
            <pc:docMk/>
            <pc:sldMk cId="1560639530" sldId="1101"/>
            <ac:picMk id="11" creationId="{875E2211-F41D-9910-BDCB-E3CB3FD60FD2}"/>
          </ac:picMkLst>
        </pc:picChg>
        <pc:picChg chg="mod">
          <ac:chgData name="Freeland LtCol Joshua C" userId="e7e84835-938d-4d96-b8e8-d9f4848fb182" providerId="ADAL" clId="{D93CD304-9AC5-4EE0-80FC-04AE71F924D5}" dt="2026-04-16T17:23:20.882" v="342" actId="1076"/>
          <ac:picMkLst>
            <pc:docMk/>
            <pc:sldMk cId="1560639530" sldId="1101"/>
            <ac:picMk id="17" creationId="{5658B997-E069-09B7-D6C1-059C8ECADCFB}"/>
          </ac:picMkLst>
        </pc:picChg>
        <pc:picChg chg="mod">
          <ac:chgData name="Freeland LtCol Joshua C" userId="e7e84835-938d-4d96-b8e8-d9f4848fb182" providerId="ADAL" clId="{D93CD304-9AC5-4EE0-80FC-04AE71F924D5}" dt="2026-04-16T14:57:07.548" v="33" actId="12788"/>
          <ac:picMkLst>
            <pc:docMk/>
            <pc:sldMk cId="1560639530" sldId="1101"/>
            <ac:picMk id="30" creationId="{B273BC37-506D-602D-B9EF-659DA1978BA7}"/>
          </ac:picMkLst>
        </pc:picChg>
      </pc:sldChg>
      <pc:sldChg chg="addSp delSp modSp add mod delAnim modAnim modNotesTx">
        <pc:chgData name="Freeland LtCol Joshua C" userId="e7e84835-938d-4d96-b8e8-d9f4848fb182" providerId="ADAL" clId="{D93CD304-9AC5-4EE0-80FC-04AE71F924D5}" dt="2026-04-17T19:04:10.976" v="6464" actId="20577"/>
        <pc:sldMkLst>
          <pc:docMk/>
          <pc:sldMk cId="4090497678" sldId="1102"/>
        </pc:sldMkLst>
        <pc:spChg chg="mod">
          <ac:chgData name="Freeland LtCol Joshua C" userId="e7e84835-938d-4d96-b8e8-d9f4848fb182" providerId="ADAL" clId="{D93CD304-9AC5-4EE0-80FC-04AE71F924D5}" dt="2026-04-17T03:57:58.022" v="5138" actId="20577"/>
          <ac:spMkLst>
            <pc:docMk/>
            <pc:sldMk cId="4090497678" sldId="1102"/>
            <ac:spMk id="3" creationId="{A85273A9-0C11-E84E-D09B-0FC79542C9F0}"/>
          </ac:spMkLst>
        </pc:spChg>
        <pc:spChg chg="add mod">
          <ac:chgData name="Freeland LtCol Joshua C" userId="e7e84835-938d-4d96-b8e8-d9f4848fb182" providerId="ADAL" clId="{D93CD304-9AC5-4EE0-80FC-04AE71F924D5}" dt="2026-04-17T18:36:27.466" v="6262"/>
          <ac:spMkLst>
            <pc:docMk/>
            <pc:sldMk cId="4090497678" sldId="1102"/>
            <ac:spMk id="4" creationId="{6F482E09-8CE4-CF05-F867-15D607ABBA61}"/>
          </ac:spMkLst>
        </pc:spChg>
        <pc:spChg chg="add mod">
          <ac:chgData name="Freeland LtCol Joshua C" userId="e7e84835-938d-4d96-b8e8-d9f4848fb182" providerId="ADAL" clId="{D93CD304-9AC5-4EE0-80FC-04AE71F924D5}" dt="2026-04-17T18:34:30.895" v="6253" actId="114"/>
          <ac:spMkLst>
            <pc:docMk/>
            <pc:sldMk cId="4090497678" sldId="1102"/>
            <ac:spMk id="10" creationId="{06935065-E347-62D6-2AA2-54E7ECC08722}"/>
          </ac:spMkLst>
        </pc:spChg>
        <pc:spChg chg="mod">
          <ac:chgData name="Freeland LtCol Joshua C" userId="e7e84835-938d-4d96-b8e8-d9f4848fb182" providerId="ADAL" clId="{D93CD304-9AC5-4EE0-80FC-04AE71F924D5}" dt="2026-04-17T04:44:40.572" v="5368" actId="1036"/>
          <ac:spMkLst>
            <pc:docMk/>
            <pc:sldMk cId="4090497678" sldId="1102"/>
            <ac:spMk id="11" creationId="{0D4C0A3B-FC7B-88B8-1D6D-DDB78FA14140}"/>
          </ac:spMkLst>
        </pc:spChg>
        <pc:spChg chg="add mod ord">
          <ac:chgData name="Freeland LtCol Joshua C" userId="e7e84835-938d-4d96-b8e8-d9f4848fb182" providerId="ADAL" clId="{D93CD304-9AC5-4EE0-80FC-04AE71F924D5}" dt="2026-04-17T18:31:31.862" v="6239" actId="207"/>
          <ac:spMkLst>
            <pc:docMk/>
            <pc:sldMk cId="4090497678" sldId="1102"/>
            <ac:spMk id="12" creationId="{FE4B78F3-7129-6FFB-BFC5-3BF9F9D0438A}"/>
          </ac:spMkLst>
        </pc:spChg>
        <pc:spChg chg="add mod ord">
          <ac:chgData name="Freeland LtCol Joshua C" userId="e7e84835-938d-4d96-b8e8-d9f4848fb182" providerId="ADAL" clId="{D93CD304-9AC5-4EE0-80FC-04AE71F924D5}" dt="2026-04-17T18:31:31.862" v="6239" actId="207"/>
          <ac:spMkLst>
            <pc:docMk/>
            <pc:sldMk cId="4090497678" sldId="1102"/>
            <ac:spMk id="14" creationId="{D12B86F7-5C39-CCE0-F462-C6F405E2987A}"/>
          </ac:spMkLst>
        </pc:spChg>
        <pc:spChg chg="add mod ord">
          <ac:chgData name="Freeland LtCol Joshua C" userId="e7e84835-938d-4d96-b8e8-d9f4848fb182" providerId="ADAL" clId="{D93CD304-9AC5-4EE0-80FC-04AE71F924D5}" dt="2026-04-17T18:31:31.862" v="6239" actId="207"/>
          <ac:spMkLst>
            <pc:docMk/>
            <pc:sldMk cId="4090497678" sldId="1102"/>
            <ac:spMk id="16" creationId="{FB05DA62-9528-5191-B0D4-22DEFDBA92C0}"/>
          </ac:spMkLst>
        </pc:spChg>
        <pc:spChg chg="add mod ord">
          <ac:chgData name="Freeland LtCol Joshua C" userId="e7e84835-938d-4d96-b8e8-d9f4848fb182" providerId="ADAL" clId="{D93CD304-9AC5-4EE0-80FC-04AE71F924D5}" dt="2026-04-17T18:31:31.862" v="6239" actId="207"/>
          <ac:spMkLst>
            <pc:docMk/>
            <pc:sldMk cId="4090497678" sldId="1102"/>
            <ac:spMk id="17" creationId="{A5FDFE84-65CB-429F-EA07-9B9EF59D44A7}"/>
          </ac:spMkLst>
        </pc:spChg>
        <pc:spChg chg="add mod topLvl">
          <ac:chgData name="Freeland LtCol Joshua C" userId="e7e84835-938d-4d96-b8e8-d9f4848fb182" providerId="ADAL" clId="{D93CD304-9AC5-4EE0-80FC-04AE71F924D5}" dt="2026-04-17T18:35:58.799" v="6260" actId="164"/>
          <ac:spMkLst>
            <pc:docMk/>
            <pc:sldMk cId="4090497678" sldId="1102"/>
            <ac:spMk id="75" creationId="{5BBB699A-8601-B804-8BB2-116ECCD8E331}"/>
          </ac:spMkLst>
        </pc:spChg>
        <pc:spChg chg="add mod ord topLvl">
          <ac:chgData name="Freeland LtCol Joshua C" userId="e7e84835-938d-4d96-b8e8-d9f4848fb182" providerId="ADAL" clId="{D93CD304-9AC5-4EE0-80FC-04AE71F924D5}" dt="2026-04-17T18:35:58.799" v="6260" actId="164"/>
          <ac:spMkLst>
            <pc:docMk/>
            <pc:sldMk cId="4090497678" sldId="1102"/>
            <ac:spMk id="79" creationId="{D24F05CE-285D-CA4B-EDFD-0A0CD60DD87B}"/>
          </ac:spMkLst>
        </pc:spChg>
        <pc:spChg chg="add mod ord topLvl">
          <ac:chgData name="Freeland LtCol Joshua C" userId="e7e84835-938d-4d96-b8e8-d9f4848fb182" providerId="ADAL" clId="{D93CD304-9AC5-4EE0-80FC-04AE71F924D5}" dt="2026-04-17T18:35:58.799" v="6260" actId="164"/>
          <ac:spMkLst>
            <pc:docMk/>
            <pc:sldMk cId="4090497678" sldId="1102"/>
            <ac:spMk id="80" creationId="{A59ED98C-BE87-E785-9A53-01E18D408B11}"/>
          </ac:spMkLst>
        </pc:spChg>
        <pc:spChg chg="add mod ord topLvl">
          <ac:chgData name="Freeland LtCol Joshua C" userId="e7e84835-938d-4d96-b8e8-d9f4848fb182" providerId="ADAL" clId="{D93CD304-9AC5-4EE0-80FC-04AE71F924D5}" dt="2026-04-17T18:35:58.799" v="6260" actId="164"/>
          <ac:spMkLst>
            <pc:docMk/>
            <pc:sldMk cId="4090497678" sldId="1102"/>
            <ac:spMk id="82" creationId="{750EBC82-376F-5DDD-1DD7-C82855D46522}"/>
          </ac:spMkLst>
        </pc:spChg>
        <pc:spChg chg="add mod ord topLvl">
          <ac:chgData name="Freeland LtCol Joshua C" userId="e7e84835-938d-4d96-b8e8-d9f4848fb182" providerId="ADAL" clId="{D93CD304-9AC5-4EE0-80FC-04AE71F924D5}" dt="2026-04-17T18:35:58.799" v="6260" actId="164"/>
          <ac:spMkLst>
            <pc:docMk/>
            <pc:sldMk cId="4090497678" sldId="1102"/>
            <ac:spMk id="83" creationId="{CAE54AAF-CFCF-8BB1-C9B4-7A2DC053DB8E}"/>
          </ac:spMkLst>
        </pc:spChg>
        <pc:spChg chg="add mod ord topLvl">
          <ac:chgData name="Freeland LtCol Joshua C" userId="e7e84835-938d-4d96-b8e8-d9f4848fb182" providerId="ADAL" clId="{D93CD304-9AC5-4EE0-80FC-04AE71F924D5}" dt="2026-04-17T18:35:58.799" v="6260" actId="164"/>
          <ac:spMkLst>
            <pc:docMk/>
            <pc:sldMk cId="4090497678" sldId="1102"/>
            <ac:spMk id="85" creationId="{18F8907B-033D-1B7D-4F32-6D234E325FF9}"/>
          </ac:spMkLst>
        </pc:spChg>
        <pc:spChg chg="add mod ord topLvl">
          <ac:chgData name="Freeland LtCol Joshua C" userId="e7e84835-938d-4d96-b8e8-d9f4848fb182" providerId="ADAL" clId="{D93CD304-9AC5-4EE0-80FC-04AE71F924D5}" dt="2026-04-17T18:35:58.799" v="6260" actId="164"/>
          <ac:spMkLst>
            <pc:docMk/>
            <pc:sldMk cId="4090497678" sldId="1102"/>
            <ac:spMk id="86" creationId="{F8BF8467-82D0-AA96-936C-05052204EEC1}"/>
          </ac:spMkLst>
        </pc:spChg>
        <pc:spChg chg="add mod ord topLvl">
          <ac:chgData name="Freeland LtCol Joshua C" userId="e7e84835-938d-4d96-b8e8-d9f4848fb182" providerId="ADAL" clId="{D93CD304-9AC5-4EE0-80FC-04AE71F924D5}" dt="2026-04-17T18:35:58.799" v="6260" actId="164"/>
          <ac:spMkLst>
            <pc:docMk/>
            <pc:sldMk cId="4090497678" sldId="1102"/>
            <ac:spMk id="87" creationId="{F2D1C802-C2DA-2410-FE9D-9538254D3D43}"/>
          </ac:spMkLst>
        </pc:spChg>
        <pc:spChg chg="add mod ord topLvl">
          <ac:chgData name="Freeland LtCol Joshua C" userId="e7e84835-938d-4d96-b8e8-d9f4848fb182" providerId="ADAL" clId="{D93CD304-9AC5-4EE0-80FC-04AE71F924D5}" dt="2026-04-17T18:35:58.799" v="6260" actId="164"/>
          <ac:spMkLst>
            <pc:docMk/>
            <pc:sldMk cId="4090497678" sldId="1102"/>
            <ac:spMk id="88" creationId="{E7B14216-B225-697C-630A-387712E558CF}"/>
          </ac:spMkLst>
        </pc:spChg>
        <pc:spChg chg="add mod ord">
          <ac:chgData name="Freeland LtCol Joshua C" userId="e7e84835-938d-4d96-b8e8-d9f4848fb182" providerId="ADAL" clId="{D93CD304-9AC5-4EE0-80FC-04AE71F924D5}" dt="2026-04-17T03:55:42.110" v="5091" actId="164"/>
          <ac:spMkLst>
            <pc:docMk/>
            <pc:sldMk cId="4090497678" sldId="1102"/>
            <ac:spMk id="105" creationId="{732E6DE7-4893-1459-1B1D-391BF6BE060B}"/>
          </ac:spMkLst>
        </pc:spChg>
        <pc:spChg chg="add mod ord">
          <ac:chgData name="Freeland LtCol Joshua C" userId="e7e84835-938d-4d96-b8e8-d9f4848fb182" providerId="ADAL" clId="{D93CD304-9AC5-4EE0-80FC-04AE71F924D5}" dt="2026-04-17T03:55:42.110" v="5091" actId="164"/>
          <ac:spMkLst>
            <pc:docMk/>
            <pc:sldMk cId="4090497678" sldId="1102"/>
            <ac:spMk id="106" creationId="{421B2155-0679-B425-8F37-AD481D4C790A}"/>
          </ac:spMkLst>
        </pc:spChg>
        <pc:spChg chg="add mod ord">
          <ac:chgData name="Freeland LtCol Joshua C" userId="e7e84835-938d-4d96-b8e8-d9f4848fb182" providerId="ADAL" clId="{D93CD304-9AC5-4EE0-80FC-04AE71F924D5}" dt="2026-04-17T03:55:42.110" v="5091" actId="164"/>
          <ac:spMkLst>
            <pc:docMk/>
            <pc:sldMk cId="4090497678" sldId="1102"/>
            <ac:spMk id="107" creationId="{ED57A6D7-BDDF-8F73-0024-AE6CAA20CD25}"/>
          </ac:spMkLst>
        </pc:spChg>
        <pc:spChg chg="add mod ord">
          <ac:chgData name="Freeland LtCol Joshua C" userId="e7e84835-938d-4d96-b8e8-d9f4848fb182" providerId="ADAL" clId="{D93CD304-9AC5-4EE0-80FC-04AE71F924D5}" dt="2026-04-17T03:55:42.110" v="5091" actId="164"/>
          <ac:spMkLst>
            <pc:docMk/>
            <pc:sldMk cId="4090497678" sldId="1102"/>
            <ac:spMk id="108" creationId="{CECF84AA-202E-49F0-B6F1-C9777C57BFCE}"/>
          </ac:spMkLst>
        </pc:spChg>
        <pc:spChg chg="add mod ord">
          <ac:chgData name="Freeland LtCol Joshua C" userId="e7e84835-938d-4d96-b8e8-d9f4848fb182" providerId="ADAL" clId="{D93CD304-9AC5-4EE0-80FC-04AE71F924D5}" dt="2026-04-17T03:55:42.110" v="5091" actId="164"/>
          <ac:spMkLst>
            <pc:docMk/>
            <pc:sldMk cId="4090497678" sldId="1102"/>
            <ac:spMk id="109" creationId="{C86B5EC4-9A00-1CFD-1F5E-BBF6342030AC}"/>
          </ac:spMkLst>
        </pc:spChg>
        <pc:spChg chg="add mod">
          <ac:chgData name="Freeland LtCol Joshua C" userId="e7e84835-938d-4d96-b8e8-d9f4848fb182" providerId="ADAL" clId="{D93CD304-9AC5-4EE0-80FC-04AE71F924D5}" dt="2026-04-17T03:55:42.110" v="5091" actId="164"/>
          <ac:spMkLst>
            <pc:docMk/>
            <pc:sldMk cId="4090497678" sldId="1102"/>
            <ac:spMk id="112" creationId="{BDF02A59-AA93-1922-BE4D-18AB210CDD4A}"/>
          </ac:spMkLst>
        </pc:spChg>
        <pc:grpChg chg="add mod">
          <ac:chgData name="Freeland LtCol Joshua C" userId="e7e84835-938d-4d96-b8e8-d9f4848fb182" providerId="ADAL" clId="{D93CD304-9AC5-4EE0-80FC-04AE71F924D5}" dt="2026-04-17T18:35:58.799" v="6260" actId="164"/>
          <ac:grpSpMkLst>
            <pc:docMk/>
            <pc:sldMk cId="4090497678" sldId="1102"/>
            <ac:grpSpMk id="2" creationId="{DAC00613-131C-38A3-C663-71076BC01AA4}"/>
          </ac:grpSpMkLst>
        </pc:grpChg>
        <pc:grpChg chg="mod">
          <ac:chgData name="Freeland LtCol Joshua C" userId="e7e84835-938d-4d96-b8e8-d9f4848fb182" providerId="ADAL" clId="{D93CD304-9AC5-4EE0-80FC-04AE71F924D5}" dt="2026-04-17T03:54:24.010" v="5087" actId="164"/>
          <ac:grpSpMkLst>
            <pc:docMk/>
            <pc:sldMk cId="4090497678" sldId="1102"/>
            <ac:grpSpMk id="62" creationId="{C0C04DDF-6A6F-3B98-1A7E-AFC287C71177}"/>
          </ac:grpSpMkLst>
        </pc:grpChg>
        <pc:grpChg chg="add mod">
          <ac:chgData name="Freeland LtCol Joshua C" userId="e7e84835-938d-4d96-b8e8-d9f4848fb182" providerId="ADAL" clId="{D93CD304-9AC5-4EE0-80FC-04AE71F924D5}" dt="2026-04-17T03:54:24.010" v="5087" actId="164"/>
          <ac:grpSpMkLst>
            <pc:docMk/>
            <pc:sldMk cId="4090497678" sldId="1102"/>
            <ac:grpSpMk id="140" creationId="{F24BD8D2-DBD2-E363-D56B-2CD78E5AE3EF}"/>
          </ac:grpSpMkLst>
        </pc:grpChg>
        <pc:grpChg chg="add mod">
          <ac:chgData name="Freeland LtCol Joshua C" userId="e7e84835-938d-4d96-b8e8-d9f4848fb182" providerId="ADAL" clId="{D93CD304-9AC5-4EE0-80FC-04AE71F924D5}" dt="2026-04-17T03:55:42.110" v="5091" actId="164"/>
          <ac:grpSpMkLst>
            <pc:docMk/>
            <pc:sldMk cId="4090497678" sldId="1102"/>
            <ac:grpSpMk id="141" creationId="{D1E5C179-9E97-45F2-EA98-6DDC2B5916F1}"/>
          </ac:grpSpMkLst>
        </pc:grpChg>
        <pc:picChg chg="add mod modCrop">
          <ac:chgData name="Freeland LtCol Joshua C" userId="e7e84835-938d-4d96-b8e8-d9f4848fb182" providerId="ADAL" clId="{D93CD304-9AC5-4EE0-80FC-04AE71F924D5}" dt="2026-04-17T03:37:06.378" v="4439" actId="732"/>
          <ac:picMkLst>
            <pc:docMk/>
            <pc:sldMk cId="4090497678" sldId="1102"/>
            <ac:picMk id="111" creationId="{EAF13983-E01C-E022-CA4C-99245FB47EC1}"/>
          </ac:picMkLst>
        </pc:picChg>
        <pc:cxnChg chg="add mod">
          <ac:chgData name="Freeland LtCol Joshua C" userId="e7e84835-938d-4d96-b8e8-d9f4848fb182" providerId="ADAL" clId="{D93CD304-9AC5-4EE0-80FC-04AE71F924D5}" dt="2026-04-17T18:30:52.257" v="6237" actId="1038"/>
          <ac:cxnSpMkLst>
            <pc:docMk/>
            <pc:sldMk cId="4090497678" sldId="1102"/>
            <ac:cxnSpMk id="19" creationId="{470F5079-05C2-2F6C-9E91-2FEDB4FB193C}"/>
          </ac:cxnSpMkLst>
        </pc:cxnChg>
        <pc:cxnChg chg="add mod">
          <ac:chgData name="Freeland LtCol Joshua C" userId="e7e84835-938d-4d96-b8e8-d9f4848fb182" providerId="ADAL" clId="{D93CD304-9AC5-4EE0-80FC-04AE71F924D5}" dt="2026-04-17T18:30:52.257" v="6237" actId="1038"/>
          <ac:cxnSpMkLst>
            <pc:docMk/>
            <pc:sldMk cId="4090497678" sldId="1102"/>
            <ac:cxnSpMk id="20" creationId="{F6A9066E-FE2E-0CC7-D0B9-A1961DB5ECD1}"/>
          </ac:cxnSpMkLst>
        </pc:cxnChg>
        <pc:cxnChg chg="add mod">
          <ac:chgData name="Freeland LtCol Joshua C" userId="e7e84835-938d-4d96-b8e8-d9f4848fb182" providerId="ADAL" clId="{D93CD304-9AC5-4EE0-80FC-04AE71F924D5}" dt="2026-04-17T18:30:52.257" v="6237" actId="1038"/>
          <ac:cxnSpMkLst>
            <pc:docMk/>
            <pc:sldMk cId="4090497678" sldId="1102"/>
            <ac:cxnSpMk id="21" creationId="{7AAA0349-B312-EB26-7C63-73218A383BF9}"/>
          </ac:cxnSpMkLst>
        </pc:cxnChg>
        <pc:cxnChg chg="add mod">
          <ac:chgData name="Freeland LtCol Joshua C" userId="e7e84835-938d-4d96-b8e8-d9f4848fb182" providerId="ADAL" clId="{D93CD304-9AC5-4EE0-80FC-04AE71F924D5}" dt="2026-04-17T18:30:52.257" v="6237" actId="1038"/>
          <ac:cxnSpMkLst>
            <pc:docMk/>
            <pc:sldMk cId="4090497678" sldId="1102"/>
            <ac:cxnSpMk id="43" creationId="{935E430F-A34A-91AF-D16A-20A314DE0E0F}"/>
          </ac:cxnSpMkLst>
        </pc:cxnChg>
        <pc:cxnChg chg="add mod">
          <ac:chgData name="Freeland LtCol Joshua C" userId="e7e84835-938d-4d96-b8e8-d9f4848fb182" providerId="ADAL" clId="{D93CD304-9AC5-4EE0-80FC-04AE71F924D5}" dt="2026-04-17T03:50:14.171" v="4975" actId="1076"/>
          <ac:cxnSpMkLst>
            <pc:docMk/>
            <pc:sldMk cId="4090497678" sldId="1102"/>
            <ac:cxnSpMk id="76" creationId="{08E06BFF-9FA4-7DEE-B2D8-EB1A6252E417}"/>
          </ac:cxnSpMkLst>
        </pc:cxnChg>
        <pc:cxnChg chg="add mod">
          <ac:chgData name="Freeland LtCol Joshua C" userId="e7e84835-938d-4d96-b8e8-d9f4848fb182" providerId="ADAL" clId="{D93CD304-9AC5-4EE0-80FC-04AE71F924D5}" dt="2026-04-17T03:57:05.930" v="5117" actId="1037"/>
          <ac:cxnSpMkLst>
            <pc:docMk/>
            <pc:sldMk cId="4090497678" sldId="1102"/>
            <ac:cxnSpMk id="77" creationId="{2BEAFA41-E389-85CD-00D2-ED15DF262FC2}"/>
          </ac:cxnSpMkLst>
        </pc:cxnChg>
        <pc:cxnChg chg="add mod">
          <ac:chgData name="Freeland LtCol Joshua C" userId="e7e84835-938d-4d96-b8e8-d9f4848fb182" providerId="ADAL" clId="{D93CD304-9AC5-4EE0-80FC-04AE71F924D5}" dt="2026-04-17T03:57:05.930" v="5117" actId="1037"/>
          <ac:cxnSpMkLst>
            <pc:docMk/>
            <pc:sldMk cId="4090497678" sldId="1102"/>
            <ac:cxnSpMk id="78" creationId="{8DA6D04C-C401-D646-2E4D-FF26C8FC19CE}"/>
          </ac:cxnSpMkLst>
        </pc:cxnChg>
        <pc:cxnChg chg="add mod">
          <ac:chgData name="Freeland LtCol Joshua C" userId="e7e84835-938d-4d96-b8e8-d9f4848fb182" providerId="ADAL" clId="{D93CD304-9AC5-4EE0-80FC-04AE71F924D5}" dt="2026-04-17T03:50:14.171" v="4975" actId="1076"/>
          <ac:cxnSpMkLst>
            <pc:docMk/>
            <pc:sldMk cId="4090497678" sldId="1102"/>
            <ac:cxnSpMk id="81" creationId="{84E67506-ED87-D3C1-08F4-B57BA4EAD0D4}"/>
          </ac:cxnSpMkLst>
        </pc:cxnChg>
        <pc:cxnChg chg="add mod">
          <ac:chgData name="Freeland LtCol Joshua C" userId="e7e84835-938d-4d96-b8e8-d9f4848fb182" providerId="ADAL" clId="{D93CD304-9AC5-4EE0-80FC-04AE71F924D5}" dt="2026-04-17T03:46:33.059" v="4832" actId="1076"/>
          <ac:cxnSpMkLst>
            <pc:docMk/>
            <pc:sldMk cId="4090497678" sldId="1102"/>
            <ac:cxnSpMk id="92" creationId="{E91CB197-3384-C0F5-6776-FF43E53ABDAB}"/>
          </ac:cxnSpMkLst>
        </pc:cxnChg>
        <pc:cxnChg chg="add mod">
          <ac:chgData name="Freeland LtCol Joshua C" userId="e7e84835-938d-4d96-b8e8-d9f4848fb182" providerId="ADAL" clId="{D93CD304-9AC5-4EE0-80FC-04AE71F924D5}" dt="2026-04-17T03:46:36.004" v="4833" actId="1076"/>
          <ac:cxnSpMkLst>
            <pc:docMk/>
            <pc:sldMk cId="4090497678" sldId="1102"/>
            <ac:cxnSpMk id="94" creationId="{FDCBD3F1-9BEE-87E5-3CB1-8BD416B7EB6B}"/>
          </ac:cxnSpMkLst>
        </pc:cxnChg>
        <pc:cxnChg chg="add mod">
          <ac:chgData name="Freeland LtCol Joshua C" userId="e7e84835-938d-4d96-b8e8-d9f4848fb182" providerId="ADAL" clId="{D93CD304-9AC5-4EE0-80FC-04AE71F924D5}" dt="2026-04-17T03:45:52.653" v="4808" actId="1038"/>
          <ac:cxnSpMkLst>
            <pc:docMk/>
            <pc:sldMk cId="4090497678" sldId="1102"/>
            <ac:cxnSpMk id="98" creationId="{E04DBB39-93BD-91F5-EF59-6D2460C149BC}"/>
          </ac:cxnSpMkLst>
        </pc:cxnChg>
        <pc:cxnChg chg="add mod">
          <ac:chgData name="Freeland LtCol Joshua C" userId="e7e84835-938d-4d96-b8e8-d9f4848fb182" providerId="ADAL" clId="{D93CD304-9AC5-4EE0-80FC-04AE71F924D5}" dt="2026-04-17T03:45:26.454" v="4789" actId="1036"/>
          <ac:cxnSpMkLst>
            <pc:docMk/>
            <pc:sldMk cId="4090497678" sldId="1102"/>
            <ac:cxnSpMk id="101" creationId="{C681876B-42BE-026A-47D9-FA8C06BB8DF6}"/>
          </ac:cxnSpMkLst>
        </pc:cxnChg>
        <pc:cxnChg chg="add mod">
          <ac:chgData name="Freeland LtCol Joshua C" userId="e7e84835-938d-4d96-b8e8-d9f4848fb182" providerId="ADAL" clId="{D93CD304-9AC5-4EE0-80FC-04AE71F924D5}" dt="2026-04-17T18:30:52.257" v="6237" actId="1038"/>
          <ac:cxnSpMkLst>
            <pc:docMk/>
            <pc:sldMk cId="4090497678" sldId="1102"/>
            <ac:cxnSpMk id="113" creationId="{A665FD93-60E8-A44D-3C73-A3540D9C5FE2}"/>
          </ac:cxnSpMkLst>
        </pc:cxnChg>
        <pc:cxnChg chg="add mod">
          <ac:chgData name="Freeland LtCol Joshua C" userId="e7e84835-938d-4d96-b8e8-d9f4848fb182" providerId="ADAL" clId="{D93CD304-9AC5-4EE0-80FC-04AE71F924D5}" dt="2026-04-17T18:30:52.257" v="6237" actId="1038"/>
          <ac:cxnSpMkLst>
            <pc:docMk/>
            <pc:sldMk cId="4090497678" sldId="1102"/>
            <ac:cxnSpMk id="116" creationId="{397610E9-63E1-3256-03F1-D539050CC3C2}"/>
          </ac:cxnSpMkLst>
        </pc:cxnChg>
        <pc:cxnChg chg="add mod">
          <ac:chgData name="Freeland LtCol Joshua C" userId="e7e84835-938d-4d96-b8e8-d9f4848fb182" providerId="ADAL" clId="{D93CD304-9AC5-4EE0-80FC-04AE71F924D5}" dt="2026-04-17T03:52:38.139" v="5070" actId="108"/>
          <ac:cxnSpMkLst>
            <pc:docMk/>
            <pc:sldMk cId="4090497678" sldId="1102"/>
            <ac:cxnSpMk id="124" creationId="{E8A89165-AC85-0179-BB1F-9929DBAF548C}"/>
          </ac:cxnSpMkLst>
        </pc:cxnChg>
        <pc:cxnChg chg="add mod">
          <ac:chgData name="Freeland LtCol Joshua C" userId="e7e84835-938d-4d96-b8e8-d9f4848fb182" providerId="ADAL" clId="{D93CD304-9AC5-4EE0-80FC-04AE71F924D5}" dt="2026-04-17T03:52:52.070" v="5073" actId="14100"/>
          <ac:cxnSpMkLst>
            <pc:docMk/>
            <pc:sldMk cId="4090497678" sldId="1102"/>
            <ac:cxnSpMk id="125" creationId="{A696C776-4ECE-94F9-5C0C-DAE5EAF1B837}"/>
          </ac:cxnSpMkLst>
        </pc:cxnChg>
        <pc:cxnChg chg="add mod">
          <ac:chgData name="Freeland LtCol Joshua C" userId="e7e84835-938d-4d96-b8e8-d9f4848fb182" providerId="ADAL" clId="{D93CD304-9AC5-4EE0-80FC-04AE71F924D5}" dt="2026-04-17T18:32:21.063" v="6245" actId="108"/>
          <ac:cxnSpMkLst>
            <pc:docMk/>
            <pc:sldMk cId="4090497678" sldId="1102"/>
            <ac:cxnSpMk id="128" creationId="{59CD6F44-9DBE-4054-2EB4-EF70D5297849}"/>
          </ac:cxnSpMkLst>
        </pc:cxnChg>
        <pc:cxnChg chg="add mod">
          <ac:chgData name="Freeland LtCol Joshua C" userId="e7e84835-938d-4d96-b8e8-d9f4848fb182" providerId="ADAL" clId="{D93CD304-9AC5-4EE0-80FC-04AE71F924D5}" dt="2026-04-17T03:53:18.510" v="5079" actId="14100"/>
          <ac:cxnSpMkLst>
            <pc:docMk/>
            <pc:sldMk cId="4090497678" sldId="1102"/>
            <ac:cxnSpMk id="131" creationId="{6767B1DF-80F8-9797-BCED-FBB2744976A1}"/>
          </ac:cxnSpMkLst>
        </pc:cxnChg>
        <pc:cxnChg chg="add mod">
          <ac:chgData name="Freeland LtCol Joshua C" userId="e7e84835-938d-4d96-b8e8-d9f4848fb182" providerId="ADAL" clId="{D93CD304-9AC5-4EE0-80FC-04AE71F924D5}" dt="2026-04-17T03:53:34.448" v="5082" actId="14100"/>
          <ac:cxnSpMkLst>
            <pc:docMk/>
            <pc:sldMk cId="4090497678" sldId="1102"/>
            <ac:cxnSpMk id="134" creationId="{ACC9D41A-0CAF-BB38-3460-772133D8BCB0}"/>
          </ac:cxnSpMkLst>
        </pc:cxnChg>
        <pc:cxnChg chg="add mod">
          <ac:chgData name="Freeland LtCol Joshua C" userId="e7e84835-938d-4d96-b8e8-d9f4848fb182" providerId="ADAL" clId="{D93CD304-9AC5-4EE0-80FC-04AE71F924D5}" dt="2026-04-17T03:53:43.761" v="5085" actId="14100"/>
          <ac:cxnSpMkLst>
            <pc:docMk/>
            <pc:sldMk cId="4090497678" sldId="1102"/>
            <ac:cxnSpMk id="137" creationId="{F7688E00-FBA0-DF38-DE4F-966DD99AC948}"/>
          </ac:cxnSpMkLst>
        </pc:cxnChg>
      </pc:sldChg>
      <pc:sldChg chg="addSp delSp modSp add mod ord">
        <pc:chgData name="Freeland LtCol Joshua C" userId="e7e84835-938d-4d96-b8e8-d9f4848fb182" providerId="ADAL" clId="{D93CD304-9AC5-4EE0-80FC-04AE71F924D5}" dt="2026-04-17T04:03:26.503" v="5331"/>
        <pc:sldMkLst>
          <pc:docMk/>
          <pc:sldMk cId="373840129" sldId="1103"/>
        </pc:sldMkLst>
        <pc:spChg chg="mod">
          <ac:chgData name="Freeland LtCol Joshua C" userId="e7e84835-938d-4d96-b8e8-d9f4848fb182" providerId="ADAL" clId="{D93CD304-9AC5-4EE0-80FC-04AE71F924D5}" dt="2026-04-17T04:03:00.716" v="5327" actId="20577"/>
          <ac:spMkLst>
            <pc:docMk/>
            <pc:sldMk cId="373840129" sldId="1103"/>
            <ac:spMk id="2" creationId="{3BC15638-2E64-1214-0C1B-D7553229E45E}"/>
          </ac:spMkLst>
        </pc:spChg>
        <pc:picChg chg="add mod">
          <ac:chgData name="Freeland LtCol Joshua C" userId="e7e84835-938d-4d96-b8e8-d9f4848fb182" providerId="ADAL" clId="{D93CD304-9AC5-4EE0-80FC-04AE71F924D5}" dt="2026-04-17T02:41:09.717" v="3933" actId="1076"/>
          <ac:picMkLst>
            <pc:docMk/>
            <pc:sldMk cId="373840129" sldId="1103"/>
            <ac:picMk id="4" creationId="{9643D223-E4E1-9FFF-0D9B-5BF2CB1934E6}"/>
          </ac:picMkLst>
        </pc:picChg>
      </pc:sldChg>
      <pc:sldChg chg="modSp add mod modNotesTx">
        <pc:chgData name="Freeland LtCol Joshua C" userId="e7e84835-938d-4d96-b8e8-d9f4848fb182" providerId="ADAL" clId="{D93CD304-9AC5-4EE0-80FC-04AE71F924D5}" dt="2026-04-19T18:47:43.205" v="6812" actId="5793"/>
        <pc:sldMkLst>
          <pc:docMk/>
          <pc:sldMk cId="3245491284" sldId="1104"/>
        </pc:sldMkLst>
        <pc:spChg chg="mod">
          <ac:chgData name="Freeland LtCol Joshua C" userId="e7e84835-938d-4d96-b8e8-d9f4848fb182" providerId="ADAL" clId="{D93CD304-9AC5-4EE0-80FC-04AE71F924D5}" dt="2026-04-17T17:40:53.895" v="5953"/>
          <ac:spMkLst>
            <pc:docMk/>
            <pc:sldMk cId="3245491284" sldId="1104"/>
            <ac:spMk id="3" creationId="{00028B70-1E89-98CF-56B7-66B92AA104DC}"/>
          </ac:spMkLst>
        </pc:spChg>
      </pc:sldChg>
      <pc:sldChg chg="addSp delSp modSp add del mod ord delAnim modAnim">
        <pc:chgData name="Freeland LtCol Joshua C" userId="e7e84835-938d-4d96-b8e8-d9f4848fb182" providerId="ADAL" clId="{D93CD304-9AC5-4EE0-80FC-04AE71F924D5}" dt="2026-04-19T21:30:23.121" v="7823" actId="2696"/>
        <pc:sldMkLst>
          <pc:docMk/>
          <pc:sldMk cId="497005000" sldId="1105"/>
        </pc:sldMkLst>
        <pc:spChg chg="mod">
          <ac:chgData name="Freeland LtCol Joshua C" userId="e7e84835-938d-4d96-b8e8-d9f4848fb182" providerId="ADAL" clId="{D93CD304-9AC5-4EE0-80FC-04AE71F924D5}" dt="2026-04-19T19:08:40.665" v="6830" actId="20577"/>
          <ac:spMkLst>
            <pc:docMk/>
            <pc:sldMk cId="497005000" sldId="1105"/>
            <ac:spMk id="3" creationId="{5BBC3D21-2431-F9A0-3B76-CE7D45383C85}"/>
          </ac:spMkLst>
        </pc:spChg>
        <pc:spChg chg="mod">
          <ac:chgData name="Freeland LtCol Joshua C" userId="e7e84835-938d-4d96-b8e8-d9f4848fb182" providerId="ADAL" clId="{D93CD304-9AC5-4EE0-80FC-04AE71F924D5}" dt="2026-04-19T19:11:22.700" v="6945" actId="14100"/>
          <ac:spMkLst>
            <pc:docMk/>
            <pc:sldMk cId="497005000" sldId="1105"/>
            <ac:spMk id="4" creationId="{CA9A373E-93FF-A0B3-D356-2E03660BF876}"/>
          </ac:spMkLst>
        </pc:spChg>
        <pc:spChg chg="mod">
          <ac:chgData name="Freeland LtCol Joshua C" userId="e7e84835-938d-4d96-b8e8-d9f4848fb182" providerId="ADAL" clId="{D93CD304-9AC5-4EE0-80FC-04AE71F924D5}" dt="2026-04-19T19:11:22.700" v="6945" actId="14100"/>
          <ac:spMkLst>
            <pc:docMk/>
            <pc:sldMk cId="497005000" sldId="1105"/>
            <ac:spMk id="5" creationId="{37DE501F-B1B8-B35C-8D1D-FBA5BFA3B8C7}"/>
          </ac:spMkLst>
        </pc:spChg>
        <pc:spChg chg="mod">
          <ac:chgData name="Freeland LtCol Joshua C" userId="e7e84835-938d-4d96-b8e8-d9f4848fb182" providerId="ADAL" clId="{D93CD304-9AC5-4EE0-80FC-04AE71F924D5}" dt="2026-04-19T19:08:44.393" v="6831" actId="1076"/>
          <ac:spMkLst>
            <pc:docMk/>
            <pc:sldMk cId="497005000" sldId="1105"/>
            <ac:spMk id="7" creationId="{489B7CE0-41BA-9033-C496-36E94C2B0BB1}"/>
          </ac:spMkLst>
        </pc:spChg>
        <pc:spChg chg="mod">
          <ac:chgData name="Freeland LtCol Joshua C" userId="e7e84835-938d-4d96-b8e8-d9f4848fb182" providerId="ADAL" clId="{D93CD304-9AC5-4EE0-80FC-04AE71F924D5}" dt="2026-04-19T19:08:44.393" v="6831" actId="1076"/>
          <ac:spMkLst>
            <pc:docMk/>
            <pc:sldMk cId="497005000" sldId="1105"/>
            <ac:spMk id="8" creationId="{4F1FE889-E215-E6F1-2417-362A38C93A0B}"/>
          </ac:spMkLst>
        </pc:spChg>
        <pc:spChg chg="mod">
          <ac:chgData name="Freeland LtCol Joshua C" userId="e7e84835-938d-4d96-b8e8-d9f4848fb182" providerId="ADAL" clId="{D93CD304-9AC5-4EE0-80FC-04AE71F924D5}" dt="2026-04-19T19:08:44.393" v="6831" actId="1076"/>
          <ac:spMkLst>
            <pc:docMk/>
            <pc:sldMk cId="497005000" sldId="1105"/>
            <ac:spMk id="9" creationId="{6BDEEA44-057C-FA3A-A3AB-5DAFB8A78875}"/>
          </ac:spMkLst>
        </pc:spChg>
        <pc:spChg chg="mod">
          <ac:chgData name="Freeland LtCol Joshua C" userId="e7e84835-938d-4d96-b8e8-d9f4848fb182" providerId="ADAL" clId="{D93CD304-9AC5-4EE0-80FC-04AE71F924D5}" dt="2026-04-19T19:08:44.393" v="6831" actId="1076"/>
          <ac:spMkLst>
            <pc:docMk/>
            <pc:sldMk cId="497005000" sldId="1105"/>
            <ac:spMk id="10" creationId="{28F70AEC-6BF8-842F-ED58-DFC7CEC696D9}"/>
          </ac:spMkLst>
        </pc:spChg>
        <pc:spChg chg="mod">
          <ac:chgData name="Freeland LtCol Joshua C" userId="e7e84835-938d-4d96-b8e8-d9f4848fb182" providerId="ADAL" clId="{D93CD304-9AC5-4EE0-80FC-04AE71F924D5}" dt="2026-04-19T19:08:44.393" v="6831" actId="1076"/>
          <ac:spMkLst>
            <pc:docMk/>
            <pc:sldMk cId="497005000" sldId="1105"/>
            <ac:spMk id="13" creationId="{C83DDAC9-71EB-BE49-C337-66B21070D7A4}"/>
          </ac:spMkLst>
        </pc:spChg>
        <pc:spChg chg="mod">
          <ac:chgData name="Freeland LtCol Joshua C" userId="e7e84835-938d-4d96-b8e8-d9f4848fb182" providerId="ADAL" clId="{D93CD304-9AC5-4EE0-80FC-04AE71F924D5}" dt="2026-04-19T19:08:44.393" v="6831" actId="1076"/>
          <ac:spMkLst>
            <pc:docMk/>
            <pc:sldMk cId="497005000" sldId="1105"/>
            <ac:spMk id="16" creationId="{56258235-B8CA-91FA-AD85-5C6B2290EEA4}"/>
          </ac:spMkLst>
        </pc:spChg>
        <pc:spChg chg="del">
          <ac:chgData name="Freeland LtCol Joshua C" userId="e7e84835-938d-4d96-b8e8-d9f4848fb182" providerId="ADAL" clId="{D93CD304-9AC5-4EE0-80FC-04AE71F924D5}" dt="2026-04-19T19:08:52.338" v="6834" actId="478"/>
          <ac:spMkLst>
            <pc:docMk/>
            <pc:sldMk cId="497005000" sldId="1105"/>
            <ac:spMk id="24" creationId="{9F85FC16-FF7A-A643-D2CD-AB92D2C4825D}"/>
          </ac:spMkLst>
        </pc:spChg>
        <pc:spChg chg="del">
          <ac:chgData name="Freeland LtCol Joshua C" userId="e7e84835-938d-4d96-b8e8-d9f4848fb182" providerId="ADAL" clId="{D93CD304-9AC5-4EE0-80FC-04AE71F924D5}" dt="2026-04-19T19:08:59.130" v="6835" actId="478"/>
          <ac:spMkLst>
            <pc:docMk/>
            <pc:sldMk cId="497005000" sldId="1105"/>
            <ac:spMk id="29" creationId="{C5E6B0AF-1079-EF72-2B79-45B3EE8DC343}"/>
          </ac:spMkLst>
        </pc:spChg>
        <pc:spChg chg="mod">
          <ac:chgData name="Freeland LtCol Joshua C" userId="e7e84835-938d-4d96-b8e8-d9f4848fb182" providerId="ADAL" clId="{D93CD304-9AC5-4EE0-80FC-04AE71F924D5}" dt="2026-04-19T19:23:58.613" v="7084" actId="14100"/>
          <ac:spMkLst>
            <pc:docMk/>
            <pc:sldMk cId="497005000" sldId="1105"/>
            <ac:spMk id="37" creationId="{ED7FF32F-CD30-7423-77BA-824972897B11}"/>
          </ac:spMkLst>
        </pc:spChg>
        <pc:spChg chg="mod">
          <ac:chgData name="Freeland LtCol Joshua C" userId="e7e84835-938d-4d96-b8e8-d9f4848fb182" providerId="ADAL" clId="{D93CD304-9AC5-4EE0-80FC-04AE71F924D5}" dt="2026-04-19T19:08:44.393" v="6831" actId="1076"/>
          <ac:spMkLst>
            <pc:docMk/>
            <pc:sldMk cId="497005000" sldId="1105"/>
            <ac:spMk id="38" creationId="{F8C4B626-9AE0-1891-1608-944C5ACC1B03}"/>
          </ac:spMkLst>
        </pc:spChg>
        <pc:spChg chg="mod">
          <ac:chgData name="Freeland LtCol Joshua C" userId="e7e84835-938d-4d96-b8e8-d9f4848fb182" providerId="ADAL" clId="{D93CD304-9AC5-4EE0-80FC-04AE71F924D5}" dt="2026-04-19T19:23:58.613" v="7084" actId="14100"/>
          <ac:spMkLst>
            <pc:docMk/>
            <pc:sldMk cId="497005000" sldId="1105"/>
            <ac:spMk id="46" creationId="{0E7917EE-F21C-B79B-0C59-FAE71096656F}"/>
          </ac:spMkLst>
        </pc:spChg>
        <pc:spChg chg="mod">
          <ac:chgData name="Freeland LtCol Joshua C" userId="e7e84835-938d-4d96-b8e8-d9f4848fb182" providerId="ADAL" clId="{D93CD304-9AC5-4EE0-80FC-04AE71F924D5}" dt="2026-04-19T19:23:58.613" v="7084" actId="14100"/>
          <ac:spMkLst>
            <pc:docMk/>
            <pc:sldMk cId="497005000" sldId="1105"/>
            <ac:spMk id="47" creationId="{A99F525E-8BA7-7A4E-037A-5B7F8CF37ED7}"/>
          </ac:spMkLst>
        </pc:spChg>
        <pc:spChg chg="mod">
          <ac:chgData name="Freeland LtCol Joshua C" userId="e7e84835-938d-4d96-b8e8-d9f4848fb182" providerId="ADAL" clId="{D93CD304-9AC5-4EE0-80FC-04AE71F924D5}" dt="2026-04-19T19:23:58.613" v="7084" actId="14100"/>
          <ac:spMkLst>
            <pc:docMk/>
            <pc:sldMk cId="497005000" sldId="1105"/>
            <ac:spMk id="48" creationId="{82BE9069-32A7-7DD8-3C1D-94D5901E623C}"/>
          </ac:spMkLst>
        </pc:spChg>
        <pc:spChg chg="mod">
          <ac:chgData name="Freeland LtCol Joshua C" userId="e7e84835-938d-4d96-b8e8-d9f4848fb182" providerId="ADAL" clId="{D93CD304-9AC5-4EE0-80FC-04AE71F924D5}" dt="2026-04-19T19:23:58.613" v="7084" actId="14100"/>
          <ac:spMkLst>
            <pc:docMk/>
            <pc:sldMk cId="497005000" sldId="1105"/>
            <ac:spMk id="49" creationId="{BA4D5986-6474-401E-949D-2A5DA2CD1F7C}"/>
          </ac:spMkLst>
        </pc:spChg>
        <pc:spChg chg="mod">
          <ac:chgData name="Freeland LtCol Joshua C" userId="e7e84835-938d-4d96-b8e8-d9f4848fb182" providerId="ADAL" clId="{D93CD304-9AC5-4EE0-80FC-04AE71F924D5}" dt="2026-04-19T19:23:58.613" v="7084" actId="14100"/>
          <ac:spMkLst>
            <pc:docMk/>
            <pc:sldMk cId="497005000" sldId="1105"/>
            <ac:spMk id="50" creationId="{B490A537-656E-C531-93D2-783E9A02029E}"/>
          </ac:spMkLst>
        </pc:spChg>
        <pc:spChg chg="mod">
          <ac:chgData name="Freeland LtCol Joshua C" userId="e7e84835-938d-4d96-b8e8-d9f4848fb182" providerId="ADAL" clId="{D93CD304-9AC5-4EE0-80FC-04AE71F924D5}" dt="2026-04-19T19:23:58.613" v="7084" actId="14100"/>
          <ac:spMkLst>
            <pc:docMk/>
            <pc:sldMk cId="497005000" sldId="1105"/>
            <ac:spMk id="51" creationId="{F5AB44B5-C231-DD3F-4DDC-DBF88061FF7E}"/>
          </ac:spMkLst>
        </pc:spChg>
        <pc:spChg chg="add del mod">
          <ac:chgData name="Freeland LtCol Joshua C" userId="e7e84835-938d-4d96-b8e8-d9f4848fb182" providerId="ADAL" clId="{D93CD304-9AC5-4EE0-80FC-04AE71F924D5}" dt="2026-04-19T19:48:00.988" v="7202" actId="478"/>
          <ac:spMkLst>
            <pc:docMk/>
            <pc:sldMk cId="497005000" sldId="1105"/>
            <ac:spMk id="53" creationId="{4A8848EB-A508-609C-221E-B6FEAD195FEB}"/>
          </ac:spMkLst>
        </pc:spChg>
        <pc:spChg chg="add del mod">
          <ac:chgData name="Freeland LtCol Joshua C" userId="e7e84835-938d-4d96-b8e8-d9f4848fb182" providerId="ADAL" clId="{D93CD304-9AC5-4EE0-80FC-04AE71F924D5}" dt="2026-04-19T19:48:01.923" v="7203" actId="478"/>
          <ac:spMkLst>
            <pc:docMk/>
            <pc:sldMk cId="497005000" sldId="1105"/>
            <ac:spMk id="54" creationId="{0067C203-88A8-8C42-F0EF-B9D3CF114537}"/>
          </ac:spMkLst>
        </pc:spChg>
        <pc:spChg chg="add del mod">
          <ac:chgData name="Freeland LtCol Joshua C" userId="e7e84835-938d-4d96-b8e8-d9f4848fb182" providerId="ADAL" clId="{D93CD304-9AC5-4EE0-80FC-04AE71F924D5}" dt="2026-04-19T19:48:02.568" v="7204" actId="478"/>
          <ac:spMkLst>
            <pc:docMk/>
            <pc:sldMk cId="497005000" sldId="1105"/>
            <ac:spMk id="55" creationId="{8B38DC2B-5049-95ED-3E6A-DFE28778423E}"/>
          </ac:spMkLst>
        </pc:spChg>
        <pc:spChg chg="add">
          <ac:chgData name="Freeland LtCol Joshua C" userId="e7e84835-938d-4d96-b8e8-d9f4848fb182" providerId="ADAL" clId="{D93CD304-9AC5-4EE0-80FC-04AE71F924D5}" dt="2026-04-19T19:19:09.575" v="7062" actId="22"/>
          <ac:spMkLst>
            <pc:docMk/>
            <pc:sldMk cId="497005000" sldId="1105"/>
            <ac:spMk id="73" creationId="{2D19478F-5A07-4CCC-A396-D5980969FD56}"/>
          </ac:spMkLst>
        </pc:spChg>
        <pc:spChg chg="add mod">
          <ac:chgData name="Freeland LtCol Joshua C" userId="e7e84835-938d-4d96-b8e8-d9f4848fb182" providerId="ADAL" clId="{D93CD304-9AC5-4EE0-80FC-04AE71F924D5}" dt="2026-04-19T19:52:45.498" v="7323" actId="164"/>
          <ac:spMkLst>
            <pc:docMk/>
            <pc:sldMk cId="497005000" sldId="1105"/>
            <ac:spMk id="76" creationId="{BC904307-E375-CF67-C5A5-5BFC2782CFC7}"/>
          </ac:spMkLst>
        </pc:spChg>
        <pc:spChg chg="add mod">
          <ac:chgData name="Freeland LtCol Joshua C" userId="e7e84835-938d-4d96-b8e8-d9f4848fb182" providerId="ADAL" clId="{D93CD304-9AC5-4EE0-80FC-04AE71F924D5}" dt="2026-04-19T19:52:45.498" v="7323" actId="164"/>
          <ac:spMkLst>
            <pc:docMk/>
            <pc:sldMk cId="497005000" sldId="1105"/>
            <ac:spMk id="77" creationId="{5522F5A2-2C5D-DBEA-CD61-290F17DC4922}"/>
          </ac:spMkLst>
        </pc:spChg>
        <pc:spChg chg="add mod">
          <ac:chgData name="Freeland LtCol Joshua C" userId="e7e84835-938d-4d96-b8e8-d9f4848fb182" providerId="ADAL" clId="{D93CD304-9AC5-4EE0-80FC-04AE71F924D5}" dt="2026-04-19T19:52:45.498" v="7323" actId="164"/>
          <ac:spMkLst>
            <pc:docMk/>
            <pc:sldMk cId="497005000" sldId="1105"/>
            <ac:spMk id="78" creationId="{2B45A089-B95A-451B-5C5F-307A48300440}"/>
          </ac:spMkLst>
        </pc:spChg>
        <pc:spChg chg="add mod">
          <ac:chgData name="Freeland LtCol Joshua C" userId="e7e84835-938d-4d96-b8e8-d9f4848fb182" providerId="ADAL" clId="{D93CD304-9AC5-4EE0-80FC-04AE71F924D5}" dt="2026-04-19T19:52:45.498" v="7323" actId="164"/>
          <ac:spMkLst>
            <pc:docMk/>
            <pc:sldMk cId="497005000" sldId="1105"/>
            <ac:spMk id="79" creationId="{F7995EC3-2381-8C7D-B52C-AF3740F9E53F}"/>
          </ac:spMkLst>
        </pc:spChg>
        <pc:grpChg chg="add mod">
          <ac:chgData name="Freeland LtCol Joshua C" userId="e7e84835-938d-4d96-b8e8-d9f4848fb182" providerId="ADAL" clId="{D93CD304-9AC5-4EE0-80FC-04AE71F924D5}" dt="2026-04-19T19:52:45.498" v="7323" actId="164"/>
          <ac:grpSpMkLst>
            <pc:docMk/>
            <pc:sldMk cId="497005000" sldId="1105"/>
            <ac:grpSpMk id="80" creationId="{EBA04D2A-926B-C229-C74B-E1DC73762348}"/>
          </ac:grpSpMkLst>
        </pc:grpChg>
        <pc:picChg chg="mod">
          <ac:chgData name="Freeland LtCol Joshua C" userId="e7e84835-938d-4d96-b8e8-d9f4848fb182" providerId="ADAL" clId="{D93CD304-9AC5-4EE0-80FC-04AE71F924D5}" dt="2026-04-19T19:08:44.393" v="6831" actId="1076"/>
          <ac:picMkLst>
            <pc:docMk/>
            <pc:sldMk cId="497005000" sldId="1105"/>
            <ac:picMk id="2" creationId="{9378BC7E-7FD6-6A0F-8905-66E2FBA42AB9}"/>
          </ac:picMkLst>
        </pc:picChg>
        <pc:picChg chg="del">
          <ac:chgData name="Freeland LtCol Joshua C" userId="e7e84835-938d-4d96-b8e8-d9f4848fb182" providerId="ADAL" clId="{D93CD304-9AC5-4EE0-80FC-04AE71F924D5}" dt="2026-04-19T19:08:51.058" v="6833" actId="478"/>
          <ac:picMkLst>
            <pc:docMk/>
            <pc:sldMk cId="497005000" sldId="1105"/>
            <ac:picMk id="12" creationId="{42B17743-734C-D7F7-494A-8D53DB411ADB}"/>
          </ac:picMkLst>
        </pc:picChg>
        <pc:picChg chg="mod">
          <ac:chgData name="Freeland LtCol Joshua C" userId="e7e84835-938d-4d96-b8e8-d9f4848fb182" providerId="ADAL" clId="{D93CD304-9AC5-4EE0-80FC-04AE71F924D5}" dt="2026-04-19T19:08:44.393" v="6831" actId="1076"/>
          <ac:picMkLst>
            <pc:docMk/>
            <pc:sldMk cId="497005000" sldId="1105"/>
            <ac:picMk id="20" creationId="{0FEA97B2-178A-3262-9B8C-1A9AD96F71FF}"/>
          </ac:picMkLst>
        </pc:picChg>
        <pc:picChg chg="mod">
          <ac:chgData name="Freeland LtCol Joshua C" userId="e7e84835-938d-4d96-b8e8-d9f4848fb182" providerId="ADAL" clId="{D93CD304-9AC5-4EE0-80FC-04AE71F924D5}" dt="2026-04-19T19:08:44.393" v="6831" actId="1076"/>
          <ac:picMkLst>
            <pc:docMk/>
            <pc:sldMk cId="497005000" sldId="1105"/>
            <ac:picMk id="25" creationId="{C6678008-7A5B-95A9-C3C5-2BF42B7FF0F0}"/>
          </ac:picMkLst>
        </pc:picChg>
        <pc:picChg chg="del">
          <ac:chgData name="Freeland LtCol Joshua C" userId="e7e84835-938d-4d96-b8e8-d9f4848fb182" providerId="ADAL" clId="{D93CD304-9AC5-4EE0-80FC-04AE71F924D5}" dt="2026-04-19T19:08:33.476" v="6817" actId="478"/>
          <ac:picMkLst>
            <pc:docMk/>
            <pc:sldMk cId="497005000" sldId="1105"/>
            <ac:picMk id="34" creationId="{EED2FFBD-CD33-F03C-9E0D-2AE50D747C6C}"/>
          </ac:picMkLst>
        </pc:picChg>
        <pc:picChg chg="mod">
          <ac:chgData name="Freeland LtCol Joshua C" userId="e7e84835-938d-4d96-b8e8-d9f4848fb182" providerId="ADAL" clId="{D93CD304-9AC5-4EE0-80FC-04AE71F924D5}" dt="2026-04-19T19:14:43.007" v="6964" actId="14100"/>
          <ac:picMkLst>
            <pc:docMk/>
            <pc:sldMk cId="497005000" sldId="1105"/>
            <ac:picMk id="36" creationId="{B1E93351-3CD4-4155-BD1C-5A9AA64E483F}"/>
          </ac:picMkLst>
        </pc:picChg>
        <pc:picChg chg="mod">
          <ac:chgData name="Freeland LtCol Joshua C" userId="e7e84835-938d-4d96-b8e8-d9f4848fb182" providerId="ADAL" clId="{D93CD304-9AC5-4EE0-80FC-04AE71F924D5}" dt="2026-04-19T19:23:58.613" v="7084" actId="14100"/>
          <ac:picMkLst>
            <pc:docMk/>
            <pc:sldMk cId="497005000" sldId="1105"/>
            <ac:picMk id="42" creationId="{B3CFDF67-A9D0-3927-5DFF-7AF5CD1D4F1A}"/>
          </ac:picMkLst>
        </pc:picChg>
        <pc:picChg chg="mod">
          <ac:chgData name="Freeland LtCol Joshua C" userId="e7e84835-938d-4d96-b8e8-d9f4848fb182" providerId="ADAL" clId="{D93CD304-9AC5-4EE0-80FC-04AE71F924D5}" dt="2026-04-19T19:23:58.613" v="7084" actId="14100"/>
          <ac:picMkLst>
            <pc:docMk/>
            <pc:sldMk cId="497005000" sldId="1105"/>
            <ac:picMk id="43" creationId="{9A7BD6BB-0F0A-DCF4-A71B-42347F467CBB}"/>
          </ac:picMkLst>
        </pc:picChg>
        <pc:picChg chg="del">
          <ac:chgData name="Freeland LtCol Joshua C" userId="e7e84835-938d-4d96-b8e8-d9f4848fb182" providerId="ADAL" clId="{D93CD304-9AC5-4EE0-80FC-04AE71F924D5}" dt="2026-04-19T19:15:37.984" v="6968" actId="21"/>
          <ac:picMkLst>
            <pc:docMk/>
            <pc:sldMk cId="497005000" sldId="1105"/>
            <ac:picMk id="45" creationId="{AF3B84E5-BE89-2704-2CE1-C9651312B18F}"/>
          </ac:picMkLst>
        </pc:picChg>
        <pc:picChg chg="mod">
          <ac:chgData name="Freeland LtCol Joshua C" userId="e7e84835-938d-4d96-b8e8-d9f4848fb182" providerId="ADAL" clId="{D93CD304-9AC5-4EE0-80FC-04AE71F924D5}" dt="2026-04-19T19:23:58.613" v="7084" actId="14100"/>
          <ac:picMkLst>
            <pc:docMk/>
            <pc:sldMk cId="497005000" sldId="1105"/>
            <ac:picMk id="52" creationId="{2F690316-18FB-6FB8-079B-5F4210523DA4}"/>
          </ac:picMkLst>
        </pc:picChg>
        <pc:picChg chg="add mod">
          <ac:chgData name="Freeland LtCol Joshua C" userId="e7e84835-938d-4d96-b8e8-d9f4848fb182" providerId="ADAL" clId="{D93CD304-9AC5-4EE0-80FC-04AE71F924D5}" dt="2026-04-19T19:50:51.987" v="7316" actId="1076"/>
          <ac:picMkLst>
            <pc:docMk/>
            <pc:sldMk cId="497005000" sldId="1105"/>
            <ac:picMk id="56" creationId="{30F26085-EB98-6546-632D-C788AB782D2D}"/>
          </ac:picMkLst>
        </pc:picChg>
        <pc:picChg chg="add mod">
          <ac:chgData name="Freeland LtCol Joshua C" userId="e7e84835-938d-4d96-b8e8-d9f4848fb182" providerId="ADAL" clId="{D93CD304-9AC5-4EE0-80FC-04AE71F924D5}" dt="2026-04-19T19:50:51.987" v="7316" actId="1076"/>
          <ac:picMkLst>
            <pc:docMk/>
            <pc:sldMk cId="497005000" sldId="1105"/>
            <ac:picMk id="58" creationId="{14FE3B87-B968-49EA-F62A-4EB57EEC2C6E}"/>
          </ac:picMkLst>
        </pc:picChg>
        <pc:picChg chg="add mod">
          <ac:chgData name="Freeland LtCol Joshua C" userId="e7e84835-938d-4d96-b8e8-d9f4848fb182" providerId="ADAL" clId="{D93CD304-9AC5-4EE0-80FC-04AE71F924D5}" dt="2026-04-19T19:50:51.987" v="7316" actId="1076"/>
          <ac:picMkLst>
            <pc:docMk/>
            <pc:sldMk cId="497005000" sldId="1105"/>
            <ac:picMk id="59" creationId="{A8DB67CE-4094-09F4-D0FC-DC5F78A7BAEB}"/>
          </ac:picMkLst>
        </pc:picChg>
        <pc:picChg chg="add mod">
          <ac:chgData name="Freeland LtCol Joshua C" userId="e7e84835-938d-4d96-b8e8-d9f4848fb182" providerId="ADAL" clId="{D93CD304-9AC5-4EE0-80FC-04AE71F924D5}" dt="2026-04-19T19:50:51.987" v="7316" actId="1076"/>
          <ac:picMkLst>
            <pc:docMk/>
            <pc:sldMk cId="497005000" sldId="1105"/>
            <ac:picMk id="60" creationId="{5EEEC7E6-6205-B2BE-307B-D0DD89277321}"/>
          </ac:picMkLst>
        </pc:picChg>
        <pc:picChg chg="add mod">
          <ac:chgData name="Freeland LtCol Joshua C" userId="e7e84835-938d-4d96-b8e8-d9f4848fb182" providerId="ADAL" clId="{D93CD304-9AC5-4EE0-80FC-04AE71F924D5}" dt="2026-04-19T19:50:51.987" v="7316" actId="1076"/>
          <ac:picMkLst>
            <pc:docMk/>
            <pc:sldMk cId="497005000" sldId="1105"/>
            <ac:picMk id="61" creationId="{554CB085-5F4D-D61B-A889-47F1C57CC43F}"/>
          </ac:picMkLst>
        </pc:picChg>
        <pc:picChg chg="add mod">
          <ac:chgData name="Freeland LtCol Joshua C" userId="e7e84835-938d-4d96-b8e8-d9f4848fb182" providerId="ADAL" clId="{D93CD304-9AC5-4EE0-80FC-04AE71F924D5}" dt="2026-04-19T19:15:06.996" v="6965"/>
          <ac:picMkLst>
            <pc:docMk/>
            <pc:sldMk cId="497005000" sldId="1105"/>
            <ac:picMk id="62" creationId="{9E90B38F-58A2-C0DA-774D-DFD4348F34C1}"/>
          </ac:picMkLst>
        </pc:picChg>
        <pc:picChg chg="add mod ord">
          <ac:chgData name="Freeland LtCol Joshua C" userId="e7e84835-938d-4d96-b8e8-d9f4848fb182" providerId="ADAL" clId="{D93CD304-9AC5-4EE0-80FC-04AE71F924D5}" dt="2026-04-19T19:52:45.498" v="7323" actId="164"/>
          <ac:picMkLst>
            <pc:docMk/>
            <pc:sldMk cId="497005000" sldId="1105"/>
            <ac:picMk id="64" creationId="{B04E501E-33EA-D1A1-726E-CA194C414D06}"/>
          </ac:picMkLst>
        </pc:picChg>
        <pc:picChg chg="add mod ord">
          <ac:chgData name="Freeland LtCol Joshua C" userId="e7e84835-938d-4d96-b8e8-d9f4848fb182" providerId="ADAL" clId="{D93CD304-9AC5-4EE0-80FC-04AE71F924D5}" dt="2026-04-19T19:52:45.498" v="7323" actId="164"/>
          <ac:picMkLst>
            <pc:docMk/>
            <pc:sldMk cId="497005000" sldId="1105"/>
            <ac:picMk id="65" creationId="{AF3B84E5-BE89-2704-2CE1-C9651312B18F}"/>
          </ac:picMkLst>
        </pc:picChg>
        <pc:picChg chg="add mod ord">
          <ac:chgData name="Freeland LtCol Joshua C" userId="e7e84835-938d-4d96-b8e8-d9f4848fb182" providerId="ADAL" clId="{D93CD304-9AC5-4EE0-80FC-04AE71F924D5}" dt="2026-04-19T19:52:45.498" v="7323" actId="164"/>
          <ac:picMkLst>
            <pc:docMk/>
            <pc:sldMk cId="497005000" sldId="1105"/>
            <ac:picMk id="68" creationId="{7310A7DF-AB2D-7369-69BB-FAC71B14BB31}"/>
          </ac:picMkLst>
        </pc:picChg>
        <pc:picChg chg="del">
          <ac:chgData name="Freeland LtCol Joshua C" userId="e7e84835-938d-4d96-b8e8-d9f4848fb182" providerId="ADAL" clId="{D93CD304-9AC5-4EE0-80FC-04AE71F924D5}" dt="2026-04-19T19:08:47.930" v="6832" actId="478"/>
          <ac:picMkLst>
            <pc:docMk/>
            <pc:sldMk cId="497005000" sldId="1105"/>
            <ac:picMk id="69" creationId="{30F550B7-1B70-4BDC-64D8-4D24D3680AA5}"/>
          </ac:picMkLst>
        </pc:picChg>
        <pc:picChg chg="add mod ord">
          <ac:chgData name="Freeland LtCol Joshua C" userId="e7e84835-938d-4d96-b8e8-d9f4848fb182" providerId="ADAL" clId="{D93CD304-9AC5-4EE0-80FC-04AE71F924D5}" dt="2026-04-19T19:52:45.498" v="7323" actId="164"/>
          <ac:picMkLst>
            <pc:docMk/>
            <pc:sldMk cId="497005000" sldId="1105"/>
            <ac:picMk id="71" creationId="{8CCC3F89-EA58-02E4-8247-3CDEB6C191DD}"/>
          </ac:picMkLst>
        </pc:picChg>
        <pc:picChg chg="add mod ord">
          <ac:chgData name="Freeland LtCol Joshua C" userId="e7e84835-938d-4d96-b8e8-d9f4848fb182" providerId="ADAL" clId="{D93CD304-9AC5-4EE0-80FC-04AE71F924D5}" dt="2026-04-19T19:52:45.498" v="7323" actId="164"/>
          <ac:picMkLst>
            <pc:docMk/>
            <pc:sldMk cId="497005000" sldId="1105"/>
            <ac:picMk id="75" creationId="{A3A32E39-4091-F980-D122-B6D36ACD002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154" cy="465773"/>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326" y="0"/>
            <a:ext cx="3044153" cy="465773"/>
          </a:xfrm>
          <a:prstGeom prst="rect">
            <a:avLst/>
          </a:prstGeom>
        </p:spPr>
        <p:txBody>
          <a:bodyPr vert="horz" lIns="91567" tIns="45785" rIns="91567" bIns="45785" rtlCol="0"/>
          <a:lstStyle>
            <a:lvl1pPr algn="r">
              <a:defRPr sz="1200"/>
            </a:lvl1pPr>
          </a:lstStyle>
          <a:p>
            <a:fld id="{3180CD21-A7FF-4499-AF7F-D30B9FCED29B}" type="datetimeFigureOut">
              <a:rPr lang="en-US" smtClean="0"/>
              <a:t>4/19/2026</a:t>
            </a:fld>
            <a:endParaRPr lang="en-US"/>
          </a:p>
        </p:txBody>
      </p:sp>
      <p:sp>
        <p:nvSpPr>
          <p:cNvPr id="4" name="Footer Placeholder 3"/>
          <p:cNvSpPr>
            <a:spLocks noGrp="1"/>
          </p:cNvSpPr>
          <p:nvPr>
            <p:ph type="ftr" sz="quarter" idx="2"/>
          </p:nvPr>
        </p:nvSpPr>
        <p:spPr>
          <a:xfrm>
            <a:off x="0" y="8841739"/>
            <a:ext cx="3044154" cy="465773"/>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326" y="8841739"/>
            <a:ext cx="3044153" cy="465773"/>
          </a:xfrm>
          <a:prstGeom prst="rect">
            <a:avLst/>
          </a:prstGeom>
        </p:spPr>
        <p:txBody>
          <a:bodyPr vert="horz" lIns="91567" tIns="45785" rIns="91567" bIns="45785" rtlCol="0" anchor="b"/>
          <a:lstStyle>
            <a:lvl1pPr algn="r">
              <a:defRPr sz="1200"/>
            </a:lvl1pPr>
          </a:lstStyle>
          <a:p>
            <a:fld id="{0E5B2C95-8381-4169-977A-42EDA576085E}" type="slidenum">
              <a:rPr lang="en-US" smtClean="0"/>
              <a:t>‹#›</a:t>
            </a:fld>
            <a:endParaRPr lang="en-US"/>
          </a:p>
        </p:txBody>
      </p:sp>
    </p:spTree>
    <p:extLst>
      <p:ext uri="{BB962C8B-B14F-4D97-AF65-F5344CB8AC3E}">
        <p14:creationId xmlns:p14="http://schemas.microsoft.com/office/powerpoint/2010/main" val="1762523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03" tIns="46652" rIns="93303" bIns="46652" rtlCol="0"/>
          <a:lstStyle>
            <a:lvl1pPr algn="l">
              <a:defRPr sz="1200"/>
            </a:lvl1pPr>
          </a:lstStyle>
          <a:p>
            <a:endParaRPr lang="en-US"/>
          </a:p>
        </p:txBody>
      </p:sp>
      <p:sp>
        <p:nvSpPr>
          <p:cNvPr id="3" name="Date Placeholder 2"/>
          <p:cNvSpPr>
            <a:spLocks noGrp="1"/>
          </p:cNvSpPr>
          <p:nvPr>
            <p:ph type="dt" idx="1"/>
          </p:nvPr>
        </p:nvSpPr>
        <p:spPr>
          <a:xfrm>
            <a:off x="3978134" y="0"/>
            <a:ext cx="3043343" cy="465455"/>
          </a:xfrm>
          <a:prstGeom prst="rect">
            <a:avLst/>
          </a:prstGeom>
        </p:spPr>
        <p:txBody>
          <a:bodyPr vert="horz" lIns="93303" tIns="46652" rIns="93303" bIns="46652" rtlCol="0"/>
          <a:lstStyle>
            <a:lvl1pPr algn="r">
              <a:defRPr sz="1200"/>
            </a:lvl1pPr>
          </a:lstStyle>
          <a:p>
            <a:fld id="{7D551BA8-D3EB-4C9E-8494-943175F7EE37}" type="datetimeFigureOut">
              <a:rPr lang="en-US" smtClean="0"/>
              <a:t>4/19/2026</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03" tIns="46652" rIns="93303" bIns="46652" rtlCol="0" anchor="ctr"/>
          <a:lstStyle/>
          <a:p>
            <a:endParaRPr lang="en-US"/>
          </a:p>
        </p:txBody>
      </p:sp>
      <p:sp>
        <p:nvSpPr>
          <p:cNvPr id="5" name="Notes Placeholder 4"/>
          <p:cNvSpPr>
            <a:spLocks noGrp="1"/>
          </p:cNvSpPr>
          <p:nvPr>
            <p:ph type="body" sz="quarter" idx="3"/>
          </p:nvPr>
        </p:nvSpPr>
        <p:spPr>
          <a:xfrm>
            <a:off x="702311" y="4421824"/>
            <a:ext cx="5618480" cy="4189095"/>
          </a:xfrm>
          <a:prstGeom prst="rect">
            <a:avLst/>
          </a:prstGeom>
        </p:spPr>
        <p:txBody>
          <a:bodyPr vert="horz" lIns="93303" tIns="46652" rIns="93303" bIns="466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5455"/>
          </a:xfrm>
          <a:prstGeom prst="rect">
            <a:avLst/>
          </a:prstGeom>
        </p:spPr>
        <p:txBody>
          <a:bodyPr vert="horz" lIns="93303" tIns="46652" rIns="93303" bIns="46652"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1"/>
            <a:ext cx="3043343" cy="465455"/>
          </a:xfrm>
          <a:prstGeom prst="rect">
            <a:avLst/>
          </a:prstGeom>
        </p:spPr>
        <p:txBody>
          <a:bodyPr vert="horz" lIns="93303" tIns="46652" rIns="93303" bIns="46652" rtlCol="0" anchor="b"/>
          <a:lstStyle>
            <a:lvl1pPr algn="r">
              <a:defRPr sz="1200"/>
            </a:lvl1pPr>
          </a:lstStyle>
          <a:p>
            <a:fld id="{6B4320E4-D352-4484-9C23-0937DE223481}" type="slidenum">
              <a:rPr lang="en-US" smtClean="0"/>
              <a:t>‹#›</a:t>
            </a:fld>
            <a:endParaRPr lang="en-US"/>
          </a:p>
        </p:txBody>
      </p:sp>
    </p:spTree>
    <p:extLst>
      <p:ext uri="{BB962C8B-B14F-4D97-AF65-F5344CB8AC3E}">
        <p14:creationId xmlns:p14="http://schemas.microsoft.com/office/powerpoint/2010/main" val="180998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Good afternoon, ladies and gentlemen. Today, we will be discussing Capability Development within the new Joint Force Requirements Process.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name is Lieutenant Colonel Joshua Freeland, call sign "Tapeworm." I am a MAGTF Planner assigned to the Marine Corps Integration Division of the Capabilities Development Directorate. We are the Marine Corps organization dedicated to the planning of the Service’s Program Objective Memorandum.</a:t>
            </a:r>
          </a:p>
          <a:p>
            <a:endParaRPr lang="en-US" dirty="0"/>
          </a:p>
        </p:txBody>
      </p:sp>
      <p:sp>
        <p:nvSpPr>
          <p:cNvPr id="4" name="Slide Number Placeholder 3"/>
          <p:cNvSpPr>
            <a:spLocks noGrp="1"/>
          </p:cNvSpPr>
          <p:nvPr>
            <p:ph type="sldNum" sz="quarter" idx="10"/>
          </p:nvPr>
        </p:nvSpPr>
        <p:spPr/>
        <p:txBody>
          <a:bodyPr/>
          <a:lstStyle/>
          <a:p>
            <a:fld id="{6B4320E4-D352-4484-9C23-0937DE223481}" type="slidenum">
              <a:rPr lang="en-US" smtClean="0"/>
              <a:t>1</a:t>
            </a:fld>
            <a:endParaRPr lang="en-US"/>
          </a:p>
        </p:txBody>
      </p:sp>
    </p:spTree>
    <p:extLst>
      <p:ext uri="{BB962C8B-B14F-4D97-AF65-F5344CB8AC3E}">
        <p14:creationId xmlns:p14="http://schemas.microsoft.com/office/powerpoint/2010/main" val="68726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vert="horz" lIns="93303" tIns="46652" rIns="93303" bIns="46652" rtlCol="0"/>
          <a:lstStyle/>
          <a:p>
            <a:r>
              <a:rPr lang="en-US" sz="1200" b="0" i="0" kern="1200" dirty="0">
                <a:solidFill>
                  <a:schemeClr val="tx1"/>
                </a:solidFill>
                <a:effectLst/>
                <a:latin typeface="+mn-lt"/>
                <a:ea typeface="+mn-ea"/>
                <a:cs typeface="+mn-cs"/>
              </a:rPr>
              <a:t>What you see on the news, and what dominates our operational focus daily, is Force Employment. It is about the Marines on the ground </a:t>
            </a:r>
            <a:r>
              <a:rPr lang="en-US" sz="1200" b="0" i="1" kern="1200" dirty="0">
                <a:solidFill>
                  <a:schemeClr val="tx1"/>
                </a:solidFill>
                <a:effectLst/>
                <a:latin typeface="+mn-lt"/>
                <a:ea typeface="+mn-ea"/>
                <a:cs typeface="+mn-cs"/>
              </a:rPr>
              <a:t>right now</a:t>
            </a:r>
            <a:r>
              <a:rPr lang="en-US" sz="1200" b="0" i="0" kern="1200" dirty="0">
                <a:solidFill>
                  <a:schemeClr val="tx1"/>
                </a:solidFill>
                <a:effectLst/>
                <a:latin typeface="+mn-lt"/>
                <a:ea typeface="+mn-ea"/>
                <a:cs typeface="+mn-cs"/>
              </a:rPr>
              <a:t>—conducting operations like SOUTHERN SPEAR or EPIC FURY, operating from the littorals to the southern border. We are absolutely committed to ensuring these warfighters have everything they need to fight and win... </a:t>
            </a:r>
            <a:r>
              <a:rPr lang="en-US" sz="1200" b="0" i="1" kern="1200" dirty="0">
                <a:solidFill>
                  <a:schemeClr val="tx1"/>
                </a:solidFill>
                <a:effectLst/>
                <a:latin typeface="+mn-lt"/>
                <a:ea typeface="+mn-ea"/>
                <a:cs typeface="+mn-cs"/>
              </a:rPr>
              <a:t>tonight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But our responsibility does not end there. At some point in the past, someone was focused on preparing for the battlefield </a:t>
            </a:r>
            <a:r>
              <a:rPr lang="en-US" sz="1200" b="0" i="1" kern="1200" dirty="0">
                <a:solidFill>
                  <a:schemeClr val="tx1"/>
                </a:solidFill>
                <a:effectLst/>
                <a:latin typeface="+mn-lt"/>
                <a:ea typeface="+mn-ea"/>
                <a:cs typeface="+mn-cs"/>
              </a:rPr>
              <a:t>we</a:t>
            </a:r>
            <a:r>
              <a:rPr lang="en-US" sz="1200" b="0" i="0" kern="1200" dirty="0">
                <a:solidFill>
                  <a:schemeClr val="tx1"/>
                </a:solidFill>
                <a:effectLst/>
                <a:latin typeface="+mn-lt"/>
                <a:ea typeface="+mn-ea"/>
                <a:cs typeface="+mn-cs"/>
              </a:rPr>
              <a:t> are operating on today. Now, it is our turn to prepare for the challenges of tomorrow.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1]] So, we must ask the fundamental question: Who is focused on the force of the future? Who is designing the capabilities for the young men and women who haven't even enlisted yet, but who will be called upon to prevail in the contested environment of 2040?</a:t>
            </a:r>
          </a:p>
          <a:p>
            <a:r>
              <a:rPr lang="en-US" sz="1200" b="0" i="0" kern="1200" dirty="0">
                <a:solidFill>
                  <a:schemeClr val="tx1"/>
                </a:solidFill>
                <a:effectLst/>
                <a:latin typeface="+mn-lt"/>
                <a:ea typeface="+mn-ea"/>
                <a:cs typeface="+mn-cs"/>
              </a:rPr>
              <a:t>That is the realm of Force Development and Force Design. It is the long, hard, analytical process of ensuring the next generation is prepared. This creates the central tension of our enterprise: how do we balance the urgent, non-negotiable needs of the warfighter on the left... with the critical, strategic needs of the future force on the right?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2]] To navigate this challenge, we must use a common lexicon. For the remainder of this brief, we will use the official definitions from the Joint Force Requirements Manual to define our time epochs.</a:t>
            </a:r>
          </a:p>
          <a:p>
            <a:r>
              <a:rPr lang="en-US" sz="1200" b="0" i="0" kern="1200" dirty="0">
                <a:solidFill>
                  <a:schemeClr val="tx1"/>
                </a:solidFill>
                <a:effectLst/>
                <a:latin typeface="+mn-lt"/>
                <a:ea typeface="+mn-ea"/>
                <a:cs typeface="+mn-cs"/>
              </a:rPr>
              <a:t>When we speak of Force Employment, we are referring to the near-term: from now to two years out.</a:t>
            </a:r>
          </a:p>
          <a:p>
            <a:r>
              <a:rPr lang="en-US" sz="1200" b="0" i="0" kern="1200" dirty="0">
                <a:solidFill>
                  <a:schemeClr val="tx1"/>
                </a:solidFill>
                <a:effectLst/>
                <a:latin typeface="+mn-lt"/>
                <a:ea typeface="+mn-ea"/>
                <a:cs typeface="+mn-cs"/>
              </a:rPr>
              <a:t>When we speak of Force Development and Force Design, we are referring to the mid- and long-term, respectively.</a:t>
            </a:r>
          </a:p>
          <a:p>
            <a:r>
              <a:rPr lang="en-US" sz="1200" b="0" i="0" kern="1200" dirty="0">
                <a:solidFill>
                  <a:schemeClr val="tx1"/>
                </a:solidFill>
                <a:effectLst/>
                <a:latin typeface="+mn-lt"/>
                <a:ea typeface="+mn-ea"/>
                <a:cs typeface="+mn-cs"/>
              </a:rPr>
              <a:t>Near-term, mid-term, and long-term. This is the framework that guides our entire capability development process.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Some criticisms from 2005 on the strategic thinkers and Force Designers which led to the Force we Employ today from Michael T. Klare’s 2005 Article </a:t>
            </a:r>
            <a:r>
              <a:rPr lang="en-US" sz="1200" b="0" i="1" kern="1200" dirty="0">
                <a:solidFill>
                  <a:schemeClr val="tx1"/>
                </a:solidFill>
                <a:effectLst/>
                <a:latin typeface="+mn-lt"/>
                <a:ea typeface="+mn-ea"/>
                <a:cs typeface="+mn-cs"/>
              </a:rPr>
              <a:t>“Revving Up the China Threat”: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at least some US strategists, not to mention giant military contractors, then, the “war on terror” was seen as a distraction that had to be endured until the time was ripe for a resumption of the anti-Chinese initiatives begun in February 2001. That moment seems to have arrived.“</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"However, the shift in emphasis from blocking future rivals to fighting terrorism was troubling to many in the permanent-supremacy crowd who felt that momentum was being lost in the grand campaign to constrain China.“</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"Moreover, antiterrorism places a premium on special forces and low-tech infantry, rather than on the costly sophisticated fighters and warships needed for combat against a major military power."</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4320E4-D352-4484-9C23-0937DE223481}" type="slidenum">
              <a:rPr lang="en-US" smtClean="0"/>
              <a:t>2</a:t>
            </a:fld>
            <a:endParaRPr lang="en-US"/>
          </a:p>
        </p:txBody>
      </p:sp>
    </p:spTree>
    <p:extLst>
      <p:ext uri="{BB962C8B-B14F-4D97-AF65-F5344CB8AC3E}">
        <p14:creationId xmlns:p14="http://schemas.microsoft.com/office/powerpoint/2010/main" val="1979684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My purpose in today’s brief is straightforward: I want to demonstrate to you how the Marine Corps is operationalizing the Joint Force Requirements Process and integrating Mission Engineering to accelerate capability development.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 before we get into the mechanics of how this works, I want to establish the bottom line of what this transformation means for you, our Joint Force and Industry partners.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Marine Corps is fundamentally upgrading our assembly line to become an industry customer of choice. As we go through this brief, I want you to look for three specific themes that define this upgrade: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First</a:t>
            </a:r>
            <a:r>
              <a:rPr lang="en-US" sz="1200" b="0" i="0" kern="1200" dirty="0">
                <a:solidFill>
                  <a:schemeClr val="tx1"/>
                </a:solidFill>
                <a:effectLst/>
                <a:latin typeface="+mn-lt"/>
                <a:ea typeface="+mn-ea"/>
                <a:cs typeface="+mn-cs"/>
              </a:rPr>
              <a:t>, a clearer demand signal. You will see how we are using Mission Engineering upfront to define exactly what our operational gaps are before we ever ask for metal to be bent.</a:t>
            </a:r>
          </a:p>
          <a:p>
            <a:r>
              <a:rPr lang="en-US" sz="1200" b="1" i="0" kern="1200" dirty="0">
                <a:solidFill>
                  <a:schemeClr val="tx1"/>
                </a:solidFill>
                <a:effectLst/>
                <a:latin typeface="+mn-lt"/>
                <a:ea typeface="+mn-ea"/>
                <a:cs typeface="+mn-cs"/>
              </a:rPr>
              <a:t>Second</a:t>
            </a:r>
            <a:r>
              <a:rPr lang="en-US" sz="1200" b="0" i="0" kern="1200" dirty="0">
                <a:solidFill>
                  <a:schemeClr val="tx1"/>
                </a:solidFill>
                <a:effectLst/>
                <a:latin typeface="+mn-lt"/>
                <a:ea typeface="+mn-ea"/>
                <a:cs typeface="+mn-cs"/>
              </a:rPr>
              <a:t>, a flatter bureaucracy. You will see how we have eliminated the seams between requirement generation and acquisition by unifying our leadership under the new Portfolio Acquisition Executive.</a:t>
            </a:r>
          </a:p>
          <a:p>
            <a:r>
              <a:rPr lang="en-US" sz="1200" b="1" i="0" kern="1200" dirty="0">
                <a:solidFill>
                  <a:schemeClr val="tx1"/>
                </a:solidFill>
                <a:effectLst/>
                <a:latin typeface="+mn-lt"/>
                <a:ea typeface="+mn-ea"/>
                <a:cs typeface="+mn-cs"/>
              </a:rPr>
              <a:t>And third</a:t>
            </a:r>
            <a:r>
              <a:rPr lang="en-US" sz="1200" b="0" i="0" kern="1200" dirty="0">
                <a:solidFill>
                  <a:schemeClr val="tx1"/>
                </a:solidFill>
                <a:effectLst/>
                <a:latin typeface="+mn-lt"/>
                <a:ea typeface="+mn-ea"/>
                <a:cs typeface="+mn-cs"/>
              </a:rPr>
              <a:t>, managing by portfolio and accepting risk. You will see how we are moving away from isolated programs to target integrated, multi-domain solutions at the speed of relevance.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walk you through how we are achieving those three things, we will follow this agenda:</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First</a:t>
            </a:r>
            <a:r>
              <a:rPr lang="en-US" sz="1200" b="0" i="0" kern="1200" dirty="0">
                <a:solidFill>
                  <a:schemeClr val="tx1"/>
                </a:solidFill>
                <a:effectLst/>
                <a:latin typeface="+mn-lt"/>
                <a:ea typeface="+mn-ea"/>
                <a:cs typeface="+mn-cs"/>
              </a:rPr>
              <a:t>, I’ll provide some context on Force Development and Design through a historical lens.</a:t>
            </a:r>
          </a:p>
          <a:p>
            <a:r>
              <a:rPr lang="en-US" sz="1200" b="1" i="0" kern="1200" dirty="0">
                <a:solidFill>
                  <a:schemeClr val="tx1"/>
                </a:solidFill>
                <a:effectLst/>
                <a:latin typeface="+mn-lt"/>
                <a:ea typeface="+mn-ea"/>
                <a:cs typeface="+mn-cs"/>
              </a:rPr>
              <a:t>Then</a:t>
            </a:r>
            <a:r>
              <a:rPr lang="en-US" sz="1200" b="0" i="0" kern="1200" dirty="0">
                <a:solidFill>
                  <a:schemeClr val="tx1"/>
                </a:solidFill>
                <a:effectLst/>
                <a:latin typeface="+mn-lt"/>
                <a:ea typeface="+mn-ea"/>
                <a:cs typeface="+mn-cs"/>
              </a:rPr>
              <a:t>, I will use that history to discuss how we are Accelerating the Process through recent reforms.</a:t>
            </a:r>
          </a:p>
          <a:p>
            <a:r>
              <a:rPr lang="en-US" sz="1200" b="1" i="0" kern="1200" dirty="0">
                <a:solidFill>
                  <a:schemeClr val="tx1"/>
                </a:solidFill>
                <a:effectLst/>
                <a:latin typeface="+mn-lt"/>
                <a:ea typeface="+mn-ea"/>
                <a:cs typeface="+mn-cs"/>
              </a:rPr>
              <a:t>Next,</a:t>
            </a:r>
            <a:r>
              <a:rPr lang="en-US" sz="1200" b="0" i="0" kern="1200" dirty="0">
                <a:solidFill>
                  <a:schemeClr val="tx1"/>
                </a:solidFill>
                <a:effectLst/>
                <a:latin typeface="+mn-lt"/>
                <a:ea typeface="+mn-ea"/>
                <a:cs typeface="+mn-cs"/>
              </a:rPr>
              <a:t> I will map out the key Organizations and Roles within the Marine Corps responsible for executing this new framework.</a:t>
            </a:r>
          </a:p>
          <a:p>
            <a:r>
              <a:rPr lang="en-US" sz="1200" b="1" i="0" kern="1200" dirty="0">
                <a:solidFill>
                  <a:schemeClr val="tx1"/>
                </a:solidFill>
                <a:effectLst/>
                <a:latin typeface="+mn-lt"/>
                <a:ea typeface="+mn-ea"/>
                <a:cs typeface="+mn-cs"/>
              </a:rPr>
              <a:t>From there,</a:t>
            </a:r>
            <a:r>
              <a:rPr lang="en-US" sz="1200" b="0" i="0" kern="1200" dirty="0">
                <a:solidFill>
                  <a:schemeClr val="tx1"/>
                </a:solidFill>
                <a:effectLst/>
                <a:latin typeface="+mn-lt"/>
                <a:ea typeface="+mn-ea"/>
                <a:cs typeface="+mn-cs"/>
              </a:rPr>
              <a:t> we'll take a deep dive into the Capabilities Based Assessment itself.</a:t>
            </a:r>
          </a:p>
          <a:p>
            <a:r>
              <a:rPr lang="en-US" sz="1200" b="1" i="0" kern="1200" dirty="0">
                <a:solidFill>
                  <a:schemeClr val="tx1"/>
                </a:solidFill>
                <a:effectLst/>
                <a:latin typeface="+mn-lt"/>
                <a:ea typeface="+mn-ea"/>
                <a:cs typeface="+mn-cs"/>
              </a:rPr>
              <a:t>And finally,</a:t>
            </a:r>
            <a:r>
              <a:rPr lang="en-US" sz="1200" b="0" i="0" kern="1200" dirty="0">
                <a:solidFill>
                  <a:schemeClr val="tx1"/>
                </a:solidFill>
                <a:effectLst/>
                <a:latin typeface="+mn-lt"/>
                <a:ea typeface="+mn-ea"/>
                <a:cs typeface="+mn-cs"/>
              </a:rPr>
              <a:t> we'll show how we are weaving Mission Engineering throughout the entire process to ensure analytical rigor.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understand how all these pieces fit together, it is helpful to visualize this entire lifecycle—from the initial strategic demand signal to the final fielded product—as a continuous, interconnected factory floor. Let's move to the next slide and take a tour of our assembly line.</a:t>
            </a:r>
            <a:endParaRPr lang="en-US" dirty="0"/>
          </a:p>
        </p:txBody>
      </p:sp>
      <p:sp>
        <p:nvSpPr>
          <p:cNvPr id="4" name="Slide Number Placeholder 3"/>
          <p:cNvSpPr>
            <a:spLocks noGrp="1"/>
          </p:cNvSpPr>
          <p:nvPr>
            <p:ph type="sldNum" sz="quarter" idx="5"/>
          </p:nvPr>
        </p:nvSpPr>
        <p:spPr/>
        <p:txBody>
          <a:bodyPr/>
          <a:lstStyle/>
          <a:p>
            <a:fld id="{6B4320E4-D352-4484-9C23-0937DE223481}" type="slidenum">
              <a:rPr lang="en-US" smtClean="0"/>
              <a:t>3</a:t>
            </a:fld>
            <a:endParaRPr lang="en-US"/>
          </a:p>
        </p:txBody>
      </p:sp>
    </p:spTree>
    <p:extLst>
      <p:ext uri="{BB962C8B-B14F-4D97-AF65-F5344CB8AC3E}">
        <p14:creationId xmlns:p14="http://schemas.microsoft.com/office/powerpoint/2010/main" val="124905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06C65-3C08-F2DA-C763-878543383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263A5-187A-B63E-8A1E-D2BDC63BE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92F9E-2F91-94C5-0C32-F5591A019FE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Our assembly line that takes a raw operational concept and turns it into a fielded capability over a twenty-five year horizon is broken into the three interdependent phases we defined earlier: Force Design, Force Development, and Force Employment. I want to make this explicit right up front: Force Development is inherently oriented on the distant future. Because we are identifying the capability requirements for battlefields and threats that may not fully exist yet, patience is a necessary virtue across this enterprise. While the formal terminology for these epochs is relatively new, the underlying process has been operating for decades. To make this tangible, let's look at a concrete, historical example.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1]] </a:t>
            </a:r>
            <a:r>
              <a:rPr lang="en-US" sz="1200" b="0" i="0" kern="1200" dirty="0">
                <a:solidFill>
                  <a:schemeClr val="tx1"/>
                </a:solidFill>
                <a:effectLst/>
                <a:latin typeface="+mn-lt"/>
                <a:ea typeface="+mn-ea"/>
                <a:cs typeface="+mn-cs"/>
              </a:rPr>
              <a:t>Every product on this line starts with a demand signal—our Strategic Guidance. Back in the mid-2000s, the Department was deeply engaged in counter-insurgency. The 2006 Quadrennial Defense Review set the stage, and our 34th Commandant translated that guidance into the Marine Corps Vision and Strategy 2025.</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2]] </a:t>
            </a:r>
            <a:r>
              <a:rPr lang="en-US" sz="1200" b="0" i="0" kern="1200" dirty="0">
                <a:solidFill>
                  <a:schemeClr val="tx1"/>
                </a:solidFill>
                <a:effectLst/>
                <a:latin typeface="+mn-lt"/>
                <a:ea typeface="+mn-ea"/>
                <a:cs typeface="+mn-cs"/>
              </a:rPr>
              <a:t>You can think of Vision &amp; Strategy 2025 as the ancestor to today's Force Design. A key directive in that 2008 document was the explicit need for organic ISR for our small units. That guidance served as the blueprint for a capability requirement, triggering a Capabilities Based Assessment.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3]] </a:t>
            </a:r>
            <a:r>
              <a:rPr lang="en-US" sz="1200" b="0" i="0" kern="1200" dirty="0">
                <a:solidFill>
                  <a:schemeClr val="tx1"/>
                </a:solidFill>
                <a:effectLst/>
                <a:latin typeface="+mn-lt"/>
                <a:ea typeface="+mn-ea"/>
                <a:cs typeface="+mn-cs"/>
              </a:rPr>
              <a:t>That blueprint then moved down the assembly line into Force Development. This is the hard part for the enterprise—the engineering, the testing, the production. This phase demands patience from all stakeholders because we cannot bypass the physics, the integration, or the rigorous testing required to ensure a system is ready for combat. For over a decade, the ISR solution was hammered into reality. By 2017, the system designed to meet that 2008 requirement was ready for the Fleet.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4]] </a:t>
            </a:r>
            <a:r>
              <a:rPr lang="en-US" sz="1200" b="0" i="0" kern="1200" dirty="0">
                <a:solidFill>
                  <a:schemeClr val="tx1"/>
                </a:solidFill>
                <a:effectLst/>
                <a:latin typeface="+mn-lt"/>
                <a:ea typeface="+mn-ea"/>
                <a:cs typeface="+mn-cs"/>
              </a:rPr>
              <a:t>However, right as the final systems were being fielded in 2019, the strategic foundation shifted. The 2018 National Defense Strategy pivoted the entire Department toward Great Power Competition, and the 38th Commandant launched Force Design 2030.</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5]] </a:t>
            </a:r>
            <a:r>
              <a:rPr lang="en-US" sz="1200" b="0" i="0" kern="1200" dirty="0">
                <a:solidFill>
                  <a:schemeClr val="tx1"/>
                </a:solidFill>
                <a:effectLst/>
                <a:latin typeface="+mn-lt"/>
                <a:ea typeface="+mn-ea"/>
                <a:cs typeface="+mn-cs"/>
              </a:rPr>
              <a:t>This created a collision between the Force Employment phase and a new strategic reality. The ISR solution developed was a tool for the previous fight, but the new operating environment revealed a critical gap: the Marine Corps now lacked long-endurance, weaponized ISR.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6]] </a:t>
            </a:r>
            <a:r>
              <a:rPr lang="en-US" sz="1200" b="0" i="0" kern="1200" dirty="0">
                <a:solidFill>
                  <a:schemeClr val="tx1"/>
                </a:solidFill>
                <a:effectLst/>
                <a:latin typeface="+mn-lt"/>
                <a:ea typeface="+mn-ea"/>
                <a:cs typeface="+mn-cs"/>
              </a:rPr>
              <a:t>Because this assembly line does not operate in a vacuum, it had to adapt. The Service made the call to divest of our old systems. Reallocating those resources permitted us to pivot rapidly to acquire the MQ-9A Reaper and contract for Group 3 UAS, which are supporting our operating forces globally today.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bottom line is that this continuous, adaptive cycle works. While we must have the strategic patience to see complex development through, this history proves the system is capable of making difficult choices—trading an asset for a better one to ensure the force is equipped for the war it will actually face.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 even with the understanding that long-term development requires patience, a factory this complex cannot afford an unnecessary decade-long lag between a demand signal and a fielded solution. Let's move to the next slide and look at exactly how we are reforming this enterprise to make this assembly line run faster.</a:t>
            </a:r>
          </a:p>
        </p:txBody>
      </p:sp>
      <p:sp>
        <p:nvSpPr>
          <p:cNvPr id="4" name="Slide Number Placeholder 3">
            <a:extLst>
              <a:ext uri="{FF2B5EF4-FFF2-40B4-BE49-F238E27FC236}">
                <a16:creationId xmlns:a16="http://schemas.microsoft.com/office/drawing/2014/main" id="{2B8F8416-FD28-7930-1E7E-AC1429E654DE}"/>
              </a:ext>
            </a:extLst>
          </p:cNvPr>
          <p:cNvSpPr>
            <a:spLocks noGrp="1"/>
          </p:cNvSpPr>
          <p:nvPr>
            <p:ph type="sldNum" sz="quarter" idx="5"/>
          </p:nvPr>
        </p:nvSpPr>
        <p:spPr/>
        <p:txBody>
          <a:bodyPr/>
          <a:lstStyle/>
          <a:p>
            <a:fld id="{6B4320E4-D352-4484-9C23-0937DE223481}" type="slidenum">
              <a:rPr lang="en-US" smtClean="0"/>
              <a:t>4</a:t>
            </a:fld>
            <a:endParaRPr lang="en-US"/>
          </a:p>
        </p:txBody>
      </p:sp>
    </p:spTree>
    <p:extLst>
      <p:ext uri="{BB962C8B-B14F-4D97-AF65-F5344CB8AC3E}">
        <p14:creationId xmlns:p14="http://schemas.microsoft.com/office/powerpoint/2010/main" val="301661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E77AD-BB4E-97B0-2500-39B0DFAEC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88C43-7418-BEAD-8B24-07782093F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63AD6-8C31-28EF-1F39-556CF19A64F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To figure out exactly how to make it run faster, we have to look closely at what caused those decade-long lags in the first place. Returning to our ISR example from the War on Terror, we know the capability was a direct response to the Commandant's guidance, but the delays in fielding it were systemic.</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1]] </a:t>
            </a:r>
            <a:r>
              <a:rPr lang="en-US" sz="1200" b="0" i="0" kern="1200" dirty="0">
                <a:solidFill>
                  <a:schemeClr val="tx1"/>
                </a:solidFill>
                <a:effectLst/>
                <a:latin typeface="+mn-lt"/>
                <a:ea typeface="+mn-ea"/>
                <a:cs typeface="+mn-cs"/>
              </a:rPr>
              <a:t>To understand the delays, we have to look at the root cause: the legacy JCIDS process. It was designed for thoroughness, but it created a massive administrative bottleneck. Before we could spend a single dollar on bending metal, we had to navigate a rigid Joint Staff gatekeeping process. A validation that was supposed to take 100 days routinely stretched to 300—and sometimes over two years. The system simply couldn't adapt, forcing the Service into urgent workarounds just to get Marines the gear they needed in combat.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2]] </a:t>
            </a:r>
            <a:r>
              <a:rPr lang="en-US" sz="1200" b="0" i="0" kern="1200" dirty="0">
                <a:solidFill>
                  <a:schemeClr val="tx1"/>
                </a:solidFill>
                <a:effectLst/>
                <a:latin typeface="+mn-lt"/>
                <a:ea typeface="+mn-ea"/>
                <a:cs typeface="+mn-cs"/>
              </a:rPr>
              <a:t>That brings us to our first major reform: the transition to the Joint Force Requirements Process, or JFRP. This is a fundamental shift. By moving validation down to the Service level—with the Joint Staff providing only 'by-exception' reviews—we have broken the gridlock. We are now empowered to validate our own requirements, ensuring our demand signal actually keeps pace with the threat.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3]] </a:t>
            </a:r>
            <a:r>
              <a:rPr lang="en-US" sz="1200" b="0" i="0" kern="1200" dirty="0">
                <a:solidFill>
                  <a:schemeClr val="tx1"/>
                </a:solidFill>
                <a:effectLst/>
                <a:latin typeface="+mn-lt"/>
                <a:ea typeface="+mn-ea"/>
                <a:cs typeface="+mn-cs"/>
              </a:rPr>
              <a:t>Our second major reform is organizational. Last November, the Secretary of War directed the transition to the Warfighter Acquisition System, calling for fully accountable leadership. On the 10th of this month, the Marine Corps answered that call by establishing the Portfolio Acquisition Executive Marine Corps, or PAE – Marine Corps.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4]] </a:t>
            </a:r>
            <a:r>
              <a:rPr lang="en-US" sz="1200" b="0" i="0" kern="1200" dirty="0">
                <a:solidFill>
                  <a:schemeClr val="tx1"/>
                </a:solidFill>
                <a:effectLst/>
                <a:latin typeface="+mn-lt"/>
                <a:ea typeface="+mn-ea"/>
                <a:cs typeface="+mn-cs"/>
              </a:rPr>
              <a:t>Under the leadership of Lieutenant General Austin, we are no longer managing isolated programs. Instead, Capability Portfolio Managers are making integrated, portfolio-wide decisions. By conducting upfront capabilities-based assessments that integrate mission engineering, we strip away the ambiguity. The result is a clear, data-driven, and stable demand signal for our industry partners.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5]] </a:t>
            </a:r>
            <a:r>
              <a:rPr lang="en-US" sz="1200" b="0" i="0" kern="1200" dirty="0">
                <a:solidFill>
                  <a:schemeClr val="tx1"/>
                </a:solidFill>
                <a:effectLst/>
                <a:latin typeface="+mn-lt"/>
                <a:ea typeface="+mn-ea"/>
                <a:cs typeface="+mn-cs"/>
              </a:rPr>
              <a:t>Most importantly, the PAE-MC establishes unprecedented alignment. By bringing Marine Corps Systems Command under the Deputy Commandant for Combat Development and Integration, </a:t>
            </a:r>
            <a:r>
              <a:rPr lang="en-US" sz="1200" b="0" i="0" kern="1200" dirty="0" err="1">
                <a:solidFill>
                  <a:schemeClr val="tx1"/>
                </a:solidFill>
                <a:effectLst/>
                <a:latin typeface="+mn-lt"/>
                <a:ea typeface="+mn-ea"/>
                <a:cs typeface="+mn-cs"/>
              </a:rPr>
              <a:t>LtGen</a:t>
            </a:r>
            <a:r>
              <a:rPr lang="en-US" sz="1200" b="0" i="0" kern="1200" dirty="0">
                <a:solidFill>
                  <a:schemeClr val="tx1"/>
                </a:solidFill>
                <a:effectLst/>
                <a:latin typeface="+mn-lt"/>
                <a:ea typeface="+mn-ea"/>
                <a:cs typeface="+mn-cs"/>
              </a:rPr>
              <a:t> Austin, we have eliminated the bureaucratic seam between requirement generation and program execution. The leader who identifies the capability gap is now the exact same leader responsible for delivering the solution. This empowers our teams to accept risk at the right level and adapt to operational realities instantly.</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6]] </a:t>
            </a:r>
            <a:r>
              <a:rPr lang="en-US" sz="1200" b="0" i="0" kern="1200" dirty="0">
                <a:solidFill>
                  <a:schemeClr val="tx1"/>
                </a:solidFill>
                <a:effectLst/>
                <a:latin typeface="+mn-lt"/>
                <a:ea typeface="+mn-ea"/>
                <a:cs typeface="+mn-cs"/>
              </a:rPr>
              <a:t>Together, the JFRP and PAE-MC reforms fundamentally accelerate our assembly line. By keeping validation at the Service level and flattening our bureaucracy, we are rigged to field integrated capabilities to the warfighter at the speed of relevance.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Having laid this historical framework, let's step back onto the factory floor and look at how a capability requirement transitions into an acquisition requirement today.</a:t>
            </a:r>
          </a:p>
        </p:txBody>
      </p:sp>
      <p:sp>
        <p:nvSpPr>
          <p:cNvPr id="4" name="Slide Number Placeholder 3">
            <a:extLst>
              <a:ext uri="{FF2B5EF4-FFF2-40B4-BE49-F238E27FC236}">
                <a16:creationId xmlns:a16="http://schemas.microsoft.com/office/drawing/2014/main" id="{E3AB2842-5624-8C0A-B871-CD5750580AD3}"/>
              </a:ext>
            </a:extLst>
          </p:cNvPr>
          <p:cNvSpPr>
            <a:spLocks noGrp="1"/>
          </p:cNvSpPr>
          <p:nvPr>
            <p:ph type="sldNum" sz="quarter" idx="5"/>
          </p:nvPr>
        </p:nvSpPr>
        <p:spPr/>
        <p:txBody>
          <a:bodyPr/>
          <a:lstStyle/>
          <a:p>
            <a:fld id="{6B4320E4-D352-4484-9C23-0937DE223481}" type="slidenum">
              <a:rPr lang="en-US" smtClean="0"/>
              <a:t>5</a:t>
            </a:fld>
            <a:endParaRPr lang="en-US"/>
          </a:p>
        </p:txBody>
      </p:sp>
    </p:spTree>
    <p:extLst>
      <p:ext uri="{BB962C8B-B14F-4D97-AF65-F5344CB8AC3E}">
        <p14:creationId xmlns:p14="http://schemas.microsoft.com/office/powerpoint/2010/main" val="196753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20F8A-8C8D-8027-F5DC-4C5D510EB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93BE8-EB6E-BF20-89CB-4886121BD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BDF3F-0F6A-720C-9445-666B554C959E}"/>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All transformative change, and every requirement generated, starts with strategic guidance cascading from our civil authorities down to Force Designers and Developers. But it is never just a single document. As you can see here in our Priorities Funnel, we must ingest a massive, complex wave of directives—flowing from the Commander in Chief, Secretary of War, down through the Secretary of the Navy, and ultimately distilled into the Commandant's priorities. This funnel is the intake hopper of our factory. It takes the swirling chaos of the strategic environment and filters it down into a focused list of critical capabilities.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1 - The 2018 NDS]] </a:t>
            </a:r>
            <a:r>
              <a:rPr lang="en-US" sz="1200" b="0" i="0" kern="1200" dirty="0">
                <a:solidFill>
                  <a:schemeClr val="tx1"/>
                </a:solidFill>
                <a:effectLst/>
                <a:latin typeface="+mn-lt"/>
                <a:ea typeface="+mn-ea"/>
                <a:cs typeface="+mn-cs"/>
              </a:rPr>
              <a:t>To understand how powerful this funnel is, let's look at a recent historical exemplar. For the Department of War and the industrial base that supports it, a tectonic shift in how we are modernizing started when the 2018 National Defense Strategy hit this funnel. It stated: “</a:t>
            </a:r>
            <a:r>
              <a:rPr lang="en-US" sz="1200" b="0" i="1" kern="1200" dirty="0">
                <a:solidFill>
                  <a:schemeClr val="tx1"/>
                </a:solidFill>
                <a:effectLst/>
                <a:latin typeface="+mn-lt"/>
                <a:ea typeface="+mn-ea"/>
                <a:cs typeface="+mn-cs"/>
              </a:rPr>
              <a:t>Inter-state strategic competition, not terrorism, is now the primary concern in U.S. national security</a:t>
            </a:r>
            <a:r>
              <a:rPr lang="en-US" sz="1200" b="0" i="0" kern="1200" dirty="0">
                <a:solidFill>
                  <a:schemeClr val="tx1"/>
                </a:solidFill>
                <a:effectLst/>
                <a:latin typeface="+mn-lt"/>
                <a:ea typeface="+mn-ea"/>
                <a:cs typeface="+mn-cs"/>
              </a:rPr>
              <a:t>.” That one sentence fundamentally altered the Marine Corps' demand signal, and it became the new baseline for force design.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2 - MCWL]] </a:t>
            </a:r>
            <a:r>
              <a:rPr lang="en-US" sz="1200" b="0" i="0" kern="1200" dirty="0">
                <a:solidFill>
                  <a:schemeClr val="tx1"/>
                </a:solidFill>
                <a:effectLst/>
                <a:latin typeface="+mn-lt"/>
                <a:ea typeface="+mn-ea"/>
                <a:cs typeface="+mn-cs"/>
              </a:rPr>
              <a:t>The first step in that design process happens here, in the Marine Corps Warfighting Lab where they analyze the future operating environment, run high-level wargames, and experiment with emerging science and technology. Their critical contribution to the capability development process is highlighted in orange: they translate that filtered strategic guidance into Operating Concepts—blueprints for how the Marine Corps will fight.</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3 - EABO &amp; Divestment]] </a:t>
            </a:r>
            <a:r>
              <a:rPr lang="en-US" sz="1200" b="0" i="0" kern="1200" dirty="0">
                <a:solidFill>
                  <a:schemeClr val="tx1"/>
                </a:solidFill>
                <a:effectLst/>
                <a:latin typeface="+mn-lt"/>
                <a:ea typeface="+mn-ea"/>
                <a:cs typeface="+mn-cs"/>
              </a:rPr>
              <a:t>The current edition of the Expeditionary Advanced Base Operations concept, or EABO was a direct response to that NDS pivot. Analysis of the NDS leading to that concept came to a stark conclusion: the legacy force structure was inadequate to execute EABO. This led to high-profile divestments, such as heavy armor. Heavy armor remains an awesome capability, but the analysis showed it was a capability optimized for a problem the Marine Corps is no longer tasked to solve.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4 - CDD &amp; Capabilities vs. Solutions]] </a:t>
            </a:r>
            <a:r>
              <a:rPr lang="en-US" sz="1200" b="0" i="0" kern="1200" dirty="0">
                <a:solidFill>
                  <a:schemeClr val="tx1"/>
                </a:solidFill>
                <a:effectLst/>
                <a:latin typeface="+mn-lt"/>
                <a:ea typeface="+mn-ea"/>
                <a:cs typeface="+mn-cs"/>
              </a:rPr>
              <a:t>A tank is a solution, but it was a solution to a problem that no longer matched the Service’s mission. If the Operating Concept is the blueprint, a dedicated team is needed to rigorously define the required capabilities. That happens here, at the Capabilities Development Directorate, or CDD.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word 'Capability' is critical. Nobody at CDD is physically building a widget or a platform. They are developing the plan for how the Service will solve a shortfall in its ability to meet the requirements of that future force. While the acquisition enterprise and industry ultimately deliver the materiel solutions, CDD defines the capability shortfalls.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5 - Functional Concepts]] </a:t>
            </a:r>
            <a:r>
              <a:rPr lang="en-US" sz="1200" b="0" i="0" kern="1200" dirty="0">
                <a:solidFill>
                  <a:schemeClr val="tx1"/>
                </a:solidFill>
                <a:effectLst/>
                <a:latin typeface="+mn-lt"/>
                <a:ea typeface="+mn-ea"/>
                <a:cs typeface="+mn-cs"/>
              </a:rPr>
              <a:t>The first step in that plan involves breaking down the overarching Operating Concept into smaller, functional components called Functional Concepts. Displayed here are just two examples from the Logistics warfighting function, out of a total of 27 discrete Functional Concepts that CDD analyzes.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6 - CRCs]] </a:t>
            </a:r>
            <a:r>
              <a:rPr lang="en-US" sz="1200" b="0" i="0" kern="1200" dirty="0">
                <a:solidFill>
                  <a:schemeClr val="tx1"/>
                </a:solidFill>
                <a:effectLst/>
                <a:latin typeface="+mn-lt"/>
                <a:ea typeface="+mn-ea"/>
                <a:cs typeface="+mn-cs"/>
              </a:rPr>
              <a:t>Crucially, these Functional Concepts contain Concept Required Capabilities, or CRCs. These CRCs serve as the earliest demand signal for future development. As the examples show, they are not pieces of gear; they are required abilities. A CRC is a list of performance standards—a list of verbs—that defines what the future force must be able to do to execute the concept. These required abilities form the entire basis of Marine Corps assessments, plans, and ultimately, the formal requirements that drive future acquisition and innovation across the enterprise.</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let's take one step further down the assembly line, and look at just the Force Development phase to see exactly what takes a capability requirement and passes it into the acquisitions pipeline.</a:t>
            </a:r>
          </a:p>
        </p:txBody>
      </p:sp>
      <p:sp>
        <p:nvSpPr>
          <p:cNvPr id="4" name="Slide Number Placeholder 3">
            <a:extLst>
              <a:ext uri="{FF2B5EF4-FFF2-40B4-BE49-F238E27FC236}">
                <a16:creationId xmlns:a16="http://schemas.microsoft.com/office/drawing/2014/main" id="{8EFA8E9E-F6B5-AC49-A24F-706F110EC868}"/>
              </a:ext>
            </a:extLst>
          </p:cNvPr>
          <p:cNvSpPr>
            <a:spLocks noGrp="1"/>
          </p:cNvSpPr>
          <p:nvPr>
            <p:ph type="sldNum" sz="quarter" idx="5"/>
          </p:nvPr>
        </p:nvSpPr>
        <p:spPr/>
        <p:txBody>
          <a:bodyPr/>
          <a:lstStyle/>
          <a:p>
            <a:fld id="{6B4320E4-D352-4484-9C23-0937DE223481}" type="slidenum">
              <a:rPr lang="en-US" smtClean="0"/>
              <a:t>6</a:t>
            </a:fld>
            <a:endParaRPr lang="en-US"/>
          </a:p>
        </p:txBody>
      </p:sp>
    </p:spTree>
    <p:extLst>
      <p:ext uri="{BB962C8B-B14F-4D97-AF65-F5344CB8AC3E}">
        <p14:creationId xmlns:p14="http://schemas.microsoft.com/office/powerpoint/2010/main" val="167175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C607A-68CE-C251-764B-384E29D95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DC6E3-C871-953D-9233-202981712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38397-C191-040F-7EE8-6BC722EFC62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Before we dive into the mechanics of this next phase, I want to draw your attention to the quote on the screen from the instruction chartering the new JFRP. It states that the JFRP “does not dictate Service requirements processes, but provides guidance to ensure interoperability.”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Think of the JFRP not as a heavy-handed corporate mandate that tells us how to run every machine, but as an overarching industry standard. The Joint Staff isn't dictating the exact layout of our factory floor; they are simply providing the standards to ensure our final product plugs seamlessly into the broader Joint Force. This gives us the explicit freedom to re-engineer our own assembly line for maximum speed and efficiency.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Within the Force Development window of that assembly line, there are three critical phases that make up the Capabilities Based Assessment: Capabilities, Gap, and Solutions Analysis. These three phases are the core machinery that processes a theoretical capability requirement to the point where it can become an actionable acquisition requirement.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first step in Capabilities Analysis is to pull down exactly what we just discussed: a Functional Concept and its associated Concept Required Capabilities.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1]] Here you can see an example: the Functional Concept for </a:t>
            </a:r>
            <a:r>
              <a:rPr lang="en-US" sz="1200" b="0" i="1" kern="1200" dirty="0">
                <a:solidFill>
                  <a:schemeClr val="tx1"/>
                </a:solidFill>
                <a:effectLst/>
                <a:latin typeface="+mn-lt"/>
                <a:ea typeface="+mn-ea"/>
                <a:cs typeface="+mn-cs"/>
              </a:rPr>
              <a:t>Data Centric Intelligence Support Targeting</a:t>
            </a:r>
            <a:r>
              <a:rPr lang="en-US" sz="1200" b="0" i="0" kern="1200" dirty="0">
                <a:solidFill>
                  <a:schemeClr val="tx1"/>
                </a:solidFill>
                <a:effectLst/>
                <a:latin typeface="+mn-lt"/>
                <a:ea typeface="+mn-ea"/>
                <a:cs typeface="+mn-cs"/>
              </a:rPr>
              <a:t>. From that, we pull one particular, unclassified Concept Required Capability: the requirement to conduct AI-enabled bomb hit and battle damage assessment.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2]] Using this example we can see how Capabilities Analysis seeks to answer a specific set of questions regarding a Tasks, Conditions, and Standards. We are asking: how many of the tasks needed to accomplish this future capability can our </a:t>
            </a:r>
            <a:r>
              <a:rPr lang="en-US" sz="1200" b="0" i="1" kern="1200" dirty="0">
                <a:solidFill>
                  <a:schemeClr val="tx1"/>
                </a:solidFill>
                <a:effectLst/>
                <a:latin typeface="+mn-lt"/>
                <a:ea typeface="+mn-ea"/>
                <a:cs typeface="+mn-cs"/>
              </a:rPr>
              <a:t>current</a:t>
            </a:r>
            <a:r>
              <a:rPr lang="en-US" sz="1200" b="0" i="0" kern="1200" dirty="0">
                <a:solidFill>
                  <a:schemeClr val="tx1"/>
                </a:solidFill>
                <a:effectLst/>
                <a:latin typeface="+mn-lt"/>
                <a:ea typeface="+mn-ea"/>
                <a:cs typeface="+mn-cs"/>
              </a:rPr>
              <a:t> force already perform?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3]] These tasks will be performed in an uncertain future operating environment, and we define these conditions using terms which comply with the Universal Joint Task List (UJTL).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4]] Finally, for every Task, we then determine the standards the future force must meet to accomplish the mission. The vital point here is the emphasis on the </a:t>
            </a:r>
            <a:r>
              <a:rPr lang="en-US" sz="1200" b="0" i="1" kern="1200" dirty="0">
                <a:solidFill>
                  <a:schemeClr val="tx1"/>
                </a:solidFill>
                <a:effectLst/>
                <a:latin typeface="+mn-lt"/>
                <a:ea typeface="+mn-ea"/>
                <a:cs typeface="+mn-cs"/>
              </a:rPr>
              <a:t>future</a:t>
            </a:r>
            <a:r>
              <a:rPr lang="en-US" sz="1200" b="0" i="0" kern="1200" dirty="0">
                <a:solidFill>
                  <a:schemeClr val="tx1"/>
                </a:solidFill>
                <a:effectLst/>
                <a:latin typeface="+mn-lt"/>
                <a:ea typeface="+mn-ea"/>
                <a:cs typeface="+mn-cs"/>
              </a:rPr>
              <a:t> force—specifically forecasting on a seven-year time horizon. We are not just looking at Mission Essential Tasks the force performs today; we are defining what will be demanded of us tomorrow.</a:t>
            </a:r>
          </a:p>
          <a:p>
            <a:r>
              <a:rPr lang="en-US" sz="1200" b="0" i="0" kern="1200" dirty="0">
                <a:solidFill>
                  <a:schemeClr val="tx1"/>
                </a:solidFill>
                <a:effectLst/>
                <a:latin typeface="+mn-lt"/>
                <a:ea typeface="+mn-ea"/>
                <a:cs typeface="+mn-cs"/>
              </a:rPr>
              <a:t>As we move into phase two, Gap Analysis, we review those tasks, conditions, and standards. In this example, the standard requires an AI model to assess post-strike imagery and display it to an operator within 60 seconds.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5]] If a Capability Integration Officer assesses that the current force cannot meet that 60-second standard, we have identified a formal capability gap. For this specific example, the inability to perform these tasks highlights shortfalls in Materiel, Doctrine, and Training.</a:t>
            </a:r>
          </a:p>
          <a:p>
            <a:r>
              <a:rPr lang="en-US" sz="1200" b="0" i="0" kern="1200" dirty="0">
                <a:solidFill>
                  <a:schemeClr val="tx1"/>
                </a:solidFill>
                <a:effectLst/>
                <a:latin typeface="+mn-lt"/>
                <a:ea typeface="+mn-ea"/>
                <a:cs typeface="+mn-cs"/>
              </a:rPr>
              <a:t>Over the course of a planning year, the Marine Corps assesses multiple gaps across the entire Service—identifying over 250 gaps last year alone. Headquarters Marine Corps then conducts a rigorous prioritization process to determine which of those gaps are the most critical to close.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6]] That prioritized list is sent into Solutions Analysis, where we evaluate the shortfalls across the DOTMLPF-C spectrum. Because we identified Doctrine, Training, and Materiel shortfalls for this specific gap, those are the three areas we conduct solutions analysis against.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7]] The output of Solutions Analysis is a Gaps Solution Strategy. Think of this as a checklist of what the Service needs to do to close a particular gap. Under the new Joint Force Requirements Process (JFRP), the Deputy Commandant for Combat Development and Integration can then validate this as a formal capability requirement that necessitates an acquisition requirement.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8]] Once validated, the requirement continues towards Force Employment in the Fleet Marine Force. This handoff is where the true impact of our recent acquisition reform becomes clear. We have eliminated the traditional bureaucratic barrier between Capability Development and the Program Developer. Because the Deputy Commandant for Combat Development and Integration now serves in the dual-hatted role as the Portfolio Acquisition Executive – Marine Corps (PAE-MC), the exact same leader who validates the requirement is now ultimately responsible for its delivery. By bringing these authorities back into one place, we have directly tied the identification of a capability requirement to its delivery mechanism—rigging the enterprise for speed and accelerating the fielding of solutions to the warfighter.</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[[Build 9]] Now, let's take a look at how we are actively integrating Mission Engineering into this Capabilities Based Assessment process to make it even more rigorous.</a:t>
            </a:r>
          </a:p>
        </p:txBody>
      </p:sp>
      <p:sp>
        <p:nvSpPr>
          <p:cNvPr id="4" name="Slide Number Placeholder 3">
            <a:extLst>
              <a:ext uri="{FF2B5EF4-FFF2-40B4-BE49-F238E27FC236}">
                <a16:creationId xmlns:a16="http://schemas.microsoft.com/office/drawing/2014/main" id="{26126E04-B9FB-3EBE-6818-2BCB984EE3F7}"/>
              </a:ext>
            </a:extLst>
          </p:cNvPr>
          <p:cNvSpPr>
            <a:spLocks noGrp="1"/>
          </p:cNvSpPr>
          <p:nvPr>
            <p:ph type="sldNum" sz="quarter" idx="5"/>
          </p:nvPr>
        </p:nvSpPr>
        <p:spPr/>
        <p:txBody>
          <a:bodyPr/>
          <a:lstStyle/>
          <a:p>
            <a:fld id="{6B4320E4-D352-4484-9C23-0937DE223481}" type="slidenum">
              <a:rPr lang="en-US" smtClean="0"/>
              <a:t>7</a:t>
            </a:fld>
            <a:endParaRPr lang="en-US"/>
          </a:p>
        </p:txBody>
      </p:sp>
    </p:spTree>
    <p:extLst>
      <p:ext uri="{BB962C8B-B14F-4D97-AF65-F5344CB8AC3E}">
        <p14:creationId xmlns:p14="http://schemas.microsoft.com/office/powerpoint/2010/main" val="246742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F56F-1D32-5B30-4175-E76C53757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56386-A373-978F-BF21-1DA4E11E6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0F76C-7742-5440-7DAD-E8C27C024CD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Now that we have walked through the core machinery of the Capabilities Based Assessment, let’s look at how we are actively upgrading that process. Starting with the Program Objective Memorandum 2029 (POM-29) planning cycle, we are fully integrating Mission Engineering into our assessments through the Naval Capability Integration Process – Marine Corps, or NCIP-MC.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process aligns the Marine Corps with a broader naval construct, bringing rigorous mission engineering to the forefront of force development. For this cycle, we are focusing specifically on four critical mission areas: Air Denial, Counter-C5ISRT, Sea Denial, and Contested Logistics.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we execute Capabilities Analysis, every capability requirement and its associated tasks will be evaluated for alignment with one of these four mission areas.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1 - Mission Threads]] Within each of those mission areas are multiple </a:t>
            </a:r>
            <a:r>
              <a:rPr lang="en-US" sz="1200" b="0" i="1" kern="1200" dirty="0">
                <a:solidFill>
                  <a:schemeClr val="tx1"/>
                </a:solidFill>
                <a:effectLst/>
                <a:latin typeface="+mn-lt"/>
                <a:ea typeface="+mn-ea"/>
                <a:cs typeface="+mn-cs"/>
              </a:rPr>
              <a:t>Mission Threads</a:t>
            </a:r>
            <a:r>
              <a:rPr lang="en-US" sz="1200" b="0" i="0" kern="1200" dirty="0">
                <a:solidFill>
                  <a:schemeClr val="tx1"/>
                </a:solidFill>
                <a:effectLst/>
                <a:latin typeface="+mn-lt"/>
                <a:ea typeface="+mn-ea"/>
                <a:cs typeface="+mn-cs"/>
              </a:rPr>
              <a:t>. A Mission Thread describes the end-to-end sequence of tasks, activities, and events required to accomplish a specific mission. By utilizing AI-enabled datasets, we can metadata-tag every individual task as it is created and validated, firmly affiliating it to a specific mission area and Mission Thread.</a:t>
            </a:r>
          </a:p>
          <a:p>
            <a:r>
              <a:rPr lang="en-US" sz="1200" b="0" i="0" kern="1200" dirty="0">
                <a:solidFill>
                  <a:schemeClr val="tx1"/>
                </a:solidFill>
                <a:effectLst/>
                <a:latin typeface="+mn-lt"/>
                <a:ea typeface="+mn-ea"/>
                <a:cs typeface="+mn-cs"/>
              </a:rPr>
              <a:t>This gives us a structured, operational baseline. As we advance into Gap Analysis, our highest-priority capability gaps are inherently linked back to these operational threads.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2 - Mission Engineering Threads]] When we move those prioritized gaps into Solutions Analysis, we take that operational baseline and build out </a:t>
            </a:r>
            <a:r>
              <a:rPr lang="en-US" sz="1200" b="0" i="1" kern="1200" dirty="0">
                <a:solidFill>
                  <a:schemeClr val="tx1"/>
                </a:solidFill>
                <a:effectLst/>
                <a:latin typeface="+mn-lt"/>
                <a:ea typeface="+mn-ea"/>
                <a:cs typeface="+mn-cs"/>
              </a:rPr>
              <a:t>Mission Engineering Threads</a:t>
            </a:r>
            <a:r>
              <a:rPr lang="en-US" sz="1200" b="0" i="0" kern="1200" dirty="0">
                <a:solidFill>
                  <a:schemeClr val="tx1"/>
                </a:solidFill>
                <a:effectLst/>
                <a:latin typeface="+mn-lt"/>
                <a:ea typeface="+mn-ea"/>
                <a:cs typeface="+mn-cs"/>
              </a:rPr>
              <a:t>. We do this by overlaying the specific actors, people, systems, and organizations that perform those tasks across the DOTMLPF spectrum.</a:t>
            </a:r>
          </a:p>
          <a:p>
            <a:r>
              <a:rPr lang="en-US" sz="1200" b="0" i="0" kern="1200" dirty="0">
                <a:solidFill>
                  <a:schemeClr val="tx1"/>
                </a:solidFill>
                <a:effectLst/>
                <a:latin typeface="+mn-lt"/>
                <a:ea typeface="+mn-ea"/>
                <a:cs typeface="+mn-cs"/>
              </a:rPr>
              <a:t>We are moving from a purely operational description to an engineered architecture. Because this engineering rigor is now built natively into our capability development process, it yields a far more precise, data-driven assessment at the end of the planning cycle. When these requirements are ultimately handed over to the PAE-MC, the acquisition community receives a crystal-clear, engineered demand signal, further accelerating our ability to field the right solutions to the warfighter.</a:t>
            </a:r>
          </a:p>
          <a:p>
            <a:endParaRPr lang="en-US" dirty="0"/>
          </a:p>
        </p:txBody>
      </p:sp>
      <p:sp>
        <p:nvSpPr>
          <p:cNvPr id="4" name="Slide Number Placeholder 3">
            <a:extLst>
              <a:ext uri="{FF2B5EF4-FFF2-40B4-BE49-F238E27FC236}">
                <a16:creationId xmlns:a16="http://schemas.microsoft.com/office/drawing/2014/main" id="{6A36AE51-00D1-4C21-21F4-3CAD3F2D87BE}"/>
              </a:ext>
            </a:extLst>
          </p:cNvPr>
          <p:cNvSpPr>
            <a:spLocks noGrp="1"/>
          </p:cNvSpPr>
          <p:nvPr>
            <p:ph type="sldNum" sz="quarter" idx="5"/>
          </p:nvPr>
        </p:nvSpPr>
        <p:spPr/>
        <p:txBody>
          <a:bodyPr/>
          <a:lstStyle/>
          <a:p>
            <a:fld id="{6B4320E4-D352-4484-9C23-0937DE223481}" type="slidenum">
              <a:rPr lang="en-US" smtClean="0"/>
              <a:t>8</a:t>
            </a:fld>
            <a:endParaRPr lang="en-US"/>
          </a:p>
        </p:txBody>
      </p:sp>
    </p:spTree>
    <p:extLst>
      <p:ext uri="{BB962C8B-B14F-4D97-AF65-F5344CB8AC3E}">
        <p14:creationId xmlns:p14="http://schemas.microsoft.com/office/powerpoint/2010/main" val="249675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FFFFFF"/>
                </a:solidFill>
                <a:effectLst/>
                <a:latin typeface="Google Sans Text"/>
              </a:rPr>
              <a:t>Ladies and gentlemen, as we bring this factory tour to a close, let’s revisit the thesis we set at the beginning of our time together.</a:t>
            </a:r>
          </a:p>
          <a:p>
            <a:pPr algn="l">
              <a:buNone/>
            </a:pPr>
            <a:endParaRPr lang="en-US" b="0" i="0" dirty="0">
              <a:solidFill>
                <a:srgbClr val="FFFFFF"/>
              </a:solidFill>
              <a:effectLst/>
              <a:latin typeface="Google Sans Text"/>
            </a:endParaRPr>
          </a:p>
          <a:p>
            <a:pPr algn="l">
              <a:buNone/>
            </a:pPr>
            <a:r>
              <a:rPr lang="en-US" b="0" i="0" dirty="0">
                <a:solidFill>
                  <a:srgbClr val="FFFFFF"/>
                </a:solidFill>
                <a:effectLst/>
                <a:latin typeface="Google Sans Text"/>
              </a:rPr>
              <a:t>We set out to demonstrate how the Marine Corps is operationalizing the Joint Force Requirements Process and integrating Mission Engineering to accelerate capability development.</a:t>
            </a:r>
          </a:p>
          <a:p>
            <a:pPr algn="l">
              <a:buNone/>
            </a:pPr>
            <a:endParaRPr lang="en-US" b="0" i="0" dirty="0">
              <a:solidFill>
                <a:srgbClr val="FFFFFF"/>
              </a:solidFill>
              <a:effectLst/>
              <a:latin typeface="Google Sans Text"/>
            </a:endParaRPr>
          </a:p>
          <a:p>
            <a:pPr algn="l">
              <a:buNone/>
            </a:pPr>
            <a:r>
              <a:rPr lang="en-US" b="0" i="0" dirty="0">
                <a:solidFill>
                  <a:srgbClr val="FFFFFF"/>
                </a:solidFill>
                <a:effectLst/>
                <a:latin typeface="Google Sans Text"/>
              </a:rPr>
              <a:t>Looking back at our agenda, we walked the entire length of the assembly line today:</a:t>
            </a:r>
          </a:p>
          <a:p>
            <a:pPr algn="l">
              <a:spcAft>
                <a:spcPts val="900"/>
              </a:spcAft>
              <a:buFont typeface="Arial" panose="020B0604020202020204" pitchFamily="34" charset="0"/>
              <a:buNone/>
            </a:pPr>
            <a:endParaRPr lang="en-US" b="0" i="0" dirty="0">
              <a:solidFill>
                <a:srgbClr val="FFFFFF"/>
              </a:solidFill>
              <a:effectLst/>
              <a:latin typeface="Google Sans Text"/>
            </a:endParaRPr>
          </a:p>
          <a:p>
            <a:pPr algn="l">
              <a:spcAft>
                <a:spcPts val="900"/>
              </a:spcAft>
              <a:buFont typeface="Arial" panose="020B0604020202020204" pitchFamily="34" charset="0"/>
              <a:buChar char="•"/>
            </a:pPr>
            <a:r>
              <a:rPr lang="en-US" b="0" i="0" dirty="0">
                <a:solidFill>
                  <a:srgbClr val="FFFFFF"/>
                </a:solidFill>
                <a:effectLst/>
                <a:latin typeface="Google Sans Text"/>
              </a:rPr>
              <a:t>We started with a historical perspective, showing how our Service has anticipated future requirements and adapted to strategic shifts—moving from legacy systems to the capabilities required for tomorrow's fight.</a:t>
            </a:r>
          </a:p>
          <a:p>
            <a:pPr algn="l">
              <a:spcAft>
                <a:spcPts val="900"/>
              </a:spcAft>
              <a:buFont typeface="Arial" panose="020B0604020202020204" pitchFamily="34" charset="0"/>
              <a:buChar char="•"/>
            </a:pPr>
            <a:r>
              <a:rPr lang="en-US" b="0" i="0" dirty="0">
                <a:solidFill>
                  <a:srgbClr val="FFFFFF"/>
                </a:solidFill>
                <a:effectLst/>
                <a:latin typeface="Google Sans Text"/>
              </a:rPr>
              <a:t>We detailed how we are complying with </a:t>
            </a:r>
            <a:r>
              <a:rPr lang="en-US" b="0" i="0" dirty="0" err="1">
                <a:solidFill>
                  <a:srgbClr val="FFFFFF"/>
                </a:solidFill>
                <a:effectLst/>
                <a:latin typeface="Google Sans Text"/>
              </a:rPr>
              <a:t>DoW</a:t>
            </a:r>
            <a:r>
              <a:rPr lang="en-US" b="0" i="0" dirty="0">
                <a:solidFill>
                  <a:srgbClr val="FFFFFF"/>
                </a:solidFill>
                <a:effectLst/>
                <a:latin typeface="Google Sans Text"/>
              </a:rPr>
              <a:t> guidance to accelerate the process by stepping away from the 300-day delays of JCIDS and embracing Service-level validation under the JFRP.</a:t>
            </a:r>
          </a:p>
          <a:p>
            <a:pPr algn="l">
              <a:spcAft>
                <a:spcPts val="900"/>
              </a:spcAft>
              <a:buFont typeface="Arial" panose="020B0604020202020204" pitchFamily="34" charset="0"/>
              <a:buChar char="•"/>
            </a:pPr>
            <a:r>
              <a:rPr lang="en-US" b="0" i="0" dirty="0">
                <a:solidFill>
                  <a:srgbClr val="FFFFFF"/>
                </a:solidFill>
                <a:effectLst/>
                <a:latin typeface="Google Sans Text"/>
              </a:rPr>
              <a:t>We mapped the organizations and roles, highlighting the historic standup of the PAE-MC, which eliminates the barrier between capability development and program execution by placing both under one unified leader.</a:t>
            </a:r>
          </a:p>
          <a:p>
            <a:pPr algn="l">
              <a:buFont typeface="Arial" panose="020B0604020202020204" pitchFamily="34" charset="0"/>
              <a:buChar char="•"/>
            </a:pPr>
            <a:r>
              <a:rPr lang="en-US" b="0" i="0" dirty="0">
                <a:solidFill>
                  <a:srgbClr val="FFFFFF"/>
                </a:solidFill>
                <a:effectLst/>
                <a:latin typeface="Google Sans Text"/>
              </a:rPr>
              <a:t>And finally, we took a deep dive into the Capabilities Based Assessment, showing how we translate strategic guidance into Concept Required Capabilities—the </a:t>
            </a:r>
            <a:r>
              <a:rPr lang="en-US" b="0" i="1" dirty="0">
                <a:solidFill>
                  <a:srgbClr val="FFFFFF"/>
                </a:solidFill>
                <a:effectLst/>
                <a:latin typeface="Google Sans Text"/>
              </a:rPr>
              <a:t>verbs</a:t>
            </a:r>
            <a:r>
              <a:rPr lang="en-US" b="0" i="0" dirty="0">
                <a:solidFill>
                  <a:srgbClr val="FFFFFF"/>
                </a:solidFill>
                <a:effectLst/>
                <a:latin typeface="Google Sans Text"/>
              </a:rPr>
              <a:t> of what the future force must do—and how we are using Mission Engineering to build data-driven, engineered architectures for our capability gaps.</a:t>
            </a:r>
          </a:p>
          <a:p>
            <a:pPr algn="l">
              <a:buNone/>
            </a:pPr>
            <a:endParaRPr lang="en-US" b="0" i="0" dirty="0">
              <a:solidFill>
                <a:srgbClr val="FFFFFF"/>
              </a:solidFill>
              <a:effectLst/>
              <a:latin typeface="Google Sans Text"/>
            </a:endParaRPr>
          </a:p>
          <a:p>
            <a:pPr algn="l">
              <a:buNone/>
            </a:pPr>
            <a:r>
              <a:rPr lang="en-US" b="0" i="0" dirty="0">
                <a:solidFill>
                  <a:srgbClr val="FFFFFF"/>
                </a:solidFill>
                <a:effectLst/>
                <a:latin typeface="Google Sans Text"/>
              </a:rPr>
              <a:t>So, what are the key takeaways for this enterprise, our Joint Force, and our industry partners? At the start of this brief, I promised you three specific themes defining our upgraded assembly line. Here is how we delivered on them:</a:t>
            </a:r>
          </a:p>
          <a:p>
            <a:pPr algn="l">
              <a:buNone/>
            </a:pPr>
            <a:endParaRPr lang="en-US" b="0" i="0" dirty="0">
              <a:solidFill>
                <a:srgbClr val="FFFFFF"/>
              </a:solidFill>
              <a:effectLst/>
              <a:latin typeface="Google Sans Text"/>
            </a:endParaRPr>
          </a:p>
          <a:p>
            <a:pPr algn="l">
              <a:buNone/>
            </a:pPr>
            <a:r>
              <a:rPr lang="en-US" b="1" i="0" dirty="0">
                <a:solidFill>
                  <a:srgbClr val="FFFFFF"/>
                </a:solidFill>
                <a:effectLst/>
                <a:latin typeface="Google Sans Text"/>
              </a:rPr>
              <a:t>First</a:t>
            </a:r>
            <a:r>
              <a:rPr lang="en-US" b="0" i="0" dirty="0">
                <a:solidFill>
                  <a:srgbClr val="FFFFFF"/>
                </a:solidFill>
                <a:effectLst/>
                <a:latin typeface="Google Sans Text"/>
              </a:rPr>
              <a:t>: The demand signal is clearer than ever. We are doing the rigorous, mission-level analysis upfront. Before we ever ask for metal to be bent, we are using Mission Engineering and data-centric threads to define exactly what the operational gap is.</a:t>
            </a:r>
          </a:p>
          <a:p>
            <a:pPr algn="l">
              <a:buNone/>
            </a:pPr>
            <a:r>
              <a:rPr lang="en-US" b="1" i="0" dirty="0">
                <a:solidFill>
                  <a:srgbClr val="FFFFFF"/>
                </a:solidFill>
                <a:effectLst/>
                <a:latin typeface="Google Sans Text"/>
              </a:rPr>
              <a:t>Second</a:t>
            </a:r>
            <a:r>
              <a:rPr lang="en-US" b="0" i="0" dirty="0">
                <a:solidFill>
                  <a:srgbClr val="FFFFFF"/>
                </a:solidFill>
                <a:effectLst/>
                <a:latin typeface="Google Sans Text"/>
              </a:rPr>
              <a:t>: The bureaucracy is flatter. By aligning Marine Corps Systems Command under the dual-hatted leadership of DC CD&amp;I and PAE-MC, the leader who validates the requirement is now the same leader responsible for its delivery. We are rigged for speed.</a:t>
            </a:r>
          </a:p>
          <a:p>
            <a:pPr algn="l">
              <a:buNone/>
            </a:pPr>
            <a:r>
              <a:rPr lang="en-US" b="1" i="0" dirty="0">
                <a:solidFill>
                  <a:srgbClr val="FFFFFF"/>
                </a:solidFill>
                <a:effectLst/>
                <a:latin typeface="Google Sans Text"/>
              </a:rPr>
              <a:t>Third</a:t>
            </a:r>
            <a:r>
              <a:rPr lang="en-US" b="0" i="0" dirty="0">
                <a:solidFill>
                  <a:srgbClr val="FFFFFF"/>
                </a:solidFill>
                <a:effectLst/>
                <a:latin typeface="Google Sans Text"/>
              </a:rPr>
              <a:t>: We are managing by portfolio and accepting risk. We are no longer managing isolated programs in a vacuum. We are looking for integrated, system-of-systems solutions, and our teams are empowered at the 3-star level to accept smart risks that accelerate capability to the warfighter.</a:t>
            </a:r>
          </a:p>
          <a:p>
            <a:pPr algn="l">
              <a:buNone/>
            </a:pPr>
            <a:endParaRPr lang="en-US" b="0" i="0" dirty="0">
              <a:solidFill>
                <a:srgbClr val="FFFFFF"/>
              </a:solidFill>
              <a:effectLst/>
              <a:latin typeface="Google Sans Text"/>
            </a:endParaRPr>
          </a:p>
          <a:p>
            <a:pPr algn="l">
              <a:buNone/>
            </a:pPr>
            <a:r>
              <a:rPr lang="en-US" b="0" i="0" dirty="0">
                <a:solidFill>
                  <a:srgbClr val="FFFFFF"/>
                </a:solidFill>
                <a:effectLst/>
                <a:latin typeface="Google Sans Text"/>
              </a:rPr>
              <a:t>For our industry partners here at the Warfighting Stage today, I want to emphasize what this means for you. The Marine Corps represents a unique opportunity as your customer of choice. We have a proven record of making the hard choices, divesting of legacy platforms, and pivoting rapidly when the mission demands it. Because we are a truly expeditionary force, our warfighters—and the Concept Required Capabilities we generate—span </a:t>
            </a:r>
            <a:r>
              <a:rPr lang="en-US" b="0" i="1" dirty="0">
                <a:solidFill>
                  <a:srgbClr val="FFFFFF"/>
                </a:solidFill>
                <a:effectLst/>
                <a:latin typeface="Google Sans Text"/>
              </a:rPr>
              <a:t>all domains</a:t>
            </a:r>
            <a:r>
              <a:rPr lang="en-US" b="0" i="0" dirty="0">
                <a:solidFill>
                  <a:srgbClr val="FFFFFF"/>
                </a:solidFill>
                <a:effectLst/>
                <a:latin typeface="Google Sans Text"/>
              </a:rPr>
              <a:t>: land, air, sea, space, and cyber.</a:t>
            </a:r>
          </a:p>
          <a:p>
            <a:pPr algn="l">
              <a:buNone/>
            </a:pPr>
            <a:endParaRPr lang="en-US" b="0" i="0" dirty="0">
              <a:solidFill>
                <a:srgbClr val="FFFFFF"/>
              </a:solidFill>
              <a:effectLst/>
              <a:latin typeface="Google Sans Text"/>
            </a:endParaRPr>
          </a:p>
          <a:p>
            <a:pPr algn="l">
              <a:buNone/>
            </a:pPr>
            <a:r>
              <a:rPr lang="en-US" b="0" i="0" dirty="0">
                <a:solidFill>
                  <a:srgbClr val="FFFFFF"/>
                </a:solidFill>
                <a:effectLst/>
                <a:latin typeface="Google Sans Text"/>
              </a:rPr>
              <a:t>Now, under the unified leadership of the PAE-MC, you are no longer dealing with fragmented silos. You have a single, integrated partner capable of fielding multi-domain, system-of-systems solutions.</a:t>
            </a:r>
          </a:p>
          <a:p>
            <a:pPr algn="l">
              <a:buNone/>
            </a:pPr>
            <a:endParaRPr lang="en-US" b="0" i="0" dirty="0">
              <a:solidFill>
                <a:srgbClr val="FFFFFF"/>
              </a:solidFill>
              <a:effectLst/>
              <a:latin typeface="Google Sans Text"/>
            </a:endParaRPr>
          </a:p>
          <a:p>
            <a:pPr algn="l">
              <a:buNone/>
            </a:pPr>
            <a:r>
              <a:rPr lang="en-US" b="0" i="0" dirty="0">
                <a:solidFill>
                  <a:srgbClr val="FFFFFF"/>
                </a:solidFill>
                <a:effectLst/>
                <a:latin typeface="Google Sans Text"/>
              </a:rPr>
              <a:t>Our core machinery has been upgraded. The assembly line is ready to move faster, and it is built to adapt. We rely on the innovation and partnership of everyone in this convention center to help us deliver the ultimate warfighting system: modernized and lethal Marines.</a:t>
            </a:r>
          </a:p>
          <a:p>
            <a:pPr algn="l">
              <a:buNone/>
            </a:pPr>
            <a:endParaRPr lang="en-US" b="0" i="0" dirty="0">
              <a:solidFill>
                <a:srgbClr val="FFFFFF"/>
              </a:solidFill>
              <a:effectLst/>
              <a:latin typeface="Google Sans Text"/>
            </a:endParaRPr>
          </a:p>
          <a:p>
            <a:pPr algn="l">
              <a:buNone/>
            </a:pPr>
            <a:r>
              <a:rPr lang="en-US" b="0" i="0" dirty="0">
                <a:solidFill>
                  <a:srgbClr val="FFFFFF"/>
                </a:solidFill>
                <a:effectLst/>
                <a:latin typeface="Google Sans Text"/>
              </a:rPr>
              <a:t>Thank you for your time and attention today. I’d now like to open the floor for any questions or discussion.</a:t>
            </a:r>
          </a:p>
        </p:txBody>
      </p:sp>
      <p:sp>
        <p:nvSpPr>
          <p:cNvPr id="4" name="Slide Number Placeholder 3"/>
          <p:cNvSpPr>
            <a:spLocks noGrp="1"/>
          </p:cNvSpPr>
          <p:nvPr>
            <p:ph type="sldNum" sz="quarter" idx="5"/>
          </p:nvPr>
        </p:nvSpPr>
        <p:spPr/>
        <p:txBody>
          <a:bodyPr/>
          <a:lstStyle/>
          <a:p>
            <a:fld id="{6B4320E4-D352-4484-9C23-0937DE223481}" type="slidenum">
              <a:rPr lang="en-US" smtClean="0"/>
              <a:t>9</a:t>
            </a:fld>
            <a:endParaRPr lang="en-US"/>
          </a:p>
        </p:txBody>
      </p:sp>
    </p:spTree>
    <p:extLst>
      <p:ext uri="{BB962C8B-B14F-4D97-AF65-F5344CB8AC3E}">
        <p14:creationId xmlns:p14="http://schemas.microsoft.com/office/powerpoint/2010/main" val="599724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O:\Graphics\BRIEFS\CSSARS\pics&amp;logos\redbar.JPG"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101600" y="76200"/>
            <a:ext cx="11684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4064000" y="6326189"/>
            <a:ext cx="4064000" cy="503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1696700" y="6570664"/>
            <a:ext cx="406400" cy="24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5" descr="O:\Graphics\BRIEFS\CSSARS\pics&amp;logos\redbar.JPG"/>
          <p:cNvPicPr>
            <a:picLocks noChangeAspect="1" noChangeArrowheads="1"/>
          </p:cNvPicPr>
          <p:nvPr userDrawn="1"/>
        </p:nvPicPr>
        <p:blipFill>
          <a:blip r:embed="rId2" r:link="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 y="15041"/>
            <a:ext cx="285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14664" y="914518"/>
            <a:ext cx="5490053" cy="5486400"/>
          </a:xfrm>
          <a:prstGeom prst="rect">
            <a:avLst/>
          </a:prstGeom>
          <a:blipFill dpi="0" rotWithShape="1">
            <a:blip r:embed="rId4" cstate="email">
              <a:alphaModFix amt="3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004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05101"/>
            <a:ext cx="10058400" cy="909638"/>
          </a:xfrm>
        </p:spPr>
        <p:txBody>
          <a:bodyPr/>
          <a:lstStyle/>
          <a:p>
            <a:r>
              <a:rPr lang="en-US" dirty="0"/>
              <a:t>Click to edit Master title style</a:t>
            </a:r>
          </a:p>
        </p:txBody>
      </p:sp>
      <p:sp>
        <p:nvSpPr>
          <p:cNvPr id="3" name="Content Placeholder 2"/>
          <p:cNvSpPr>
            <a:spLocks noGrp="1"/>
          </p:cNvSpPr>
          <p:nvPr>
            <p:ph idx="1"/>
          </p:nvPr>
        </p:nvSpPr>
        <p:spPr>
          <a:xfrm>
            <a:off x="856180" y="1455557"/>
            <a:ext cx="10972800" cy="4525963"/>
          </a:xfrm>
        </p:spPr>
        <p:txBody>
          <a:bodyPr vert="horz" lIns="91440" tIns="45720" rIns="91440" bIns="45720" rtlCol="0">
            <a:normAutofit/>
          </a:bodyPr>
          <a:lstStyle>
            <a:lvl1pPr marL="342900" indent="-342900">
              <a:buFontTx/>
              <a:buBlip>
                <a:blip r:embed="rId2"/>
              </a:buBlip>
              <a:defRPr lang="en-US" smtClean="0">
                <a:latin typeface="Arial" panose="020B0604020202020204" pitchFamily="34" charset="0"/>
                <a:cs typeface="Arial" panose="020B0604020202020204" pitchFamily="34" charset="0"/>
              </a:defRPr>
            </a:lvl1pPr>
            <a:lvl2pPr marL="571500" indent="-228600">
              <a:buFontTx/>
              <a:buBlip>
                <a:blip r:embed="rId3"/>
              </a:buBlip>
              <a:defRPr lang="en-US" smtClean="0">
                <a:latin typeface="Arial" panose="020B0604020202020204" pitchFamily="34" charset="0"/>
                <a:cs typeface="Arial" panose="020B0604020202020204" pitchFamily="34" charset="0"/>
              </a:defRPr>
            </a:lvl2pPr>
            <a:lvl3pPr>
              <a:defRPr lang="en-US" smtClean="0">
                <a:latin typeface="Arial" panose="020B0604020202020204" pitchFamily="34" charset="0"/>
                <a:cs typeface="Arial" panose="020B0604020202020204" pitchFamily="34" charset="0"/>
              </a:defRPr>
            </a:lvl3pPr>
            <a:lvl4pPr>
              <a:defRPr lang="en-US" smtClean="0">
                <a:latin typeface="Arial" panose="020B0604020202020204" pitchFamily="34" charset="0"/>
                <a:cs typeface="Arial" panose="020B0604020202020204" pitchFamily="34" charset="0"/>
              </a:defRPr>
            </a:lvl4pPr>
            <a:lvl5pPr>
              <a:defRPr lang="en-US">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txBox="1">
            <a:spLocks/>
          </p:cNvSpPr>
          <p:nvPr userDrawn="1"/>
        </p:nvSpPr>
        <p:spPr>
          <a:xfrm>
            <a:off x="5378043" y="6652899"/>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dirty="0">
                <a:solidFill>
                  <a:srgbClr val="006000"/>
                </a:solidFill>
              </a:rPr>
              <a:t>UNCLASSIFIED</a:t>
            </a:r>
            <a:endParaRPr lang="en-US" sz="900" b="1" dirty="0">
              <a:solidFill>
                <a:srgbClr val="006000"/>
              </a:solidFill>
            </a:endParaRPr>
          </a:p>
        </p:txBody>
      </p:sp>
      <p:sp>
        <p:nvSpPr>
          <p:cNvPr id="5" name="Footer Placeholder 3"/>
          <p:cNvSpPr txBox="1">
            <a:spLocks/>
          </p:cNvSpPr>
          <p:nvPr userDrawn="1"/>
        </p:nvSpPr>
        <p:spPr>
          <a:xfrm>
            <a:off x="5378043" y="0"/>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dirty="0">
                <a:solidFill>
                  <a:srgbClr val="006000"/>
                </a:solidFill>
              </a:rPr>
              <a:t>UNCLASSIFIED</a:t>
            </a:r>
            <a:endParaRPr lang="en-US" sz="900" b="1" dirty="0">
              <a:solidFill>
                <a:srgbClr val="006000"/>
              </a:solidFill>
            </a:endParaRPr>
          </a:p>
        </p:txBody>
      </p:sp>
    </p:spTree>
    <p:extLst>
      <p:ext uri="{BB962C8B-B14F-4D97-AF65-F5344CB8AC3E}">
        <p14:creationId xmlns:p14="http://schemas.microsoft.com/office/powerpoint/2010/main" val="286548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6">
            <a:extLst>
              <a:ext uri="{FF2B5EF4-FFF2-40B4-BE49-F238E27FC236}">
                <a16:creationId xmlns:a16="http://schemas.microsoft.com/office/drawing/2014/main" id="{691B613C-9963-1446-F93A-4042DCDE9006}"/>
              </a:ext>
            </a:extLst>
          </p:cNvPr>
          <p:cNvSpPr>
            <a:spLocks noChangeArrowheads="1"/>
          </p:cNvSpPr>
          <p:nvPr userDrawn="1"/>
        </p:nvSpPr>
        <p:spPr bwMode="auto">
          <a:xfrm rot="5400000">
            <a:off x="3512856" y="3842607"/>
            <a:ext cx="5166289"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spTree>
    <p:extLst>
      <p:ext uri="{BB962C8B-B14F-4D97-AF65-F5344CB8AC3E}">
        <p14:creationId xmlns:p14="http://schemas.microsoft.com/office/powerpoint/2010/main" val="134408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txBox="1">
            <a:spLocks/>
          </p:cNvSpPr>
          <p:nvPr userDrawn="1"/>
        </p:nvSpPr>
        <p:spPr>
          <a:xfrm>
            <a:off x="5378043" y="6562642"/>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7030A0"/>
                </a:solidFill>
              </a:rPr>
              <a:t>CUI</a:t>
            </a:r>
            <a:endParaRPr lang="en-US" sz="900" b="1">
              <a:solidFill>
                <a:srgbClr val="7030A0"/>
              </a:solidFill>
            </a:endParaRPr>
          </a:p>
        </p:txBody>
      </p:sp>
      <p:sp>
        <p:nvSpPr>
          <p:cNvPr id="5" name="Footer Placeholder 3"/>
          <p:cNvSpPr txBox="1">
            <a:spLocks/>
          </p:cNvSpPr>
          <p:nvPr userDrawn="1"/>
        </p:nvSpPr>
        <p:spPr>
          <a:xfrm>
            <a:off x="5378043" y="0"/>
            <a:ext cx="1435915"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baseline="0">
                <a:solidFill>
                  <a:srgbClr val="7030A0"/>
                </a:solidFill>
              </a:rPr>
              <a:t>CUI</a:t>
            </a:r>
            <a:endParaRPr lang="en-US" sz="900" b="1">
              <a:solidFill>
                <a:srgbClr val="7030A0"/>
              </a:solidFill>
            </a:endParaRPr>
          </a:p>
        </p:txBody>
      </p:sp>
      <p:sp>
        <p:nvSpPr>
          <p:cNvPr id="6" name="Content Placeholder 2"/>
          <p:cNvSpPr>
            <a:spLocks noGrp="1"/>
          </p:cNvSpPr>
          <p:nvPr>
            <p:ph idx="1"/>
          </p:nvPr>
        </p:nvSpPr>
        <p:spPr>
          <a:xfrm>
            <a:off x="609600" y="1219201"/>
            <a:ext cx="10972800" cy="4525963"/>
          </a:xfrm>
        </p:spPr>
        <p:txBody>
          <a:bodyPr vert="horz" lIns="91440" tIns="45720" rIns="91440" bIns="45720" rtlCol="0">
            <a:normAutofit/>
          </a:bodyPr>
          <a:lstStyle>
            <a:lvl1pPr marL="342900" indent="-342900">
              <a:buFontTx/>
              <a:buBlip>
                <a:blip r:embed="rId2"/>
              </a:buBlip>
              <a:defRPr lang="en-US" smtClean="0">
                <a:latin typeface="Arial" panose="020B0604020202020204" pitchFamily="34" charset="0"/>
                <a:cs typeface="Arial" panose="020B0604020202020204" pitchFamily="34" charset="0"/>
              </a:defRPr>
            </a:lvl1pPr>
            <a:lvl2pPr marL="571500" indent="-228600">
              <a:buFontTx/>
              <a:buBlip>
                <a:blip r:embed="rId3"/>
              </a:buBlip>
              <a:defRPr lang="en-US" smtClean="0">
                <a:latin typeface="Arial" panose="020B0604020202020204" pitchFamily="34" charset="0"/>
                <a:cs typeface="Arial" panose="020B0604020202020204" pitchFamily="34" charset="0"/>
              </a:defRPr>
            </a:lvl2pPr>
            <a:lvl3pPr>
              <a:defRPr lang="en-US" smtClean="0">
                <a:latin typeface="Arial" panose="020B0604020202020204" pitchFamily="34" charset="0"/>
                <a:cs typeface="Arial" panose="020B0604020202020204" pitchFamily="34" charset="0"/>
              </a:defRPr>
            </a:lvl3pPr>
            <a:lvl4pPr>
              <a:defRPr lang="en-US" smtClean="0">
                <a:latin typeface="Arial" panose="020B0604020202020204" pitchFamily="34" charset="0"/>
                <a:cs typeface="Arial" panose="020B0604020202020204" pitchFamily="34" charset="0"/>
              </a:defRPr>
            </a:lvl4pPr>
            <a:lvl5pPr>
              <a:defRPr lang="en-US">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8755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file:///C:\TEMP\Usmc.GIF"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211984"/>
            <a:ext cx="10058400" cy="9096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219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6"/>
          <p:cNvSpPr>
            <a:spLocks noChangeArrowheads="1"/>
          </p:cNvSpPr>
          <p:nvPr userDrawn="1"/>
        </p:nvSpPr>
        <p:spPr bwMode="auto">
          <a:xfrm>
            <a:off x="508000" y="909638"/>
            <a:ext cx="11074400" cy="76200"/>
          </a:xfrm>
          <a:prstGeom prst="rect">
            <a:avLst/>
          </a:prstGeom>
          <a:gradFill rotWithShape="1">
            <a:gsLst>
              <a:gs pos="0">
                <a:srgbClr val="FF0000"/>
              </a:gs>
              <a:gs pos="100000">
                <a:srgbClr val="760000"/>
              </a:gs>
            </a:gsLst>
            <a:lin ang="5400000" scaled="1"/>
          </a:gra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0000"/>
              </a:spcBef>
              <a:buClr>
                <a:srgbClr val="FF0000"/>
              </a:buClr>
              <a:buFont typeface="Wingdings 2" pitchFamily="18" charset="2"/>
              <a:buChar char="è"/>
              <a:defRPr/>
            </a:pPr>
            <a:endParaRPr lang="en-US" altLang="en-US" sz="2000" b="1">
              <a:solidFill>
                <a:srgbClr val="000000"/>
              </a:solidFill>
            </a:endParaRPr>
          </a:p>
        </p:txBody>
      </p:sp>
      <p:pic>
        <p:nvPicPr>
          <p:cNvPr id="8" name="Picture 5" descr="C:\TEMP\Usmc.GIF"/>
          <p:cNvPicPr>
            <a:picLocks noChangeAspect="1" noChangeArrowheads="1"/>
          </p:cNvPicPr>
          <p:nvPr userDrawn="1"/>
        </p:nvPicPr>
        <p:blipFill>
          <a:blip r:embed="rId6" r:link="rId7" cstate="email">
            <a:extLst>
              <a:ext uri="{28A0092B-C50C-407E-A947-70E740481C1C}">
                <a14:useLocalDpi xmlns:a14="http://schemas.microsoft.com/office/drawing/2010/main"/>
              </a:ext>
            </a:extLst>
          </a:blip>
          <a:srcRect/>
          <a:stretch>
            <a:fillRect/>
          </a:stretch>
        </p:blipFill>
        <p:spPr bwMode="auto">
          <a:xfrm>
            <a:off x="101600" y="29682"/>
            <a:ext cx="1213492"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11061700" y="6550224"/>
            <a:ext cx="1117600" cy="307777"/>
          </a:xfrm>
          <a:prstGeom prst="rect">
            <a:avLst/>
          </a:prstGeom>
          <a:noFill/>
        </p:spPr>
        <p:txBody>
          <a:bodyPr wrap="square" rtlCol="0">
            <a:spAutoFit/>
          </a:bodyPr>
          <a:lstStyle/>
          <a:p>
            <a:pPr algn="r"/>
            <a:fld id="{813B3A2D-6137-42E9-B828-72E1E643F0EA}" type="slidenum">
              <a:rPr lang="en-US" sz="1400" smtClean="0"/>
              <a:pPr algn="r"/>
              <a:t>‹#›</a:t>
            </a:fld>
            <a:endParaRPr lang="en-US" sz="1400"/>
          </a:p>
        </p:txBody>
      </p:sp>
    </p:spTree>
    <p:extLst>
      <p:ext uri="{BB962C8B-B14F-4D97-AF65-F5344CB8AC3E}">
        <p14:creationId xmlns:p14="http://schemas.microsoft.com/office/powerpoint/2010/main" val="790440584"/>
      </p:ext>
    </p:extLst>
  </p:cSld>
  <p:clrMap bg1="lt1" tx1="dk1" bg2="lt2" tx2="dk2" accent1="accent1" accent2="accent2" accent3="accent3" accent4="accent4" accent5="accent5" accent6="accent6" hlink="hlink" folHlink="folHlink"/>
  <p:sldLayoutIdLst>
    <p:sldLayoutId id="2147483833" r:id="rId1"/>
    <p:sldLayoutId id="2147483650" r:id="rId2"/>
    <p:sldLayoutId id="2147483654" r:id="rId3"/>
    <p:sldLayoutId id="2147483879" r:id="rId4"/>
  </p:sldLayoutIdLst>
  <p:hf sldNum="0" hdr="0" ftr="0"/>
  <p:txStyles>
    <p:titleStyle>
      <a:lvl1pPr algn="ctr" defTabSz="914400" rtl="0" eaLnBrk="1" latinLnBrk="0" hangingPunct="1">
        <a:spcBef>
          <a:spcPct val="0"/>
        </a:spcBef>
        <a:buNone/>
        <a:defRPr sz="4000" b="1" kern="1200">
          <a:solidFill>
            <a:schemeClr val="tx1"/>
          </a:solidFill>
          <a:latin typeface="Rockwell Condensed" panose="02060603050405020104" pitchFamily="18" charset="0"/>
          <a:ea typeface="+mj-ea"/>
          <a:cs typeface="Arial" panose="020B0604020202020204" pitchFamily="34" charset="0"/>
        </a:defRPr>
      </a:lvl1pPr>
    </p:titleStyle>
    <p:bodyStyle>
      <a:lvl1pPr marL="342900" indent="-342900" algn="l" defTabSz="914400" rtl="0" eaLnBrk="1" latinLnBrk="0" hangingPunct="1">
        <a:spcBef>
          <a:spcPts val="0"/>
        </a:spcBef>
        <a:spcAft>
          <a:spcPts val="300"/>
        </a:spcAft>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spcBef>
          <a:spcPts val="0"/>
        </a:spcBef>
        <a:spcAft>
          <a:spcPts val="300"/>
        </a:spcAft>
        <a:buFont typeface="Courier New" panose="02070309020205020404" pitchFamily="49" charset="0"/>
        <a:buChar char="o"/>
        <a:defRPr sz="2000" kern="1200">
          <a:solidFill>
            <a:schemeClr val="tx1"/>
          </a:solidFill>
          <a:latin typeface="+mn-lt"/>
          <a:ea typeface="+mn-ea"/>
          <a:cs typeface="+mn-cs"/>
        </a:defRPr>
      </a:lvl2pPr>
      <a:lvl3pPr marL="800100" indent="-228600" algn="l" defTabSz="914400" rtl="0" eaLnBrk="1" latinLnBrk="0" hangingPunct="1">
        <a:spcBef>
          <a:spcPts val="0"/>
        </a:spcBef>
        <a:spcAft>
          <a:spcPts val="300"/>
        </a:spcAft>
        <a:buFont typeface="Wingdings" panose="05000000000000000000" pitchFamily="2" charset="2"/>
        <a:buChar char="§"/>
        <a:defRPr sz="1800" kern="1200">
          <a:solidFill>
            <a:schemeClr val="tx1"/>
          </a:solidFill>
          <a:latin typeface="+mn-lt"/>
          <a:ea typeface="+mn-ea"/>
          <a:cs typeface="+mn-cs"/>
        </a:defRPr>
      </a:lvl3pPr>
      <a:lvl4pPr marL="1028700" indent="-228600" algn="l" defTabSz="914400" rtl="0" eaLnBrk="1" latinLnBrk="0" hangingPunct="1">
        <a:spcBef>
          <a:spcPts val="0"/>
        </a:spcBef>
        <a:spcAft>
          <a:spcPts val="300"/>
        </a:spcAft>
        <a:buFont typeface="Arial" panose="020B0604020202020204" pitchFamily="34" charset="0"/>
        <a:buChar char="•"/>
        <a:defRPr sz="1600" kern="1200">
          <a:solidFill>
            <a:schemeClr val="tx1"/>
          </a:solidFill>
          <a:latin typeface="+mn-lt"/>
          <a:ea typeface="+mn-ea"/>
          <a:cs typeface="+mn-cs"/>
        </a:defRPr>
      </a:lvl4pPr>
      <a:lvl5pPr marL="1257300" indent="-228600" algn="l" defTabSz="9144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eis-op.usmc.smil.mil/sites/cdi_futures/SitePages/CAP-Concepts.aspx"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dote.osd.mil/Portals/97/pub/reports/FY2015/navy/2015rq21a_blackjack.pdf?ver=2019-08-22-105645-677" TargetMode="External"/><Relationship Id="rId2" Type="http://schemas.openxmlformats.org/officeDocument/2006/relationships/hyperlink" Target="https://www.navair.navy.mil/news/Marine-Corps-receives-final-RQ-21A-Blackjack-UAS/Mon-06242019-1445" TargetMode="External"/><Relationship Id="rId1" Type="http://schemas.openxmlformats.org/officeDocument/2006/relationships/slideLayout" Target="../slideLayouts/slideLayout2.xml"/><Relationship Id="rId4" Type="http://schemas.openxmlformats.org/officeDocument/2006/relationships/hyperlink" Target="https://www.marines.mil/News/News-Display/Article/2766284/3rd-maw-procures-marine-corps-first-mq-9a-reape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microsoft.com/office/2007/relationships/hdphoto" Target="../media/hdphoto2.wdp"/><Relationship Id="rId12"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5.jpg"/><Relationship Id="rId7" Type="http://schemas.microsoft.com/office/2007/relationships/hdphoto" Target="../media/hdphoto3.wdp"/><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27.emf"/><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2837306" y="307388"/>
            <a:ext cx="8574785" cy="604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92500" lnSpcReduction="10000"/>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Aft>
                <a:spcPts val="300"/>
              </a:spcAft>
            </a:pPr>
            <a:r>
              <a:rPr lang="en-US" altLang="en-US" sz="4400" b="1" dirty="0">
                <a:effectLst>
                  <a:outerShdw blurRad="38100" dist="38100" dir="2700000" algn="tl">
                    <a:srgbClr val="000000">
                      <a:alpha val="43137"/>
                    </a:srgbClr>
                  </a:outerShdw>
                </a:effectLst>
                <a:latin typeface="Rockwell Condensed" panose="02060603050405020104" pitchFamily="18" charset="0"/>
                <a:cs typeface="Arial"/>
              </a:rPr>
              <a:t>Capability Development and the New Joint Force Requirements Process</a:t>
            </a:r>
            <a:endParaRPr lang="en-US" sz="3200" b="1" i="1" dirty="0">
              <a:solidFill>
                <a:srgbClr val="FF0000"/>
              </a:solidFill>
              <a:effectLst>
                <a:outerShdw blurRad="38100" dist="38100" dir="2700000" algn="tl">
                  <a:srgbClr val="000000">
                    <a:alpha val="43137"/>
                  </a:srgbClr>
                </a:outerShdw>
              </a:effectLst>
              <a:latin typeface="Rockwell Condensed" panose="02060603050405020104" pitchFamily="18" charset="0"/>
              <a:cs typeface="Arial"/>
            </a:endParaRPr>
          </a:p>
          <a:p>
            <a:pPr algn="ctr" eaLnBrk="1" hangingPunct="1">
              <a:spcAft>
                <a:spcPts val="300"/>
              </a:spcAft>
            </a:pPr>
            <a:r>
              <a:rPr lang="en-US" sz="3200" b="1" dirty="0">
                <a:effectLst>
                  <a:outerShdw blurRad="38100" dist="38100" dir="2700000" algn="tl">
                    <a:srgbClr val="000000">
                      <a:alpha val="43137"/>
                    </a:srgbClr>
                  </a:outerShdw>
                </a:effectLst>
                <a:latin typeface="Rockwell Condensed" panose="02060603050405020104" pitchFamily="18" charset="0"/>
                <a:cs typeface="Arial"/>
              </a:rPr>
              <a:t>Modern Day Marine</a:t>
            </a:r>
            <a:endParaRPr lang="en-US" sz="2800" b="1" dirty="0">
              <a:effectLst>
                <a:outerShdw blurRad="38100" dist="38100" dir="2700000" algn="tl">
                  <a:srgbClr val="000000">
                    <a:alpha val="43137"/>
                  </a:srgbClr>
                </a:outerShdw>
              </a:effectLst>
              <a:latin typeface="Rockwell Condensed" panose="02060603050405020104" pitchFamily="18" charset="0"/>
              <a:cs typeface="Arial"/>
            </a:endParaRPr>
          </a:p>
          <a:p>
            <a:pPr algn="ctr" eaLnBrk="1" hangingPunct="1">
              <a:spcAft>
                <a:spcPts val="300"/>
              </a:spcAft>
            </a:pPr>
            <a:endParaRPr lang="en-US" sz="3200" b="1" dirty="0">
              <a:latin typeface="Rockwell Condensed" panose="02060603050405020104" pitchFamily="18" charset="0"/>
              <a:cs typeface="Arial" pitchFamily="34" charset="0"/>
            </a:endParaRPr>
          </a:p>
          <a:p>
            <a:pPr algn="ctr" eaLnBrk="1" hangingPunct="1">
              <a:spcAft>
                <a:spcPts val="300"/>
              </a:spcAft>
            </a:pPr>
            <a:endParaRPr lang="en-US" sz="3200" b="1" dirty="0">
              <a:latin typeface="Rockwell Condensed" panose="02060603050405020104" pitchFamily="18" charset="0"/>
              <a:cs typeface="Arial" pitchFamily="34" charset="0"/>
            </a:endParaRPr>
          </a:p>
          <a:p>
            <a:pPr algn="ctr" eaLnBrk="1" hangingPunct="1">
              <a:spcAft>
                <a:spcPts val="300"/>
              </a:spcAft>
            </a:pPr>
            <a:r>
              <a:rPr lang="en-US" sz="3200" b="1" dirty="0">
                <a:latin typeface="Rockwell Condensed" panose="02060603050405020104" pitchFamily="18" charset="0"/>
                <a:cs typeface="Arial" pitchFamily="34" charset="0"/>
              </a:rPr>
              <a:t>LtCol Joshua “Tapeworm” Freeland</a:t>
            </a:r>
          </a:p>
          <a:p>
            <a:pPr algn="ctr" eaLnBrk="1" hangingPunct="1">
              <a:spcAft>
                <a:spcPts val="300"/>
              </a:spcAft>
            </a:pPr>
            <a:endParaRPr lang="en-US" sz="3200" b="1" dirty="0">
              <a:latin typeface="Rockwell Condensed" panose="02060603050405020104" pitchFamily="18" charset="0"/>
              <a:cs typeface="Arial" pitchFamily="34" charset="0"/>
            </a:endParaRPr>
          </a:p>
          <a:p>
            <a:pPr algn="ctr" eaLnBrk="1" hangingPunct="1">
              <a:spcAft>
                <a:spcPts val="300"/>
              </a:spcAft>
            </a:pPr>
            <a:endParaRPr lang="en-US" sz="3200" b="1" dirty="0">
              <a:latin typeface="Rockwell Condensed" panose="02060603050405020104" pitchFamily="18" charset="0"/>
              <a:cs typeface="Arial" pitchFamily="34" charset="0"/>
            </a:endParaRPr>
          </a:p>
          <a:p>
            <a:pPr algn="ctr" eaLnBrk="1" hangingPunct="1">
              <a:spcAft>
                <a:spcPts val="300"/>
              </a:spcAft>
            </a:pPr>
            <a:r>
              <a:rPr lang="en-US" sz="2400" b="1" dirty="0">
                <a:latin typeface="Rockwell Condensed" panose="02060603050405020104" pitchFamily="18" charset="0"/>
                <a:cs typeface="Arial"/>
              </a:rPr>
              <a:t>Marine Corps Integration Division</a:t>
            </a:r>
          </a:p>
          <a:p>
            <a:pPr algn="ctr" eaLnBrk="1" hangingPunct="1">
              <a:spcAft>
                <a:spcPts val="300"/>
              </a:spcAft>
            </a:pPr>
            <a:r>
              <a:rPr lang="en-US" sz="2400" b="1" dirty="0">
                <a:latin typeface="Rockwell Condensed" panose="02060603050405020104" pitchFamily="18" charset="0"/>
                <a:cs typeface="Arial"/>
              </a:rPr>
              <a:t> Capabilities Development Directorate</a:t>
            </a:r>
          </a:p>
          <a:p>
            <a:pPr algn="ctr" eaLnBrk="1" hangingPunct="1">
              <a:spcAft>
                <a:spcPts val="300"/>
              </a:spcAft>
            </a:pPr>
            <a:r>
              <a:rPr lang="en-US" sz="2400" b="1" dirty="0">
                <a:latin typeface="Rockwell Condensed" panose="02060603050405020104" pitchFamily="18" charset="0"/>
                <a:cs typeface="Arial"/>
              </a:rPr>
              <a:t>Combat Development &amp; Integration</a:t>
            </a:r>
            <a:endParaRPr lang="en-US" sz="3600" b="1" dirty="0">
              <a:latin typeface="Rockwell Condensed" panose="02060603050405020104" pitchFamily="18" charset="0"/>
              <a:cs typeface="Arial"/>
            </a:endParaRPr>
          </a:p>
          <a:p>
            <a:pPr algn="ctr" eaLnBrk="1" hangingPunct="1">
              <a:spcAft>
                <a:spcPts val="300"/>
              </a:spcAft>
            </a:pPr>
            <a:r>
              <a:rPr lang="en-US" sz="2400" b="1" dirty="0">
                <a:latin typeface="Rockwell Condensed" panose="02060603050405020104" pitchFamily="18" charset="0"/>
                <a:cs typeface="Arial"/>
              </a:rPr>
              <a:t>28 April 2026</a:t>
            </a:r>
            <a:endParaRPr lang="en-US" sz="2400" b="1" dirty="0">
              <a:latin typeface="Rockwell Condensed" panose="02060603050405020104" pitchFamily="18" charset="0"/>
              <a:cs typeface="Arial" charset="0"/>
            </a:endParaRPr>
          </a:p>
          <a:p>
            <a:pPr marL="742950" indent="-285750" algn="ctr">
              <a:spcAft>
                <a:spcPts val="300"/>
              </a:spcAft>
              <a:defRPr/>
            </a:pPr>
            <a:br>
              <a:rPr lang="en-US" dirty="0">
                <a:latin typeface="Rockwell Condensed" panose="02060603050405020104" pitchFamily="18" charset="0"/>
              </a:rPr>
            </a:br>
            <a:endParaRPr lang="en-US" b="1" dirty="0">
              <a:latin typeface="Rockwell Condensed" panose="02060603050405020104" pitchFamily="18" charset="0"/>
            </a:endParaRPr>
          </a:p>
        </p:txBody>
      </p:sp>
      <p:sp>
        <p:nvSpPr>
          <p:cNvPr id="4" name="Footer Placeholder 3"/>
          <p:cNvSpPr txBox="1">
            <a:spLocks/>
          </p:cNvSpPr>
          <p:nvPr/>
        </p:nvSpPr>
        <p:spPr>
          <a:xfrm>
            <a:off x="3581403" y="25971"/>
            <a:ext cx="7086599"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t>UNCLASSIFIED</a:t>
            </a:r>
          </a:p>
        </p:txBody>
      </p:sp>
      <p:sp>
        <p:nvSpPr>
          <p:cNvPr id="5" name="Footer Placeholder 3"/>
          <p:cNvSpPr txBox="1">
            <a:spLocks/>
          </p:cNvSpPr>
          <p:nvPr/>
        </p:nvSpPr>
        <p:spPr>
          <a:xfrm>
            <a:off x="3581402" y="6583320"/>
            <a:ext cx="7086598"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t>UNCLASSIFIED</a:t>
            </a:r>
          </a:p>
        </p:txBody>
      </p:sp>
      <p:sp>
        <p:nvSpPr>
          <p:cNvPr id="8" name="TextBox 7">
            <a:extLst>
              <a:ext uri="{FF2B5EF4-FFF2-40B4-BE49-F238E27FC236}">
                <a16:creationId xmlns:a16="http://schemas.microsoft.com/office/drawing/2014/main" id="{7EEB32FC-924F-4C34-AE38-B92E162C12EB}"/>
              </a:ext>
            </a:extLst>
          </p:cNvPr>
          <p:cNvSpPr txBox="1"/>
          <p:nvPr/>
        </p:nvSpPr>
        <p:spPr>
          <a:xfrm>
            <a:off x="908379" y="6304744"/>
            <a:ext cx="1053495" cy="415498"/>
          </a:xfrm>
          <a:prstGeom prst="rect">
            <a:avLst/>
          </a:prstGeom>
          <a:noFill/>
        </p:spPr>
        <p:txBody>
          <a:bodyPr wrap="none">
            <a:spAutoFit/>
          </a:bodyPr>
          <a:lstStyle/>
          <a:p>
            <a:pPr algn="ctr">
              <a:defRPr/>
            </a:pPr>
            <a:r>
              <a:rPr lang="en-US" sz="1050" b="1" dirty="0">
                <a:solidFill>
                  <a:schemeClr val="bg1"/>
                </a:solidFill>
              </a:rPr>
              <a:t>April 17 2026</a:t>
            </a:r>
          </a:p>
          <a:p>
            <a:pPr algn="ctr">
              <a:defRPr/>
            </a:pPr>
            <a:r>
              <a:rPr lang="en-US" sz="1050" b="1" dirty="0">
                <a:solidFill>
                  <a:schemeClr val="bg1"/>
                </a:solidFill>
              </a:rPr>
              <a:t>V1.2</a:t>
            </a:r>
          </a:p>
        </p:txBody>
      </p:sp>
    </p:spTree>
    <p:extLst>
      <p:ext uri="{BB962C8B-B14F-4D97-AF65-F5344CB8AC3E}">
        <p14:creationId xmlns:p14="http://schemas.microsoft.com/office/powerpoint/2010/main" val="284873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C583-646F-CC07-7452-59299A8979AB}"/>
              </a:ext>
            </a:extLst>
          </p:cNvPr>
          <p:cNvSpPr>
            <a:spLocks noGrp="1"/>
          </p:cNvSpPr>
          <p:nvPr>
            <p:ph type="title"/>
          </p:nvPr>
        </p:nvSpPr>
        <p:spPr/>
        <p:txBody>
          <a:bodyPr/>
          <a:lstStyle/>
          <a:p>
            <a:r>
              <a:rPr lang="en-US" dirty="0"/>
              <a:t>Backups</a:t>
            </a:r>
          </a:p>
        </p:txBody>
      </p:sp>
      <p:sp>
        <p:nvSpPr>
          <p:cNvPr id="3" name="Content Placeholder 2">
            <a:extLst>
              <a:ext uri="{FF2B5EF4-FFF2-40B4-BE49-F238E27FC236}">
                <a16:creationId xmlns:a16="http://schemas.microsoft.com/office/drawing/2014/main" id="{F8F0E6D1-72BB-698B-0B37-1EAC02D636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76037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 rectangle&#10;&#10;AI-generated content may be incorrect.">
            <a:extLst>
              <a:ext uri="{FF2B5EF4-FFF2-40B4-BE49-F238E27FC236}">
                <a16:creationId xmlns:a16="http://schemas.microsoft.com/office/drawing/2014/main" id="{6C12D9B7-8D5D-1CF0-E1A2-48531159A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043"/>
            <a:ext cx="12192000" cy="5830957"/>
          </a:xfrm>
          <a:prstGeom prst="rect">
            <a:avLst/>
          </a:prstGeom>
        </p:spPr>
      </p:pic>
      <p:sp>
        <p:nvSpPr>
          <p:cNvPr id="2" name="Title 1">
            <a:extLst>
              <a:ext uri="{FF2B5EF4-FFF2-40B4-BE49-F238E27FC236}">
                <a16:creationId xmlns:a16="http://schemas.microsoft.com/office/drawing/2014/main" id="{36F144F9-4DD4-9071-F0F0-458F0F9CC5BD}"/>
              </a:ext>
            </a:extLst>
          </p:cNvPr>
          <p:cNvSpPr>
            <a:spLocks noGrp="1"/>
          </p:cNvSpPr>
          <p:nvPr>
            <p:ph type="title"/>
          </p:nvPr>
        </p:nvSpPr>
        <p:spPr/>
        <p:txBody>
          <a:bodyPr/>
          <a:lstStyle/>
          <a:p>
            <a:r>
              <a:rPr lang="en-US" dirty="0"/>
              <a:t>JFRP Changes</a:t>
            </a:r>
          </a:p>
        </p:txBody>
      </p:sp>
      <p:pic>
        <p:nvPicPr>
          <p:cNvPr id="5" name="Picture 4">
            <a:extLst>
              <a:ext uri="{FF2B5EF4-FFF2-40B4-BE49-F238E27FC236}">
                <a16:creationId xmlns:a16="http://schemas.microsoft.com/office/drawing/2014/main" id="{D1056C7D-8745-E78C-10BE-4675487FFD6D}"/>
              </a:ext>
            </a:extLst>
          </p:cNvPr>
          <p:cNvPicPr>
            <a:picLocks noChangeAspect="1"/>
          </p:cNvPicPr>
          <p:nvPr/>
        </p:nvPicPr>
        <p:blipFill>
          <a:blip r:embed="rId3"/>
          <a:stretch>
            <a:fillRect/>
          </a:stretch>
        </p:blipFill>
        <p:spPr>
          <a:xfrm>
            <a:off x="2485521" y="1262500"/>
            <a:ext cx="7220958" cy="5258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utoShape 2">
            <a:extLst>
              <a:ext uri="{FF2B5EF4-FFF2-40B4-BE49-F238E27FC236}">
                <a16:creationId xmlns:a16="http://schemas.microsoft.com/office/drawing/2014/main" id="{013F2967-39BF-5933-9FC9-F008F9BA3B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33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F07A8-EF5B-1D43-18FA-94B68FD14125}"/>
            </a:ext>
          </a:extLst>
        </p:cNvPr>
        <p:cNvGrpSpPr/>
        <p:nvPr/>
      </p:nvGrpSpPr>
      <p:grpSpPr>
        <a:xfrm>
          <a:off x="0" y="0"/>
          <a:ext cx="0" cy="0"/>
          <a:chOff x="0" y="0"/>
          <a:chExt cx="0" cy="0"/>
        </a:xfrm>
      </p:grpSpPr>
      <p:pic>
        <p:nvPicPr>
          <p:cNvPr id="8" name="Picture 7" descr="Shape, rectangle&#10;&#10;AI-generated content may be incorrect.">
            <a:extLst>
              <a:ext uri="{FF2B5EF4-FFF2-40B4-BE49-F238E27FC236}">
                <a16:creationId xmlns:a16="http://schemas.microsoft.com/office/drawing/2014/main" id="{FACD33F2-FCF9-5E9C-3AE2-FC242F80E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043"/>
            <a:ext cx="12192000" cy="5830957"/>
          </a:xfrm>
          <a:prstGeom prst="rect">
            <a:avLst/>
          </a:prstGeom>
        </p:spPr>
      </p:pic>
      <p:sp>
        <p:nvSpPr>
          <p:cNvPr id="2" name="Title 1">
            <a:extLst>
              <a:ext uri="{FF2B5EF4-FFF2-40B4-BE49-F238E27FC236}">
                <a16:creationId xmlns:a16="http://schemas.microsoft.com/office/drawing/2014/main" id="{3BC15638-2E64-1214-0C1B-D7553229E45E}"/>
              </a:ext>
            </a:extLst>
          </p:cNvPr>
          <p:cNvSpPr>
            <a:spLocks noGrp="1"/>
          </p:cNvSpPr>
          <p:nvPr>
            <p:ph type="title"/>
          </p:nvPr>
        </p:nvSpPr>
        <p:spPr/>
        <p:txBody>
          <a:bodyPr/>
          <a:lstStyle/>
          <a:p>
            <a:r>
              <a:rPr lang="en-US" dirty="0"/>
              <a:t>Operational View</a:t>
            </a:r>
          </a:p>
        </p:txBody>
      </p:sp>
      <p:sp>
        <p:nvSpPr>
          <p:cNvPr id="6" name="AutoShape 2">
            <a:extLst>
              <a:ext uri="{FF2B5EF4-FFF2-40B4-BE49-F238E27FC236}">
                <a16:creationId xmlns:a16="http://schemas.microsoft.com/office/drawing/2014/main" id="{C30050AB-DE82-5C39-E63B-725A38A56A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9643D223-E4E1-9FFF-0D9B-5BF2CB1934E6}"/>
              </a:ext>
            </a:extLst>
          </p:cNvPr>
          <p:cNvPicPr>
            <a:picLocks noChangeAspect="1"/>
          </p:cNvPicPr>
          <p:nvPr/>
        </p:nvPicPr>
        <p:blipFill>
          <a:blip r:embed="rId3"/>
          <a:stretch>
            <a:fillRect/>
          </a:stretch>
        </p:blipFill>
        <p:spPr>
          <a:xfrm>
            <a:off x="898659" y="1114739"/>
            <a:ext cx="9919789" cy="5599958"/>
          </a:xfrm>
          <a:prstGeom prst="rect">
            <a:avLst/>
          </a:prstGeom>
        </p:spPr>
      </p:pic>
    </p:spTree>
    <p:extLst>
      <p:ext uri="{BB962C8B-B14F-4D97-AF65-F5344CB8AC3E}">
        <p14:creationId xmlns:p14="http://schemas.microsoft.com/office/powerpoint/2010/main" val="373840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1EB8-8502-762F-1152-C779407788C3}"/>
              </a:ext>
            </a:extLst>
          </p:cNvPr>
          <p:cNvSpPr>
            <a:spLocks noGrp="1"/>
          </p:cNvSpPr>
          <p:nvPr>
            <p:ph type="title"/>
          </p:nvPr>
        </p:nvSpPr>
        <p:spPr/>
        <p:txBody>
          <a:bodyPr/>
          <a:lstStyle/>
          <a:p>
            <a:r>
              <a:rPr lang="en-US" dirty="0"/>
              <a:t>Concepts vs Doctrine</a:t>
            </a:r>
          </a:p>
        </p:txBody>
      </p:sp>
      <p:sp>
        <p:nvSpPr>
          <p:cNvPr id="4" name="Rectangle 3">
            <a:extLst>
              <a:ext uri="{FF2B5EF4-FFF2-40B4-BE49-F238E27FC236}">
                <a16:creationId xmlns:a16="http://schemas.microsoft.com/office/drawing/2014/main" id="{A11B0FD4-A06C-B5BB-11F3-1EFA19EF17A3}"/>
              </a:ext>
            </a:extLst>
          </p:cNvPr>
          <p:cNvSpPr txBox="1">
            <a:spLocks noChangeArrowheads="1"/>
          </p:cNvSpPr>
          <p:nvPr/>
        </p:nvSpPr>
        <p:spPr>
          <a:xfrm>
            <a:off x="457200" y="1676400"/>
            <a:ext cx="11369040" cy="4525963"/>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ts val="0"/>
              </a:spcBef>
              <a:spcAft>
                <a:spcPts val="300"/>
              </a:spcAft>
              <a:buFontTx/>
              <a:buBlip>
                <a:blip r:embed="rId2"/>
              </a:buBlip>
              <a:defRPr lang="en-US" sz="2400" kern="1200" smtClean="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spcBef>
                <a:spcPts val="0"/>
              </a:spcBef>
              <a:spcAft>
                <a:spcPts val="300"/>
              </a:spcAft>
              <a:buFontTx/>
              <a:buBlip>
                <a:blip r:embed="rId3"/>
              </a:buBlip>
              <a:defRPr lang="en-US" sz="2000" kern="1200" smtClean="0">
                <a:solidFill>
                  <a:schemeClr val="tx1"/>
                </a:solidFill>
                <a:latin typeface="Arial" panose="020B0604020202020204" pitchFamily="34" charset="0"/>
                <a:ea typeface="+mn-ea"/>
                <a:cs typeface="Arial" panose="020B0604020202020204" pitchFamily="34" charset="0"/>
              </a:defRPr>
            </a:lvl2pPr>
            <a:lvl3pPr marL="800100" indent="-228600" algn="l" defTabSz="914400" rtl="0" eaLnBrk="1" latinLnBrk="0" hangingPunct="1">
              <a:spcBef>
                <a:spcPts val="0"/>
              </a:spcBef>
              <a:spcAft>
                <a:spcPts val="300"/>
              </a:spcAft>
              <a:buFont typeface="Wingdings" panose="05000000000000000000" pitchFamily="2" charset="2"/>
              <a:buChar char="§"/>
              <a:defRPr lang="en-US" sz="1800" kern="1200" smtClean="0">
                <a:solidFill>
                  <a:schemeClr val="tx1"/>
                </a:solidFill>
                <a:latin typeface="Arial" panose="020B0604020202020204" pitchFamily="34" charset="0"/>
                <a:ea typeface="+mn-ea"/>
                <a:cs typeface="Arial" panose="020B0604020202020204" pitchFamily="34" charset="0"/>
              </a:defRPr>
            </a:lvl3pPr>
            <a:lvl4pPr marL="1028700" indent="-228600" algn="l" defTabSz="914400" rtl="0" eaLnBrk="1" latinLnBrk="0" hangingPunct="1">
              <a:spcBef>
                <a:spcPts val="0"/>
              </a:spcBef>
              <a:spcAft>
                <a:spcPts val="300"/>
              </a:spcAft>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defRPr>
            </a:lvl4pPr>
            <a:lvl5pPr marL="1257300" indent="-228600" algn="l" defTabSz="914400" rtl="0" eaLnBrk="1" latinLnBrk="0" hangingPunct="1">
              <a:spcBef>
                <a:spcPts val="0"/>
              </a:spcBef>
              <a:spcAft>
                <a:spcPts val="300"/>
              </a:spcAft>
              <a:buFont typeface="Calibri" panose="020F050202020403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Tx/>
              <a:buNone/>
            </a:pPr>
            <a:r>
              <a:rPr lang="en-US" altLang="en-US" sz="7400" b="1" u="sng"/>
              <a:t>Doctrine</a:t>
            </a:r>
            <a:endParaRPr lang="en-US" altLang="en-US" sz="7400" u="sng"/>
          </a:p>
          <a:p>
            <a:pPr algn="ctr">
              <a:buFontTx/>
              <a:buNone/>
            </a:pPr>
            <a:r>
              <a:rPr lang="en-US" altLang="en-US" sz="6400"/>
              <a:t>Is a statement of beliefs about the best way to do something with the resources we currently have.</a:t>
            </a:r>
          </a:p>
          <a:p>
            <a:pPr>
              <a:buFontTx/>
              <a:buNone/>
            </a:pPr>
            <a:endParaRPr lang="en-US" altLang="en-US" sz="6400"/>
          </a:p>
          <a:p>
            <a:pPr algn="ctr">
              <a:buFontTx/>
              <a:buNone/>
            </a:pPr>
            <a:r>
              <a:rPr lang="en-US" altLang="en-US" sz="6400"/>
              <a:t>TECOM, Policy &amp; Standards Division</a:t>
            </a:r>
          </a:p>
          <a:p>
            <a:pPr algn="ctr">
              <a:buFontTx/>
              <a:buNone/>
            </a:pPr>
            <a:r>
              <a:rPr lang="en-US" sz="6400">
                <a:solidFill>
                  <a:srgbClr val="0000FF"/>
                </a:solidFill>
              </a:rPr>
              <a:t>https://usmc.sharepoint-mil.us/sites/MCEN_Support_MCDoctrine</a:t>
            </a:r>
          </a:p>
          <a:p>
            <a:pPr>
              <a:buFontTx/>
              <a:buNone/>
            </a:pPr>
            <a:endParaRPr lang="en-US" altLang="en-US" sz="4900"/>
          </a:p>
          <a:p>
            <a:pPr algn="ctr">
              <a:buFontTx/>
              <a:buNone/>
            </a:pPr>
            <a:r>
              <a:rPr lang="en-US" altLang="en-US" sz="4900" b="1"/>
              <a:t>---------------------</a:t>
            </a:r>
          </a:p>
          <a:p>
            <a:pPr>
              <a:buFontTx/>
              <a:buNone/>
            </a:pPr>
            <a:endParaRPr lang="en-US" altLang="en-US" sz="4900"/>
          </a:p>
          <a:p>
            <a:pPr algn="ctr">
              <a:buFontTx/>
              <a:buNone/>
            </a:pPr>
            <a:r>
              <a:rPr lang="en-US" altLang="en-US" sz="7400" b="1" u="sng"/>
              <a:t>Concepts</a:t>
            </a:r>
            <a:r>
              <a:rPr lang="en-US" altLang="en-US" sz="7400"/>
              <a:t> </a:t>
            </a:r>
          </a:p>
          <a:p>
            <a:pPr algn="ctr">
              <a:buFontTx/>
              <a:buNone/>
            </a:pPr>
            <a:r>
              <a:rPr lang="en-US" altLang="en-US" sz="6400"/>
              <a:t>Are ideas about how we </a:t>
            </a:r>
            <a:r>
              <a:rPr lang="en-US" altLang="en-US" sz="6400" i="1"/>
              <a:t>might </a:t>
            </a:r>
            <a:r>
              <a:rPr lang="en-US" altLang="en-US" sz="6400"/>
              <a:t>do something </a:t>
            </a:r>
            <a:r>
              <a:rPr lang="en-US" altLang="en-US" sz="6400" i="1"/>
              <a:t>better</a:t>
            </a:r>
            <a:r>
              <a:rPr lang="en-US" altLang="en-US" sz="6400"/>
              <a:t> with resources we may not have yet.</a:t>
            </a:r>
          </a:p>
          <a:p>
            <a:pPr algn="ctr">
              <a:buFontTx/>
              <a:buNone/>
            </a:pPr>
            <a:endParaRPr lang="en-US" altLang="en-US" sz="6400"/>
          </a:p>
          <a:p>
            <a:pPr algn="ctr">
              <a:buFontTx/>
              <a:buNone/>
            </a:pPr>
            <a:r>
              <a:rPr lang="en-US" altLang="en-US" sz="6400"/>
              <a:t>MCWL, Concepts &amp; Plans Division</a:t>
            </a:r>
          </a:p>
          <a:p>
            <a:pPr algn="ctr">
              <a:buFontTx/>
              <a:buNone/>
              <a:defRPr/>
            </a:pPr>
            <a:r>
              <a:rPr lang="en-US" sz="6600">
                <a:solidFill>
                  <a:srgbClr val="0000FF"/>
                </a:solidFill>
                <a:hlinkClick r:id="rId4"/>
              </a:rPr>
              <a:t>https://eis-op.usmc.smil.mil/sites/cdi_futures/SitePages/CAP-Concepts.aspx</a:t>
            </a:r>
            <a:endParaRPr lang="en-US" sz="6600">
              <a:solidFill>
                <a:srgbClr val="0000FF"/>
              </a:solidFill>
            </a:endParaRPr>
          </a:p>
          <a:p>
            <a:pPr algn="ctr">
              <a:buFontTx/>
              <a:buNone/>
            </a:pPr>
            <a:endParaRPr lang="en-US" sz="4900">
              <a:solidFill>
                <a:srgbClr val="0000FF"/>
              </a:solidFill>
            </a:endParaRPr>
          </a:p>
          <a:p>
            <a:pPr>
              <a:buFontTx/>
              <a:buNone/>
            </a:pPr>
            <a:endParaRPr lang="en-US" altLang="en-US"/>
          </a:p>
          <a:p>
            <a:pPr>
              <a:buFontTx/>
              <a:buNone/>
            </a:pPr>
            <a:endParaRPr lang="en-US" altLang="en-US"/>
          </a:p>
          <a:p>
            <a:pPr>
              <a:buFontTx/>
              <a:buNone/>
            </a:pPr>
            <a:r>
              <a:rPr lang="en-US" altLang="en-US"/>
              <a:t> </a:t>
            </a:r>
          </a:p>
          <a:p>
            <a:pPr algn="ctr">
              <a:buFontTx/>
              <a:buNone/>
            </a:pPr>
            <a:r>
              <a:rPr lang="en-US" altLang="en-US" sz="6400" b="1" u="sng"/>
              <a:t>Note</a:t>
            </a:r>
          </a:p>
          <a:p>
            <a:pPr algn="ctr">
              <a:buFontTx/>
              <a:buNone/>
            </a:pPr>
            <a:r>
              <a:rPr lang="en-US" altLang="en-US" sz="6400"/>
              <a:t>The difference between the two is the basis for how we identify gaps during a CBA.</a:t>
            </a:r>
          </a:p>
          <a:p>
            <a:pPr>
              <a:buFontTx/>
              <a:buNone/>
            </a:pPr>
            <a:r>
              <a:rPr lang="en-US" altLang="en-US" sz="2000">
                <a:solidFill>
                  <a:schemeClr val="bg2"/>
                </a:solidFill>
              </a:rPr>
              <a:t>                           </a:t>
            </a:r>
            <a:endParaRPr lang="en-US" altLang="en-US" sz="2000" dirty="0">
              <a:solidFill>
                <a:schemeClr val="bg2"/>
              </a:solidFill>
            </a:endParaRPr>
          </a:p>
        </p:txBody>
      </p:sp>
    </p:spTree>
    <p:extLst>
      <p:ext uri="{BB962C8B-B14F-4D97-AF65-F5344CB8AC3E}">
        <p14:creationId xmlns:p14="http://schemas.microsoft.com/office/powerpoint/2010/main" val="2771612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921B8-5A9A-1846-C63F-6A4869053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095E0-F6FD-09CB-F9FB-2BCFCEA5B3ED}"/>
              </a:ext>
            </a:extLst>
          </p:cNvPr>
          <p:cNvSpPr>
            <a:spLocks noGrp="1"/>
          </p:cNvSpPr>
          <p:nvPr>
            <p:ph type="title"/>
          </p:nvPr>
        </p:nvSpPr>
        <p:spPr/>
        <p:txBody>
          <a:bodyPr/>
          <a:lstStyle/>
          <a:p>
            <a:r>
              <a:rPr lang="en-US" dirty="0"/>
              <a:t>Concepts vs Doctrine</a:t>
            </a:r>
          </a:p>
        </p:txBody>
      </p:sp>
      <p:sp>
        <p:nvSpPr>
          <p:cNvPr id="3" name="Content Placeholder 2">
            <a:extLst>
              <a:ext uri="{FF2B5EF4-FFF2-40B4-BE49-F238E27FC236}">
                <a16:creationId xmlns:a16="http://schemas.microsoft.com/office/drawing/2014/main" id="{2966F89B-C539-5967-B0E5-D5161E602682}"/>
              </a:ext>
            </a:extLst>
          </p:cNvPr>
          <p:cNvSpPr>
            <a:spLocks noGrp="1"/>
          </p:cNvSpPr>
          <p:nvPr>
            <p:ph idx="1"/>
          </p:nvPr>
        </p:nvSpPr>
        <p:spPr>
          <a:xfrm>
            <a:off x="384048" y="1441704"/>
            <a:ext cx="11490960" cy="5105400"/>
          </a:xfrm>
        </p:spPr>
        <p:txBody>
          <a:bodyPr>
            <a:normAutofit fontScale="70000" lnSpcReduction="20000"/>
          </a:bodyPr>
          <a:lstStyle/>
          <a:p>
            <a:pPr marL="0" indent="0" algn="ctr">
              <a:buNone/>
            </a:pPr>
            <a:r>
              <a:rPr lang="en-US" sz="4400" b="1" dirty="0"/>
              <a:t>Concept Required Capabilities (CRCs)</a:t>
            </a:r>
          </a:p>
          <a:p>
            <a:pPr marL="0" indent="0" algn="ctr">
              <a:buNone/>
            </a:pPr>
            <a:r>
              <a:rPr lang="en-US" sz="3300" i="1" dirty="0"/>
              <a:t>“Capabilities the force must poses in order to execute the concept”</a:t>
            </a:r>
          </a:p>
          <a:p>
            <a:pPr marL="0" indent="0" algn="ctr">
              <a:buNone/>
            </a:pPr>
            <a:endParaRPr lang="en-US" b="1" dirty="0"/>
          </a:p>
          <a:p>
            <a:pPr marL="0" indent="0" algn="l">
              <a:buNone/>
            </a:pPr>
            <a:r>
              <a:rPr lang="en-US" sz="3200" b="0" i="0" u="none" strike="noStrike" baseline="0" dirty="0">
                <a:latin typeface="BookmanOldStyle"/>
              </a:rPr>
              <a:t>(1) Directly map to one or more of the concept’s ideas, should address a single capability and should not be duplicated within the same concept.</a:t>
            </a:r>
          </a:p>
          <a:p>
            <a:pPr marL="0" indent="0" algn="l">
              <a:buNone/>
            </a:pPr>
            <a:endParaRPr lang="en-US" sz="3200" b="0" i="0" u="none" strike="noStrike" baseline="0" dirty="0">
              <a:latin typeface="BookmanOldStyle"/>
            </a:endParaRPr>
          </a:p>
          <a:p>
            <a:pPr marL="0" indent="0" algn="l">
              <a:buNone/>
            </a:pPr>
            <a:r>
              <a:rPr lang="en-US" sz="3200" b="0" i="0" u="none" strike="noStrike" baseline="0" dirty="0">
                <a:latin typeface="BookmanOldStyle"/>
              </a:rPr>
              <a:t>(2) Are measurable in their ability to solve the military problem and sufficiently detailed to facilitate transition to capability development processes.</a:t>
            </a:r>
          </a:p>
          <a:p>
            <a:pPr marL="0" indent="0" algn="l">
              <a:buNone/>
            </a:pPr>
            <a:endParaRPr lang="en-US" sz="3200" b="0" i="0" u="none" strike="noStrike" baseline="0" dirty="0">
              <a:latin typeface="BookmanOldStyle"/>
            </a:endParaRPr>
          </a:p>
          <a:p>
            <a:pPr marL="0" indent="0" algn="l">
              <a:buNone/>
            </a:pPr>
            <a:r>
              <a:rPr lang="en-US" sz="3200" b="0" i="0" u="none" strike="noStrike" baseline="0" dirty="0">
                <a:latin typeface="BookmanOldStyle"/>
              </a:rPr>
              <a:t>(3) Propose a new capability or describe how an existing capability may be modified or applied differently to improve the joint force’s ability to operate as described in the concept.</a:t>
            </a:r>
          </a:p>
          <a:p>
            <a:pPr marL="0" indent="0" algn="l">
              <a:buNone/>
            </a:pPr>
            <a:endParaRPr lang="en-US" sz="3200" b="0" i="0" u="none" strike="noStrike" baseline="0" dirty="0">
              <a:latin typeface="BookmanOldStyle"/>
            </a:endParaRPr>
          </a:p>
          <a:p>
            <a:pPr marL="0" indent="0" algn="l">
              <a:buNone/>
            </a:pPr>
            <a:r>
              <a:rPr lang="en-US" sz="3200" b="0" i="0" u="none" strike="noStrike" baseline="0" dirty="0">
                <a:latin typeface="BookmanOldStyle"/>
              </a:rPr>
              <a:t>(4) Use existing doctrinal terms or propose new terms.</a:t>
            </a:r>
          </a:p>
          <a:p>
            <a:pPr marL="0" indent="0" algn="l">
              <a:buNone/>
            </a:pPr>
            <a:endParaRPr lang="en-US" sz="3200" b="0" i="0" u="none" strike="noStrike" baseline="0" dirty="0">
              <a:latin typeface="BookmanOldStyle"/>
            </a:endParaRPr>
          </a:p>
          <a:p>
            <a:pPr marL="0" indent="0" algn="l">
              <a:buNone/>
            </a:pPr>
            <a:r>
              <a:rPr lang="en-US" sz="3200" b="0" i="0" u="none" strike="noStrike" baseline="0" dirty="0">
                <a:latin typeface="BookmanOldStyle"/>
              </a:rPr>
              <a:t>(5) Are prioritized within the concept to enable implementation and provide a clear understanding of the CRCs that are most critical to the concept.</a:t>
            </a:r>
            <a:endParaRPr lang="en-US" dirty="0"/>
          </a:p>
        </p:txBody>
      </p:sp>
    </p:spTree>
    <p:extLst>
      <p:ext uri="{BB962C8B-B14F-4D97-AF65-F5344CB8AC3E}">
        <p14:creationId xmlns:p14="http://schemas.microsoft.com/office/powerpoint/2010/main" val="497107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0043-EDF2-7F3B-11DE-4EF712EDF06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481C64B-DC57-BBBA-34EF-3360F0844054}"/>
              </a:ext>
            </a:extLst>
          </p:cNvPr>
          <p:cNvSpPr>
            <a:spLocks noGrp="1"/>
          </p:cNvSpPr>
          <p:nvPr>
            <p:ph idx="1"/>
          </p:nvPr>
        </p:nvSpPr>
        <p:spPr/>
        <p:txBody>
          <a:bodyPr>
            <a:normAutofit/>
          </a:bodyPr>
          <a:lstStyle/>
          <a:p>
            <a:r>
              <a:rPr lang="en-US" sz="1100" dirty="0"/>
              <a:t>Marine Corps receives final RQ-21A Blackjack UAS, 24 June 2019, </a:t>
            </a:r>
            <a:r>
              <a:rPr lang="en-US" sz="1100" dirty="0">
                <a:hlinkClick r:id="rId2"/>
              </a:rPr>
              <a:t>https://www.navair.navy.mil/news/Marine-Corps-receives-final-RQ-21A-Blackjack-UAS/Mon-06242019-1445</a:t>
            </a:r>
            <a:endParaRPr lang="en-US" sz="1100" dirty="0"/>
          </a:p>
          <a:p>
            <a:r>
              <a:rPr lang="en-US" sz="1100" dirty="0"/>
              <a:t>RQ-21 FY15 ODT&amp;E Test Summary, July 2015, </a:t>
            </a:r>
            <a:r>
              <a:rPr lang="en-US" sz="1100" dirty="0">
                <a:hlinkClick r:id="rId3"/>
              </a:rPr>
              <a:t>https://www.dote.osd.mil/Portals/97/pub/reports/FY2015/navy/2015rq21a_blackjack.pdf?ver=2019-08-22-105645-677</a:t>
            </a:r>
            <a:endParaRPr lang="en-US" sz="1100" dirty="0"/>
          </a:p>
          <a:p>
            <a:r>
              <a:rPr lang="en-US" sz="1100" dirty="0"/>
              <a:t>3rd MAW procures Marine Corps’ first MQ-9A “Reaper”, 7 Sept 2021, </a:t>
            </a:r>
            <a:r>
              <a:rPr lang="en-US" sz="1100" dirty="0">
                <a:hlinkClick r:id="rId4"/>
              </a:rPr>
              <a:t>https://www.marines.mil/News/News-Display/Article/2766284/3rd-maw-procures-marine-corps-first-mq-9a-reaper/</a:t>
            </a:r>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285790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The Beneficiaries</a:t>
            </a:r>
          </a:p>
        </p:txBody>
      </p:sp>
      <p:grpSp>
        <p:nvGrpSpPr>
          <p:cNvPr id="8" name="Group 7">
            <a:extLst>
              <a:ext uri="{FF2B5EF4-FFF2-40B4-BE49-F238E27FC236}">
                <a16:creationId xmlns:a16="http://schemas.microsoft.com/office/drawing/2014/main" id="{3360BB01-B6AD-575C-981E-E51F9FEC00A8}"/>
              </a:ext>
            </a:extLst>
          </p:cNvPr>
          <p:cNvGrpSpPr/>
          <p:nvPr/>
        </p:nvGrpSpPr>
        <p:grpSpPr>
          <a:xfrm>
            <a:off x="881688" y="1086906"/>
            <a:ext cx="4785757" cy="5700590"/>
            <a:chOff x="881688" y="1086906"/>
            <a:chExt cx="4785757" cy="5700590"/>
          </a:xfrm>
        </p:grpSpPr>
        <p:pic>
          <p:nvPicPr>
            <p:cNvPr id="7" name="Picture 6" descr="A picture containing outdoor, plane, aircraft, airplane&#10;&#10;AI-generated content may be incorrect.">
              <a:extLst>
                <a:ext uri="{FF2B5EF4-FFF2-40B4-BE49-F238E27FC236}">
                  <a16:creationId xmlns:a16="http://schemas.microsoft.com/office/drawing/2014/main" id="{B033BF30-161A-889A-82C5-1F26ADC37FEF}"/>
                </a:ext>
              </a:extLst>
            </p:cNvPr>
            <p:cNvPicPr>
              <a:picLocks noChangeAspect="1"/>
            </p:cNvPicPr>
            <p:nvPr/>
          </p:nvPicPr>
          <p:blipFill>
            <a:blip r:embed="rId3" cstate="print">
              <a:extLst>
                <a:ext uri="{28A0092B-C50C-407E-A947-70E740481C1C}">
                  <a14:useLocalDpi xmlns:a14="http://schemas.microsoft.com/office/drawing/2010/main" val="0"/>
                </a:ext>
              </a:extLst>
            </a:blip>
            <a:srcRect l="2006" r="7584" b="-5"/>
            <a:stretch>
              <a:fillRect/>
            </a:stretch>
          </p:blipFill>
          <p:spPr>
            <a:xfrm>
              <a:off x="3421025" y="1611492"/>
              <a:ext cx="2246420" cy="1658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icture containing outdoor&#10;&#10;AI-generated content may be incorrect.">
              <a:extLst>
                <a:ext uri="{FF2B5EF4-FFF2-40B4-BE49-F238E27FC236}">
                  <a16:creationId xmlns:a16="http://schemas.microsoft.com/office/drawing/2014/main" id="{14CC85C7-CD7E-62ED-A52A-3F23A7A87E62}"/>
                </a:ext>
              </a:extLst>
            </p:cNvPr>
            <p:cNvPicPr>
              <a:picLocks noChangeAspect="1"/>
            </p:cNvPicPr>
            <p:nvPr/>
          </p:nvPicPr>
          <p:blipFill>
            <a:blip r:embed="rId4" cstate="print">
              <a:extLst>
                <a:ext uri="{28A0092B-C50C-407E-A947-70E740481C1C}">
                  <a14:useLocalDpi xmlns:a14="http://schemas.microsoft.com/office/drawing/2010/main" val="0"/>
                </a:ext>
              </a:extLst>
            </a:blip>
            <a:srcRect r="961" b="-1"/>
            <a:stretch>
              <a:fillRect/>
            </a:stretch>
          </p:blipFill>
          <p:spPr>
            <a:xfrm>
              <a:off x="3421025" y="3467702"/>
              <a:ext cx="2246420" cy="1514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text, outdoor, sky, transport&#10;&#10;AI-generated content may be incorrect.">
              <a:extLst>
                <a:ext uri="{FF2B5EF4-FFF2-40B4-BE49-F238E27FC236}">
                  <a16:creationId xmlns:a16="http://schemas.microsoft.com/office/drawing/2014/main" id="{D3BD1DDA-4F3F-40A0-2DC0-C97718420DCF}"/>
                </a:ext>
              </a:extLst>
            </p:cNvPr>
            <p:cNvPicPr>
              <a:picLocks noChangeAspect="1"/>
            </p:cNvPicPr>
            <p:nvPr/>
          </p:nvPicPr>
          <p:blipFill>
            <a:blip r:embed="rId5" cstate="print">
              <a:extLst>
                <a:ext uri="{28A0092B-C50C-407E-A947-70E740481C1C}">
                  <a14:useLocalDpi xmlns:a14="http://schemas.microsoft.com/office/drawing/2010/main" val="0"/>
                </a:ext>
              </a:extLst>
            </a:blip>
            <a:srcRect l="19240" r="29224" b="2"/>
            <a:stretch>
              <a:fillRect/>
            </a:stretch>
          </p:blipFill>
          <p:spPr>
            <a:xfrm>
              <a:off x="881688" y="1608890"/>
              <a:ext cx="2246420" cy="2909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outdoor, sky, ground, mountain&#10;&#10;AI-generated content may be incorrect.">
              <a:extLst>
                <a:ext uri="{FF2B5EF4-FFF2-40B4-BE49-F238E27FC236}">
                  <a16:creationId xmlns:a16="http://schemas.microsoft.com/office/drawing/2014/main" id="{2C9B8757-85CF-D162-A4A4-C198D24F9A02}"/>
                </a:ext>
              </a:extLst>
            </p:cNvPr>
            <p:cNvPicPr>
              <a:picLocks noChangeAspect="1"/>
            </p:cNvPicPr>
            <p:nvPr/>
          </p:nvPicPr>
          <p:blipFill>
            <a:blip r:embed="rId6" cstate="print">
              <a:extLst>
                <a:ext uri="{28A0092B-C50C-407E-A947-70E740481C1C}">
                  <a14:useLocalDpi xmlns:a14="http://schemas.microsoft.com/office/drawing/2010/main" val="0"/>
                </a:ext>
              </a:extLst>
            </a:blip>
            <a:srcRect l="9628" r="-5" b="-5"/>
            <a:stretch>
              <a:fillRect/>
            </a:stretch>
          </p:blipFill>
          <p:spPr>
            <a:xfrm>
              <a:off x="3421025" y="5128272"/>
              <a:ext cx="2246420" cy="1659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icture containing tree, outdoor, plant, conifer&#10;&#10;AI-generated content may be incorrect.">
              <a:extLst>
                <a:ext uri="{FF2B5EF4-FFF2-40B4-BE49-F238E27FC236}">
                  <a16:creationId xmlns:a16="http://schemas.microsoft.com/office/drawing/2014/main" id="{480828FC-B4F4-D66E-149A-520AA904D09C}"/>
                </a:ext>
              </a:extLst>
            </p:cNvPr>
            <p:cNvPicPr>
              <a:picLocks noChangeAspect="1"/>
            </p:cNvPicPr>
            <p:nvPr/>
          </p:nvPicPr>
          <p:blipFill>
            <a:blip r:embed="rId7" cstate="print">
              <a:extLst>
                <a:ext uri="{28A0092B-C50C-407E-A947-70E740481C1C}">
                  <a14:useLocalDpi xmlns:a14="http://schemas.microsoft.com/office/drawing/2010/main" val="0"/>
                </a:ext>
              </a:extLst>
            </a:blip>
            <a:srcRect l="24598" r="3137" b="-3"/>
            <a:stretch>
              <a:fillRect/>
            </a:stretch>
          </p:blipFill>
          <p:spPr>
            <a:xfrm>
              <a:off x="881688" y="4708887"/>
              <a:ext cx="2250298" cy="2078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6" name="Rectangle: Rounded Corners 45">
              <a:extLst>
                <a:ext uri="{FF2B5EF4-FFF2-40B4-BE49-F238E27FC236}">
                  <a16:creationId xmlns:a16="http://schemas.microsoft.com/office/drawing/2014/main" id="{08DBB713-C597-73AC-15CE-B2B03F4276E4}"/>
                </a:ext>
              </a:extLst>
            </p:cNvPr>
            <p:cNvSpPr/>
            <p:nvPr/>
          </p:nvSpPr>
          <p:spPr>
            <a:xfrm>
              <a:off x="881688" y="1086906"/>
              <a:ext cx="4785757"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Rockwell Condensed" panose="02060603050405020104" pitchFamily="18" charset="0"/>
                </a:rPr>
                <a:t>Force Employment</a:t>
              </a:r>
            </a:p>
          </p:txBody>
        </p:sp>
        <p:sp>
          <p:nvSpPr>
            <p:cNvPr id="47" name="Rectangle 46">
              <a:extLst>
                <a:ext uri="{FF2B5EF4-FFF2-40B4-BE49-F238E27FC236}">
                  <a16:creationId xmlns:a16="http://schemas.microsoft.com/office/drawing/2014/main" id="{8182181C-F68D-9D97-D440-E8A4E76FCF7F}"/>
                </a:ext>
              </a:extLst>
            </p:cNvPr>
            <p:cNvSpPr/>
            <p:nvPr/>
          </p:nvSpPr>
          <p:spPr>
            <a:xfrm>
              <a:off x="1618229" y="4317477"/>
              <a:ext cx="1500452"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VMFA 314 in Operation EPIC FURY </a:t>
              </a:r>
            </a:p>
          </p:txBody>
        </p:sp>
        <p:sp>
          <p:nvSpPr>
            <p:cNvPr id="48" name="Rectangle 47">
              <a:extLst>
                <a:ext uri="{FF2B5EF4-FFF2-40B4-BE49-F238E27FC236}">
                  <a16:creationId xmlns:a16="http://schemas.microsoft.com/office/drawing/2014/main" id="{36459965-AFAB-3B5C-9834-8146E67AE5A9}"/>
                </a:ext>
              </a:extLst>
            </p:cNvPr>
            <p:cNvSpPr/>
            <p:nvPr/>
          </p:nvSpPr>
          <p:spPr>
            <a:xfrm>
              <a:off x="4148139" y="4792998"/>
              <a:ext cx="1500452"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22d MEU in the Caribbean</a:t>
              </a:r>
            </a:p>
          </p:txBody>
        </p:sp>
        <p:sp>
          <p:nvSpPr>
            <p:cNvPr id="49" name="Rectangle 48">
              <a:extLst>
                <a:ext uri="{FF2B5EF4-FFF2-40B4-BE49-F238E27FC236}">
                  <a16:creationId xmlns:a16="http://schemas.microsoft.com/office/drawing/2014/main" id="{1FEAD47A-5405-9D34-3515-CC6512172E6B}"/>
                </a:ext>
              </a:extLst>
            </p:cNvPr>
            <p:cNvSpPr/>
            <p:nvPr/>
          </p:nvSpPr>
          <p:spPr>
            <a:xfrm>
              <a:off x="3451167" y="3101730"/>
              <a:ext cx="2196812"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VMFA 255 supporting Operation SOUTHERN SPEAR</a:t>
              </a:r>
            </a:p>
          </p:txBody>
        </p:sp>
        <p:sp>
          <p:nvSpPr>
            <p:cNvPr id="50" name="Rectangle 49">
              <a:extLst>
                <a:ext uri="{FF2B5EF4-FFF2-40B4-BE49-F238E27FC236}">
                  <a16:creationId xmlns:a16="http://schemas.microsoft.com/office/drawing/2014/main" id="{37584C03-D53F-15AE-296B-07E53CC5C176}"/>
                </a:ext>
              </a:extLst>
            </p:cNvPr>
            <p:cNvSpPr/>
            <p:nvPr/>
          </p:nvSpPr>
          <p:spPr>
            <a:xfrm>
              <a:off x="4400736" y="6589546"/>
              <a:ext cx="1229689"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CLB 15 supporting JTF SB</a:t>
              </a:r>
            </a:p>
          </p:txBody>
        </p:sp>
        <p:sp>
          <p:nvSpPr>
            <p:cNvPr id="51" name="Rectangle 50">
              <a:extLst>
                <a:ext uri="{FF2B5EF4-FFF2-40B4-BE49-F238E27FC236}">
                  <a16:creationId xmlns:a16="http://schemas.microsoft.com/office/drawing/2014/main" id="{DE723406-3936-6783-9521-620F84A27E1D}"/>
                </a:ext>
              </a:extLst>
            </p:cNvPr>
            <p:cNvSpPr/>
            <p:nvPr/>
          </p:nvSpPr>
          <p:spPr>
            <a:xfrm>
              <a:off x="1888992" y="6608400"/>
              <a:ext cx="1229689"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22d MEU in the Caribbean</a:t>
              </a:r>
            </a:p>
          </p:txBody>
        </p:sp>
      </p:grpSp>
      <p:sp>
        <p:nvSpPr>
          <p:cNvPr id="3" name="Rectangle: Rounded Corners 2">
            <a:extLst>
              <a:ext uri="{FF2B5EF4-FFF2-40B4-BE49-F238E27FC236}">
                <a16:creationId xmlns:a16="http://schemas.microsoft.com/office/drawing/2014/main" id="{558A6D3B-1F97-BEE1-C1D4-D05DD7EB5990}"/>
              </a:ext>
            </a:extLst>
          </p:cNvPr>
          <p:cNvSpPr/>
          <p:nvPr/>
        </p:nvSpPr>
        <p:spPr>
          <a:xfrm>
            <a:off x="6269736" y="5440755"/>
            <a:ext cx="5790766" cy="1317185"/>
          </a:xfrm>
          <a:prstGeom prst="roundRect">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400" b="1" i="1" dirty="0">
                <a:solidFill>
                  <a:schemeClr val="tx1"/>
                </a:solidFill>
                <a:latin typeface="Garamond" panose="02020404030301010803" pitchFamily="18" charset="0"/>
              </a:rPr>
              <a:t>“For clarity, when [the </a:t>
            </a:r>
            <a:r>
              <a:rPr lang="en-US" sz="1400" b="1" i="1" dirty="0" err="1">
                <a:solidFill>
                  <a:schemeClr val="tx1"/>
                </a:solidFill>
                <a:latin typeface="Garamond" panose="02020404030301010803" pitchFamily="18" charset="0"/>
              </a:rPr>
              <a:t>DoW</a:t>
            </a:r>
            <a:r>
              <a:rPr lang="en-US" sz="1400" b="1" i="1" dirty="0">
                <a:solidFill>
                  <a:schemeClr val="tx1"/>
                </a:solidFill>
                <a:latin typeface="Garamond" panose="02020404030301010803" pitchFamily="18" charset="0"/>
              </a:rPr>
              <a:t>] references Force Employment, it refers to the near-term efforts; …Force Development refers to the mid-term efforts; and …Force Design refers to the long-term efforts.”</a:t>
            </a:r>
            <a:br>
              <a:rPr lang="en-US" sz="1400" b="1" i="1" dirty="0">
                <a:solidFill>
                  <a:schemeClr val="tx1"/>
                </a:solidFill>
                <a:latin typeface="Garamond" panose="02020404030301010803" pitchFamily="18" charset="0"/>
              </a:rPr>
            </a:br>
            <a:r>
              <a:rPr lang="en-US" sz="1400" b="1" dirty="0">
                <a:solidFill>
                  <a:schemeClr val="tx1"/>
                </a:solidFill>
                <a:latin typeface="Garamond" panose="02020404030301010803" pitchFamily="18" charset="0"/>
              </a:rPr>
              <a:t>CJCS Manual 5123.01 – Manual for the Joint Force Requirements Process</a:t>
            </a:r>
          </a:p>
        </p:txBody>
      </p:sp>
      <p:grpSp>
        <p:nvGrpSpPr>
          <p:cNvPr id="12" name="Group 11">
            <a:extLst>
              <a:ext uri="{FF2B5EF4-FFF2-40B4-BE49-F238E27FC236}">
                <a16:creationId xmlns:a16="http://schemas.microsoft.com/office/drawing/2014/main" id="{9B85310F-1DBC-74E0-CBEE-0B722CE24AE1}"/>
              </a:ext>
            </a:extLst>
          </p:cNvPr>
          <p:cNvGrpSpPr/>
          <p:nvPr/>
        </p:nvGrpSpPr>
        <p:grpSpPr>
          <a:xfrm>
            <a:off x="6330572" y="1077594"/>
            <a:ext cx="5756185" cy="4222663"/>
            <a:chOff x="6330572" y="1077594"/>
            <a:chExt cx="5756185" cy="4222663"/>
          </a:xfrm>
        </p:grpSpPr>
        <p:grpSp>
          <p:nvGrpSpPr>
            <p:cNvPr id="10" name="Group 9">
              <a:extLst>
                <a:ext uri="{FF2B5EF4-FFF2-40B4-BE49-F238E27FC236}">
                  <a16:creationId xmlns:a16="http://schemas.microsoft.com/office/drawing/2014/main" id="{A15428D6-D1F8-6937-A2E4-6E6ADDF7168D}"/>
                </a:ext>
              </a:extLst>
            </p:cNvPr>
            <p:cNvGrpSpPr/>
            <p:nvPr/>
          </p:nvGrpSpPr>
          <p:grpSpPr>
            <a:xfrm>
              <a:off x="6330572" y="1077594"/>
              <a:ext cx="5756185" cy="2620860"/>
              <a:chOff x="6330572" y="1077594"/>
              <a:chExt cx="5756185" cy="2620860"/>
            </a:xfrm>
          </p:grpSpPr>
          <p:pic>
            <p:nvPicPr>
              <p:cNvPr id="40" name="Picture 39" descr="A group of people in a room&#10;&#10;AI-generated content may be incorrect.">
                <a:extLst>
                  <a:ext uri="{FF2B5EF4-FFF2-40B4-BE49-F238E27FC236}">
                    <a16:creationId xmlns:a16="http://schemas.microsoft.com/office/drawing/2014/main" id="{963299C9-07A8-6D50-423A-5B4FF989A796}"/>
                  </a:ext>
                </a:extLst>
              </p:cNvPr>
              <p:cNvPicPr>
                <a:picLocks noChangeAspect="1"/>
              </p:cNvPicPr>
              <p:nvPr/>
            </p:nvPicPr>
            <p:blipFill>
              <a:blip r:embed="rId8" cstate="print">
                <a:extLst>
                  <a:ext uri="{28A0092B-C50C-407E-A947-70E740481C1C}">
                    <a14:useLocalDpi xmlns:a14="http://schemas.microsoft.com/office/drawing/2010/main" val="0"/>
                  </a:ext>
                </a:extLst>
              </a:blip>
              <a:srcRect l="6411" r="22897"/>
              <a:stretch>
                <a:fillRect/>
              </a:stretch>
            </p:blipFill>
            <p:spPr>
              <a:xfrm>
                <a:off x="10389931" y="1585727"/>
                <a:ext cx="1696826"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descr="A group of people dancing in a room with flags&#10;&#10;AI-generated content may be incorrect.">
                <a:extLst>
                  <a:ext uri="{FF2B5EF4-FFF2-40B4-BE49-F238E27FC236}">
                    <a16:creationId xmlns:a16="http://schemas.microsoft.com/office/drawing/2014/main" id="{1124AF5D-C6AA-8151-F4ED-A338116C6982}"/>
                  </a:ext>
                </a:extLst>
              </p:cNvPr>
              <p:cNvPicPr>
                <a:picLocks noChangeAspect="1"/>
              </p:cNvPicPr>
              <p:nvPr/>
            </p:nvPicPr>
            <p:blipFill>
              <a:blip r:embed="rId9" cstate="print">
                <a:extLst>
                  <a:ext uri="{28A0092B-C50C-407E-A947-70E740481C1C}">
                    <a14:useLocalDpi xmlns:a14="http://schemas.microsoft.com/office/drawing/2010/main" val="0"/>
                  </a:ext>
                </a:extLst>
              </a:blip>
              <a:srcRect l="4035" r="9912"/>
              <a:stretch>
                <a:fillRect/>
              </a:stretch>
            </p:blipFill>
            <p:spPr>
              <a:xfrm>
                <a:off x="8177753" y="1585727"/>
                <a:ext cx="2066063"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descr="A group of people running on a field&#10;&#10;AI-generated content may be incorrect.">
                <a:extLst>
                  <a:ext uri="{FF2B5EF4-FFF2-40B4-BE49-F238E27FC236}">
                    <a16:creationId xmlns:a16="http://schemas.microsoft.com/office/drawing/2014/main" id="{823207C0-302B-42B9-1372-EEA7435CADAD}"/>
                  </a:ext>
                </a:extLst>
              </p:cNvPr>
              <p:cNvPicPr>
                <a:picLocks noChangeAspect="1"/>
              </p:cNvPicPr>
              <p:nvPr/>
            </p:nvPicPr>
            <p:blipFill>
              <a:blip r:embed="rId10" cstate="print">
                <a:extLst>
                  <a:ext uri="{28A0092B-C50C-407E-A947-70E740481C1C}">
                    <a14:useLocalDpi xmlns:a14="http://schemas.microsoft.com/office/drawing/2010/main" val="0"/>
                  </a:ext>
                </a:extLst>
              </a:blip>
              <a:srcRect l="18855" r="10460"/>
              <a:stretch>
                <a:fillRect/>
              </a:stretch>
            </p:blipFill>
            <p:spPr>
              <a:xfrm>
                <a:off x="6334813" y="1585727"/>
                <a:ext cx="1696826"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2" name="Rectangle: Rounded Corners 51">
                <a:extLst>
                  <a:ext uri="{FF2B5EF4-FFF2-40B4-BE49-F238E27FC236}">
                    <a16:creationId xmlns:a16="http://schemas.microsoft.com/office/drawing/2014/main" id="{F8364B91-F6FB-C734-5A77-1D8BF2A0BCE7}"/>
                  </a:ext>
                </a:extLst>
              </p:cNvPr>
              <p:cNvSpPr/>
              <p:nvPr/>
            </p:nvSpPr>
            <p:spPr>
              <a:xfrm>
                <a:off x="6624183" y="1077594"/>
                <a:ext cx="4785757"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Rockwell Condensed" panose="02060603050405020104" pitchFamily="18" charset="0"/>
                  </a:rPr>
                  <a:t>Force Development</a:t>
                </a:r>
              </a:p>
            </p:txBody>
          </p:sp>
          <p:sp>
            <p:nvSpPr>
              <p:cNvPr id="53" name="Rectangle: Rounded Corners 52">
                <a:extLst>
                  <a:ext uri="{FF2B5EF4-FFF2-40B4-BE49-F238E27FC236}">
                    <a16:creationId xmlns:a16="http://schemas.microsoft.com/office/drawing/2014/main" id="{08FD4141-5AC1-4CCE-F52E-D460874343FF}"/>
                  </a:ext>
                </a:extLst>
              </p:cNvPr>
              <p:cNvSpPr/>
              <p:nvPr/>
            </p:nvSpPr>
            <p:spPr>
              <a:xfrm>
                <a:off x="6507198" y="3283109"/>
                <a:ext cx="4785757"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Rockwell Condensed" panose="02060603050405020104" pitchFamily="18" charset="0"/>
                  </a:rPr>
                  <a:t>Force Design</a:t>
                </a:r>
              </a:p>
            </p:txBody>
          </p:sp>
          <p:sp>
            <p:nvSpPr>
              <p:cNvPr id="56" name="Rectangle 55">
                <a:extLst>
                  <a:ext uri="{FF2B5EF4-FFF2-40B4-BE49-F238E27FC236}">
                    <a16:creationId xmlns:a16="http://schemas.microsoft.com/office/drawing/2014/main" id="{B13EF05C-C08B-5DE9-45C9-8DE53B92B864}"/>
                  </a:ext>
                </a:extLst>
              </p:cNvPr>
              <p:cNvSpPr/>
              <p:nvPr/>
            </p:nvSpPr>
            <p:spPr>
              <a:xfrm>
                <a:off x="10390322" y="3017533"/>
                <a:ext cx="1696045"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McKinley HS Pearl Harbor Shipyard Visit</a:t>
                </a:r>
              </a:p>
            </p:txBody>
          </p:sp>
          <p:sp>
            <p:nvSpPr>
              <p:cNvPr id="57" name="Rectangle 56">
                <a:extLst>
                  <a:ext uri="{FF2B5EF4-FFF2-40B4-BE49-F238E27FC236}">
                    <a16:creationId xmlns:a16="http://schemas.microsoft.com/office/drawing/2014/main" id="{4DE56A3F-5123-AAA1-4718-30B49A7035CF}"/>
                  </a:ext>
                </a:extLst>
              </p:cNvPr>
              <p:cNvSpPr/>
              <p:nvPr/>
            </p:nvSpPr>
            <p:spPr>
              <a:xfrm>
                <a:off x="9147587" y="3017533"/>
                <a:ext cx="1073134"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MEPS Oath Ceremony</a:t>
                </a:r>
              </a:p>
            </p:txBody>
          </p:sp>
          <p:sp>
            <p:nvSpPr>
              <p:cNvPr id="58" name="Rectangle 57">
                <a:extLst>
                  <a:ext uri="{FF2B5EF4-FFF2-40B4-BE49-F238E27FC236}">
                    <a16:creationId xmlns:a16="http://schemas.microsoft.com/office/drawing/2014/main" id="{2E9AC499-69A2-6D67-696B-86D73F5F7EA8}"/>
                  </a:ext>
                </a:extLst>
              </p:cNvPr>
              <p:cNvSpPr/>
              <p:nvPr/>
            </p:nvSpPr>
            <p:spPr>
              <a:xfrm>
                <a:off x="6330572" y="3000788"/>
                <a:ext cx="1696045"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Orange County HS Combat Fitness Test</a:t>
                </a:r>
              </a:p>
            </p:txBody>
          </p:sp>
        </p:grpSp>
        <p:pic>
          <p:nvPicPr>
            <p:cNvPr id="6" name="Picture 5">
              <a:extLst>
                <a:ext uri="{FF2B5EF4-FFF2-40B4-BE49-F238E27FC236}">
                  <a16:creationId xmlns:a16="http://schemas.microsoft.com/office/drawing/2014/main" id="{5AAB6C62-6C19-29BA-7B9E-950BE41E0F7E}"/>
                </a:ext>
              </a:extLst>
            </p:cNvPr>
            <p:cNvPicPr>
              <a:picLocks noChangeAspect="1"/>
            </p:cNvPicPr>
            <p:nvPr/>
          </p:nvPicPr>
          <p:blipFill>
            <a:blip r:embed="rId11">
              <a:extLst>
                <a:ext uri="{28A0092B-C50C-407E-A947-70E740481C1C}">
                  <a14:useLocalDpi xmlns:a14="http://schemas.microsoft.com/office/drawing/2010/main" val="0"/>
                </a:ext>
              </a:extLst>
            </a:blip>
            <a:srcRect b="9302"/>
            <a:stretch>
              <a:fillRect/>
            </a:stretch>
          </p:blipFill>
          <p:spPr>
            <a:xfrm>
              <a:off x="7251915" y="3784915"/>
              <a:ext cx="3530292" cy="1515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61409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A6F8-E0C2-3279-23C9-63D4112E3F03}"/>
              </a:ext>
            </a:extLst>
          </p:cNvPr>
          <p:cNvSpPr>
            <a:spLocks noGrp="1"/>
          </p:cNvSpPr>
          <p:nvPr>
            <p:ph type="title"/>
          </p:nvPr>
        </p:nvSpPr>
        <p:spPr/>
        <p:txBody>
          <a:bodyPr/>
          <a:lstStyle/>
          <a:p>
            <a:r>
              <a:rPr lang="en-US" dirty="0"/>
              <a:t>Purpose and Agenda</a:t>
            </a:r>
          </a:p>
        </p:txBody>
      </p:sp>
      <p:sp>
        <p:nvSpPr>
          <p:cNvPr id="3" name="Content Placeholder 2">
            <a:extLst>
              <a:ext uri="{FF2B5EF4-FFF2-40B4-BE49-F238E27FC236}">
                <a16:creationId xmlns:a16="http://schemas.microsoft.com/office/drawing/2014/main" id="{9AEBCF7F-2BF7-979B-11CD-E6AFF885FF7A}"/>
              </a:ext>
            </a:extLst>
          </p:cNvPr>
          <p:cNvSpPr>
            <a:spLocks noGrp="1"/>
          </p:cNvSpPr>
          <p:nvPr>
            <p:ph idx="1"/>
          </p:nvPr>
        </p:nvSpPr>
        <p:spPr>
          <a:xfrm>
            <a:off x="586271" y="1595418"/>
            <a:ext cx="5239820" cy="4525963"/>
          </a:xfrm>
        </p:spPr>
        <p:txBody>
          <a:bodyPr>
            <a:normAutofit/>
          </a:bodyPr>
          <a:lstStyle/>
          <a:p>
            <a:r>
              <a:rPr lang="en-US" dirty="0"/>
              <a:t>Demonstrate how the Marine Corps is operationalizing the Joint Force Requirements Process and integrating Mission Engineering to accelerate capability development.</a:t>
            </a:r>
          </a:p>
        </p:txBody>
      </p:sp>
      <p:sp>
        <p:nvSpPr>
          <p:cNvPr id="5" name="Title 1">
            <a:extLst>
              <a:ext uri="{FF2B5EF4-FFF2-40B4-BE49-F238E27FC236}">
                <a16:creationId xmlns:a16="http://schemas.microsoft.com/office/drawing/2014/main" id="{D149BF59-F315-F7F1-E845-0626AAF081E6}"/>
              </a:ext>
            </a:extLst>
          </p:cNvPr>
          <p:cNvSpPr txBox="1">
            <a:spLocks/>
          </p:cNvSpPr>
          <p:nvPr/>
        </p:nvSpPr>
        <p:spPr>
          <a:xfrm>
            <a:off x="860022" y="893190"/>
            <a:ext cx="4692318" cy="9096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Rockwell Condensed" panose="02060603050405020104" pitchFamily="18" charset="0"/>
                <a:ea typeface="+mj-ea"/>
                <a:cs typeface="Arial" panose="020B0604020202020204" pitchFamily="34" charset="0"/>
              </a:defRPr>
            </a:lvl1pPr>
          </a:lstStyle>
          <a:p>
            <a:r>
              <a:rPr lang="en-US" sz="3200" dirty="0"/>
              <a:t>Purpose</a:t>
            </a:r>
          </a:p>
        </p:txBody>
      </p:sp>
      <p:grpSp>
        <p:nvGrpSpPr>
          <p:cNvPr id="8" name="Group 7">
            <a:extLst>
              <a:ext uri="{FF2B5EF4-FFF2-40B4-BE49-F238E27FC236}">
                <a16:creationId xmlns:a16="http://schemas.microsoft.com/office/drawing/2014/main" id="{27F2FFC7-5E44-6CDF-D3F9-D981C802C32B}"/>
              </a:ext>
            </a:extLst>
          </p:cNvPr>
          <p:cNvGrpSpPr/>
          <p:nvPr/>
        </p:nvGrpSpPr>
        <p:grpSpPr>
          <a:xfrm>
            <a:off x="6224283" y="893190"/>
            <a:ext cx="5239820" cy="5228191"/>
            <a:chOff x="6224283" y="893190"/>
            <a:chExt cx="5239820" cy="5228191"/>
          </a:xfrm>
        </p:grpSpPr>
        <p:sp>
          <p:nvSpPr>
            <p:cNvPr id="4" name="Content Placeholder 2">
              <a:extLst>
                <a:ext uri="{FF2B5EF4-FFF2-40B4-BE49-F238E27FC236}">
                  <a16:creationId xmlns:a16="http://schemas.microsoft.com/office/drawing/2014/main" id="{77FC47C4-A096-835C-2A57-7F6818A99C98}"/>
                </a:ext>
              </a:extLst>
            </p:cNvPr>
            <p:cNvSpPr txBox="1">
              <a:spLocks/>
            </p:cNvSpPr>
            <p:nvPr/>
          </p:nvSpPr>
          <p:spPr>
            <a:xfrm>
              <a:off x="6224283" y="1595418"/>
              <a:ext cx="5239820" cy="4525963"/>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300"/>
                </a:spcAft>
                <a:buFontTx/>
                <a:buBlip>
                  <a:blip r:embed="rId3"/>
                </a:buBlip>
                <a:defRPr lang="en-US" sz="2400" kern="1200" smtClean="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spcBef>
                  <a:spcPts val="0"/>
                </a:spcBef>
                <a:spcAft>
                  <a:spcPts val="300"/>
                </a:spcAft>
                <a:buFontTx/>
                <a:buBlip>
                  <a:blip r:embed="rId4"/>
                </a:buBlip>
                <a:defRPr lang="en-US" sz="2000" kern="1200" smtClean="0">
                  <a:solidFill>
                    <a:schemeClr val="tx1"/>
                  </a:solidFill>
                  <a:latin typeface="Arial" panose="020B0604020202020204" pitchFamily="34" charset="0"/>
                  <a:ea typeface="+mn-ea"/>
                  <a:cs typeface="Arial" panose="020B0604020202020204" pitchFamily="34" charset="0"/>
                </a:defRPr>
              </a:lvl2pPr>
              <a:lvl3pPr marL="800100" indent="-228600" algn="l" defTabSz="914400" rtl="0" eaLnBrk="1" latinLnBrk="0" hangingPunct="1">
                <a:spcBef>
                  <a:spcPts val="0"/>
                </a:spcBef>
                <a:spcAft>
                  <a:spcPts val="300"/>
                </a:spcAft>
                <a:buFont typeface="Wingdings" panose="05000000000000000000" pitchFamily="2" charset="2"/>
                <a:buChar char="§"/>
                <a:defRPr lang="en-US" sz="1800" kern="1200" smtClean="0">
                  <a:solidFill>
                    <a:schemeClr val="tx1"/>
                  </a:solidFill>
                  <a:latin typeface="Arial" panose="020B0604020202020204" pitchFamily="34" charset="0"/>
                  <a:ea typeface="+mn-ea"/>
                  <a:cs typeface="Arial" panose="020B0604020202020204" pitchFamily="34" charset="0"/>
                </a:defRPr>
              </a:lvl3pPr>
              <a:lvl4pPr marL="1028700" indent="-228600" algn="l" defTabSz="914400" rtl="0" eaLnBrk="1" latinLnBrk="0" hangingPunct="1">
                <a:spcBef>
                  <a:spcPts val="0"/>
                </a:spcBef>
                <a:spcAft>
                  <a:spcPts val="300"/>
                </a:spcAft>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defRPr>
              </a:lvl4pPr>
              <a:lvl5pPr marL="1257300" indent="-228600" algn="l" defTabSz="914400" rtl="0" eaLnBrk="1" latinLnBrk="0" hangingPunct="1">
                <a:spcBef>
                  <a:spcPts val="0"/>
                </a:spcBef>
                <a:spcAft>
                  <a:spcPts val="300"/>
                </a:spcAft>
                <a:buFont typeface="Calibri" panose="020F050202020403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Force Development and Design</a:t>
              </a:r>
            </a:p>
            <a:p>
              <a:r>
                <a:rPr lang="en-US" dirty="0"/>
                <a:t>Accelerating the Process</a:t>
              </a:r>
            </a:p>
            <a:p>
              <a:r>
                <a:rPr lang="en-US" dirty="0"/>
                <a:t>Organizations and Roles</a:t>
              </a:r>
            </a:p>
            <a:p>
              <a:r>
                <a:rPr lang="en-US" dirty="0"/>
                <a:t>Capabilities Based Assessment</a:t>
              </a:r>
            </a:p>
            <a:p>
              <a:r>
                <a:rPr lang="en-US" dirty="0"/>
                <a:t>Mission Engineering</a:t>
              </a:r>
            </a:p>
          </p:txBody>
        </p:sp>
        <p:sp>
          <p:nvSpPr>
            <p:cNvPr id="6" name="Title 1">
              <a:extLst>
                <a:ext uri="{FF2B5EF4-FFF2-40B4-BE49-F238E27FC236}">
                  <a16:creationId xmlns:a16="http://schemas.microsoft.com/office/drawing/2014/main" id="{BF1F078A-C732-3B71-48B8-BBDADD90B118}"/>
                </a:ext>
              </a:extLst>
            </p:cNvPr>
            <p:cNvSpPr txBox="1">
              <a:spLocks/>
            </p:cNvSpPr>
            <p:nvPr/>
          </p:nvSpPr>
          <p:spPr>
            <a:xfrm>
              <a:off x="6498034" y="893190"/>
              <a:ext cx="4692318" cy="9096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Rockwell Condensed" panose="02060603050405020104" pitchFamily="18" charset="0"/>
                  <a:ea typeface="+mj-ea"/>
                  <a:cs typeface="Arial" panose="020B0604020202020204" pitchFamily="34" charset="0"/>
                </a:defRPr>
              </a:lvl1pPr>
            </a:lstStyle>
            <a:p>
              <a:r>
                <a:rPr lang="en-US" sz="3200" dirty="0"/>
                <a:t>Agenda</a:t>
              </a:r>
            </a:p>
          </p:txBody>
        </p:sp>
      </p:grpSp>
    </p:spTree>
    <p:extLst>
      <p:ext uri="{BB962C8B-B14F-4D97-AF65-F5344CB8AC3E}">
        <p14:creationId xmlns:p14="http://schemas.microsoft.com/office/powerpoint/2010/main" val="24359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FF04-EFCA-FBC7-76BB-4837452BA882}"/>
            </a:ext>
          </a:extLst>
        </p:cNvPr>
        <p:cNvGrpSpPr/>
        <p:nvPr/>
      </p:nvGrpSpPr>
      <p:grpSpPr>
        <a:xfrm>
          <a:off x="0" y="0"/>
          <a:ext cx="0" cy="0"/>
          <a:chOff x="0" y="0"/>
          <a:chExt cx="0" cy="0"/>
        </a:xfrm>
      </p:grpSpPr>
      <p:pic>
        <p:nvPicPr>
          <p:cNvPr id="17" name="Picture 16" descr="A picture containing case&#10;&#10;AI-generated content may be incorrect.">
            <a:extLst>
              <a:ext uri="{FF2B5EF4-FFF2-40B4-BE49-F238E27FC236}">
                <a16:creationId xmlns:a16="http://schemas.microsoft.com/office/drawing/2014/main" id="{5FB4B60E-2C13-08A2-F3BA-06F629F5C836}"/>
              </a:ext>
            </a:extLst>
          </p:cNvPr>
          <p:cNvPicPr>
            <a:picLocks noChangeAspect="1"/>
          </p:cNvPicPr>
          <p:nvPr/>
        </p:nvPicPr>
        <p:blipFill>
          <a:blip r:embed="rId3">
            <a:extLst>
              <a:ext uri="{28A0092B-C50C-407E-A947-70E740481C1C}">
                <a14:useLocalDpi xmlns:a14="http://schemas.microsoft.com/office/drawing/2010/main" val="0"/>
              </a:ext>
            </a:extLst>
          </a:blip>
          <a:srcRect l="9910" t="27927" r="6230" b="31360"/>
          <a:stretch>
            <a:fillRect/>
          </a:stretch>
        </p:blipFill>
        <p:spPr>
          <a:xfrm>
            <a:off x="68067" y="1155700"/>
            <a:ext cx="11908656" cy="544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99A7E870-9C27-9353-DA9C-983F5B85FEEC}"/>
              </a:ext>
            </a:extLst>
          </p:cNvPr>
          <p:cNvSpPr/>
          <p:nvPr/>
        </p:nvSpPr>
        <p:spPr>
          <a:xfrm>
            <a:off x="9401043" y="2130906"/>
            <a:ext cx="2391762" cy="1592240"/>
          </a:xfrm>
          <a:prstGeom prst="rect">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“We will prioritize short-term fielding of proven technology, and will significantly increase our efforts to mature unmanned capabilities in other domains.”</a:t>
            </a:r>
          </a:p>
          <a:p>
            <a:pPr algn="ctr"/>
            <a:r>
              <a:rPr lang="en-US" sz="1200" b="1" i="1" dirty="0">
                <a:solidFill>
                  <a:schemeClr val="tx1"/>
                </a:solidFill>
                <a:latin typeface="Garamond" panose="02020404030301010803" pitchFamily="18" charset="0"/>
              </a:rPr>
              <a:t>CMC 38 “Commandant’s Planning Guidance” </a:t>
            </a:r>
          </a:p>
        </p:txBody>
      </p:sp>
      <p:pic>
        <p:nvPicPr>
          <p:cNvPr id="61" name="Picture 60" descr="A picture containing flying, plane, air, airplane&#10;&#10;AI-generated content may be incorrect.">
            <a:extLst>
              <a:ext uri="{FF2B5EF4-FFF2-40B4-BE49-F238E27FC236}">
                <a16:creationId xmlns:a16="http://schemas.microsoft.com/office/drawing/2014/main" id="{D9BD8558-49B3-3F7F-AE58-E851AD82AF2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15451" y="3101312"/>
            <a:ext cx="3781770" cy="2521179"/>
          </a:xfrm>
          <a:prstGeom prst="rect">
            <a:avLst/>
          </a:prstGeom>
        </p:spPr>
      </p:pic>
      <p:sp>
        <p:nvSpPr>
          <p:cNvPr id="3" name="Title 2">
            <a:extLst>
              <a:ext uri="{FF2B5EF4-FFF2-40B4-BE49-F238E27FC236}">
                <a16:creationId xmlns:a16="http://schemas.microsoft.com/office/drawing/2014/main" id="{25F48525-CA38-E06A-8466-52631C809198}"/>
              </a:ext>
            </a:extLst>
          </p:cNvPr>
          <p:cNvSpPr>
            <a:spLocks noGrp="1"/>
          </p:cNvSpPr>
          <p:nvPr>
            <p:ph type="title"/>
          </p:nvPr>
        </p:nvSpPr>
        <p:spPr/>
        <p:txBody>
          <a:bodyPr/>
          <a:lstStyle/>
          <a:p>
            <a:r>
              <a:rPr lang="en-US" dirty="0"/>
              <a:t>Force Development and Design</a:t>
            </a:r>
          </a:p>
        </p:txBody>
      </p:sp>
      <p:sp>
        <p:nvSpPr>
          <p:cNvPr id="19" name="Rectangle 18">
            <a:extLst>
              <a:ext uri="{FF2B5EF4-FFF2-40B4-BE49-F238E27FC236}">
                <a16:creationId xmlns:a16="http://schemas.microsoft.com/office/drawing/2014/main" id="{D02D2D96-5EC9-BC0D-9D9A-706BFFEA4771}"/>
              </a:ext>
            </a:extLst>
          </p:cNvPr>
          <p:cNvSpPr/>
          <p:nvPr/>
        </p:nvSpPr>
        <p:spPr>
          <a:xfrm>
            <a:off x="2517775" y="2768600"/>
            <a:ext cx="1663700" cy="1498033"/>
          </a:xfrm>
          <a:prstGeom prst="rect">
            <a:avLst/>
          </a:prstGeom>
          <a:solidFill>
            <a:srgbClr val="FFFF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latin typeface="Rockwell Condensed" panose="02060603050405020104" pitchFamily="18" charset="0"/>
              </a:rPr>
              <a:t>"...the art and science of developing and refining a shared vision for a future Joint Force..."</a:t>
            </a:r>
          </a:p>
        </p:txBody>
      </p:sp>
      <p:sp>
        <p:nvSpPr>
          <p:cNvPr id="20" name="Rectangle 19">
            <a:extLst>
              <a:ext uri="{FF2B5EF4-FFF2-40B4-BE49-F238E27FC236}">
                <a16:creationId xmlns:a16="http://schemas.microsoft.com/office/drawing/2014/main" id="{708A9C5B-2BEC-5AC3-A178-A0F2434A15CA}"/>
              </a:ext>
            </a:extLst>
          </p:cNvPr>
          <p:cNvSpPr/>
          <p:nvPr/>
        </p:nvSpPr>
        <p:spPr>
          <a:xfrm>
            <a:off x="7396772" y="2768600"/>
            <a:ext cx="1663700" cy="1498033"/>
          </a:xfrm>
          <a:prstGeom prst="rect">
            <a:avLst/>
          </a:prstGeom>
          <a:solidFill>
            <a:srgbClr val="FFFF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latin typeface="Rockwell Condensed" panose="02060603050405020104" pitchFamily="18" charset="0"/>
              </a:rPr>
              <a:t>"The daily use of the current force in operations, training, and exercises to build readiness and compete globally."</a:t>
            </a:r>
          </a:p>
        </p:txBody>
      </p:sp>
      <p:sp>
        <p:nvSpPr>
          <p:cNvPr id="21" name="Rectangle 20">
            <a:extLst>
              <a:ext uri="{FF2B5EF4-FFF2-40B4-BE49-F238E27FC236}">
                <a16:creationId xmlns:a16="http://schemas.microsoft.com/office/drawing/2014/main" id="{A1DA2DD1-EF8A-E5E5-48D2-270AE7E623FC}"/>
              </a:ext>
            </a:extLst>
          </p:cNvPr>
          <p:cNvSpPr/>
          <p:nvPr/>
        </p:nvSpPr>
        <p:spPr>
          <a:xfrm>
            <a:off x="4959412" y="2768600"/>
            <a:ext cx="1663700" cy="1498033"/>
          </a:xfrm>
          <a:prstGeom prst="rect">
            <a:avLst/>
          </a:prstGeom>
          <a:solidFill>
            <a:srgbClr val="FFFF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latin typeface="Rockwell Condensed" panose="02060603050405020104" pitchFamily="18" charset="0"/>
              </a:rPr>
              <a:t>"...a deliberate process of planning, resourcing, and managing the development and integration of capabilities..."</a:t>
            </a:r>
          </a:p>
        </p:txBody>
      </p:sp>
      <p:pic>
        <p:nvPicPr>
          <p:cNvPr id="26" name="Picture 25">
            <a:extLst>
              <a:ext uri="{FF2B5EF4-FFF2-40B4-BE49-F238E27FC236}">
                <a16:creationId xmlns:a16="http://schemas.microsoft.com/office/drawing/2014/main" id="{2B573837-7292-F70C-84A8-5D5CD6899FC8}"/>
              </a:ext>
            </a:extLst>
          </p:cNvPr>
          <p:cNvPicPr>
            <a:picLocks noChangeAspect="1"/>
          </p:cNvPicPr>
          <p:nvPr/>
        </p:nvPicPr>
        <p:blipFill>
          <a:blip r:embed="rId6"/>
          <a:stretch>
            <a:fillRect/>
          </a:stretch>
        </p:blipFill>
        <p:spPr>
          <a:xfrm>
            <a:off x="653341" y="2474188"/>
            <a:ext cx="1156567" cy="1399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a:extLst>
              <a:ext uri="{FF2B5EF4-FFF2-40B4-BE49-F238E27FC236}">
                <a16:creationId xmlns:a16="http://schemas.microsoft.com/office/drawing/2014/main" id="{0E02C094-A650-369F-234B-AF9855833DC8}"/>
              </a:ext>
            </a:extLst>
          </p:cNvPr>
          <p:cNvSpPr/>
          <p:nvPr/>
        </p:nvSpPr>
        <p:spPr>
          <a:xfrm>
            <a:off x="318812" y="1993830"/>
            <a:ext cx="1825625" cy="406400"/>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Strategic Guidance</a:t>
            </a:r>
          </a:p>
        </p:txBody>
      </p:sp>
      <p:grpSp>
        <p:nvGrpSpPr>
          <p:cNvPr id="4" name="Group 3">
            <a:extLst>
              <a:ext uri="{FF2B5EF4-FFF2-40B4-BE49-F238E27FC236}">
                <a16:creationId xmlns:a16="http://schemas.microsoft.com/office/drawing/2014/main" id="{501D7B47-DB4F-8F02-0FA3-14617773E14D}"/>
              </a:ext>
            </a:extLst>
          </p:cNvPr>
          <p:cNvGrpSpPr/>
          <p:nvPr/>
        </p:nvGrpSpPr>
        <p:grpSpPr>
          <a:xfrm>
            <a:off x="2507065" y="1955078"/>
            <a:ext cx="1677378" cy="716819"/>
            <a:chOff x="2507065" y="1955078"/>
            <a:chExt cx="1677378" cy="716819"/>
          </a:xfrm>
        </p:grpSpPr>
        <p:sp>
          <p:nvSpPr>
            <p:cNvPr id="15" name="Rectangle: Rounded Corners 14">
              <a:extLst>
                <a:ext uri="{FF2B5EF4-FFF2-40B4-BE49-F238E27FC236}">
                  <a16:creationId xmlns:a16="http://schemas.microsoft.com/office/drawing/2014/main" id="{4C5C19D2-0033-EF65-9318-11AC8B2355E1}"/>
                </a:ext>
              </a:extLst>
            </p:cNvPr>
            <p:cNvSpPr/>
            <p:nvPr/>
          </p:nvSpPr>
          <p:spPr>
            <a:xfrm>
              <a:off x="2507065"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Design</a:t>
              </a:r>
            </a:p>
          </p:txBody>
        </p:sp>
        <p:sp>
          <p:nvSpPr>
            <p:cNvPr id="27" name="Rectangle 26">
              <a:extLst>
                <a:ext uri="{FF2B5EF4-FFF2-40B4-BE49-F238E27FC236}">
                  <a16:creationId xmlns:a16="http://schemas.microsoft.com/office/drawing/2014/main" id="{A76AE5A3-A862-FF78-2E9B-73B3F34C9101}"/>
                </a:ext>
              </a:extLst>
            </p:cNvPr>
            <p:cNvSpPr/>
            <p:nvPr/>
          </p:nvSpPr>
          <p:spPr>
            <a:xfrm>
              <a:off x="2507066"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Rockwell Condensed" panose="02060603050405020104" pitchFamily="18" charset="0"/>
                </a:rPr>
                <a:t>25 </a:t>
              </a:r>
              <a:r>
                <a:rPr lang="en-US" sz="1600" dirty="0">
                  <a:latin typeface="Rockwell Condensed" panose="02060603050405020104" pitchFamily="18" charset="0"/>
                </a:rPr>
                <a:t>– 7 Year Outlook </a:t>
              </a:r>
            </a:p>
          </p:txBody>
        </p:sp>
      </p:grpSp>
      <p:sp>
        <p:nvSpPr>
          <p:cNvPr id="29" name="Callout: Double Bent Line with Accent Bar 28">
            <a:extLst>
              <a:ext uri="{FF2B5EF4-FFF2-40B4-BE49-F238E27FC236}">
                <a16:creationId xmlns:a16="http://schemas.microsoft.com/office/drawing/2014/main" id="{FBC741AA-C134-A3D1-4583-8C0AE907C490}"/>
              </a:ext>
            </a:extLst>
          </p:cNvPr>
          <p:cNvSpPr/>
          <p:nvPr/>
        </p:nvSpPr>
        <p:spPr>
          <a:xfrm>
            <a:off x="2040902" y="5186542"/>
            <a:ext cx="2537448" cy="1066204"/>
          </a:xfrm>
          <a:prstGeom prst="accentCallout3">
            <a:avLst>
              <a:gd name="adj1" fmla="val 20429"/>
              <a:gd name="adj2" fmla="val -1338"/>
              <a:gd name="adj3" fmla="val 18750"/>
              <a:gd name="adj4" fmla="val -16667"/>
              <a:gd name="adj5" fmla="val -14880"/>
              <a:gd name="adj6" fmla="val -17230"/>
              <a:gd name="adj7" fmla="val -55769"/>
              <a:gd name="adj8" fmla="val 30376"/>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“…we must pursue development of advanced ISR sensors that are linked to users at all echelons”</a:t>
            </a:r>
          </a:p>
          <a:p>
            <a:pPr algn="ctr"/>
            <a:r>
              <a:rPr lang="en-US" sz="1200" b="1" i="1" dirty="0">
                <a:solidFill>
                  <a:schemeClr val="tx1"/>
                </a:solidFill>
                <a:latin typeface="Garamond" panose="02020404030301010803" pitchFamily="18" charset="0"/>
              </a:rPr>
              <a:t>CMC 34 “Vision and Strategy 2025”</a:t>
            </a:r>
            <a:br>
              <a:rPr lang="en-US" sz="1200" b="1" i="1" dirty="0">
                <a:solidFill>
                  <a:schemeClr val="tx1"/>
                </a:solidFill>
                <a:latin typeface="Garamond" panose="02020404030301010803" pitchFamily="18" charset="0"/>
              </a:rPr>
            </a:br>
            <a:r>
              <a:rPr lang="en-US" sz="1200" b="1" i="1" dirty="0">
                <a:solidFill>
                  <a:schemeClr val="tx1"/>
                </a:solidFill>
                <a:latin typeface="Garamond" panose="02020404030301010803" pitchFamily="18" charset="0"/>
              </a:rPr>
              <a:t>18 June 2008</a:t>
            </a:r>
          </a:p>
        </p:txBody>
      </p:sp>
      <p:grpSp>
        <p:nvGrpSpPr>
          <p:cNvPr id="5" name="Group 4">
            <a:extLst>
              <a:ext uri="{FF2B5EF4-FFF2-40B4-BE49-F238E27FC236}">
                <a16:creationId xmlns:a16="http://schemas.microsoft.com/office/drawing/2014/main" id="{3D47E4D5-DA7E-69F0-A3D3-FDBA38448175}"/>
              </a:ext>
            </a:extLst>
          </p:cNvPr>
          <p:cNvGrpSpPr/>
          <p:nvPr/>
        </p:nvGrpSpPr>
        <p:grpSpPr>
          <a:xfrm>
            <a:off x="4941295" y="1955078"/>
            <a:ext cx="1688656" cy="716819"/>
            <a:chOff x="4941295" y="1955078"/>
            <a:chExt cx="1688656" cy="716819"/>
          </a:xfrm>
        </p:grpSpPr>
        <p:sp>
          <p:nvSpPr>
            <p:cNvPr id="14" name="Rectangle: Rounded Corners 13">
              <a:extLst>
                <a:ext uri="{FF2B5EF4-FFF2-40B4-BE49-F238E27FC236}">
                  <a16:creationId xmlns:a16="http://schemas.microsoft.com/office/drawing/2014/main" id="{F88728DE-75B0-33A2-3F43-2D9D49C19476}"/>
                </a:ext>
              </a:extLst>
            </p:cNvPr>
            <p:cNvSpPr/>
            <p:nvPr/>
          </p:nvSpPr>
          <p:spPr>
            <a:xfrm>
              <a:off x="4952573"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Development</a:t>
              </a:r>
            </a:p>
          </p:txBody>
        </p:sp>
        <p:sp>
          <p:nvSpPr>
            <p:cNvPr id="44" name="Rectangle 43">
              <a:extLst>
                <a:ext uri="{FF2B5EF4-FFF2-40B4-BE49-F238E27FC236}">
                  <a16:creationId xmlns:a16="http://schemas.microsoft.com/office/drawing/2014/main" id="{808449CD-6521-D54B-5DEE-4C5E5263A911}"/>
                </a:ext>
              </a:extLst>
            </p:cNvPr>
            <p:cNvSpPr/>
            <p:nvPr/>
          </p:nvSpPr>
          <p:spPr>
            <a:xfrm>
              <a:off x="4941295"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7 – 2 Year Outlook </a:t>
              </a:r>
            </a:p>
          </p:txBody>
        </p:sp>
      </p:grpSp>
      <p:grpSp>
        <p:nvGrpSpPr>
          <p:cNvPr id="6" name="Group 5">
            <a:extLst>
              <a:ext uri="{FF2B5EF4-FFF2-40B4-BE49-F238E27FC236}">
                <a16:creationId xmlns:a16="http://schemas.microsoft.com/office/drawing/2014/main" id="{E0022C27-E87F-C4A8-A34E-68B378F61B5A}"/>
              </a:ext>
            </a:extLst>
          </p:cNvPr>
          <p:cNvGrpSpPr/>
          <p:nvPr/>
        </p:nvGrpSpPr>
        <p:grpSpPr>
          <a:xfrm>
            <a:off x="7396772" y="1955078"/>
            <a:ext cx="1693758" cy="716819"/>
            <a:chOff x="7396772" y="1955078"/>
            <a:chExt cx="1693758" cy="716819"/>
          </a:xfrm>
        </p:grpSpPr>
        <p:sp>
          <p:nvSpPr>
            <p:cNvPr id="13" name="Rectangle: Rounded Corners 12">
              <a:extLst>
                <a:ext uri="{FF2B5EF4-FFF2-40B4-BE49-F238E27FC236}">
                  <a16:creationId xmlns:a16="http://schemas.microsoft.com/office/drawing/2014/main" id="{9A8F3619-A992-6BBD-9276-0DADC1C4B152}"/>
                </a:ext>
              </a:extLst>
            </p:cNvPr>
            <p:cNvSpPr/>
            <p:nvPr/>
          </p:nvSpPr>
          <p:spPr>
            <a:xfrm>
              <a:off x="7396772"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Employment</a:t>
              </a:r>
            </a:p>
          </p:txBody>
        </p:sp>
        <p:sp>
          <p:nvSpPr>
            <p:cNvPr id="45" name="Rectangle 44">
              <a:extLst>
                <a:ext uri="{FF2B5EF4-FFF2-40B4-BE49-F238E27FC236}">
                  <a16:creationId xmlns:a16="http://schemas.microsoft.com/office/drawing/2014/main" id="{C02905A1-E3E5-77EB-CBD3-95824451481C}"/>
                </a:ext>
              </a:extLst>
            </p:cNvPr>
            <p:cNvSpPr/>
            <p:nvPr/>
          </p:nvSpPr>
          <p:spPr>
            <a:xfrm>
              <a:off x="7416120"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2 – 0 Year Outlook</a:t>
              </a:r>
            </a:p>
          </p:txBody>
        </p:sp>
      </p:grpSp>
      <p:pic>
        <p:nvPicPr>
          <p:cNvPr id="53" name="Picture 52">
            <a:extLst>
              <a:ext uri="{FF2B5EF4-FFF2-40B4-BE49-F238E27FC236}">
                <a16:creationId xmlns:a16="http://schemas.microsoft.com/office/drawing/2014/main" id="{D8D6E1FC-E673-1322-A52A-046BC847F6D8}"/>
              </a:ext>
            </a:extLst>
          </p:cNvPr>
          <p:cNvPicPr>
            <a:picLocks noChangeAspect="1"/>
          </p:cNvPicPr>
          <p:nvPr/>
        </p:nvPicPr>
        <p:blipFill>
          <a:blip r:embed="rId7"/>
          <a:stretch>
            <a:fillRect/>
          </a:stretch>
        </p:blipFill>
        <p:spPr>
          <a:xfrm>
            <a:off x="7953110" y="3795875"/>
            <a:ext cx="832609" cy="109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7" name="Callout: Double Bent Line with Accent Bar 56">
            <a:extLst>
              <a:ext uri="{FF2B5EF4-FFF2-40B4-BE49-F238E27FC236}">
                <a16:creationId xmlns:a16="http://schemas.microsoft.com/office/drawing/2014/main" id="{45DFFABC-0ECD-B7B5-AB33-A80551DFA5DE}"/>
              </a:ext>
            </a:extLst>
          </p:cNvPr>
          <p:cNvSpPr/>
          <p:nvPr/>
        </p:nvSpPr>
        <p:spPr>
          <a:xfrm>
            <a:off x="7366076" y="5246884"/>
            <a:ext cx="2537448" cy="1066204"/>
          </a:xfrm>
          <a:prstGeom prst="accentCallout3">
            <a:avLst>
              <a:gd name="adj1" fmla="val 20429"/>
              <a:gd name="adj2" fmla="val -1338"/>
              <a:gd name="adj3" fmla="val 19643"/>
              <a:gd name="adj4" fmla="val -6907"/>
              <a:gd name="adj5" fmla="val -64908"/>
              <a:gd name="adj6" fmla="val -4467"/>
              <a:gd name="adj7" fmla="val -75575"/>
              <a:gd name="adj8" fmla="val 21779"/>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“…I assess we are over-invested in…low endurance UAS incapable of employing lethal effects.”</a:t>
            </a:r>
          </a:p>
          <a:p>
            <a:pPr algn="ctr"/>
            <a:r>
              <a:rPr lang="en-US" sz="1200" b="1" i="1" dirty="0">
                <a:solidFill>
                  <a:schemeClr val="tx1"/>
                </a:solidFill>
                <a:latin typeface="Garamond" panose="02020404030301010803" pitchFamily="18" charset="0"/>
              </a:rPr>
              <a:t>CMC 38 “Force Design 2030”</a:t>
            </a:r>
            <a:br>
              <a:rPr lang="en-US" sz="1200" b="1" i="1" dirty="0">
                <a:solidFill>
                  <a:schemeClr val="tx1"/>
                </a:solidFill>
                <a:latin typeface="Garamond" panose="02020404030301010803" pitchFamily="18" charset="0"/>
              </a:rPr>
            </a:br>
            <a:r>
              <a:rPr lang="en-US" sz="1200" b="1" i="1" dirty="0">
                <a:solidFill>
                  <a:schemeClr val="tx1"/>
                </a:solidFill>
                <a:latin typeface="Garamond" panose="02020404030301010803" pitchFamily="18" charset="0"/>
              </a:rPr>
              <a:t>March 2020</a:t>
            </a:r>
          </a:p>
        </p:txBody>
      </p:sp>
      <p:pic>
        <p:nvPicPr>
          <p:cNvPr id="59" name="Picture 58" descr="Shape, arrow&#10;&#10;AI-generated content may be incorrect.">
            <a:extLst>
              <a:ext uri="{FF2B5EF4-FFF2-40B4-BE49-F238E27FC236}">
                <a16:creationId xmlns:a16="http://schemas.microsoft.com/office/drawing/2014/main" id="{8B790706-869C-D572-CEB8-55F300A526F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375" b="89904" l="8814" r="96474">
                        <a14:foregroundMark x1="9054" y1="15865" x2="9135" y2="18990"/>
                        <a14:foregroundMark x1="10817" y1="9615" x2="11939" y2="9615"/>
                        <a14:foregroundMark x1="90465" y1="79087" x2="92708" y2="78726"/>
                        <a14:foregroundMark x1="94631" y1="75361" x2="96474" y2="69351"/>
                        <a14:foregroundMark x1="23397" y1="65144" x2="20272" y2="66827"/>
                        <a14:foregroundMark x1="58574" y1="44952" x2="62340" y2="45553"/>
                        <a14:foregroundMark x1="56170" y1="41226" x2="55449" y2="35337"/>
                        <a14:foregroundMark x1="55769" y1="39303" x2="55769" y2="40264"/>
                        <a14:foregroundMark x1="56090" y1="39303" x2="56010" y2="39904"/>
                        <a14:foregroundMark x1="56170" y1="39543" x2="55529" y2="39543"/>
                        <a14:foregroundMark x1="55769" y1="52404" x2="55529" y2="53726"/>
                        <a14:foregroundMark x1="55769" y1="36058" x2="56651" y2="40385"/>
                        <a14:foregroundMark x1="55128" y1="35938" x2="56090" y2="42067"/>
                        <a14:foregroundMark x1="56891" y1="41827" x2="56891" y2="40865"/>
                        <a14:foregroundMark x1="55929" y1="41587" x2="55849" y2="40745"/>
                        <a14:foregroundMark x1="58894" y1="45673" x2="61298" y2="46274"/>
                        <a14:foregroundMark x1="61218" y1="45313" x2="58734" y2="44471"/>
                        <a14:foregroundMark x1="61058" y1="46514" x2="62260" y2="46274"/>
                        <a14:backgroundMark x1="57785" y1="38958" x2="61378" y2="37740"/>
                        <a14:backgroundMark x1="44712" y1="43389" x2="54383" y2="40111"/>
                        <a14:backgroundMark x1="61378" y1="37740" x2="66426" y2="38582"/>
                        <a14:backgroundMark x1="66426" y1="38582" x2="65064" y2="45313"/>
                        <a14:backgroundMark x1="65064" y1="45313" x2="61622" y2="47249"/>
                        <a14:backgroundMark x1="60207" y1="48309" x2="58413" y2="50601"/>
                        <a14:backgroundMark x1="56651" y1="51923" x2="57933" y2="47837"/>
                      </a14:backgroundRemoval>
                    </a14:imgEffect>
                  </a14:imgLayer>
                </a14:imgProps>
              </a:ext>
              <a:ext uri="{28A0092B-C50C-407E-A947-70E740481C1C}">
                <a14:useLocalDpi xmlns:a14="http://schemas.microsoft.com/office/drawing/2010/main" val="0"/>
              </a:ext>
            </a:extLst>
          </a:blip>
          <a:stretch>
            <a:fillRect/>
          </a:stretch>
        </p:blipFill>
        <p:spPr>
          <a:xfrm>
            <a:off x="4272894" y="3308602"/>
            <a:ext cx="2907423" cy="1938282"/>
          </a:xfrm>
          <a:prstGeom prst="rect">
            <a:avLst/>
          </a:prstGeom>
          <a:scene3d>
            <a:camera prst="orthographicFront">
              <a:rot lat="0" lon="10800000" rev="0"/>
            </a:camera>
            <a:lightRig rig="threePt" dir="t"/>
          </a:scene3d>
        </p:spPr>
      </p:pic>
      <p:sp>
        <p:nvSpPr>
          <p:cNvPr id="39" name="Rectangle: Rounded Corners 38">
            <a:extLst>
              <a:ext uri="{FF2B5EF4-FFF2-40B4-BE49-F238E27FC236}">
                <a16:creationId xmlns:a16="http://schemas.microsoft.com/office/drawing/2014/main" id="{A9702FBD-BC23-7D0F-31E2-292E60506E5D}"/>
              </a:ext>
            </a:extLst>
          </p:cNvPr>
          <p:cNvSpPr/>
          <p:nvPr/>
        </p:nvSpPr>
        <p:spPr>
          <a:xfrm>
            <a:off x="4510177"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2013 Prototype Approved</a:t>
            </a:r>
          </a:p>
        </p:txBody>
      </p:sp>
      <p:sp>
        <p:nvSpPr>
          <p:cNvPr id="40" name="Rectangle: Rounded Corners 39">
            <a:extLst>
              <a:ext uri="{FF2B5EF4-FFF2-40B4-BE49-F238E27FC236}">
                <a16:creationId xmlns:a16="http://schemas.microsoft.com/office/drawing/2014/main" id="{D62232DC-C694-2C97-B063-C944925B9971}"/>
              </a:ext>
            </a:extLst>
          </p:cNvPr>
          <p:cNvSpPr/>
          <p:nvPr/>
        </p:nvSpPr>
        <p:spPr>
          <a:xfrm>
            <a:off x="6389316"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2017 Full </a:t>
            </a:r>
            <a:br>
              <a:rPr lang="en-US" sz="600" dirty="0">
                <a:solidFill>
                  <a:schemeClr val="tx1"/>
                </a:solidFill>
              </a:rPr>
            </a:br>
            <a:r>
              <a:rPr lang="en-US" sz="600" dirty="0">
                <a:solidFill>
                  <a:schemeClr val="tx1"/>
                </a:solidFill>
              </a:rPr>
              <a:t>Production</a:t>
            </a:r>
          </a:p>
        </p:txBody>
      </p:sp>
      <p:sp>
        <p:nvSpPr>
          <p:cNvPr id="41" name="Rectangle: Rounded Corners 40">
            <a:extLst>
              <a:ext uri="{FF2B5EF4-FFF2-40B4-BE49-F238E27FC236}">
                <a16:creationId xmlns:a16="http://schemas.microsoft.com/office/drawing/2014/main" id="{F7DE80DC-0682-4CF4-1D7B-643B1BF2F1AA}"/>
              </a:ext>
            </a:extLst>
          </p:cNvPr>
          <p:cNvSpPr/>
          <p:nvPr/>
        </p:nvSpPr>
        <p:spPr>
          <a:xfrm>
            <a:off x="7296781"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2019 Fielding Complete</a:t>
            </a:r>
          </a:p>
        </p:txBody>
      </p:sp>
      <p:sp>
        <p:nvSpPr>
          <p:cNvPr id="46" name="Rectangle: Rounded Corners 45">
            <a:extLst>
              <a:ext uri="{FF2B5EF4-FFF2-40B4-BE49-F238E27FC236}">
                <a16:creationId xmlns:a16="http://schemas.microsoft.com/office/drawing/2014/main" id="{06DD2602-A3A4-42D8-75ED-CDEE4114123A}"/>
              </a:ext>
            </a:extLst>
          </p:cNvPr>
          <p:cNvSpPr/>
          <p:nvPr/>
        </p:nvSpPr>
        <p:spPr>
          <a:xfrm>
            <a:off x="5363937"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2014 Prototype to Afghanistan</a:t>
            </a:r>
          </a:p>
        </p:txBody>
      </p:sp>
      <p:sp>
        <p:nvSpPr>
          <p:cNvPr id="51" name="Rectangle: Rounded Corners 50">
            <a:extLst>
              <a:ext uri="{FF2B5EF4-FFF2-40B4-BE49-F238E27FC236}">
                <a16:creationId xmlns:a16="http://schemas.microsoft.com/office/drawing/2014/main" id="{7C602028-AD0C-8594-B2E1-E3132642C81E}"/>
              </a:ext>
            </a:extLst>
          </p:cNvPr>
          <p:cNvSpPr/>
          <p:nvPr/>
        </p:nvSpPr>
        <p:spPr>
          <a:xfrm>
            <a:off x="9032649"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2021 First </a:t>
            </a:r>
            <a:br>
              <a:rPr lang="en-US" sz="600" dirty="0">
                <a:solidFill>
                  <a:schemeClr val="tx1"/>
                </a:solidFill>
              </a:rPr>
            </a:br>
            <a:r>
              <a:rPr lang="en-US" sz="600" dirty="0">
                <a:solidFill>
                  <a:schemeClr val="tx1"/>
                </a:solidFill>
              </a:rPr>
              <a:t>MQ-9A</a:t>
            </a:r>
          </a:p>
        </p:txBody>
      </p:sp>
      <p:sp>
        <p:nvSpPr>
          <p:cNvPr id="54" name="Rectangle: Rounded Corners 53">
            <a:extLst>
              <a:ext uri="{FF2B5EF4-FFF2-40B4-BE49-F238E27FC236}">
                <a16:creationId xmlns:a16="http://schemas.microsoft.com/office/drawing/2014/main" id="{036A1AD6-B882-349C-4F97-12BAFA1049C0}"/>
              </a:ext>
            </a:extLst>
          </p:cNvPr>
          <p:cNvSpPr/>
          <p:nvPr/>
        </p:nvSpPr>
        <p:spPr>
          <a:xfrm>
            <a:off x="8134960" y="4769250"/>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2020 RQ-21 Divestment Decision</a:t>
            </a:r>
          </a:p>
        </p:txBody>
      </p:sp>
      <p:pic>
        <p:nvPicPr>
          <p:cNvPr id="23" name="Picture 22">
            <a:extLst>
              <a:ext uri="{FF2B5EF4-FFF2-40B4-BE49-F238E27FC236}">
                <a16:creationId xmlns:a16="http://schemas.microsoft.com/office/drawing/2014/main" id="{48C2989C-6370-E93E-579B-1397CB6F192C}"/>
              </a:ext>
            </a:extLst>
          </p:cNvPr>
          <p:cNvPicPr>
            <a:picLocks noChangeAspect="1"/>
          </p:cNvPicPr>
          <p:nvPr/>
        </p:nvPicPr>
        <p:blipFill>
          <a:blip r:embed="rId10"/>
          <a:srcRect b="15127"/>
          <a:stretch>
            <a:fillRect/>
          </a:stretch>
        </p:blipFill>
        <p:spPr>
          <a:xfrm>
            <a:off x="2838273" y="3804171"/>
            <a:ext cx="953730" cy="1256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23B3917A-4754-C900-CAE4-8DCFE9707575}"/>
              </a:ext>
            </a:extLst>
          </p:cNvPr>
          <p:cNvGrpSpPr/>
          <p:nvPr/>
        </p:nvGrpSpPr>
        <p:grpSpPr>
          <a:xfrm>
            <a:off x="6830730" y="4623331"/>
            <a:ext cx="2374235" cy="153771"/>
            <a:chOff x="6830730" y="4623331"/>
            <a:chExt cx="2374235" cy="153771"/>
          </a:xfrm>
        </p:grpSpPr>
        <p:cxnSp>
          <p:nvCxnSpPr>
            <p:cNvPr id="8" name="Straight Connector 7">
              <a:extLst>
                <a:ext uri="{FF2B5EF4-FFF2-40B4-BE49-F238E27FC236}">
                  <a16:creationId xmlns:a16="http://schemas.microsoft.com/office/drawing/2014/main" id="{EBB31914-BC72-7C38-B5C4-480A66DA3BB2}"/>
                </a:ext>
              </a:extLst>
            </p:cNvPr>
            <p:cNvCxnSpPr>
              <a:cxnSpLocks/>
            </p:cNvCxnSpPr>
            <p:nvPr/>
          </p:nvCxnSpPr>
          <p:spPr>
            <a:xfrm flipH="1">
              <a:off x="6830730" y="4700216"/>
              <a:ext cx="2347853" cy="0"/>
            </a:xfrm>
            <a:prstGeom prst="line">
              <a:avLst/>
            </a:prstGeom>
            <a:ln w="28575">
              <a:solidFill>
                <a:srgbClr val="00B050"/>
              </a:solidFill>
            </a:ln>
            <a:effectLst>
              <a:glow rad="38100">
                <a:srgbClr val="00B050">
                  <a:alpha val="40000"/>
                </a:srgbClr>
              </a:glow>
            </a:effectLst>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BF52DC7D-9B0F-7757-3B09-5B42B5353054}"/>
                </a:ext>
              </a:extLst>
            </p:cNvPr>
            <p:cNvSpPr/>
            <p:nvPr/>
          </p:nvSpPr>
          <p:spPr>
            <a:xfrm>
              <a:off x="9051194"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69744BE-9218-84DB-555E-B167D8822E8E}"/>
                </a:ext>
              </a:extLst>
            </p:cNvPr>
            <p:cNvSpPr/>
            <p:nvPr/>
          </p:nvSpPr>
          <p:spPr>
            <a:xfrm>
              <a:off x="7609672"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5BF7E80-FB3B-FB27-22A1-4DDDCFBF97F2}"/>
                </a:ext>
              </a:extLst>
            </p:cNvPr>
            <p:cNvSpPr/>
            <p:nvPr/>
          </p:nvSpPr>
          <p:spPr>
            <a:xfrm>
              <a:off x="8423783"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1642592-E905-6ACE-8E34-AC13DC133F4E}"/>
              </a:ext>
            </a:extLst>
          </p:cNvPr>
          <p:cNvGrpSpPr/>
          <p:nvPr/>
        </p:nvGrpSpPr>
        <p:grpSpPr>
          <a:xfrm>
            <a:off x="4565663" y="4623331"/>
            <a:ext cx="2418838" cy="153771"/>
            <a:chOff x="4565663" y="4623331"/>
            <a:chExt cx="2418838" cy="153771"/>
          </a:xfrm>
        </p:grpSpPr>
        <p:cxnSp>
          <p:nvCxnSpPr>
            <p:cNvPr id="34" name="Straight Connector 33">
              <a:extLst>
                <a:ext uri="{FF2B5EF4-FFF2-40B4-BE49-F238E27FC236}">
                  <a16:creationId xmlns:a16="http://schemas.microsoft.com/office/drawing/2014/main" id="{4B97AE58-BD1B-0E54-E634-E61FEFD0A8BE}"/>
                </a:ext>
              </a:extLst>
            </p:cNvPr>
            <p:cNvCxnSpPr>
              <a:cxnSpLocks/>
            </p:cNvCxnSpPr>
            <p:nvPr/>
          </p:nvCxnSpPr>
          <p:spPr>
            <a:xfrm flipH="1">
              <a:off x="4614346" y="4700216"/>
              <a:ext cx="2347853" cy="0"/>
            </a:xfrm>
            <a:prstGeom prst="line">
              <a:avLst/>
            </a:prstGeom>
            <a:ln w="28575">
              <a:solidFill>
                <a:srgbClr val="00B050"/>
              </a:solidFill>
            </a:ln>
            <a:effectLst>
              <a:glow rad="38100">
                <a:srgbClr val="00B050">
                  <a:alpha val="40000"/>
                </a:srgbClr>
              </a:glow>
            </a:effectLst>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62B7246-FB14-A097-F203-86A3E18F6739}"/>
                </a:ext>
              </a:extLst>
            </p:cNvPr>
            <p:cNvSpPr/>
            <p:nvPr/>
          </p:nvSpPr>
          <p:spPr>
            <a:xfrm>
              <a:off x="4565663"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24AC569-C57A-0A75-51EC-9845AFADED0B}"/>
                </a:ext>
              </a:extLst>
            </p:cNvPr>
            <p:cNvSpPr/>
            <p:nvPr/>
          </p:nvSpPr>
          <p:spPr>
            <a:xfrm>
              <a:off x="5383450"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5C1E1A6-0243-F3CA-250F-FBA063FEB952}"/>
                </a:ext>
              </a:extLst>
            </p:cNvPr>
            <p:cNvSpPr/>
            <p:nvPr/>
          </p:nvSpPr>
          <p:spPr>
            <a:xfrm>
              <a:off x="6830730"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23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1000"/>
                            </p:stCondLst>
                            <p:childTnLst>
                              <p:par>
                                <p:cTn id="35" presetID="22" presetClass="entr" presetSubtype="8" fill="hold" nodeType="afterEffect">
                                  <p:stCondLst>
                                    <p:cond delay="5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left)">
                                      <p:cBhvr>
                                        <p:cTn id="47" dur="500"/>
                                        <p:tgtEl>
                                          <p:spTgt spid="5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left)">
                                      <p:cBhvr>
                                        <p:cTn id="67" dur="500"/>
                                        <p:tgtEl>
                                          <p:spTgt spid="10"/>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22" presetClass="entr" presetSubtype="8"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wipe(left)">
                                      <p:cBhvr>
                                        <p:cTn id="78" dur="5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wipe(up)">
                                      <p:cBhvr>
                                        <p:cTn id="83" dur="500"/>
                                        <p:tgtEl>
                                          <p:spTgt spid="5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par>
                          <p:cTn id="89" fill="hold">
                            <p:stCondLst>
                              <p:cond delay="500"/>
                            </p:stCondLst>
                            <p:childTnLst>
                              <p:par>
                                <p:cTn id="90" presetID="22" presetClass="entr" presetSubtype="8" fill="hold" nodeType="after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wipe(left)">
                                      <p:cBhvr>
                                        <p:cTn id="92" dur="500"/>
                                        <p:tgtEl>
                                          <p:spTgt spid="6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wipe(left)">
                                      <p:cBhvr>
                                        <p:cTn id="95" dur="500"/>
                                        <p:tgtEl>
                                          <p:spTgt spid="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57"/>
                                        </p:tgtEl>
                                      </p:cBhvr>
                                    </p:animEffect>
                                    <p:set>
                                      <p:cBhvr>
                                        <p:cTn id="100" dur="1" fill="hold">
                                          <p:stCondLst>
                                            <p:cond delay="499"/>
                                          </p:stCondLst>
                                        </p:cTn>
                                        <p:tgtEl>
                                          <p:spTgt spid="57"/>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1"/>
                                        </p:tgtEl>
                                      </p:cBhvr>
                                    </p:animEffect>
                                    <p:set>
                                      <p:cBhvr>
                                        <p:cTn id="106" dur="1" fill="hold">
                                          <p:stCondLst>
                                            <p:cond delay="499"/>
                                          </p:stCondLst>
                                        </p:cTn>
                                        <p:tgtEl>
                                          <p:spTgt spid="61"/>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
                                        </p:tgtEl>
                                      </p:cBhvr>
                                    </p:animEffect>
                                    <p:set>
                                      <p:cBhvr>
                                        <p:cTn id="109" dur="1" fill="hold">
                                          <p:stCondLst>
                                            <p:cond delay="499"/>
                                          </p:stCondLst>
                                        </p:cTn>
                                        <p:tgtEl>
                                          <p:spTgt spid="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animBg="1"/>
      <p:bldP spid="20" grpId="0" animBg="1"/>
      <p:bldP spid="21" grpId="0" animBg="1"/>
      <p:bldP spid="24" grpId="0" animBg="1"/>
      <p:bldP spid="29" grpId="0" animBg="1"/>
      <p:bldP spid="29" grpId="1" animBg="1"/>
      <p:bldP spid="57" grpId="0" animBg="1"/>
      <p:bldP spid="57" grpId="1" animBg="1"/>
      <p:bldP spid="39" grpId="0" animBg="1"/>
      <p:bldP spid="40" grpId="0" animBg="1"/>
      <p:bldP spid="41" grpId="0" animBg="1"/>
      <p:bldP spid="46" grpId="0" animBg="1"/>
      <p:bldP spid="51" grpId="0" animBg="1"/>
      <p:bldP spid="51" grpId="1"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302B5-6ECF-6E67-1AE1-E259590AF261}"/>
            </a:ext>
          </a:extLst>
        </p:cNvPr>
        <p:cNvGrpSpPr/>
        <p:nvPr/>
      </p:nvGrpSpPr>
      <p:grpSpPr>
        <a:xfrm>
          <a:off x="0" y="0"/>
          <a:ext cx="0" cy="0"/>
          <a:chOff x="0" y="0"/>
          <a:chExt cx="0" cy="0"/>
        </a:xfrm>
      </p:grpSpPr>
      <p:pic>
        <p:nvPicPr>
          <p:cNvPr id="17" name="Picture 16" descr="A picture containing case&#10;&#10;AI-generated content may be incorrect.">
            <a:extLst>
              <a:ext uri="{FF2B5EF4-FFF2-40B4-BE49-F238E27FC236}">
                <a16:creationId xmlns:a16="http://schemas.microsoft.com/office/drawing/2014/main" id="{5658B997-E069-09B7-D6C1-059C8ECADCFB}"/>
              </a:ext>
            </a:extLst>
          </p:cNvPr>
          <p:cNvPicPr>
            <a:picLocks noChangeAspect="1"/>
          </p:cNvPicPr>
          <p:nvPr/>
        </p:nvPicPr>
        <p:blipFill>
          <a:blip r:embed="rId3">
            <a:extLst>
              <a:ext uri="{28A0092B-C50C-407E-A947-70E740481C1C}">
                <a14:useLocalDpi xmlns:a14="http://schemas.microsoft.com/office/drawing/2010/main" val="0"/>
              </a:ext>
            </a:extLst>
          </a:blip>
          <a:srcRect l="9910" t="27927" r="6230" b="31360"/>
          <a:stretch>
            <a:fillRect/>
          </a:stretch>
        </p:blipFill>
        <p:spPr>
          <a:xfrm>
            <a:off x="68067" y="1155700"/>
            <a:ext cx="11908656" cy="544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57BF5E6A-0242-8CB3-FC9C-BF97464A03E3}"/>
              </a:ext>
            </a:extLst>
          </p:cNvPr>
          <p:cNvSpPr>
            <a:spLocks noGrp="1"/>
          </p:cNvSpPr>
          <p:nvPr>
            <p:ph type="title"/>
          </p:nvPr>
        </p:nvSpPr>
        <p:spPr/>
        <p:txBody>
          <a:bodyPr/>
          <a:lstStyle/>
          <a:p>
            <a:r>
              <a:rPr lang="en-US" dirty="0"/>
              <a:t>Accelerating the Process</a:t>
            </a:r>
          </a:p>
        </p:txBody>
      </p:sp>
      <p:sp>
        <p:nvSpPr>
          <p:cNvPr id="19" name="Rectangle 18">
            <a:extLst>
              <a:ext uri="{FF2B5EF4-FFF2-40B4-BE49-F238E27FC236}">
                <a16:creationId xmlns:a16="http://schemas.microsoft.com/office/drawing/2014/main" id="{A71C1BDE-3800-639B-DA21-29DF180C9337}"/>
              </a:ext>
            </a:extLst>
          </p:cNvPr>
          <p:cNvSpPr/>
          <p:nvPr/>
        </p:nvSpPr>
        <p:spPr>
          <a:xfrm>
            <a:off x="2517775" y="2768600"/>
            <a:ext cx="1663700" cy="1498033"/>
          </a:xfrm>
          <a:prstGeom prst="rect">
            <a:avLst/>
          </a:prstGeom>
          <a:solidFill>
            <a:srgbClr val="FFFF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latin typeface="Rockwell Condensed" panose="02060603050405020104" pitchFamily="18" charset="0"/>
              </a:rPr>
              <a:t>"...the art and science of developing and refining a shared vision for a future Joint Force..."</a:t>
            </a:r>
          </a:p>
        </p:txBody>
      </p:sp>
      <p:sp>
        <p:nvSpPr>
          <p:cNvPr id="20" name="Rectangle 19">
            <a:extLst>
              <a:ext uri="{FF2B5EF4-FFF2-40B4-BE49-F238E27FC236}">
                <a16:creationId xmlns:a16="http://schemas.microsoft.com/office/drawing/2014/main" id="{608C35FC-DFCC-B9D1-44F2-AD68A2476C20}"/>
              </a:ext>
            </a:extLst>
          </p:cNvPr>
          <p:cNvSpPr/>
          <p:nvPr/>
        </p:nvSpPr>
        <p:spPr>
          <a:xfrm>
            <a:off x="7396772" y="2768600"/>
            <a:ext cx="1663700" cy="1498033"/>
          </a:xfrm>
          <a:prstGeom prst="rect">
            <a:avLst/>
          </a:prstGeom>
          <a:solidFill>
            <a:srgbClr val="FFFF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latin typeface="Rockwell Condensed" panose="02060603050405020104" pitchFamily="18" charset="0"/>
              </a:rPr>
              <a:t>"The daily use of the current force in operations, training, and exercises to build readiness and compete globally."</a:t>
            </a:r>
          </a:p>
        </p:txBody>
      </p:sp>
      <p:sp>
        <p:nvSpPr>
          <p:cNvPr id="21" name="Rectangle 20">
            <a:extLst>
              <a:ext uri="{FF2B5EF4-FFF2-40B4-BE49-F238E27FC236}">
                <a16:creationId xmlns:a16="http://schemas.microsoft.com/office/drawing/2014/main" id="{68EF7472-E46D-C550-D0BB-C45C2DFFCF01}"/>
              </a:ext>
            </a:extLst>
          </p:cNvPr>
          <p:cNvSpPr/>
          <p:nvPr/>
        </p:nvSpPr>
        <p:spPr>
          <a:xfrm>
            <a:off x="4959412" y="2768600"/>
            <a:ext cx="1663700" cy="1498033"/>
          </a:xfrm>
          <a:prstGeom prst="rect">
            <a:avLst/>
          </a:prstGeom>
          <a:solidFill>
            <a:srgbClr val="FFFF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latin typeface="Rockwell Condensed" panose="02060603050405020104" pitchFamily="18" charset="0"/>
              </a:rPr>
              <a:t>"...a deliberate process of planning, resourcing, and managing the development and integration of capabilities..."</a:t>
            </a:r>
          </a:p>
        </p:txBody>
      </p:sp>
      <p:pic>
        <p:nvPicPr>
          <p:cNvPr id="26" name="Picture 25">
            <a:extLst>
              <a:ext uri="{FF2B5EF4-FFF2-40B4-BE49-F238E27FC236}">
                <a16:creationId xmlns:a16="http://schemas.microsoft.com/office/drawing/2014/main" id="{9B14BA28-922D-0C7D-C8F0-54C2BD1C340E}"/>
              </a:ext>
            </a:extLst>
          </p:cNvPr>
          <p:cNvPicPr>
            <a:picLocks noChangeAspect="1"/>
          </p:cNvPicPr>
          <p:nvPr/>
        </p:nvPicPr>
        <p:blipFill>
          <a:blip r:embed="rId4"/>
          <a:stretch>
            <a:fillRect/>
          </a:stretch>
        </p:blipFill>
        <p:spPr>
          <a:xfrm>
            <a:off x="653341" y="2474188"/>
            <a:ext cx="1156567" cy="1399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a:extLst>
              <a:ext uri="{FF2B5EF4-FFF2-40B4-BE49-F238E27FC236}">
                <a16:creationId xmlns:a16="http://schemas.microsoft.com/office/drawing/2014/main" id="{9195384B-0571-91DD-A6A8-24AB4DC28ECE}"/>
              </a:ext>
            </a:extLst>
          </p:cNvPr>
          <p:cNvSpPr/>
          <p:nvPr/>
        </p:nvSpPr>
        <p:spPr>
          <a:xfrm>
            <a:off x="318812" y="1993830"/>
            <a:ext cx="1825625" cy="406400"/>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Strategic Guidance</a:t>
            </a:r>
          </a:p>
        </p:txBody>
      </p:sp>
      <p:grpSp>
        <p:nvGrpSpPr>
          <p:cNvPr id="4" name="Group 3">
            <a:extLst>
              <a:ext uri="{FF2B5EF4-FFF2-40B4-BE49-F238E27FC236}">
                <a16:creationId xmlns:a16="http://schemas.microsoft.com/office/drawing/2014/main" id="{0EFE916F-DC54-026A-43B5-58600736E7C2}"/>
              </a:ext>
            </a:extLst>
          </p:cNvPr>
          <p:cNvGrpSpPr/>
          <p:nvPr/>
        </p:nvGrpSpPr>
        <p:grpSpPr>
          <a:xfrm>
            <a:off x="2507065" y="1955078"/>
            <a:ext cx="1677378" cy="716819"/>
            <a:chOff x="2507065" y="1955078"/>
            <a:chExt cx="1677378" cy="716819"/>
          </a:xfrm>
        </p:grpSpPr>
        <p:sp>
          <p:nvSpPr>
            <p:cNvPr id="15" name="Rectangle: Rounded Corners 14">
              <a:extLst>
                <a:ext uri="{FF2B5EF4-FFF2-40B4-BE49-F238E27FC236}">
                  <a16:creationId xmlns:a16="http://schemas.microsoft.com/office/drawing/2014/main" id="{3949FE16-2C53-1098-509E-B115633C75A4}"/>
                </a:ext>
              </a:extLst>
            </p:cNvPr>
            <p:cNvSpPr/>
            <p:nvPr/>
          </p:nvSpPr>
          <p:spPr>
            <a:xfrm>
              <a:off x="2507065"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Design</a:t>
              </a:r>
            </a:p>
          </p:txBody>
        </p:sp>
        <p:sp>
          <p:nvSpPr>
            <p:cNvPr id="27" name="Rectangle 26">
              <a:extLst>
                <a:ext uri="{FF2B5EF4-FFF2-40B4-BE49-F238E27FC236}">
                  <a16:creationId xmlns:a16="http://schemas.microsoft.com/office/drawing/2014/main" id="{09FB8CFA-B354-3122-6025-F92F9045B33D}"/>
                </a:ext>
              </a:extLst>
            </p:cNvPr>
            <p:cNvSpPr/>
            <p:nvPr/>
          </p:nvSpPr>
          <p:spPr>
            <a:xfrm>
              <a:off x="2507066"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Rockwell Condensed" panose="02060603050405020104" pitchFamily="18" charset="0"/>
                </a:rPr>
                <a:t>25 </a:t>
              </a:r>
              <a:r>
                <a:rPr lang="en-US" sz="1600" dirty="0">
                  <a:latin typeface="Rockwell Condensed" panose="02060603050405020104" pitchFamily="18" charset="0"/>
                </a:rPr>
                <a:t>– 7 Year Outlook </a:t>
              </a:r>
            </a:p>
          </p:txBody>
        </p:sp>
      </p:grpSp>
      <p:grpSp>
        <p:nvGrpSpPr>
          <p:cNvPr id="5" name="Group 4">
            <a:extLst>
              <a:ext uri="{FF2B5EF4-FFF2-40B4-BE49-F238E27FC236}">
                <a16:creationId xmlns:a16="http://schemas.microsoft.com/office/drawing/2014/main" id="{3FC39A0B-1CDA-27FE-9D91-F577F52F6626}"/>
              </a:ext>
            </a:extLst>
          </p:cNvPr>
          <p:cNvGrpSpPr/>
          <p:nvPr/>
        </p:nvGrpSpPr>
        <p:grpSpPr>
          <a:xfrm>
            <a:off x="4941295" y="1955078"/>
            <a:ext cx="1688656" cy="716819"/>
            <a:chOff x="4941295" y="1955078"/>
            <a:chExt cx="1688656" cy="716819"/>
          </a:xfrm>
        </p:grpSpPr>
        <p:sp>
          <p:nvSpPr>
            <p:cNvPr id="14" name="Rectangle: Rounded Corners 13">
              <a:extLst>
                <a:ext uri="{FF2B5EF4-FFF2-40B4-BE49-F238E27FC236}">
                  <a16:creationId xmlns:a16="http://schemas.microsoft.com/office/drawing/2014/main" id="{DB470D98-7CB5-6284-D6D0-9FEB4F5403FC}"/>
                </a:ext>
              </a:extLst>
            </p:cNvPr>
            <p:cNvSpPr/>
            <p:nvPr/>
          </p:nvSpPr>
          <p:spPr>
            <a:xfrm>
              <a:off x="4952573"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Development</a:t>
              </a:r>
            </a:p>
          </p:txBody>
        </p:sp>
        <p:sp>
          <p:nvSpPr>
            <p:cNvPr id="44" name="Rectangle 43">
              <a:extLst>
                <a:ext uri="{FF2B5EF4-FFF2-40B4-BE49-F238E27FC236}">
                  <a16:creationId xmlns:a16="http://schemas.microsoft.com/office/drawing/2014/main" id="{1A9B3005-2851-D2E9-8D1B-859BCDB8665B}"/>
                </a:ext>
              </a:extLst>
            </p:cNvPr>
            <p:cNvSpPr/>
            <p:nvPr/>
          </p:nvSpPr>
          <p:spPr>
            <a:xfrm>
              <a:off x="4941295"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7 – 2 Year Outlook </a:t>
              </a:r>
            </a:p>
          </p:txBody>
        </p:sp>
      </p:grpSp>
      <p:grpSp>
        <p:nvGrpSpPr>
          <p:cNvPr id="6" name="Group 5">
            <a:extLst>
              <a:ext uri="{FF2B5EF4-FFF2-40B4-BE49-F238E27FC236}">
                <a16:creationId xmlns:a16="http://schemas.microsoft.com/office/drawing/2014/main" id="{8475A3C4-B802-21D7-DA7E-1D3084091456}"/>
              </a:ext>
            </a:extLst>
          </p:cNvPr>
          <p:cNvGrpSpPr/>
          <p:nvPr/>
        </p:nvGrpSpPr>
        <p:grpSpPr>
          <a:xfrm>
            <a:off x="7396772" y="1955078"/>
            <a:ext cx="1693758" cy="716819"/>
            <a:chOff x="7396772" y="1955078"/>
            <a:chExt cx="1693758" cy="716819"/>
          </a:xfrm>
        </p:grpSpPr>
        <p:sp>
          <p:nvSpPr>
            <p:cNvPr id="13" name="Rectangle: Rounded Corners 12">
              <a:extLst>
                <a:ext uri="{FF2B5EF4-FFF2-40B4-BE49-F238E27FC236}">
                  <a16:creationId xmlns:a16="http://schemas.microsoft.com/office/drawing/2014/main" id="{D5FF7AD1-4B24-F4B4-5AA0-D84573FEA00A}"/>
                </a:ext>
              </a:extLst>
            </p:cNvPr>
            <p:cNvSpPr/>
            <p:nvPr/>
          </p:nvSpPr>
          <p:spPr>
            <a:xfrm>
              <a:off x="7396772"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Employment</a:t>
              </a:r>
            </a:p>
          </p:txBody>
        </p:sp>
        <p:sp>
          <p:nvSpPr>
            <p:cNvPr id="45" name="Rectangle 44">
              <a:extLst>
                <a:ext uri="{FF2B5EF4-FFF2-40B4-BE49-F238E27FC236}">
                  <a16:creationId xmlns:a16="http://schemas.microsoft.com/office/drawing/2014/main" id="{6D1542E7-CDC0-2B51-2A73-CBAC9D26D329}"/>
                </a:ext>
              </a:extLst>
            </p:cNvPr>
            <p:cNvSpPr/>
            <p:nvPr/>
          </p:nvSpPr>
          <p:spPr>
            <a:xfrm>
              <a:off x="7416120"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2 – 0 Year Outlook</a:t>
              </a:r>
            </a:p>
          </p:txBody>
        </p:sp>
      </p:grpSp>
      <p:pic>
        <p:nvPicPr>
          <p:cNvPr id="53" name="Picture 52">
            <a:extLst>
              <a:ext uri="{FF2B5EF4-FFF2-40B4-BE49-F238E27FC236}">
                <a16:creationId xmlns:a16="http://schemas.microsoft.com/office/drawing/2014/main" id="{CD71A000-0AC8-BB48-9CCC-68EA90C615D4}"/>
              </a:ext>
            </a:extLst>
          </p:cNvPr>
          <p:cNvPicPr>
            <a:picLocks noChangeAspect="1"/>
          </p:cNvPicPr>
          <p:nvPr/>
        </p:nvPicPr>
        <p:blipFill>
          <a:blip r:embed="rId5"/>
          <a:stretch>
            <a:fillRect/>
          </a:stretch>
        </p:blipFill>
        <p:spPr>
          <a:xfrm>
            <a:off x="7953110" y="3795875"/>
            <a:ext cx="832609" cy="109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9" name="Picture 58" descr="Shape, arrow&#10;&#10;AI-generated content may be incorrect.">
            <a:extLst>
              <a:ext uri="{FF2B5EF4-FFF2-40B4-BE49-F238E27FC236}">
                <a16:creationId xmlns:a16="http://schemas.microsoft.com/office/drawing/2014/main" id="{8314E33A-FA6C-6DFC-8247-53C4717BCF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375" b="89904" l="8814" r="96474">
                        <a14:foregroundMark x1="9054" y1="15865" x2="9135" y2="18990"/>
                        <a14:foregroundMark x1="10817" y1="9615" x2="11939" y2="9615"/>
                        <a14:foregroundMark x1="90465" y1="79087" x2="92708" y2="78726"/>
                        <a14:foregroundMark x1="94631" y1="75361" x2="96474" y2="69351"/>
                        <a14:foregroundMark x1="23397" y1="65144" x2="20272" y2="66827"/>
                        <a14:foregroundMark x1="58574" y1="44952" x2="62340" y2="45553"/>
                        <a14:foregroundMark x1="56170" y1="41226" x2="55449" y2="35337"/>
                        <a14:foregroundMark x1="55769" y1="39303" x2="55769" y2="40264"/>
                        <a14:foregroundMark x1="56090" y1="39303" x2="56010" y2="39904"/>
                        <a14:foregroundMark x1="56170" y1="39543" x2="55529" y2="39543"/>
                        <a14:foregroundMark x1="55769" y1="52404" x2="55529" y2="53726"/>
                        <a14:foregroundMark x1="55769" y1="36058" x2="56651" y2="40385"/>
                        <a14:foregroundMark x1="55128" y1="35938" x2="56090" y2="42067"/>
                        <a14:foregroundMark x1="56891" y1="41827" x2="56891" y2="40865"/>
                        <a14:foregroundMark x1="55929" y1="41587" x2="55849" y2="40745"/>
                        <a14:foregroundMark x1="58894" y1="45673" x2="61298" y2="46274"/>
                        <a14:foregroundMark x1="61218" y1="45313" x2="58734" y2="44471"/>
                        <a14:foregroundMark x1="61058" y1="46514" x2="62260" y2="46274"/>
                        <a14:backgroundMark x1="57785" y1="38958" x2="61378" y2="37740"/>
                        <a14:backgroundMark x1="44712" y1="43389" x2="54383" y2="40111"/>
                        <a14:backgroundMark x1="61378" y1="37740" x2="66426" y2="38582"/>
                        <a14:backgroundMark x1="66426" y1="38582" x2="65064" y2="45313"/>
                        <a14:backgroundMark x1="65064" y1="45313" x2="61622" y2="47249"/>
                        <a14:backgroundMark x1="60207" y1="48309" x2="58413" y2="50601"/>
                        <a14:backgroundMark x1="56651" y1="51923" x2="57933" y2="47837"/>
                      </a14:backgroundRemoval>
                    </a14:imgEffect>
                  </a14:imgLayer>
                </a14:imgProps>
              </a:ext>
              <a:ext uri="{28A0092B-C50C-407E-A947-70E740481C1C}">
                <a14:useLocalDpi xmlns:a14="http://schemas.microsoft.com/office/drawing/2010/main" val="0"/>
              </a:ext>
            </a:extLst>
          </a:blip>
          <a:stretch>
            <a:fillRect/>
          </a:stretch>
        </p:blipFill>
        <p:spPr>
          <a:xfrm>
            <a:off x="4272894" y="3308602"/>
            <a:ext cx="2907423" cy="1938282"/>
          </a:xfrm>
          <a:prstGeom prst="rect">
            <a:avLst/>
          </a:prstGeom>
          <a:scene3d>
            <a:camera prst="orthographicFront">
              <a:rot lat="0" lon="10800000" rev="0"/>
            </a:camera>
            <a:lightRig rig="threePt" dir="t"/>
          </a:scene3d>
        </p:spPr>
      </p:pic>
      <p:sp>
        <p:nvSpPr>
          <p:cNvPr id="39" name="Rectangle: Rounded Corners 38">
            <a:extLst>
              <a:ext uri="{FF2B5EF4-FFF2-40B4-BE49-F238E27FC236}">
                <a16:creationId xmlns:a16="http://schemas.microsoft.com/office/drawing/2014/main" id="{6FBB4A32-E41F-BAD5-45D3-8DA721FC5FF3}"/>
              </a:ext>
            </a:extLst>
          </p:cNvPr>
          <p:cNvSpPr/>
          <p:nvPr/>
        </p:nvSpPr>
        <p:spPr>
          <a:xfrm>
            <a:off x="4510177"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2013 Prototype Approved</a:t>
            </a:r>
          </a:p>
        </p:txBody>
      </p:sp>
      <p:sp>
        <p:nvSpPr>
          <p:cNvPr id="40" name="Rectangle: Rounded Corners 39">
            <a:extLst>
              <a:ext uri="{FF2B5EF4-FFF2-40B4-BE49-F238E27FC236}">
                <a16:creationId xmlns:a16="http://schemas.microsoft.com/office/drawing/2014/main" id="{FACD15D9-5800-8392-83EE-0B8DD0FD42FF}"/>
              </a:ext>
            </a:extLst>
          </p:cNvPr>
          <p:cNvSpPr/>
          <p:nvPr/>
        </p:nvSpPr>
        <p:spPr>
          <a:xfrm>
            <a:off x="6389316"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2017 Full </a:t>
            </a:r>
            <a:br>
              <a:rPr lang="en-US" sz="600" dirty="0">
                <a:solidFill>
                  <a:schemeClr val="tx1"/>
                </a:solidFill>
              </a:rPr>
            </a:br>
            <a:r>
              <a:rPr lang="en-US" sz="600" dirty="0">
                <a:solidFill>
                  <a:schemeClr val="tx1"/>
                </a:solidFill>
              </a:rPr>
              <a:t>Production</a:t>
            </a:r>
          </a:p>
        </p:txBody>
      </p:sp>
      <p:sp>
        <p:nvSpPr>
          <p:cNvPr id="41" name="Rectangle: Rounded Corners 40">
            <a:extLst>
              <a:ext uri="{FF2B5EF4-FFF2-40B4-BE49-F238E27FC236}">
                <a16:creationId xmlns:a16="http://schemas.microsoft.com/office/drawing/2014/main" id="{B5ABD1B3-B2BD-BDF6-3F57-1B2D545B1C5B}"/>
              </a:ext>
            </a:extLst>
          </p:cNvPr>
          <p:cNvSpPr/>
          <p:nvPr/>
        </p:nvSpPr>
        <p:spPr>
          <a:xfrm>
            <a:off x="7296781"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2019 Fielding Complete</a:t>
            </a:r>
          </a:p>
        </p:txBody>
      </p:sp>
      <p:sp>
        <p:nvSpPr>
          <p:cNvPr id="46" name="Rectangle: Rounded Corners 45">
            <a:extLst>
              <a:ext uri="{FF2B5EF4-FFF2-40B4-BE49-F238E27FC236}">
                <a16:creationId xmlns:a16="http://schemas.microsoft.com/office/drawing/2014/main" id="{C05F4AD5-7E80-D441-9206-7E91C568FA12}"/>
              </a:ext>
            </a:extLst>
          </p:cNvPr>
          <p:cNvSpPr/>
          <p:nvPr/>
        </p:nvSpPr>
        <p:spPr>
          <a:xfrm>
            <a:off x="5363937" y="4776329"/>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2014 Prototype to Afghanistan</a:t>
            </a:r>
          </a:p>
        </p:txBody>
      </p:sp>
      <p:sp>
        <p:nvSpPr>
          <p:cNvPr id="54" name="Rectangle: Rounded Corners 53">
            <a:extLst>
              <a:ext uri="{FF2B5EF4-FFF2-40B4-BE49-F238E27FC236}">
                <a16:creationId xmlns:a16="http://schemas.microsoft.com/office/drawing/2014/main" id="{B1F1DB08-1883-3F55-EFAB-6C04257F6D3C}"/>
              </a:ext>
            </a:extLst>
          </p:cNvPr>
          <p:cNvSpPr/>
          <p:nvPr/>
        </p:nvSpPr>
        <p:spPr>
          <a:xfrm>
            <a:off x="8134960" y="4769250"/>
            <a:ext cx="732063" cy="250358"/>
          </a:xfrm>
          <a:prstGeom prst="roundRect">
            <a:avLst/>
          </a:prstGeom>
          <a:solidFill>
            <a:schemeClr val="bg1">
              <a:lumMod val="7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chemeClr val="tx1"/>
                </a:solidFill>
              </a:rPr>
              <a:t>2020 RQ-21 Divestment Decision</a:t>
            </a:r>
          </a:p>
        </p:txBody>
      </p:sp>
      <p:pic>
        <p:nvPicPr>
          <p:cNvPr id="23" name="Picture 22">
            <a:extLst>
              <a:ext uri="{FF2B5EF4-FFF2-40B4-BE49-F238E27FC236}">
                <a16:creationId xmlns:a16="http://schemas.microsoft.com/office/drawing/2014/main" id="{2943697B-4418-C29F-2651-125EEE04F393}"/>
              </a:ext>
            </a:extLst>
          </p:cNvPr>
          <p:cNvPicPr>
            <a:picLocks noChangeAspect="1"/>
          </p:cNvPicPr>
          <p:nvPr/>
        </p:nvPicPr>
        <p:blipFill>
          <a:blip r:embed="rId8"/>
          <a:srcRect b="15127"/>
          <a:stretch>
            <a:fillRect/>
          </a:stretch>
        </p:blipFill>
        <p:spPr>
          <a:xfrm>
            <a:off x="2838273" y="3804171"/>
            <a:ext cx="953730" cy="1256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73479356-3C79-8597-8F62-73BBAECB09D2}"/>
              </a:ext>
            </a:extLst>
          </p:cNvPr>
          <p:cNvGrpSpPr/>
          <p:nvPr/>
        </p:nvGrpSpPr>
        <p:grpSpPr>
          <a:xfrm>
            <a:off x="6830730" y="4623331"/>
            <a:ext cx="2374235" cy="153771"/>
            <a:chOff x="6830730" y="4623331"/>
            <a:chExt cx="2374235" cy="153771"/>
          </a:xfrm>
        </p:grpSpPr>
        <p:cxnSp>
          <p:nvCxnSpPr>
            <p:cNvPr id="8" name="Straight Connector 7">
              <a:extLst>
                <a:ext uri="{FF2B5EF4-FFF2-40B4-BE49-F238E27FC236}">
                  <a16:creationId xmlns:a16="http://schemas.microsoft.com/office/drawing/2014/main" id="{3CC11BAB-0E9A-E095-092C-1F6621AD4F87}"/>
                </a:ext>
              </a:extLst>
            </p:cNvPr>
            <p:cNvCxnSpPr>
              <a:cxnSpLocks/>
            </p:cNvCxnSpPr>
            <p:nvPr/>
          </p:nvCxnSpPr>
          <p:spPr>
            <a:xfrm flipH="1">
              <a:off x="6830730" y="4700216"/>
              <a:ext cx="2347853" cy="0"/>
            </a:xfrm>
            <a:prstGeom prst="line">
              <a:avLst/>
            </a:prstGeom>
            <a:ln w="28575">
              <a:solidFill>
                <a:srgbClr val="00B050"/>
              </a:solidFill>
            </a:ln>
            <a:effectLst>
              <a:glow rad="38100">
                <a:srgbClr val="00B050">
                  <a:alpha val="40000"/>
                </a:srgbClr>
              </a:glow>
            </a:effectLst>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D22E55D3-545C-B134-7477-51707FFF8FF9}"/>
                </a:ext>
              </a:extLst>
            </p:cNvPr>
            <p:cNvSpPr/>
            <p:nvPr/>
          </p:nvSpPr>
          <p:spPr>
            <a:xfrm>
              <a:off x="9051194"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0BE8E5C-47E6-CB00-DCA3-012FDB0766C2}"/>
                </a:ext>
              </a:extLst>
            </p:cNvPr>
            <p:cNvSpPr/>
            <p:nvPr/>
          </p:nvSpPr>
          <p:spPr>
            <a:xfrm>
              <a:off x="7609672"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5E44E9A-15F3-8AD3-FEFB-C888CAF56F16}"/>
                </a:ext>
              </a:extLst>
            </p:cNvPr>
            <p:cNvSpPr/>
            <p:nvPr/>
          </p:nvSpPr>
          <p:spPr>
            <a:xfrm>
              <a:off x="8423783"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840A51B-32C6-A811-9D29-0D05C93E1B45}"/>
              </a:ext>
            </a:extLst>
          </p:cNvPr>
          <p:cNvGrpSpPr/>
          <p:nvPr/>
        </p:nvGrpSpPr>
        <p:grpSpPr>
          <a:xfrm>
            <a:off x="4565663" y="4623331"/>
            <a:ext cx="2418838" cy="153771"/>
            <a:chOff x="4565663" y="4623331"/>
            <a:chExt cx="2418838" cy="153771"/>
          </a:xfrm>
        </p:grpSpPr>
        <p:cxnSp>
          <p:nvCxnSpPr>
            <p:cNvPr id="34" name="Straight Connector 33">
              <a:extLst>
                <a:ext uri="{FF2B5EF4-FFF2-40B4-BE49-F238E27FC236}">
                  <a16:creationId xmlns:a16="http://schemas.microsoft.com/office/drawing/2014/main" id="{F1C338D7-55D6-5FB3-2FDF-85E92D8EF608}"/>
                </a:ext>
              </a:extLst>
            </p:cNvPr>
            <p:cNvCxnSpPr>
              <a:cxnSpLocks/>
            </p:cNvCxnSpPr>
            <p:nvPr/>
          </p:nvCxnSpPr>
          <p:spPr>
            <a:xfrm flipH="1">
              <a:off x="4614346" y="4700216"/>
              <a:ext cx="2347853" cy="0"/>
            </a:xfrm>
            <a:prstGeom prst="line">
              <a:avLst/>
            </a:prstGeom>
            <a:ln w="28575">
              <a:solidFill>
                <a:srgbClr val="00B050"/>
              </a:solidFill>
            </a:ln>
            <a:effectLst>
              <a:glow rad="38100">
                <a:srgbClr val="00B050">
                  <a:alpha val="40000"/>
                </a:srgbClr>
              </a:glow>
            </a:effectLst>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333445A-2FCD-4E1F-B140-E44CB2D6EC55}"/>
                </a:ext>
              </a:extLst>
            </p:cNvPr>
            <p:cNvSpPr/>
            <p:nvPr/>
          </p:nvSpPr>
          <p:spPr>
            <a:xfrm>
              <a:off x="4565663"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ABD8E1B-D5F2-75B0-1C72-EC6918FD027C}"/>
                </a:ext>
              </a:extLst>
            </p:cNvPr>
            <p:cNvSpPr/>
            <p:nvPr/>
          </p:nvSpPr>
          <p:spPr>
            <a:xfrm>
              <a:off x="5383450"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F5ECC17-05E4-B833-A586-95BC70AD8ED0}"/>
                </a:ext>
              </a:extLst>
            </p:cNvPr>
            <p:cNvSpPr/>
            <p:nvPr/>
          </p:nvSpPr>
          <p:spPr>
            <a:xfrm>
              <a:off x="6830730" y="4623331"/>
              <a:ext cx="153771" cy="153771"/>
            </a:xfrm>
            <a:prstGeom prst="ellips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Rounded Corners 1">
            <a:extLst>
              <a:ext uri="{FF2B5EF4-FFF2-40B4-BE49-F238E27FC236}">
                <a16:creationId xmlns:a16="http://schemas.microsoft.com/office/drawing/2014/main" id="{899953FC-590B-4C62-CC74-B43AD71EED5A}"/>
              </a:ext>
            </a:extLst>
          </p:cNvPr>
          <p:cNvSpPr/>
          <p:nvPr/>
        </p:nvSpPr>
        <p:spPr>
          <a:xfrm>
            <a:off x="2774844" y="5078849"/>
            <a:ext cx="1694152" cy="312055"/>
          </a:xfrm>
          <a:prstGeom prst="roundRect">
            <a:avLst/>
          </a:prstGeom>
          <a:solidFill>
            <a:srgbClr val="A6A6A6">
              <a:alpha val="80000"/>
            </a:srgbClr>
          </a:solid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ckwell Condensed" panose="02060603050405020104" pitchFamily="18" charset="0"/>
              </a:rPr>
              <a:t>Requirement Validation</a:t>
            </a:r>
          </a:p>
        </p:txBody>
      </p:sp>
      <p:sp>
        <p:nvSpPr>
          <p:cNvPr id="12" name="Rectangle 11">
            <a:extLst>
              <a:ext uri="{FF2B5EF4-FFF2-40B4-BE49-F238E27FC236}">
                <a16:creationId xmlns:a16="http://schemas.microsoft.com/office/drawing/2014/main" id="{4B700FA1-04E8-A0F7-F08A-E867AF35E18E}"/>
              </a:ext>
            </a:extLst>
          </p:cNvPr>
          <p:cNvSpPr/>
          <p:nvPr/>
        </p:nvSpPr>
        <p:spPr>
          <a:xfrm>
            <a:off x="477233" y="1291502"/>
            <a:ext cx="1508781" cy="335868"/>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Process</a:t>
            </a:r>
          </a:p>
        </p:txBody>
      </p:sp>
      <p:sp>
        <p:nvSpPr>
          <p:cNvPr id="31" name="Rectangle 30">
            <a:extLst>
              <a:ext uri="{FF2B5EF4-FFF2-40B4-BE49-F238E27FC236}">
                <a16:creationId xmlns:a16="http://schemas.microsoft.com/office/drawing/2014/main" id="{2D47C236-A13C-1C49-DC56-8779C8D8AD92}"/>
              </a:ext>
            </a:extLst>
          </p:cNvPr>
          <p:cNvSpPr/>
          <p:nvPr/>
        </p:nvSpPr>
        <p:spPr>
          <a:xfrm>
            <a:off x="10412672" y="1257541"/>
            <a:ext cx="1528825" cy="335868"/>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JFRP Reforms</a:t>
            </a:r>
          </a:p>
        </p:txBody>
      </p:sp>
      <p:sp>
        <p:nvSpPr>
          <p:cNvPr id="33" name="Callout: Double Bent Line with Accent Bar 32">
            <a:extLst>
              <a:ext uri="{FF2B5EF4-FFF2-40B4-BE49-F238E27FC236}">
                <a16:creationId xmlns:a16="http://schemas.microsoft.com/office/drawing/2014/main" id="{09D9B595-2F31-330E-AE6C-145EF9FEDFED}"/>
              </a:ext>
            </a:extLst>
          </p:cNvPr>
          <p:cNvSpPr/>
          <p:nvPr/>
        </p:nvSpPr>
        <p:spPr>
          <a:xfrm>
            <a:off x="10517288" y="1656498"/>
            <a:ext cx="1444741" cy="652623"/>
          </a:xfrm>
          <a:prstGeom prst="accentCallout3">
            <a:avLst>
              <a:gd name="adj1" fmla="val 20429"/>
              <a:gd name="adj2" fmla="val -1338"/>
              <a:gd name="adj3" fmla="val 49136"/>
              <a:gd name="adj4" fmla="val -9041"/>
              <a:gd name="adj5" fmla="val -14880"/>
              <a:gd name="adj6" fmla="val -17230"/>
              <a:gd name="adj7" fmla="val -10190"/>
              <a:gd name="adj8" fmla="val -48929"/>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Services validate requirements and Joint  Staff reviews</a:t>
            </a:r>
          </a:p>
        </p:txBody>
      </p:sp>
      <p:sp>
        <p:nvSpPr>
          <p:cNvPr id="38" name="Callout: Double Bent Line with Accent Bar 37">
            <a:extLst>
              <a:ext uri="{FF2B5EF4-FFF2-40B4-BE49-F238E27FC236}">
                <a16:creationId xmlns:a16="http://schemas.microsoft.com/office/drawing/2014/main" id="{F06E0B17-D03C-D120-4377-AF10CD25495D}"/>
              </a:ext>
            </a:extLst>
          </p:cNvPr>
          <p:cNvSpPr/>
          <p:nvPr/>
        </p:nvSpPr>
        <p:spPr>
          <a:xfrm>
            <a:off x="9725182" y="2406078"/>
            <a:ext cx="2236847" cy="215106"/>
          </a:xfrm>
          <a:prstGeom prst="accentCallout3">
            <a:avLst>
              <a:gd name="adj1" fmla="val 20429"/>
              <a:gd name="adj2" fmla="val -1338"/>
              <a:gd name="adj3" fmla="val 20438"/>
              <a:gd name="adj4" fmla="val -6100"/>
              <a:gd name="adj5" fmla="val -19944"/>
              <a:gd name="adj6" fmla="val -6446"/>
              <a:gd name="adj7" fmla="val -98051"/>
              <a:gd name="adj8" fmla="val -6859"/>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Service document formats</a:t>
            </a:r>
          </a:p>
        </p:txBody>
      </p:sp>
      <p:sp>
        <p:nvSpPr>
          <p:cNvPr id="42" name="Callout: Double Bent Line with Accent Bar 41">
            <a:extLst>
              <a:ext uri="{FF2B5EF4-FFF2-40B4-BE49-F238E27FC236}">
                <a16:creationId xmlns:a16="http://schemas.microsoft.com/office/drawing/2014/main" id="{53D0034B-58A0-2A8F-E740-568676FE9DD5}"/>
              </a:ext>
            </a:extLst>
          </p:cNvPr>
          <p:cNvSpPr/>
          <p:nvPr/>
        </p:nvSpPr>
        <p:spPr>
          <a:xfrm>
            <a:off x="9725182" y="2702457"/>
            <a:ext cx="2236847" cy="215105"/>
          </a:xfrm>
          <a:prstGeom prst="accentCallout3">
            <a:avLst>
              <a:gd name="adj1" fmla="val 20429"/>
              <a:gd name="adj2" fmla="val -1338"/>
              <a:gd name="adj3" fmla="val 20438"/>
              <a:gd name="adj4" fmla="val -6100"/>
              <a:gd name="adj5" fmla="val -19944"/>
              <a:gd name="adj6" fmla="val -6446"/>
              <a:gd name="adj7" fmla="val -353472"/>
              <a:gd name="adj8" fmla="val -6366"/>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Comments information only</a:t>
            </a:r>
          </a:p>
        </p:txBody>
      </p:sp>
      <p:pic>
        <p:nvPicPr>
          <p:cNvPr id="30" name="Picture 29">
            <a:extLst>
              <a:ext uri="{FF2B5EF4-FFF2-40B4-BE49-F238E27FC236}">
                <a16:creationId xmlns:a16="http://schemas.microsoft.com/office/drawing/2014/main" id="{B273BC37-506D-602D-B9EF-659DA1978BA7}"/>
              </a:ext>
            </a:extLst>
          </p:cNvPr>
          <p:cNvPicPr>
            <a:picLocks noChangeAspect="1"/>
          </p:cNvPicPr>
          <p:nvPr/>
        </p:nvPicPr>
        <p:blipFill>
          <a:blip r:embed="rId9"/>
          <a:srcRect l="1631" t="5141" r="2902" b="4900"/>
          <a:stretch>
            <a:fillRect/>
          </a:stretch>
        </p:blipFill>
        <p:spPr>
          <a:xfrm>
            <a:off x="9409436" y="1295229"/>
            <a:ext cx="851003" cy="1043755"/>
          </a:xfrm>
          <a:prstGeom prst="rect">
            <a:avLst/>
          </a:prstGeom>
        </p:spPr>
      </p:pic>
      <p:sp>
        <p:nvSpPr>
          <p:cNvPr id="43" name="Rectangle: Rounded Corners 42">
            <a:extLst>
              <a:ext uri="{FF2B5EF4-FFF2-40B4-BE49-F238E27FC236}">
                <a16:creationId xmlns:a16="http://schemas.microsoft.com/office/drawing/2014/main" id="{5E237489-A05B-E808-3C71-90BC5E6AB930}"/>
              </a:ext>
            </a:extLst>
          </p:cNvPr>
          <p:cNvSpPr/>
          <p:nvPr/>
        </p:nvSpPr>
        <p:spPr>
          <a:xfrm>
            <a:off x="4575157" y="5078849"/>
            <a:ext cx="3027817" cy="312055"/>
          </a:xfrm>
          <a:prstGeom prst="roundRect">
            <a:avLst/>
          </a:prstGeom>
          <a:solidFill>
            <a:srgbClr val="A6A6A6">
              <a:alpha val="80000"/>
            </a:srgbClr>
          </a:solid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ckwell Condensed" panose="02060603050405020104" pitchFamily="18" charset="0"/>
              </a:rPr>
              <a:t>Operational Tests, Evaluation and Fielding</a:t>
            </a:r>
          </a:p>
        </p:txBody>
      </p:sp>
      <p:sp>
        <p:nvSpPr>
          <p:cNvPr id="48" name="Callout: Double Bent Line with Accent Bar 47">
            <a:extLst>
              <a:ext uri="{FF2B5EF4-FFF2-40B4-BE49-F238E27FC236}">
                <a16:creationId xmlns:a16="http://schemas.microsoft.com/office/drawing/2014/main" id="{E86265D7-AC61-C3CB-BE12-95925BA0F587}"/>
              </a:ext>
            </a:extLst>
          </p:cNvPr>
          <p:cNvSpPr/>
          <p:nvPr/>
        </p:nvSpPr>
        <p:spPr>
          <a:xfrm>
            <a:off x="10390929" y="3386340"/>
            <a:ext cx="1571100" cy="604328"/>
          </a:xfrm>
          <a:prstGeom prst="accentCallout3">
            <a:avLst>
              <a:gd name="adj1" fmla="val 20429"/>
              <a:gd name="adj2" fmla="val -1338"/>
              <a:gd name="adj3" fmla="val 49136"/>
              <a:gd name="adj4" fmla="val -9041"/>
              <a:gd name="adj5" fmla="val 92478"/>
              <a:gd name="adj6" fmla="val -12298"/>
              <a:gd name="adj7" fmla="val 48038"/>
              <a:gd name="adj8" fmla="val -42353"/>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Assign accountable leaders to optimize purchase and fielding. </a:t>
            </a:r>
          </a:p>
        </p:txBody>
      </p:sp>
      <p:sp>
        <p:nvSpPr>
          <p:cNvPr id="29" name="Callout: Double Bent Line with Accent Bar 28">
            <a:extLst>
              <a:ext uri="{FF2B5EF4-FFF2-40B4-BE49-F238E27FC236}">
                <a16:creationId xmlns:a16="http://schemas.microsoft.com/office/drawing/2014/main" id="{4BF5144A-108D-54F9-8431-758C28EC8E27}"/>
              </a:ext>
            </a:extLst>
          </p:cNvPr>
          <p:cNvSpPr/>
          <p:nvPr/>
        </p:nvSpPr>
        <p:spPr>
          <a:xfrm>
            <a:off x="10372814" y="4060790"/>
            <a:ext cx="1589215" cy="398277"/>
          </a:xfrm>
          <a:prstGeom prst="accentCallout3">
            <a:avLst>
              <a:gd name="adj1" fmla="val 20429"/>
              <a:gd name="adj2" fmla="val -1338"/>
              <a:gd name="adj3" fmla="val 161497"/>
              <a:gd name="adj4" fmla="val -5305"/>
              <a:gd name="adj5" fmla="val 210418"/>
              <a:gd name="adj6" fmla="val -13045"/>
              <a:gd name="adj7" fmla="val 156912"/>
              <a:gd name="adj8" fmla="val -38617"/>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Capability Portfolio Management. </a:t>
            </a:r>
          </a:p>
        </p:txBody>
      </p:sp>
      <p:pic>
        <p:nvPicPr>
          <p:cNvPr id="11" name="Picture 10" descr="Text, letter&#10;&#10;AI-generated content may be incorrect.">
            <a:extLst>
              <a:ext uri="{FF2B5EF4-FFF2-40B4-BE49-F238E27FC236}">
                <a16:creationId xmlns:a16="http://schemas.microsoft.com/office/drawing/2014/main" id="{875E2211-F41D-9910-BDCB-E3CB3FD60F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0219" y="3188048"/>
            <a:ext cx="849437" cy="1096662"/>
          </a:xfrm>
          <a:prstGeom prst="rect">
            <a:avLst/>
          </a:prstGeom>
        </p:spPr>
      </p:pic>
      <p:sp>
        <p:nvSpPr>
          <p:cNvPr id="32" name="Callout: Double Bent Line with Accent Bar 31">
            <a:extLst>
              <a:ext uri="{FF2B5EF4-FFF2-40B4-BE49-F238E27FC236}">
                <a16:creationId xmlns:a16="http://schemas.microsoft.com/office/drawing/2014/main" id="{8EB39E54-69F9-04D6-3FD7-A98AB00E7D3E}"/>
              </a:ext>
            </a:extLst>
          </p:cNvPr>
          <p:cNvSpPr/>
          <p:nvPr/>
        </p:nvSpPr>
        <p:spPr>
          <a:xfrm>
            <a:off x="10372814" y="4529189"/>
            <a:ext cx="1589215" cy="567183"/>
          </a:xfrm>
          <a:prstGeom prst="accentCallout3">
            <a:avLst>
              <a:gd name="adj1" fmla="val 20429"/>
              <a:gd name="adj2" fmla="val -1338"/>
              <a:gd name="adj3" fmla="val 101479"/>
              <a:gd name="adj4" fmla="val -6052"/>
              <a:gd name="adj5" fmla="val 75728"/>
              <a:gd name="adj6" fmla="val -19770"/>
              <a:gd name="adj7" fmla="val 48038"/>
              <a:gd name="adj8" fmla="val -42353"/>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Mission Engineering in Force Development and Design. </a:t>
            </a:r>
          </a:p>
        </p:txBody>
      </p:sp>
      <p:sp>
        <p:nvSpPr>
          <p:cNvPr id="50" name="Callout: Double Bent Line with Accent Bar 49">
            <a:extLst>
              <a:ext uri="{FF2B5EF4-FFF2-40B4-BE49-F238E27FC236}">
                <a16:creationId xmlns:a16="http://schemas.microsoft.com/office/drawing/2014/main" id="{85F93D44-74E3-34FC-DD9C-3AA044A4EBD9}"/>
              </a:ext>
            </a:extLst>
          </p:cNvPr>
          <p:cNvSpPr/>
          <p:nvPr/>
        </p:nvSpPr>
        <p:spPr>
          <a:xfrm>
            <a:off x="10180886" y="5166494"/>
            <a:ext cx="1781143" cy="567183"/>
          </a:xfrm>
          <a:prstGeom prst="accentCallout3">
            <a:avLst>
              <a:gd name="adj1" fmla="val 20429"/>
              <a:gd name="adj2" fmla="val -1338"/>
              <a:gd name="adj3" fmla="val 17730"/>
              <a:gd name="adj4" fmla="val -11024"/>
              <a:gd name="adj5" fmla="val -16396"/>
              <a:gd name="adj6" fmla="val -11908"/>
              <a:gd name="adj7" fmla="val -83557"/>
              <a:gd name="adj8" fmla="val -13950"/>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MCSC: Powering the Enterprise</a:t>
            </a:r>
          </a:p>
        </p:txBody>
      </p:sp>
      <p:sp>
        <p:nvSpPr>
          <p:cNvPr id="51" name="Callout: Double Bent Line with Accent Bar 50">
            <a:extLst>
              <a:ext uri="{FF2B5EF4-FFF2-40B4-BE49-F238E27FC236}">
                <a16:creationId xmlns:a16="http://schemas.microsoft.com/office/drawing/2014/main" id="{FEB8BCF9-1A61-1941-6D98-636FDA6336F1}"/>
              </a:ext>
            </a:extLst>
          </p:cNvPr>
          <p:cNvSpPr/>
          <p:nvPr/>
        </p:nvSpPr>
        <p:spPr>
          <a:xfrm>
            <a:off x="10170132" y="5821685"/>
            <a:ext cx="1791897" cy="567183"/>
          </a:xfrm>
          <a:prstGeom prst="accentCallout3">
            <a:avLst>
              <a:gd name="adj1" fmla="val 20429"/>
              <a:gd name="adj2" fmla="val -1338"/>
              <a:gd name="adj3" fmla="val -59738"/>
              <a:gd name="adj4" fmla="val -9036"/>
              <a:gd name="adj5" fmla="val -110615"/>
              <a:gd name="adj6" fmla="val -18908"/>
              <a:gd name="adj7" fmla="val -150867"/>
              <a:gd name="adj8" fmla="val -18529"/>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45720" tIns="0" rIns="45720" bIns="0" rtlCol="0" anchor="ctr"/>
          <a:lstStyle/>
          <a:p>
            <a:pPr algn="ctr"/>
            <a:r>
              <a:rPr lang="en-US" sz="1200" b="1" i="1" dirty="0">
                <a:solidFill>
                  <a:schemeClr val="tx1"/>
                </a:solidFill>
                <a:latin typeface="Garamond" panose="02020404030301010803" pitchFamily="18" charset="0"/>
              </a:rPr>
              <a:t>Owning and Accepting Risk</a:t>
            </a:r>
          </a:p>
        </p:txBody>
      </p:sp>
      <p:pic>
        <p:nvPicPr>
          <p:cNvPr id="7" name="Picture 6" descr="Logo&#10;&#10;AI-generated content may be incorrect.">
            <a:extLst>
              <a:ext uri="{FF2B5EF4-FFF2-40B4-BE49-F238E27FC236}">
                <a16:creationId xmlns:a16="http://schemas.microsoft.com/office/drawing/2014/main" id="{BD5B23A4-DA40-1F75-2371-2397A44D37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9621" y="4156433"/>
            <a:ext cx="850632" cy="850632"/>
          </a:xfrm>
          <a:prstGeom prst="rect">
            <a:avLst/>
          </a:prstGeom>
        </p:spPr>
      </p:pic>
      <p:sp>
        <p:nvSpPr>
          <p:cNvPr id="52" name="Rectangle 51">
            <a:extLst>
              <a:ext uri="{FF2B5EF4-FFF2-40B4-BE49-F238E27FC236}">
                <a16:creationId xmlns:a16="http://schemas.microsoft.com/office/drawing/2014/main" id="{727C95DB-98D3-E1D3-EDAF-14A8621B49D5}"/>
              </a:ext>
            </a:extLst>
          </p:cNvPr>
          <p:cNvSpPr/>
          <p:nvPr/>
        </p:nvSpPr>
        <p:spPr>
          <a:xfrm>
            <a:off x="10412672" y="2980350"/>
            <a:ext cx="1528825" cy="335868"/>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Acquisition Reforms</a:t>
            </a:r>
          </a:p>
        </p:txBody>
      </p:sp>
      <p:grpSp>
        <p:nvGrpSpPr>
          <p:cNvPr id="57" name="Group 56">
            <a:extLst>
              <a:ext uri="{FF2B5EF4-FFF2-40B4-BE49-F238E27FC236}">
                <a16:creationId xmlns:a16="http://schemas.microsoft.com/office/drawing/2014/main" id="{AB424AC6-C61F-7EEA-22D7-A83B3AEE6268}"/>
              </a:ext>
            </a:extLst>
          </p:cNvPr>
          <p:cNvGrpSpPr/>
          <p:nvPr/>
        </p:nvGrpSpPr>
        <p:grpSpPr>
          <a:xfrm>
            <a:off x="357556" y="1707213"/>
            <a:ext cx="1748136" cy="2185169"/>
            <a:chOff x="357556" y="1707213"/>
            <a:chExt cx="1748136" cy="2185169"/>
          </a:xfrm>
        </p:grpSpPr>
        <p:grpSp>
          <p:nvGrpSpPr>
            <p:cNvPr id="28" name="Group 27">
              <a:extLst>
                <a:ext uri="{FF2B5EF4-FFF2-40B4-BE49-F238E27FC236}">
                  <a16:creationId xmlns:a16="http://schemas.microsoft.com/office/drawing/2014/main" id="{7537C22C-D249-F9FC-A6EA-8FE00A009937}"/>
                </a:ext>
              </a:extLst>
            </p:cNvPr>
            <p:cNvGrpSpPr/>
            <p:nvPr/>
          </p:nvGrpSpPr>
          <p:grpSpPr>
            <a:xfrm>
              <a:off x="357556" y="1707213"/>
              <a:ext cx="1748136" cy="2185169"/>
              <a:chOff x="357556" y="1790338"/>
              <a:chExt cx="1748136" cy="2185169"/>
            </a:xfrm>
          </p:grpSpPr>
          <p:pic>
            <p:nvPicPr>
              <p:cNvPr id="16" name="Picture 15">
                <a:extLst>
                  <a:ext uri="{FF2B5EF4-FFF2-40B4-BE49-F238E27FC236}">
                    <a16:creationId xmlns:a16="http://schemas.microsoft.com/office/drawing/2014/main" id="{02162527-155D-5CD6-FF87-14471655D6B4}"/>
                  </a:ext>
                </a:extLst>
              </p:cNvPr>
              <p:cNvPicPr>
                <a:picLocks noChangeAspect="1"/>
              </p:cNvPicPr>
              <p:nvPr/>
            </p:nvPicPr>
            <p:blipFill>
              <a:blip r:embed="rId12"/>
              <a:stretch>
                <a:fillRect/>
              </a:stretch>
            </p:blipFill>
            <p:spPr>
              <a:xfrm>
                <a:off x="357556" y="1790338"/>
                <a:ext cx="1748136" cy="2185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a:extLst>
                  <a:ext uri="{FF2B5EF4-FFF2-40B4-BE49-F238E27FC236}">
                    <a16:creationId xmlns:a16="http://schemas.microsoft.com/office/drawing/2014/main" id="{890C981F-8F5A-5CF5-7312-978699363559}"/>
                  </a:ext>
                </a:extLst>
              </p:cNvPr>
              <p:cNvSpPr/>
              <p:nvPr/>
            </p:nvSpPr>
            <p:spPr>
              <a:xfrm>
                <a:off x="481398" y="3699450"/>
                <a:ext cx="1500452"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10 reform efforts through 2003-2023</a:t>
                </a:r>
              </a:p>
            </p:txBody>
          </p:sp>
        </p:grpSp>
        <p:sp>
          <p:nvSpPr>
            <p:cNvPr id="56" name="Rectangle 55">
              <a:extLst>
                <a:ext uri="{FF2B5EF4-FFF2-40B4-BE49-F238E27FC236}">
                  <a16:creationId xmlns:a16="http://schemas.microsoft.com/office/drawing/2014/main" id="{CDF8A8B6-396E-F77E-B64A-6E2DB972738E}"/>
                </a:ext>
              </a:extLst>
            </p:cNvPr>
            <p:cNvSpPr/>
            <p:nvPr/>
          </p:nvSpPr>
          <p:spPr>
            <a:xfrm>
              <a:off x="488745" y="3433419"/>
              <a:ext cx="1500452" cy="168394"/>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tx1"/>
                  </a:solidFill>
                </a:rPr>
                <a:t>Codified in 2003</a:t>
              </a:r>
            </a:p>
          </p:txBody>
        </p:sp>
      </p:grpSp>
    </p:spTree>
    <p:extLst>
      <p:ext uri="{BB962C8B-B14F-4D97-AF65-F5344CB8AC3E}">
        <p14:creationId xmlns:p14="http://schemas.microsoft.com/office/powerpoint/2010/main" val="15606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25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1000" fill="hold"/>
                                        <p:tgtEl>
                                          <p:spTgt spid="2"/>
                                        </p:tgtEl>
                                      </p:cBhvr>
                                      <p:by x="50000" y="50000"/>
                                    </p:animScale>
                                  </p:childTnLst>
                                </p:cTn>
                              </p:par>
                              <p:par>
                                <p:cTn id="83" presetID="42" presetClass="path" presetSubtype="0" accel="50000" decel="50000" fill="hold" grpId="2" nodeType="withEffect">
                                  <p:stCondLst>
                                    <p:cond delay="0"/>
                                  </p:stCondLst>
                                  <p:childTnLst>
                                    <p:animMotion origin="layout" path="M 4.79167E-6 -4.44444E-6 L -0.03842 0.00024 " pathEditMode="relative" rAng="0" ptsTypes="AA">
                                      <p:cBhvr>
                                        <p:cTn id="84" dur="500" fill="hold"/>
                                        <p:tgtEl>
                                          <p:spTgt spid="2"/>
                                        </p:tgtEl>
                                        <p:attrNameLst>
                                          <p:attrName>ppt_x</p:attrName>
                                          <p:attrName>ppt_y</p:attrName>
                                        </p:attrNameLst>
                                      </p:cBhvr>
                                      <p:rCtr x="-1927" y="0"/>
                                    </p:animMotion>
                                  </p:childTnLst>
                                </p:cTn>
                              </p:par>
                              <p:par>
                                <p:cTn id="85" presetID="6" presetClass="emph" presetSubtype="0" fill="hold" grpId="1" nodeType="withEffect">
                                  <p:stCondLst>
                                    <p:cond delay="0"/>
                                  </p:stCondLst>
                                  <p:childTnLst>
                                    <p:animScale>
                                      <p:cBhvr>
                                        <p:cTn id="86" dur="1000" fill="hold"/>
                                        <p:tgtEl>
                                          <p:spTgt spid="43"/>
                                        </p:tgtEl>
                                      </p:cBhvr>
                                      <p:by x="50000" y="50000"/>
                                    </p:animScale>
                                  </p:childTnLst>
                                </p:cTn>
                              </p:par>
                              <p:par>
                                <p:cTn id="87" presetID="42" presetClass="path" presetSubtype="0" accel="50000" decel="50000" fill="hold" grpId="2" nodeType="withEffect">
                                  <p:stCondLst>
                                    <p:cond delay="0"/>
                                  </p:stCondLst>
                                  <p:childTnLst>
                                    <p:animMotion origin="layout" path="M 1.04167E-6 -4.44444E-6 L -0.13281 -4.44444E-6 " pathEditMode="relative" rAng="0" ptsTypes="AA">
                                      <p:cBhvr>
                                        <p:cTn id="88" dur="500" fill="hold"/>
                                        <p:tgtEl>
                                          <p:spTgt spid="43"/>
                                        </p:tgtEl>
                                        <p:attrNameLst>
                                          <p:attrName>ppt_x</p:attrName>
                                          <p:attrName>ppt_y</p:attrName>
                                        </p:attrNameLst>
                                      </p:cBhvr>
                                      <p:rCtr x="-66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P spid="2" grpId="1" animBg="1"/>
      <p:bldP spid="2" grpId="2" animBg="1"/>
      <p:bldP spid="12" grpId="0" animBg="1"/>
      <p:bldP spid="31" grpId="0" animBg="1"/>
      <p:bldP spid="33" grpId="0" animBg="1"/>
      <p:bldP spid="38" grpId="0" animBg="1"/>
      <p:bldP spid="42" grpId="0" animBg="1"/>
      <p:bldP spid="43" grpId="0" animBg="1"/>
      <p:bldP spid="43" grpId="1" animBg="1"/>
      <p:bldP spid="43" grpId="2" animBg="1"/>
      <p:bldP spid="48" grpId="0" animBg="1"/>
      <p:bldP spid="29" grpId="0" animBg="1"/>
      <p:bldP spid="32"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37F39-AF0C-EBDC-85BB-3A7A1F583FE6}"/>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903649B-B95B-F547-0326-FFE9B91A973E}"/>
              </a:ext>
            </a:extLst>
          </p:cNvPr>
          <p:cNvPicPr>
            <a:picLocks noChangeAspect="1"/>
          </p:cNvPicPr>
          <p:nvPr/>
        </p:nvPicPr>
        <p:blipFill>
          <a:blip r:embed="rId3">
            <a:extLst>
              <a:ext uri="{28A0092B-C50C-407E-A947-70E740481C1C}">
                <a14:useLocalDpi xmlns:a14="http://schemas.microsoft.com/office/drawing/2010/main" val="0"/>
              </a:ext>
            </a:extLst>
          </a:blip>
          <a:srcRect l="2187" r="2187"/>
          <a:stretch/>
        </p:blipFill>
        <p:spPr>
          <a:xfrm>
            <a:off x="68067" y="1155700"/>
            <a:ext cx="11908656" cy="544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B2A11312-6CF3-6A01-FCBE-C012EB0E13DD}"/>
              </a:ext>
            </a:extLst>
          </p:cNvPr>
          <p:cNvSpPr>
            <a:spLocks noGrp="1"/>
          </p:cNvSpPr>
          <p:nvPr>
            <p:ph type="title"/>
          </p:nvPr>
        </p:nvSpPr>
        <p:spPr/>
        <p:txBody>
          <a:bodyPr>
            <a:normAutofit/>
          </a:bodyPr>
          <a:lstStyle/>
          <a:p>
            <a:r>
              <a:rPr lang="en-US" dirty="0"/>
              <a:t>Organizations and Roles</a:t>
            </a:r>
          </a:p>
        </p:txBody>
      </p:sp>
      <p:sp>
        <p:nvSpPr>
          <p:cNvPr id="14" name="Rectangle: Rounded Corners 13">
            <a:extLst>
              <a:ext uri="{FF2B5EF4-FFF2-40B4-BE49-F238E27FC236}">
                <a16:creationId xmlns:a16="http://schemas.microsoft.com/office/drawing/2014/main" id="{394A9C20-5CF5-5B11-5642-BAA515AB68C4}"/>
              </a:ext>
            </a:extLst>
          </p:cNvPr>
          <p:cNvSpPr/>
          <p:nvPr/>
        </p:nvSpPr>
        <p:spPr>
          <a:xfrm>
            <a:off x="7455535"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Development</a:t>
            </a:r>
          </a:p>
        </p:txBody>
      </p:sp>
      <p:sp>
        <p:nvSpPr>
          <p:cNvPr id="15" name="Rectangle: Rounded Corners 14">
            <a:extLst>
              <a:ext uri="{FF2B5EF4-FFF2-40B4-BE49-F238E27FC236}">
                <a16:creationId xmlns:a16="http://schemas.microsoft.com/office/drawing/2014/main" id="{F8EC9B2F-8E4E-5D87-54D1-3E42D7A5885D}"/>
              </a:ext>
            </a:extLst>
          </p:cNvPr>
          <p:cNvSpPr/>
          <p:nvPr/>
        </p:nvSpPr>
        <p:spPr>
          <a:xfrm>
            <a:off x="2421721" y="2359842"/>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Design</a:t>
            </a:r>
          </a:p>
        </p:txBody>
      </p:sp>
      <p:sp>
        <p:nvSpPr>
          <p:cNvPr id="24" name="Rectangle 23">
            <a:extLst>
              <a:ext uri="{FF2B5EF4-FFF2-40B4-BE49-F238E27FC236}">
                <a16:creationId xmlns:a16="http://schemas.microsoft.com/office/drawing/2014/main" id="{3BE91F5F-6A00-E5B4-7D87-285990AB9F9F}"/>
              </a:ext>
            </a:extLst>
          </p:cNvPr>
          <p:cNvSpPr/>
          <p:nvPr/>
        </p:nvSpPr>
        <p:spPr>
          <a:xfrm>
            <a:off x="288102" y="2012866"/>
            <a:ext cx="1508781" cy="335868"/>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Strategic Guidance</a:t>
            </a:r>
          </a:p>
        </p:txBody>
      </p:sp>
      <p:sp>
        <p:nvSpPr>
          <p:cNvPr id="27" name="Rectangle 26">
            <a:extLst>
              <a:ext uri="{FF2B5EF4-FFF2-40B4-BE49-F238E27FC236}">
                <a16:creationId xmlns:a16="http://schemas.microsoft.com/office/drawing/2014/main" id="{7599E719-B10A-06D7-64F9-AC506CE1E233}"/>
              </a:ext>
            </a:extLst>
          </p:cNvPr>
          <p:cNvSpPr/>
          <p:nvPr/>
        </p:nvSpPr>
        <p:spPr>
          <a:xfrm>
            <a:off x="2423205"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25 – 7 Year Outlook </a:t>
            </a:r>
          </a:p>
        </p:txBody>
      </p:sp>
      <p:sp>
        <p:nvSpPr>
          <p:cNvPr id="29" name="Callout: Double Bent Line with Accent Bar 28">
            <a:extLst>
              <a:ext uri="{FF2B5EF4-FFF2-40B4-BE49-F238E27FC236}">
                <a16:creationId xmlns:a16="http://schemas.microsoft.com/office/drawing/2014/main" id="{282634C8-3BB8-0AE8-F30F-BBAA7266B317}"/>
              </a:ext>
            </a:extLst>
          </p:cNvPr>
          <p:cNvSpPr/>
          <p:nvPr/>
        </p:nvSpPr>
        <p:spPr>
          <a:xfrm>
            <a:off x="595884" y="4737808"/>
            <a:ext cx="1911181" cy="1223605"/>
          </a:xfrm>
          <a:prstGeom prst="accentCallout3">
            <a:avLst>
              <a:gd name="adj1" fmla="val 72777"/>
              <a:gd name="adj2" fmla="val -2742"/>
              <a:gd name="adj3" fmla="val 18750"/>
              <a:gd name="adj4" fmla="val -16667"/>
              <a:gd name="adj5" fmla="val -97901"/>
              <a:gd name="adj6" fmla="val -18166"/>
              <a:gd name="adj7" fmla="val -116900"/>
              <a:gd name="adj8" fmla="val -1315"/>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“Inter-state strategic competition, not terrorism, is now the primary concern in U.S. national security.”</a:t>
            </a:r>
          </a:p>
        </p:txBody>
      </p:sp>
      <p:sp>
        <p:nvSpPr>
          <p:cNvPr id="44" name="Rectangle 43">
            <a:extLst>
              <a:ext uri="{FF2B5EF4-FFF2-40B4-BE49-F238E27FC236}">
                <a16:creationId xmlns:a16="http://schemas.microsoft.com/office/drawing/2014/main" id="{42EA9DE0-6908-850B-4E3E-861FF9ADB2EF}"/>
              </a:ext>
            </a:extLst>
          </p:cNvPr>
          <p:cNvSpPr/>
          <p:nvPr/>
        </p:nvSpPr>
        <p:spPr>
          <a:xfrm>
            <a:off x="7444257" y="1955078"/>
            <a:ext cx="1674410" cy="256853"/>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7 – 2 Year Outlook </a:t>
            </a:r>
          </a:p>
        </p:txBody>
      </p:sp>
      <p:sp>
        <p:nvSpPr>
          <p:cNvPr id="57" name="Callout: Double Bent Line with Accent Bar 56">
            <a:extLst>
              <a:ext uri="{FF2B5EF4-FFF2-40B4-BE49-F238E27FC236}">
                <a16:creationId xmlns:a16="http://schemas.microsoft.com/office/drawing/2014/main" id="{F46770B2-FA2B-271E-1128-ECF283527F91}"/>
              </a:ext>
            </a:extLst>
          </p:cNvPr>
          <p:cNvSpPr/>
          <p:nvPr/>
        </p:nvSpPr>
        <p:spPr>
          <a:xfrm>
            <a:off x="2890936" y="4835049"/>
            <a:ext cx="3321935" cy="1223605"/>
          </a:xfrm>
          <a:prstGeom prst="accentCallout3">
            <a:avLst>
              <a:gd name="adj1" fmla="val 20429"/>
              <a:gd name="adj2" fmla="val -1338"/>
              <a:gd name="adj3" fmla="val 19643"/>
              <a:gd name="adj4" fmla="val -6907"/>
              <a:gd name="adj5" fmla="val -11446"/>
              <a:gd name="adj6" fmla="val -7275"/>
              <a:gd name="adj7" fmla="val -43343"/>
              <a:gd name="adj8" fmla="val 6786"/>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“…current force structure and </a:t>
            </a:r>
            <a:r>
              <a:rPr lang="en-US" sz="1200" b="1" i="1" u="sng" dirty="0">
                <a:solidFill>
                  <a:schemeClr val="tx1"/>
                </a:solidFill>
                <a:latin typeface="Garamond" panose="02020404030301010803" pitchFamily="18" charset="0"/>
              </a:rPr>
              <a:t>capabilities</a:t>
            </a:r>
            <a:r>
              <a:rPr lang="en-US" sz="1200" b="1" i="1" dirty="0">
                <a:solidFill>
                  <a:schemeClr val="tx1"/>
                </a:solidFill>
                <a:latin typeface="Garamond" panose="02020404030301010803" pitchFamily="18" charset="0"/>
              </a:rPr>
              <a:t> are inadequate for conducting EABO …this manual lays out for experimentation and assessment the future force structure and </a:t>
            </a:r>
            <a:r>
              <a:rPr lang="en-US" sz="1200" b="1" i="1" u="sng" dirty="0">
                <a:solidFill>
                  <a:schemeClr val="tx1"/>
                </a:solidFill>
                <a:latin typeface="Garamond" panose="02020404030301010803" pitchFamily="18" charset="0"/>
              </a:rPr>
              <a:t>capabilities</a:t>
            </a:r>
            <a:r>
              <a:rPr lang="en-US" sz="1200" b="1" i="1" dirty="0">
                <a:solidFill>
                  <a:schemeClr val="tx1"/>
                </a:solidFill>
                <a:latin typeface="Garamond" panose="02020404030301010803" pitchFamily="18" charset="0"/>
              </a:rPr>
              <a:t> associated with the [MLR]...”</a:t>
            </a:r>
          </a:p>
        </p:txBody>
      </p:sp>
      <p:pic>
        <p:nvPicPr>
          <p:cNvPr id="23" name="Picture 22">
            <a:extLst>
              <a:ext uri="{FF2B5EF4-FFF2-40B4-BE49-F238E27FC236}">
                <a16:creationId xmlns:a16="http://schemas.microsoft.com/office/drawing/2014/main" id="{4EEF21F1-1B2E-AF9F-9260-97012FEBC3D8}"/>
              </a:ext>
            </a:extLst>
          </p:cNvPr>
          <p:cNvPicPr>
            <a:picLocks noChangeAspect="1"/>
          </p:cNvPicPr>
          <p:nvPr/>
        </p:nvPicPr>
        <p:blipFill>
          <a:blip r:embed="rId4" cstate="print">
            <a:extLst>
              <a:ext uri="{28A0092B-C50C-407E-A947-70E740481C1C}">
                <a14:useLocalDpi xmlns:a14="http://schemas.microsoft.com/office/drawing/2010/main" val="0"/>
              </a:ext>
            </a:extLst>
          </a:blip>
          <a:srcRect l="785" r="785"/>
          <a:stretch/>
        </p:blipFill>
        <p:spPr>
          <a:xfrm>
            <a:off x="2585452" y="2734065"/>
            <a:ext cx="1520604" cy="2003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A53EE64-BFBF-CE7C-ADCC-C17437627C5C}"/>
              </a:ext>
            </a:extLst>
          </p:cNvPr>
          <p:cNvPicPr>
            <a:picLocks noChangeAspect="1"/>
          </p:cNvPicPr>
          <p:nvPr/>
        </p:nvPicPr>
        <p:blipFill>
          <a:blip r:embed="rId5"/>
          <a:stretch>
            <a:fillRect/>
          </a:stretch>
        </p:blipFill>
        <p:spPr>
          <a:xfrm>
            <a:off x="498795" y="2459587"/>
            <a:ext cx="1087397" cy="1411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Rounded Corners 3">
            <a:extLst>
              <a:ext uri="{FF2B5EF4-FFF2-40B4-BE49-F238E27FC236}">
                <a16:creationId xmlns:a16="http://schemas.microsoft.com/office/drawing/2014/main" id="{856EA77D-0E87-E920-CDF9-C6298679BC65}"/>
              </a:ext>
            </a:extLst>
          </p:cNvPr>
          <p:cNvSpPr/>
          <p:nvPr/>
        </p:nvSpPr>
        <p:spPr>
          <a:xfrm>
            <a:off x="1437192" y="1184140"/>
            <a:ext cx="4069080" cy="548640"/>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dirty="0">
                <a:latin typeface="Rockwell Condensed" panose="02060603050405020104" pitchFamily="18" charset="0"/>
              </a:rPr>
              <a:t>Marine Corps Warfighting Laboratory</a:t>
            </a:r>
          </a:p>
          <a:p>
            <a:pPr algn="ctr"/>
            <a:r>
              <a:rPr lang="en-US" sz="1700" dirty="0">
                <a:latin typeface="Rockwell Condensed" panose="02060603050405020104" pitchFamily="18" charset="0"/>
              </a:rPr>
              <a:t> / Futures Directorate</a:t>
            </a:r>
          </a:p>
        </p:txBody>
      </p:sp>
      <p:sp>
        <p:nvSpPr>
          <p:cNvPr id="5" name="Rectangle: Rounded Corners 4">
            <a:extLst>
              <a:ext uri="{FF2B5EF4-FFF2-40B4-BE49-F238E27FC236}">
                <a16:creationId xmlns:a16="http://schemas.microsoft.com/office/drawing/2014/main" id="{A701C432-8C90-1BA8-0646-2B7DA3AEE348}"/>
              </a:ext>
            </a:extLst>
          </p:cNvPr>
          <p:cNvSpPr/>
          <p:nvPr/>
        </p:nvSpPr>
        <p:spPr>
          <a:xfrm>
            <a:off x="6856641" y="1184140"/>
            <a:ext cx="4069080" cy="548640"/>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dirty="0">
                <a:latin typeface="Rockwell Condensed" panose="02060603050405020104" pitchFamily="18" charset="0"/>
              </a:rPr>
              <a:t>Capabilities Development Directorate</a:t>
            </a:r>
          </a:p>
        </p:txBody>
      </p:sp>
      <p:pic>
        <p:nvPicPr>
          <p:cNvPr id="69" name="Picture 68">
            <a:extLst>
              <a:ext uri="{FF2B5EF4-FFF2-40B4-BE49-F238E27FC236}">
                <a16:creationId xmlns:a16="http://schemas.microsoft.com/office/drawing/2014/main" id="{C4F1E58E-910E-8F09-502B-DFC31B3ED84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762" b="89844" l="20313" r="79395">
                        <a14:foregroundMark x1="43164" y1="9668" x2="54980" y2="8789"/>
                        <a14:foregroundMark x1="54980" y1="8789" x2="49316" y2="11914"/>
                        <a14:foregroundMark x1="47461" y1="5762" x2="54102" y2="5762"/>
                        <a14:backgroundMark x1="60059" y1="25195" x2="61914" y2="25195"/>
                        <a14:backgroundMark x1="62598" y1="25000" x2="62598" y2="25000"/>
                        <a14:backgroundMark x1="59668" y1="24805" x2="59668" y2="24805"/>
                        <a14:backgroundMark x1="60352" y1="24316" x2="59180" y2="24121"/>
                        <a14:backgroundMark x1="59375" y1="24512" x2="58691" y2="24805"/>
                      </a14:backgroundRemoval>
                    </a14:imgEffect>
                  </a14:imgLayer>
                </a14:imgProps>
              </a:ext>
              <a:ext uri="{28A0092B-C50C-407E-A947-70E740481C1C}">
                <a14:useLocalDpi xmlns:a14="http://schemas.microsoft.com/office/drawing/2010/main" val="0"/>
              </a:ext>
            </a:extLst>
          </a:blip>
          <a:srcRect l="17891" r="24494" b="23307"/>
          <a:stretch>
            <a:fillRect/>
          </a:stretch>
        </p:blipFill>
        <p:spPr>
          <a:xfrm>
            <a:off x="884565" y="1445612"/>
            <a:ext cx="2136576" cy="2844092"/>
          </a:xfrm>
          <a:prstGeom prst="rect">
            <a:avLst/>
          </a:prstGeom>
          <a:scene3d>
            <a:camera prst="orthographicFront">
              <a:rot lat="0" lon="10800000" rev="0"/>
            </a:camera>
            <a:lightRig rig="threePt" dir="t"/>
          </a:scene3d>
        </p:spPr>
      </p:pic>
      <p:sp>
        <p:nvSpPr>
          <p:cNvPr id="11" name="Rectangle: Rounded Corners 10">
            <a:extLst>
              <a:ext uri="{FF2B5EF4-FFF2-40B4-BE49-F238E27FC236}">
                <a16:creationId xmlns:a16="http://schemas.microsoft.com/office/drawing/2014/main" id="{0FC1378F-E5EE-564B-B109-5886244CEF4F}"/>
              </a:ext>
            </a:extLst>
          </p:cNvPr>
          <p:cNvSpPr/>
          <p:nvPr/>
        </p:nvSpPr>
        <p:spPr>
          <a:xfrm>
            <a:off x="4399763" y="1720675"/>
            <a:ext cx="2194585" cy="2259868"/>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u="sng" dirty="0">
                <a:latin typeface="Rockwell Condensed" panose="02060603050405020104" pitchFamily="18" charset="0"/>
              </a:rPr>
              <a:t>Mission</a:t>
            </a:r>
          </a:p>
          <a:p>
            <a:pPr marL="115888" indent="-115888">
              <a:buFont typeface="Arial" panose="020B0604020202020204" pitchFamily="34" charset="0"/>
              <a:buChar char="•"/>
            </a:pPr>
            <a:r>
              <a:rPr lang="en-US" sz="1400" dirty="0">
                <a:latin typeface="Rockwell Condensed" panose="02060603050405020104" pitchFamily="18" charset="0"/>
              </a:rPr>
              <a:t>Analyzes Future Threats</a:t>
            </a:r>
          </a:p>
          <a:p>
            <a:pPr marL="115888" indent="-115888">
              <a:buFont typeface="Arial" panose="020B0604020202020204" pitchFamily="34" charset="0"/>
              <a:buChar char="•"/>
            </a:pPr>
            <a:r>
              <a:rPr lang="en-US" sz="1400" dirty="0">
                <a:latin typeface="Rockwell Condensed" panose="02060603050405020104" pitchFamily="18" charset="0"/>
              </a:rPr>
              <a:t>Wargames &amp; Tests Ideas</a:t>
            </a:r>
          </a:p>
          <a:p>
            <a:pPr marL="115888" indent="-115888">
              <a:buFont typeface="Arial" panose="020B0604020202020204" pitchFamily="34" charset="0"/>
              <a:buChar char="•"/>
            </a:pPr>
            <a:r>
              <a:rPr lang="en-US" sz="1400" b="1" dirty="0">
                <a:solidFill>
                  <a:srgbClr val="FFC000"/>
                </a:solidFill>
                <a:latin typeface="Rockwell Condensed" panose="02060603050405020104" pitchFamily="18" charset="0"/>
              </a:rPr>
              <a:t>Designs Operating Concepts</a:t>
            </a:r>
          </a:p>
          <a:p>
            <a:endParaRPr lang="en-US" sz="1400" dirty="0">
              <a:latin typeface="Rockwell Condensed" panose="02060603050405020104" pitchFamily="18" charset="0"/>
            </a:endParaRPr>
          </a:p>
          <a:p>
            <a:pPr algn="ctr"/>
            <a:r>
              <a:rPr lang="en-US" sz="1400" b="1" dirty="0">
                <a:solidFill>
                  <a:schemeClr val="bg1"/>
                </a:solidFill>
                <a:latin typeface="Rockwell Condensed" panose="02060603050405020104" pitchFamily="18" charset="0"/>
              </a:rPr>
              <a:t>Answers the question: </a:t>
            </a:r>
          </a:p>
          <a:p>
            <a:pPr algn="ctr"/>
            <a:r>
              <a:rPr lang="en-US" sz="1400" b="1" i="1" dirty="0">
                <a:solidFill>
                  <a:srgbClr val="FFC000"/>
                </a:solidFill>
                <a:latin typeface="Rockwell Condensed" panose="02060603050405020104" pitchFamily="18" charset="0"/>
              </a:rPr>
              <a:t>“What </a:t>
            </a:r>
            <a:r>
              <a:rPr lang="en-US" sz="1400" b="1" i="1" u="sng" dirty="0">
                <a:solidFill>
                  <a:srgbClr val="FFC000"/>
                </a:solidFill>
                <a:latin typeface="Rockwell Condensed" panose="02060603050405020104" pitchFamily="18" charset="0"/>
              </a:rPr>
              <a:t>capabilities</a:t>
            </a:r>
            <a:r>
              <a:rPr lang="en-US" sz="1400" b="1" i="1" dirty="0">
                <a:solidFill>
                  <a:srgbClr val="FFC000"/>
                </a:solidFill>
                <a:latin typeface="Rockwell Condensed" panose="02060603050405020104" pitchFamily="18" charset="0"/>
              </a:rPr>
              <a:t> will the future force need?"</a:t>
            </a:r>
          </a:p>
        </p:txBody>
      </p:sp>
      <p:sp>
        <p:nvSpPr>
          <p:cNvPr id="18" name="Rectangle: Rounded Corners 17">
            <a:extLst>
              <a:ext uri="{FF2B5EF4-FFF2-40B4-BE49-F238E27FC236}">
                <a16:creationId xmlns:a16="http://schemas.microsoft.com/office/drawing/2014/main" id="{A92E3A10-A0E6-8286-F3D3-0BD9C88ECCA7}"/>
              </a:ext>
            </a:extLst>
          </p:cNvPr>
          <p:cNvSpPr/>
          <p:nvPr/>
        </p:nvSpPr>
        <p:spPr>
          <a:xfrm>
            <a:off x="9438210" y="1720674"/>
            <a:ext cx="2465688" cy="2349003"/>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u="sng" dirty="0">
                <a:latin typeface="Rockwell Condensed" panose="02060603050405020104" pitchFamily="18" charset="0"/>
              </a:rPr>
              <a:t>Mission</a:t>
            </a:r>
            <a:endParaRPr lang="en-US" sz="1400" dirty="0">
              <a:latin typeface="Rockwell Condensed" panose="02060603050405020104" pitchFamily="18" charset="0"/>
            </a:endParaRPr>
          </a:p>
          <a:p>
            <a:pPr marL="115888" indent="-115888">
              <a:buFont typeface="Arial" panose="020B0604020202020204" pitchFamily="34" charset="0"/>
              <a:buChar char="•"/>
            </a:pPr>
            <a:r>
              <a:rPr lang="en-US" sz="1400" b="1" dirty="0">
                <a:solidFill>
                  <a:srgbClr val="FFC000"/>
                </a:solidFill>
                <a:latin typeface="Rockwell Condensed" panose="02060603050405020104" pitchFamily="18" charset="0"/>
              </a:rPr>
              <a:t>Translates Concepts into </a:t>
            </a:r>
            <a:r>
              <a:rPr lang="en-US" sz="1400" b="1" u="sng" dirty="0">
                <a:solidFill>
                  <a:srgbClr val="FFC000"/>
                </a:solidFill>
                <a:latin typeface="Rockwell Condensed" panose="02060603050405020104" pitchFamily="18" charset="0"/>
              </a:rPr>
              <a:t>Capabilities</a:t>
            </a:r>
            <a:r>
              <a:rPr lang="en-US" sz="1400" b="1" dirty="0">
                <a:solidFill>
                  <a:srgbClr val="FFC000"/>
                </a:solidFill>
                <a:latin typeface="Rockwell Condensed" panose="02060603050405020104" pitchFamily="18" charset="0"/>
              </a:rPr>
              <a:t> Requirements</a:t>
            </a:r>
          </a:p>
          <a:p>
            <a:pPr marL="115888" indent="-115888">
              <a:buFont typeface="Arial" panose="020B0604020202020204" pitchFamily="34" charset="0"/>
              <a:buChar char="•"/>
            </a:pPr>
            <a:r>
              <a:rPr lang="en-US" sz="1400" dirty="0">
                <a:latin typeface="Rockwell Condensed" panose="02060603050405020104" pitchFamily="18" charset="0"/>
              </a:rPr>
              <a:t>Develops Solution Strategies</a:t>
            </a:r>
          </a:p>
          <a:p>
            <a:pPr marL="115888" indent="-115888">
              <a:buFont typeface="Arial" panose="020B0604020202020204" pitchFamily="34" charset="0"/>
              <a:buChar char="•"/>
            </a:pPr>
            <a:r>
              <a:rPr lang="en-US" sz="1400" dirty="0">
                <a:latin typeface="Rockwell Condensed" panose="02060603050405020104" pitchFamily="18" charset="0"/>
              </a:rPr>
              <a:t>Manages the Development Process</a:t>
            </a:r>
          </a:p>
          <a:p>
            <a:endParaRPr lang="en-US" sz="1400" dirty="0">
              <a:latin typeface="Rockwell Condensed" panose="02060603050405020104" pitchFamily="18" charset="0"/>
            </a:endParaRPr>
          </a:p>
          <a:p>
            <a:pPr algn="ctr"/>
            <a:r>
              <a:rPr lang="en-US" sz="1400" b="1" dirty="0">
                <a:latin typeface="Rockwell Condensed" panose="02060603050405020104" pitchFamily="18" charset="0"/>
              </a:rPr>
              <a:t>Answers the question:</a:t>
            </a:r>
          </a:p>
          <a:p>
            <a:pPr algn="ctr"/>
            <a:r>
              <a:rPr lang="en-US" sz="1400" b="1" dirty="0">
                <a:solidFill>
                  <a:srgbClr val="FFC000"/>
                </a:solidFill>
                <a:latin typeface="Rockwell Condensed" panose="02060603050405020104" pitchFamily="18" charset="0"/>
              </a:rPr>
              <a:t>"</a:t>
            </a:r>
            <a:r>
              <a:rPr lang="en-US" sz="1400" b="1" i="1" dirty="0">
                <a:solidFill>
                  <a:srgbClr val="FFC000"/>
                </a:solidFill>
                <a:latin typeface="Rockwell Condensed" panose="02060603050405020104" pitchFamily="18" charset="0"/>
              </a:rPr>
              <a:t>How do we build and field this new </a:t>
            </a:r>
            <a:r>
              <a:rPr lang="en-US" sz="1400" b="1" i="1" u="sng" dirty="0">
                <a:solidFill>
                  <a:srgbClr val="FFC000"/>
                </a:solidFill>
                <a:latin typeface="Rockwell Condensed" panose="02060603050405020104" pitchFamily="18" charset="0"/>
              </a:rPr>
              <a:t>capability</a:t>
            </a:r>
            <a:r>
              <a:rPr lang="en-US" sz="1400" b="1" i="1" dirty="0">
                <a:solidFill>
                  <a:srgbClr val="FFC000"/>
                </a:solidFill>
                <a:latin typeface="Rockwell Condensed" panose="02060603050405020104" pitchFamily="18" charset="0"/>
              </a:rPr>
              <a:t>?"</a:t>
            </a:r>
          </a:p>
        </p:txBody>
      </p:sp>
      <p:sp>
        <p:nvSpPr>
          <p:cNvPr id="26" name="Callout: Double Bent Line with Accent Bar 25">
            <a:extLst>
              <a:ext uri="{FF2B5EF4-FFF2-40B4-BE49-F238E27FC236}">
                <a16:creationId xmlns:a16="http://schemas.microsoft.com/office/drawing/2014/main" id="{6BFF0479-2A57-9640-8ECB-5C2A665520AA}"/>
              </a:ext>
            </a:extLst>
          </p:cNvPr>
          <p:cNvSpPr/>
          <p:nvPr/>
        </p:nvSpPr>
        <p:spPr>
          <a:xfrm>
            <a:off x="7192604" y="4818710"/>
            <a:ext cx="3733118" cy="670629"/>
          </a:xfrm>
          <a:prstGeom prst="accentCallout3">
            <a:avLst>
              <a:gd name="adj1" fmla="val 20429"/>
              <a:gd name="adj2" fmla="val -1338"/>
              <a:gd name="adj3" fmla="val 19643"/>
              <a:gd name="adj4" fmla="val -6907"/>
              <a:gd name="adj5" fmla="val -11446"/>
              <a:gd name="adj6" fmla="val -7275"/>
              <a:gd name="adj7" fmla="val -41584"/>
              <a:gd name="adj8" fmla="val 26300"/>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The Service requires the “…</a:t>
            </a:r>
            <a:r>
              <a:rPr lang="en-US" sz="1200" b="1" i="1" u="sng" dirty="0">
                <a:solidFill>
                  <a:schemeClr val="tx1"/>
                </a:solidFill>
                <a:latin typeface="Garamond" panose="02020404030301010803" pitchFamily="18" charset="0"/>
              </a:rPr>
              <a:t>capability</a:t>
            </a:r>
            <a:r>
              <a:rPr lang="en-US" sz="1200" b="1" i="1" dirty="0">
                <a:solidFill>
                  <a:schemeClr val="tx1"/>
                </a:solidFill>
                <a:latin typeface="Garamond" panose="02020404030301010803" pitchFamily="18" charset="0"/>
              </a:rPr>
              <a:t> to organically repair equipment on-site in austere locations …without continuous external support.”</a:t>
            </a:r>
          </a:p>
        </p:txBody>
      </p:sp>
      <p:sp>
        <p:nvSpPr>
          <p:cNvPr id="31" name="Rectangle: Rounded Corners 30">
            <a:extLst>
              <a:ext uri="{FF2B5EF4-FFF2-40B4-BE49-F238E27FC236}">
                <a16:creationId xmlns:a16="http://schemas.microsoft.com/office/drawing/2014/main" id="{D1292BD0-95B8-3B55-B00A-FD3B12AEFE56}"/>
              </a:ext>
            </a:extLst>
          </p:cNvPr>
          <p:cNvSpPr/>
          <p:nvPr/>
        </p:nvSpPr>
        <p:spPr>
          <a:xfrm>
            <a:off x="2808790" y="4106044"/>
            <a:ext cx="3321935" cy="603504"/>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latin typeface="CIDFont+F2"/>
              </a:rPr>
              <a:t>Operating Concept: </a:t>
            </a:r>
            <a:r>
              <a:rPr lang="en-US" sz="1200" i="1" dirty="0">
                <a:solidFill>
                  <a:schemeClr val="tx1"/>
                </a:solidFill>
                <a:latin typeface="CIDFont+F2"/>
              </a:rPr>
              <a:t>A hypothesis that describes how forces will accomplish a mission within a particular situation or operating environment</a:t>
            </a:r>
          </a:p>
        </p:txBody>
      </p:sp>
      <p:sp>
        <p:nvSpPr>
          <p:cNvPr id="33" name="Callout: Double Bent Line with Accent Bar 32">
            <a:extLst>
              <a:ext uri="{FF2B5EF4-FFF2-40B4-BE49-F238E27FC236}">
                <a16:creationId xmlns:a16="http://schemas.microsoft.com/office/drawing/2014/main" id="{A39C0277-DAE4-0F5E-2716-9D7BEDD41EDA}"/>
              </a:ext>
            </a:extLst>
          </p:cNvPr>
          <p:cNvSpPr/>
          <p:nvPr/>
        </p:nvSpPr>
        <p:spPr>
          <a:xfrm>
            <a:off x="7056902" y="5649707"/>
            <a:ext cx="3868820" cy="638626"/>
          </a:xfrm>
          <a:prstGeom prst="accentCallout3">
            <a:avLst>
              <a:gd name="adj1" fmla="val 20429"/>
              <a:gd name="adj2" fmla="val -1338"/>
              <a:gd name="adj3" fmla="val 19643"/>
              <a:gd name="adj4" fmla="val -6907"/>
              <a:gd name="adj5" fmla="val -181815"/>
              <a:gd name="adj6" fmla="val -7514"/>
              <a:gd name="adj7" fmla="val -286860"/>
              <a:gd name="adj8" fmla="val 7390"/>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The Service requires the ability “…to recover quickly from attack, persist in contested spaces, and sustain distributed formations across multiple axes.”</a:t>
            </a:r>
          </a:p>
        </p:txBody>
      </p:sp>
      <p:pic>
        <p:nvPicPr>
          <p:cNvPr id="35" name="Picture 34">
            <a:extLst>
              <a:ext uri="{FF2B5EF4-FFF2-40B4-BE49-F238E27FC236}">
                <a16:creationId xmlns:a16="http://schemas.microsoft.com/office/drawing/2014/main" id="{BD516ACC-715B-A123-62CE-5EC63E5CE81C}"/>
              </a:ext>
            </a:extLst>
          </p:cNvPr>
          <p:cNvPicPr>
            <a:picLocks noChangeAspect="1"/>
          </p:cNvPicPr>
          <p:nvPr/>
        </p:nvPicPr>
        <p:blipFill>
          <a:blip r:embed="rId8"/>
          <a:srcRect l="11325" t="10001" r="12752" b="22461"/>
          <a:stretch>
            <a:fillRect/>
          </a:stretch>
        </p:blipFill>
        <p:spPr>
          <a:xfrm>
            <a:off x="7354983" y="2740390"/>
            <a:ext cx="1367126" cy="1609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182F114-D32B-78A7-634B-BE6C3669ACDE}"/>
              </a:ext>
            </a:extLst>
          </p:cNvPr>
          <p:cNvPicPr>
            <a:picLocks noChangeAspect="1"/>
          </p:cNvPicPr>
          <p:nvPr/>
        </p:nvPicPr>
        <p:blipFill>
          <a:blip r:embed="rId9"/>
          <a:srcRect l="24624" t="6586" r="24903" b="30668"/>
          <a:stretch>
            <a:fillRect/>
          </a:stretch>
        </p:blipFill>
        <p:spPr>
          <a:xfrm>
            <a:off x="8086958" y="3246221"/>
            <a:ext cx="928966" cy="1505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7" name="Picture 66">
            <a:extLst>
              <a:ext uri="{FF2B5EF4-FFF2-40B4-BE49-F238E27FC236}">
                <a16:creationId xmlns:a16="http://schemas.microsoft.com/office/drawing/2014/main" id="{27871616-1093-1F18-372A-2083D30BC87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8887" b="89941" l="21387" r="78516">
                        <a14:foregroundMark x1="39258" y1="8887" x2="61328" y2="8887"/>
                        <a14:foregroundMark x1="32910" y1="77441" x2="25000" y2="77637"/>
                        <a14:foregroundMark x1="25000" y1="77637" x2="25000" y2="77637"/>
                        <a14:foregroundMark x1="25000" y1="76367" x2="25586" y2="79004"/>
                      </a14:backgroundRemoval>
                    </a14:imgEffect>
                  </a14:imgLayer>
                </a14:imgProps>
              </a:ext>
              <a:ext uri="{28A0092B-C50C-407E-A947-70E740481C1C}">
                <a14:useLocalDpi xmlns:a14="http://schemas.microsoft.com/office/drawing/2010/main" val="0"/>
              </a:ext>
            </a:extLst>
          </a:blip>
          <a:srcRect l="18528" r="25762" b="13187"/>
          <a:stretch>
            <a:fillRect/>
          </a:stretch>
        </p:blipFill>
        <p:spPr>
          <a:xfrm>
            <a:off x="6393254" y="1405008"/>
            <a:ext cx="1757597" cy="2738861"/>
          </a:xfrm>
          <a:prstGeom prst="rect">
            <a:avLst/>
          </a:prstGeom>
          <a:scene3d>
            <a:camera prst="orthographicFront">
              <a:rot lat="0" lon="10800000" rev="0"/>
            </a:camera>
            <a:lightRig rig="threePt" dir="t"/>
          </a:scene3d>
        </p:spPr>
      </p:pic>
      <p:sp>
        <p:nvSpPr>
          <p:cNvPr id="32" name="Rectangle: Rounded Corners 31">
            <a:extLst>
              <a:ext uri="{FF2B5EF4-FFF2-40B4-BE49-F238E27FC236}">
                <a16:creationId xmlns:a16="http://schemas.microsoft.com/office/drawing/2014/main" id="{146201D4-C282-ACB5-8662-2B5B0DDF3BFA}"/>
              </a:ext>
            </a:extLst>
          </p:cNvPr>
          <p:cNvSpPr/>
          <p:nvPr/>
        </p:nvSpPr>
        <p:spPr>
          <a:xfrm>
            <a:off x="8254610" y="4135022"/>
            <a:ext cx="3651149" cy="603504"/>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latin typeface="CIDFont+F2"/>
              </a:rPr>
              <a:t>Functional Concept</a:t>
            </a:r>
            <a:r>
              <a:rPr lang="en-US" sz="1200" i="1" dirty="0">
                <a:solidFill>
                  <a:schemeClr val="tx1"/>
                </a:solidFill>
                <a:latin typeface="CIDFont+F2"/>
              </a:rPr>
              <a:t>: A hypothesis that describes how certain functional activities will be performed across a variety of situations to inform </a:t>
            </a:r>
            <a:r>
              <a:rPr lang="en-US" sz="1200" b="1" i="1" u="sng" dirty="0">
                <a:solidFill>
                  <a:schemeClr val="tx1"/>
                </a:solidFill>
                <a:latin typeface="CIDFont+F2"/>
              </a:rPr>
              <a:t>capabilities</a:t>
            </a:r>
            <a:r>
              <a:rPr lang="en-US" sz="1200" i="1" dirty="0">
                <a:solidFill>
                  <a:schemeClr val="tx1"/>
                </a:solidFill>
                <a:latin typeface="CIDFont+F2"/>
              </a:rPr>
              <a:t> planning</a:t>
            </a:r>
            <a:endParaRPr lang="en-US" sz="1200" i="1" dirty="0">
              <a:solidFill>
                <a:schemeClr val="tx1"/>
              </a:solidFill>
            </a:endParaRPr>
          </a:p>
        </p:txBody>
      </p:sp>
      <p:pic>
        <p:nvPicPr>
          <p:cNvPr id="54" name="Picture 53" descr="Graphical user interface&#10;&#10;AI-generated content may be incorrect.">
            <a:extLst>
              <a:ext uri="{FF2B5EF4-FFF2-40B4-BE49-F238E27FC236}">
                <a16:creationId xmlns:a16="http://schemas.microsoft.com/office/drawing/2014/main" id="{508F4F56-217C-7C65-E94B-EC4F15A9FB0C}"/>
              </a:ext>
            </a:extLst>
          </p:cNvPr>
          <p:cNvPicPr>
            <a:picLocks noChangeAspect="1"/>
          </p:cNvPicPr>
          <p:nvPr/>
        </p:nvPicPr>
        <p:blipFill>
          <a:blip r:embed="rId12">
            <a:extLst>
              <a:ext uri="{28A0092B-C50C-407E-A947-70E740481C1C}">
                <a14:useLocalDpi xmlns:a14="http://schemas.microsoft.com/office/drawing/2010/main" val="0"/>
              </a:ext>
            </a:extLst>
          </a:blip>
          <a:srcRect l="27313"/>
          <a:stretch>
            <a:fillRect/>
          </a:stretch>
        </p:blipFill>
        <p:spPr>
          <a:xfrm>
            <a:off x="68067" y="1683901"/>
            <a:ext cx="2382681" cy="2385776"/>
          </a:xfrm>
          <a:prstGeom prst="rect">
            <a:avLst/>
          </a:prstGeom>
        </p:spPr>
      </p:pic>
      <p:pic>
        <p:nvPicPr>
          <p:cNvPr id="34" name="Picture 33">
            <a:extLst>
              <a:ext uri="{FF2B5EF4-FFF2-40B4-BE49-F238E27FC236}">
                <a16:creationId xmlns:a16="http://schemas.microsoft.com/office/drawing/2014/main" id="{B4577EF8-FE12-E527-54E3-812E52CDF76F}"/>
              </a:ext>
            </a:extLst>
          </p:cNvPr>
          <p:cNvPicPr>
            <a:picLocks noChangeAspect="1"/>
          </p:cNvPicPr>
          <p:nvPr/>
        </p:nvPicPr>
        <p:blipFill>
          <a:blip r:embed="rId13"/>
          <a:stretch>
            <a:fillRect/>
          </a:stretch>
        </p:blipFill>
        <p:spPr>
          <a:xfrm>
            <a:off x="27889" y="19362"/>
            <a:ext cx="12136222" cy="6819276"/>
          </a:xfrm>
          <a:prstGeom prst="rect">
            <a:avLst/>
          </a:prstGeom>
        </p:spPr>
      </p:pic>
    </p:spTree>
    <p:extLst>
      <p:ext uri="{BB962C8B-B14F-4D97-AF65-F5344CB8AC3E}">
        <p14:creationId xmlns:p14="http://schemas.microsoft.com/office/powerpoint/2010/main" val="12330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42" presetClass="path" presetSubtype="0" accel="50000" decel="50000" fill="hold" grpId="0" nodeType="withEffect">
                                  <p:stCondLst>
                                    <p:cond delay="0"/>
                                  </p:stCondLst>
                                  <p:childTnLst>
                                    <p:animMotion origin="layout" path="M 0.00026 0.00439 L 3.33333E-6 -0.08866 " pathEditMode="relative" rAng="0" ptsTypes="AA">
                                      <p:cBhvr>
                                        <p:cTn id="8" dur="500" fill="hold"/>
                                        <p:tgtEl>
                                          <p:spTgt spid="24"/>
                                        </p:tgtEl>
                                        <p:attrNameLst>
                                          <p:attrName>ppt_x</p:attrName>
                                          <p:attrName>ppt_y</p:attrName>
                                        </p:attrNameLst>
                                      </p:cBhvr>
                                      <p:rCtr x="-13" y="-4653"/>
                                    </p:animMotion>
                                  </p:childTnLst>
                                </p:cTn>
                              </p:par>
                              <p:par>
                                <p:cTn id="9" presetID="22" presetClass="entr" presetSubtype="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up)">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3.33333E-6 4.44444E-6 L 3.33333E-6 -3.7037E-6 " pathEditMode="relative" rAng="0" ptsTypes="AA">
                                      <p:cBhvr>
                                        <p:cTn id="15" dur="500" fill="hold"/>
                                        <p:tgtEl>
                                          <p:spTgt spid="24"/>
                                        </p:tgtEl>
                                        <p:attrNameLst>
                                          <p:attrName>ppt_x</p:attrName>
                                          <p:attrName>ppt_y</p:attrName>
                                        </p:attrNameLst>
                                      </p:cBhvr>
                                      <p:rCtr x="0" y="208"/>
                                    </p:animMotion>
                                  </p:childTnLst>
                                </p:cTn>
                              </p:par>
                              <p:par>
                                <p:cTn id="16" presetID="10" presetClass="exit" presetSubtype="0" fill="hold" nodeType="withEffect">
                                  <p:stCondLst>
                                    <p:cond delay="0"/>
                                  </p:stCondLst>
                                  <p:childTnLst>
                                    <p:animEffect transition="out" filter="fade">
                                      <p:cBhvr>
                                        <p:cTn id="17" dur="500"/>
                                        <p:tgtEl>
                                          <p:spTgt spid="54"/>
                                        </p:tgtEl>
                                      </p:cBhvr>
                                    </p:animEffect>
                                    <p:set>
                                      <p:cBhvr>
                                        <p:cTn id="18" dur="1" fill="hold">
                                          <p:stCondLst>
                                            <p:cond delay="499"/>
                                          </p:stCondLst>
                                        </p:cTn>
                                        <p:tgtEl>
                                          <p:spTgt spid="54"/>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childTnLst>
                          </p:cTn>
                        </p:par>
                        <p:par>
                          <p:cTn id="60" fill="hold">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par>
                                <p:cTn id="69" presetID="22" presetClass="entr" presetSubtype="8"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left)">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up)">
                                      <p:cBhvr>
                                        <p:cTn id="79" dur="500"/>
                                        <p:tgtEl>
                                          <p:spTgt spid="26"/>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up)">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9" grpId="0" animBg="1"/>
      <p:bldP spid="57" grpId="0" animBg="1"/>
      <p:bldP spid="4" grpId="0" animBg="1"/>
      <p:bldP spid="5" grpId="0" animBg="1"/>
      <p:bldP spid="11" grpId="0" animBg="1"/>
      <p:bldP spid="18" grpId="0" animBg="1"/>
      <p:bldP spid="26" grpId="0" animBg="1"/>
      <p:bldP spid="31" grpId="0" animBg="1"/>
      <p:bldP spid="33"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12085-7938-3377-5C32-C274156D91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6CA7BBF-ED33-9CFF-89F2-0E5871AB415D}"/>
              </a:ext>
            </a:extLst>
          </p:cNvPr>
          <p:cNvPicPr>
            <a:picLocks noChangeAspect="1"/>
          </p:cNvPicPr>
          <p:nvPr/>
        </p:nvPicPr>
        <p:blipFill>
          <a:blip r:embed="rId3">
            <a:extLst>
              <a:ext uri="{28A0092B-C50C-407E-A947-70E740481C1C}">
                <a14:useLocalDpi xmlns:a14="http://schemas.microsoft.com/office/drawing/2010/main" val="0"/>
              </a:ext>
            </a:extLst>
          </a:blip>
          <a:srcRect t="752" b="2368"/>
          <a:stretch>
            <a:fillRect/>
          </a:stretch>
        </p:blipFill>
        <p:spPr>
          <a:xfrm>
            <a:off x="234226" y="1195987"/>
            <a:ext cx="11723548" cy="5431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0500DA7A-B3B1-B6E5-ECA8-75380D7CDBC1}"/>
              </a:ext>
            </a:extLst>
          </p:cNvPr>
          <p:cNvSpPr>
            <a:spLocks noGrp="1"/>
          </p:cNvSpPr>
          <p:nvPr>
            <p:ph type="title"/>
          </p:nvPr>
        </p:nvSpPr>
        <p:spPr/>
        <p:txBody>
          <a:bodyPr/>
          <a:lstStyle/>
          <a:p>
            <a:r>
              <a:rPr lang="en-US" dirty="0"/>
              <a:t>Capabilities Based Assessment</a:t>
            </a:r>
          </a:p>
        </p:txBody>
      </p:sp>
      <p:sp>
        <p:nvSpPr>
          <p:cNvPr id="11" name="Rectangle: Rounded Corners 10">
            <a:extLst>
              <a:ext uri="{FF2B5EF4-FFF2-40B4-BE49-F238E27FC236}">
                <a16:creationId xmlns:a16="http://schemas.microsoft.com/office/drawing/2014/main" id="{0FD514A9-2DBD-055C-F27E-FA3DE584586E}"/>
              </a:ext>
            </a:extLst>
          </p:cNvPr>
          <p:cNvSpPr/>
          <p:nvPr/>
        </p:nvSpPr>
        <p:spPr>
          <a:xfrm>
            <a:off x="8384300" y="4273279"/>
            <a:ext cx="2050271"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Condensed" panose="02060603050405020104" pitchFamily="18" charset="0"/>
              </a:rPr>
              <a:t>Solutions Analysis</a:t>
            </a:r>
          </a:p>
        </p:txBody>
      </p:sp>
      <p:sp>
        <p:nvSpPr>
          <p:cNvPr id="13" name="Rectangle: Rounded Corners 12">
            <a:extLst>
              <a:ext uri="{FF2B5EF4-FFF2-40B4-BE49-F238E27FC236}">
                <a16:creationId xmlns:a16="http://schemas.microsoft.com/office/drawing/2014/main" id="{3D58E6C9-58CB-B724-1255-78D342F502E4}"/>
              </a:ext>
            </a:extLst>
          </p:cNvPr>
          <p:cNvSpPr/>
          <p:nvPr/>
        </p:nvSpPr>
        <p:spPr>
          <a:xfrm>
            <a:off x="1323191" y="3448326"/>
            <a:ext cx="2309598"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Condensed" panose="02060603050405020104" pitchFamily="18" charset="0"/>
              </a:rPr>
              <a:t>Capabilities Analysis</a:t>
            </a:r>
          </a:p>
        </p:txBody>
      </p:sp>
      <p:sp>
        <p:nvSpPr>
          <p:cNvPr id="7" name="Rectangle: Rounded Corners 6">
            <a:extLst>
              <a:ext uri="{FF2B5EF4-FFF2-40B4-BE49-F238E27FC236}">
                <a16:creationId xmlns:a16="http://schemas.microsoft.com/office/drawing/2014/main" id="{B19D6562-6EC5-96DC-1B39-F8921F3BCD65}"/>
              </a:ext>
            </a:extLst>
          </p:cNvPr>
          <p:cNvSpPr/>
          <p:nvPr/>
        </p:nvSpPr>
        <p:spPr>
          <a:xfrm>
            <a:off x="4714778" y="3097451"/>
            <a:ext cx="1908759"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Condensed" panose="02060603050405020104" pitchFamily="18" charset="0"/>
              </a:rPr>
              <a:t>Gap Analysis</a:t>
            </a:r>
          </a:p>
        </p:txBody>
      </p:sp>
      <p:sp>
        <p:nvSpPr>
          <p:cNvPr id="8" name="Rectangle: Rounded Corners 7">
            <a:extLst>
              <a:ext uri="{FF2B5EF4-FFF2-40B4-BE49-F238E27FC236}">
                <a16:creationId xmlns:a16="http://schemas.microsoft.com/office/drawing/2014/main" id="{6427A6F9-2CE8-9879-17DF-AE9ABD588F9A}"/>
              </a:ext>
            </a:extLst>
          </p:cNvPr>
          <p:cNvSpPr/>
          <p:nvPr/>
        </p:nvSpPr>
        <p:spPr>
          <a:xfrm>
            <a:off x="1441074" y="3953126"/>
            <a:ext cx="2032115" cy="147001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100" i="1" dirty="0">
                <a:latin typeface="Rockwell Condensed" panose="02060603050405020104" pitchFamily="18" charset="0"/>
              </a:rPr>
              <a:t> </a:t>
            </a:r>
            <a:r>
              <a:rPr lang="en-US" sz="1100" i="1" dirty="0">
                <a:solidFill>
                  <a:schemeClr val="bg1"/>
                </a:solidFill>
                <a:latin typeface="Rockwell Condensed" panose="02060603050405020104" pitchFamily="18" charset="0"/>
              </a:rPr>
              <a:t>’How many of the </a:t>
            </a:r>
            <a:r>
              <a:rPr lang="en-US" sz="1100" b="1" i="1" u="sng" dirty="0">
                <a:solidFill>
                  <a:srgbClr val="FFC000"/>
                </a:solidFill>
                <a:latin typeface="Rockwell Condensed" panose="02060603050405020104" pitchFamily="18" charset="0"/>
              </a:rPr>
              <a:t>tasks </a:t>
            </a:r>
            <a:r>
              <a:rPr lang="en-US" sz="1100" i="1" dirty="0">
                <a:solidFill>
                  <a:schemeClr val="bg1"/>
                </a:solidFill>
                <a:latin typeface="Rockwell Condensed" panose="02060603050405020104" pitchFamily="18" charset="0"/>
              </a:rPr>
              <a:t>needed to accomplish the concept required capabilities of the future force can the current force already perform under the expected</a:t>
            </a:r>
            <a:r>
              <a:rPr lang="en-US" sz="1100" i="1" dirty="0">
                <a:solidFill>
                  <a:srgbClr val="FFC000"/>
                </a:solidFill>
                <a:latin typeface="Rockwell Condensed" panose="02060603050405020104" pitchFamily="18" charset="0"/>
              </a:rPr>
              <a:t> </a:t>
            </a:r>
            <a:r>
              <a:rPr lang="en-US" sz="1100" b="1" i="1" u="sng" dirty="0">
                <a:solidFill>
                  <a:srgbClr val="FFC000"/>
                </a:solidFill>
                <a:latin typeface="Rockwell Condensed" panose="02060603050405020104" pitchFamily="18" charset="0"/>
              </a:rPr>
              <a:t>conditions</a:t>
            </a:r>
            <a:r>
              <a:rPr lang="en-US" sz="1100" b="1" i="1" dirty="0">
                <a:solidFill>
                  <a:srgbClr val="FFC000"/>
                </a:solidFill>
                <a:latin typeface="Rockwell Condensed" panose="02060603050405020104" pitchFamily="18" charset="0"/>
              </a:rPr>
              <a:t> </a:t>
            </a:r>
            <a:r>
              <a:rPr lang="en-US" sz="1100" i="1" dirty="0">
                <a:solidFill>
                  <a:schemeClr val="bg1"/>
                </a:solidFill>
                <a:latin typeface="Rockwell Condensed" panose="02060603050405020104" pitchFamily="18" charset="0"/>
              </a:rPr>
              <a:t>of the Future Operating Environment to the</a:t>
            </a:r>
            <a:r>
              <a:rPr lang="en-US" sz="1100" i="1" dirty="0">
                <a:solidFill>
                  <a:srgbClr val="FFC000"/>
                </a:solidFill>
                <a:latin typeface="Rockwell Condensed" panose="02060603050405020104" pitchFamily="18" charset="0"/>
              </a:rPr>
              <a:t> </a:t>
            </a:r>
            <a:r>
              <a:rPr lang="en-US" sz="1100" b="1" i="1" u="sng" dirty="0">
                <a:solidFill>
                  <a:srgbClr val="FFC000"/>
                </a:solidFill>
                <a:latin typeface="Rockwell Condensed" panose="02060603050405020104" pitchFamily="18" charset="0"/>
              </a:rPr>
              <a:t>standards</a:t>
            </a:r>
            <a:r>
              <a:rPr lang="en-US" sz="1100" i="1" dirty="0">
                <a:solidFill>
                  <a:srgbClr val="FFC000"/>
                </a:solidFill>
                <a:latin typeface="Rockwell Condensed" panose="02060603050405020104" pitchFamily="18" charset="0"/>
              </a:rPr>
              <a:t> </a:t>
            </a:r>
            <a:r>
              <a:rPr lang="en-US" sz="1100" i="1" dirty="0">
                <a:solidFill>
                  <a:schemeClr val="bg1"/>
                </a:solidFill>
                <a:latin typeface="Rockwell Condensed" panose="02060603050405020104" pitchFamily="18" charset="0"/>
              </a:rPr>
              <a:t>needed to meet the future threat?' </a:t>
            </a:r>
          </a:p>
        </p:txBody>
      </p:sp>
      <p:grpSp>
        <p:nvGrpSpPr>
          <p:cNvPr id="58" name="Group 57">
            <a:extLst>
              <a:ext uri="{FF2B5EF4-FFF2-40B4-BE49-F238E27FC236}">
                <a16:creationId xmlns:a16="http://schemas.microsoft.com/office/drawing/2014/main" id="{A500653C-30FF-2AD9-2C49-1830A84A30C6}"/>
              </a:ext>
            </a:extLst>
          </p:cNvPr>
          <p:cNvGrpSpPr/>
          <p:nvPr/>
        </p:nvGrpSpPr>
        <p:grpSpPr>
          <a:xfrm>
            <a:off x="408425" y="1267798"/>
            <a:ext cx="3173330" cy="2040179"/>
            <a:chOff x="408425" y="1292737"/>
            <a:chExt cx="3173330" cy="2040179"/>
          </a:xfrm>
        </p:grpSpPr>
        <p:sp>
          <p:nvSpPr>
            <p:cNvPr id="15" name="Callout: Double Bent Line with Accent Bar 14">
              <a:extLst>
                <a:ext uri="{FF2B5EF4-FFF2-40B4-BE49-F238E27FC236}">
                  <a16:creationId xmlns:a16="http://schemas.microsoft.com/office/drawing/2014/main" id="{BC48350F-76D6-2A33-788E-EE7C819FAEEC}"/>
                </a:ext>
              </a:extLst>
            </p:cNvPr>
            <p:cNvSpPr/>
            <p:nvPr/>
          </p:nvSpPr>
          <p:spPr>
            <a:xfrm>
              <a:off x="1550394" y="2268448"/>
              <a:ext cx="2031361" cy="1064468"/>
            </a:xfrm>
            <a:prstGeom prst="accentCallout3">
              <a:avLst>
                <a:gd name="adj1" fmla="val 20429"/>
                <a:gd name="adj2" fmla="val -1338"/>
                <a:gd name="adj3" fmla="val 19643"/>
                <a:gd name="adj4" fmla="val -6907"/>
                <a:gd name="adj5" fmla="val -11446"/>
                <a:gd name="adj6" fmla="val -7275"/>
                <a:gd name="adj7" fmla="val -29121"/>
                <a:gd name="adj8" fmla="val -16876"/>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100" b="1" i="1" dirty="0">
                  <a:solidFill>
                    <a:schemeClr val="tx1"/>
                  </a:solidFill>
                  <a:latin typeface="Garamond" panose="02020404030301010803" pitchFamily="18" charset="0"/>
                </a:rPr>
                <a:t>The Service requires the capability to conduct “…AI-enabled bomb hit assessment and battle damage assessment.”</a:t>
              </a:r>
            </a:p>
          </p:txBody>
        </p:sp>
        <p:pic>
          <p:nvPicPr>
            <p:cNvPr id="22" name="Picture 21">
              <a:extLst>
                <a:ext uri="{FF2B5EF4-FFF2-40B4-BE49-F238E27FC236}">
                  <a16:creationId xmlns:a16="http://schemas.microsoft.com/office/drawing/2014/main" id="{504D7547-7674-FA53-5237-09AB31BC2D8D}"/>
                </a:ext>
              </a:extLst>
            </p:cNvPr>
            <p:cNvPicPr>
              <a:picLocks noChangeAspect="1"/>
            </p:cNvPicPr>
            <p:nvPr/>
          </p:nvPicPr>
          <p:blipFill>
            <a:blip r:embed="rId4"/>
            <a:srcRect l="13057" t="22424" r="14585" b="17212"/>
            <a:stretch>
              <a:fillRect/>
            </a:stretch>
          </p:blipFill>
          <p:spPr>
            <a:xfrm>
              <a:off x="408425" y="1292737"/>
              <a:ext cx="1058874" cy="1153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34" name="Rectangle: Rounded Corners 33">
            <a:extLst>
              <a:ext uri="{FF2B5EF4-FFF2-40B4-BE49-F238E27FC236}">
                <a16:creationId xmlns:a16="http://schemas.microsoft.com/office/drawing/2014/main" id="{1E8C7A03-2EB8-2962-14C9-437B0E9E80FD}"/>
              </a:ext>
            </a:extLst>
          </p:cNvPr>
          <p:cNvSpPr/>
          <p:nvPr/>
        </p:nvSpPr>
        <p:spPr>
          <a:xfrm>
            <a:off x="6926200" y="3837723"/>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Doctrine</a:t>
            </a:r>
          </a:p>
        </p:txBody>
      </p:sp>
      <p:sp>
        <p:nvSpPr>
          <p:cNvPr id="35" name="Rectangle: Rounded Corners 34">
            <a:extLst>
              <a:ext uri="{FF2B5EF4-FFF2-40B4-BE49-F238E27FC236}">
                <a16:creationId xmlns:a16="http://schemas.microsoft.com/office/drawing/2014/main" id="{BB5E09A5-F4AC-4324-0EC3-B30625071C33}"/>
              </a:ext>
            </a:extLst>
          </p:cNvPr>
          <p:cNvSpPr/>
          <p:nvPr/>
        </p:nvSpPr>
        <p:spPr>
          <a:xfrm>
            <a:off x="6926500" y="4263418"/>
            <a:ext cx="854871"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Organization</a:t>
            </a:r>
          </a:p>
        </p:txBody>
      </p:sp>
      <p:sp>
        <p:nvSpPr>
          <p:cNvPr id="36" name="Rectangle: Rounded Corners 35">
            <a:extLst>
              <a:ext uri="{FF2B5EF4-FFF2-40B4-BE49-F238E27FC236}">
                <a16:creationId xmlns:a16="http://schemas.microsoft.com/office/drawing/2014/main" id="{68135AC9-A355-8F7B-3C3D-58CAD329A901}"/>
              </a:ext>
            </a:extLst>
          </p:cNvPr>
          <p:cNvSpPr/>
          <p:nvPr/>
        </p:nvSpPr>
        <p:spPr>
          <a:xfrm>
            <a:off x="7004215" y="4649847"/>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Training</a:t>
            </a:r>
          </a:p>
        </p:txBody>
      </p:sp>
      <p:sp>
        <p:nvSpPr>
          <p:cNvPr id="37" name="Rectangle: Rounded Corners 36">
            <a:extLst>
              <a:ext uri="{FF2B5EF4-FFF2-40B4-BE49-F238E27FC236}">
                <a16:creationId xmlns:a16="http://schemas.microsoft.com/office/drawing/2014/main" id="{E289F23D-2331-EE26-717A-5075D907CA06}"/>
              </a:ext>
            </a:extLst>
          </p:cNvPr>
          <p:cNvSpPr/>
          <p:nvPr/>
        </p:nvSpPr>
        <p:spPr>
          <a:xfrm>
            <a:off x="7059789" y="5036276"/>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Materiel</a:t>
            </a:r>
          </a:p>
        </p:txBody>
      </p:sp>
      <p:sp>
        <p:nvSpPr>
          <p:cNvPr id="38" name="Rectangle: Rounded Corners 37">
            <a:extLst>
              <a:ext uri="{FF2B5EF4-FFF2-40B4-BE49-F238E27FC236}">
                <a16:creationId xmlns:a16="http://schemas.microsoft.com/office/drawing/2014/main" id="{632C5054-59E4-29E9-EE5F-62E0CFC5987E}"/>
              </a:ext>
            </a:extLst>
          </p:cNvPr>
          <p:cNvSpPr/>
          <p:nvPr/>
        </p:nvSpPr>
        <p:spPr>
          <a:xfrm>
            <a:off x="7225339" y="5406148"/>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Leadership</a:t>
            </a:r>
          </a:p>
        </p:txBody>
      </p:sp>
      <p:sp>
        <p:nvSpPr>
          <p:cNvPr id="39" name="Rectangle: Rounded Corners 38">
            <a:extLst>
              <a:ext uri="{FF2B5EF4-FFF2-40B4-BE49-F238E27FC236}">
                <a16:creationId xmlns:a16="http://schemas.microsoft.com/office/drawing/2014/main" id="{6A99C1D5-491E-676A-6D5B-0E2929A4D7AC}"/>
              </a:ext>
            </a:extLst>
          </p:cNvPr>
          <p:cNvSpPr/>
          <p:nvPr/>
        </p:nvSpPr>
        <p:spPr>
          <a:xfrm>
            <a:off x="7633799" y="5713558"/>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Personnel</a:t>
            </a:r>
          </a:p>
        </p:txBody>
      </p:sp>
      <p:sp>
        <p:nvSpPr>
          <p:cNvPr id="41" name="Rectangle: Rounded Corners 40">
            <a:extLst>
              <a:ext uri="{FF2B5EF4-FFF2-40B4-BE49-F238E27FC236}">
                <a16:creationId xmlns:a16="http://schemas.microsoft.com/office/drawing/2014/main" id="{3E347D22-F62B-72F4-3B05-E5BF1F89915E}"/>
              </a:ext>
            </a:extLst>
          </p:cNvPr>
          <p:cNvSpPr/>
          <p:nvPr/>
        </p:nvSpPr>
        <p:spPr>
          <a:xfrm>
            <a:off x="8561066" y="5883575"/>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Facilities</a:t>
            </a:r>
          </a:p>
        </p:txBody>
      </p:sp>
      <p:sp>
        <p:nvSpPr>
          <p:cNvPr id="42" name="Rectangle: Rounded Corners 41">
            <a:extLst>
              <a:ext uri="{FF2B5EF4-FFF2-40B4-BE49-F238E27FC236}">
                <a16:creationId xmlns:a16="http://schemas.microsoft.com/office/drawing/2014/main" id="{AAA3ACAF-2AEB-3A7E-096A-A7D9EE5DDFFB}"/>
              </a:ext>
            </a:extLst>
          </p:cNvPr>
          <p:cNvSpPr/>
          <p:nvPr/>
        </p:nvSpPr>
        <p:spPr>
          <a:xfrm>
            <a:off x="9488333" y="5883574"/>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Policy</a:t>
            </a:r>
          </a:p>
        </p:txBody>
      </p:sp>
      <p:grpSp>
        <p:nvGrpSpPr>
          <p:cNvPr id="65" name="Group 64">
            <a:extLst>
              <a:ext uri="{FF2B5EF4-FFF2-40B4-BE49-F238E27FC236}">
                <a16:creationId xmlns:a16="http://schemas.microsoft.com/office/drawing/2014/main" id="{3E6719F3-1CA5-6472-7F4A-CF5A9AE807B8}"/>
              </a:ext>
            </a:extLst>
          </p:cNvPr>
          <p:cNvGrpSpPr/>
          <p:nvPr/>
        </p:nvGrpSpPr>
        <p:grpSpPr>
          <a:xfrm>
            <a:off x="4226393" y="2174019"/>
            <a:ext cx="2309598" cy="607148"/>
            <a:chOff x="3104806" y="1402489"/>
            <a:chExt cx="2309598" cy="607148"/>
          </a:xfrm>
        </p:grpSpPr>
        <p:sp>
          <p:nvSpPr>
            <p:cNvPr id="45" name="Rectangle: Rounded Corners 44">
              <a:extLst>
                <a:ext uri="{FF2B5EF4-FFF2-40B4-BE49-F238E27FC236}">
                  <a16:creationId xmlns:a16="http://schemas.microsoft.com/office/drawing/2014/main" id="{0A761DF0-83AF-F957-3844-78289432B589}"/>
                </a:ext>
              </a:extLst>
            </p:cNvPr>
            <p:cNvSpPr/>
            <p:nvPr/>
          </p:nvSpPr>
          <p:spPr>
            <a:xfrm>
              <a:off x="3399354" y="1402489"/>
              <a:ext cx="2002311" cy="264088"/>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100" i="1" dirty="0">
                  <a:latin typeface="Rockwell Condensed" panose="02060603050405020104" pitchFamily="18" charset="0"/>
                </a:rPr>
                <a:t>Task a sensor for post-strike collection</a:t>
              </a:r>
            </a:p>
          </p:txBody>
        </p:sp>
        <p:sp>
          <p:nvSpPr>
            <p:cNvPr id="46" name="Rectangle: Rounded Corners 45">
              <a:extLst>
                <a:ext uri="{FF2B5EF4-FFF2-40B4-BE49-F238E27FC236}">
                  <a16:creationId xmlns:a16="http://schemas.microsoft.com/office/drawing/2014/main" id="{F2B5290C-2C4B-0E39-6B96-77C5613DE254}"/>
                </a:ext>
              </a:extLst>
            </p:cNvPr>
            <p:cNvSpPr/>
            <p:nvPr/>
          </p:nvSpPr>
          <p:spPr>
            <a:xfrm>
              <a:off x="3104806" y="1745550"/>
              <a:ext cx="2309598" cy="26408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100" i="1" dirty="0">
                  <a:latin typeface="Rockwell Condensed" panose="02060603050405020104" pitchFamily="18" charset="0"/>
                </a:rPr>
                <a:t>Characterize battle damage via the AI model.</a:t>
              </a:r>
            </a:p>
          </p:txBody>
        </p:sp>
      </p:grpSp>
      <p:sp>
        <p:nvSpPr>
          <p:cNvPr id="48" name="Rectangle: Rounded Corners 47">
            <a:extLst>
              <a:ext uri="{FF2B5EF4-FFF2-40B4-BE49-F238E27FC236}">
                <a16:creationId xmlns:a16="http://schemas.microsoft.com/office/drawing/2014/main" id="{8A0548BB-42D2-35DD-AE0F-1A6EAEDE348D}"/>
              </a:ext>
            </a:extLst>
          </p:cNvPr>
          <p:cNvSpPr/>
          <p:nvPr/>
        </p:nvSpPr>
        <p:spPr>
          <a:xfrm>
            <a:off x="6740565" y="2051100"/>
            <a:ext cx="3209770" cy="1397226"/>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i="1" dirty="0">
                <a:latin typeface="Rockwell Condensed" panose="02060603050405020104" pitchFamily="18" charset="0"/>
              </a:rPr>
              <a:t>The MAGTF has an inability to conduct a timely and scalable end-to-end battle damage assessment process from automated sensor tasking to AI-assisted characterization, reducing the ability to enable rapid and informed re-attack decisions due to a lack of an integrated </a:t>
            </a:r>
            <a:r>
              <a:rPr lang="en-US" sz="1100" b="1" i="1" u="sng" dirty="0">
                <a:solidFill>
                  <a:srgbClr val="FFC000"/>
                </a:solidFill>
                <a:latin typeface="Rockwell Condensed" panose="02060603050405020104" pitchFamily="18" charset="0"/>
              </a:rPr>
              <a:t>materiel</a:t>
            </a:r>
            <a:r>
              <a:rPr lang="en-US" sz="1100" i="1" dirty="0">
                <a:latin typeface="Rockwell Condensed" panose="02060603050405020104" pitchFamily="18" charset="0"/>
              </a:rPr>
              <a:t> solution for automated BDA, </a:t>
            </a:r>
            <a:r>
              <a:rPr lang="en-US" sz="1100" b="1" i="1" u="sng" dirty="0">
                <a:solidFill>
                  <a:srgbClr val="FFC000"/>
                </a:solidFill>
                <a:latin typeface="Rockwell Condensed" panose="02060603050405020104" pitchFamily="18" charset="0"/>
              </a:rPr>
              <a:t>doctrine</a:t>
            </a:r>
            <a:r>
              <a:rPr lang="en-US" sz="1100" i="1" dirty="0">
                <a:latin typeface="Rockwell Condensed" panose="02060603050405020104" pitchFamily="18" charset="0"/>
              </a:rPr>
              <a:t> for AI-assisted targeting, and </a:t>
            </a:r>
            <a:r>
              <a:rPr lang="en-US" sz="1100" b="1" i="1" u="sng" dirty="0">
                <a:solidFill>
                  <a:srgbClr val="FFC000"/>
                </a:solidFill>
                <a:latin typeface="Rockwell Condensed" panose="02060603050405020104" pitchFamily="18" charset="0"/>
              </a:rPr>
              <a:t>training</a:t>
            </a:r>
            <a:r>
              <a:rPr lang="en-US" sz="1100" b="1" i="1" dirty="0">
                <a:solidFill>
                  <a:srgbClr val="FFC000"/>
                </a:solidFill>
                <a:latin typeface="Rockwell Condensed" panose="02060603050405020104" pitchFamily="18" charset="0"/>
              </a:rPr>
              <a:t> </a:t>
            </a:r>
            <a:r>
              <a:rPr lang="en-US" sz="1100" i="1" dirty="0">
                <a:latin typeface="Rockwell Condensed" panose="02060603050405020104" pitchFamily="18" charset="0"/>
              </a:rPr>
              <a:t>to operate and sustain the capability.</a:t>
            </a:r>
            <a:endParaRPr lang="en-US" sz="800" dirty="0">
              <a:effectLst/>
              <a:latin typeface="Rockwell Condensed" panose="02060603050405020104" pitchFamily="18" charset="0"/>
            </a:endParaRPr>
          </a:p>
        </p:txBody>
      </p:sp>
      <p:grpSp>
        <p:nvGrpSpPr>
          <p:cNvPr id="66" name="Group 65">
            <a:extLst>
              <a:ext uri="{FF2B5EF4-FFF2-40B4-BE49-F238E27FC236}">
                <a16:creationId xmlns:a16="http://schemas.microsoft.com/office/drawing/2014/main" id="{7A134B65-0099-4FC4-8159-9C79659E3C55}"/>
              </a:ext>
            </a:extLst>
          </p:cNvPr>
          <p:cNvGrpSpPr/>
          <p:nvPr/>
        </p:nvGrpSpPr>
        <p:grpSpPr>
          <a:xfrm>
            <a:off x="4158552" y="2078728"/>
            <a:ext cx="698144" cy="774995"/>
            <a:chOff x="2901268" y="1319572"/>
            <a:chExt cx="698144" cy="774995"/>
          </a:xfrm>
        </p:grpSpPr>
        <p:sp>
          <p:nvSpPr>
            <p:cNvPr id="50" name="Multiplication Sign 49">
              <a:extLst>
                <a:ext uri="{FF2B5EF4-FFF2-40B4-BE49-F238E27FC236}">
                  <a16:creationId xmlns:a16="http://schemas.microsoft.com/office/drawing/2014/main" id="{67F86D99-16DB-A6EC-4FEA-98EA9E6D9541}"/>
                </a:ext>
              </a:extLst>
            </p:cNvPr>
            <p:cNvSpPr/>
            <p:nvPr/>
          </p:nvSpPr>
          <p:spPr>
            <a:xfrm>
              <a:off x="3183774" y="1319572"/>
              <a:ext cx="415638" cy="415638"/>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ultiplication Sign 50">
              <a:extLst>
                <a:ext uri="{FF2B5EF4-FFF2-40B4-BE49-F238E27FC236}">
                  <a16:creationId xmlns:a16="http://schemas.microsoft.com/office/drawing/2014/main" id="{86E2BBAC-4547-E863-0F76-E3FCB483C397}"/>
                </a:ext>
              </a:extLst>
            </p:cNvPr>
            <p:cNvSpPr/>
            <p:nvPr/>
          </p:nvSpPr>
          <p:spPr>
            <a:xfrm>
              <a:off x="2901268" y="1678929"/>
              <a:ext cx="415638" cy="415638"/>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Equals 51">
            <a:extLst>
              <a:ext uri="{FF2B5EF4-FFF2-40B4-BE49-F238E27FC236}">
                <a16:creationId xmlns:a16="http://schemas.microsoft.com/office/drawing/2014/main" id="{3AF1FF21-E2EB-1180-F189-767A08E42666}"/>
              </a:ext>
            </a:extLst>
          </p:cNvPr>
          <p:cNvSpPr/>
          <p:nvPr/>
        </p:nvSpPr>
        <p:spPr>
          <a:xfrm>
            <a:off x="6473443" y="2210551"/>
            <a:ext cx="415638" cy="475104"/>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9" name="Group 58">
            <a:extLst>
              <a:ext uri="{FF2B5EF4-FFF2-40B4-BE49-F238E27FC236}">
                <a16:creationId xmlns:a16="http://schemas.microsoft.com/office/drawing/2014/main" id="{C839057B-40DE-3F4B-27E8-BC6C23991422}"/>
              </a:ext>
            </a:extLst>
          </p:cNvPr>
          <p:cNvGrpSpPr/>
          <p:nvPr/>
        </p:nvGrpSpPr>
        <p:grpSpPr>
          <a:xfrm>
            <a:off x="7320840" y="4552248"/>
            <a:ext cx="4554117" cy="1201293"/>
            <a:chOff x="7320840" y="4552248"/>
            <a:chExt cx="4554117" cy="1201293"/>
          </a:xfrm>
        </p:grpSpPr>
        <p:sp>
          <p:nvSpPr>
            <p:cNvPr id="53" name="Arrow: Curved Left 52">
              <a:extLst>
                <a:ext uri="{FF2B5EF4-FFF2-40B4-BE49-F238E27FC236}">
                  <a16:creationId xmlns:a16="http://schemas.microsoft.com/office/drawing/2014/main" id="{CFEFBCFF-028A-0A62-9ABC-4068B86A8653}"/>
                </a:ext>
              </a:extLst>
            </p:cNvPr>
            <p:cNvSpPr/>
            <p:nvPr/>
          </p:nvSpPr>
          <p:spPr>
            <a:xfrm rot="7077725" flipV="1">
              <a:off x="8452299" y="3420789"/>
              <a:ext cx="1201293" cy="3464212"/>
            </a:xfrm>
            <a:prstGeom prst="curvedLeftArrow">
              <a:avLst/>
            </a:prstGeom>
            <a:solidFill>
              <a:srgbClr val="1A2D3D">
                <a:alpha val="50980"/>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tx1"/>
                </a:solidFill>
                <a:latin typeface="CIDFont+F2"/>
              </a:endParaRPr>
            </a:p>
          </p:txBody>
        </p:sp>
        <p:sp>
          <p:nvSpPr>
            <p:cNvPr id="54" name="Rectangle: Rounded Corners 53">
              <a:extLst>
                <a:ext uri="{FF2B5EF4-FFF2-40B4-BE49-F238E27FC236}">
                  <a16:creationId xmlns:a16="http://schemas.microsoft.com/office/drawing/2014/main" id="{565C44EA-03A3-E4CE-D521-62E53DF505CD}"/>
                </a:ext>
              </a:extLst>
            </p:cNvPr>
            <p:cNvSpPr/>
            <p:nvPr/>
          </p:nvSpPr>
          <p:spPr>
            <a:xfrm>
              <a:off x="10717632" y="4660278"/>
              <a:ext cx="1157325" cy="456128"/>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IDFont+F2"/>
                </a:rPr>
                <a:t>Gap Solution Strategy</a:t>
              </a:r>
            </a:p>
          </p:txBody>
        </p:sp>
      </p:grpSp>
      <p:sp>
        <p:nvSpPr>
          <p:cNvPr id="55" name="Arrow: Up 54">
            <a:extLst>
              <a:ext uri="{FF2B5EF4-FFF2-40B4-BE49-F238E27FC236}">
                <a16:creationId xmlns:a16="http://schemas.microsoft.com/office/drawing/2014/main" id="{A661345A-6BA9-A25F-970F-C740ED06D8E8}"/>
              </a:ext>
            </a:extLst>
          </p:cNvPr>
          <p:cNvSpPr/>
          <p:nvPr/>
        </p:nvSpPr>
        <p:spPr>
          <a:xfrm>
            <a:off x="11040760" y="1872377"/>
            <a:ext cx="559893" cy="2645979"/>
          </a:xfrm>
          <a:prstGeom prst="upArrow">
            <a:avLst/>
          </a:prstGeom>
          <a:solidFill>
            <a:srgbClr val="1A2D3D">
              <a:alpha val="50980"/>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tx1"/>
              </a:solidFill>
              <a:latin typeface="CIDFont+F2"/>
            </a:endParaRPr>
          </a:p>
        </p:txBody>
      </p:sp>
      <p:sp>
        <p:nvSpPr>
          <p:cNvPr id="56" name="Rectangle: Rounded Corners 55">
            <a:extLst>
              <a:ext uri="{FF2B5EF4-FFF2-40B4-BE49-F238E27FC236}">
                <a16:creationId xmlns:a16="http://schemas.microsoft.com/office/drawing/2014/main" id="{3CE1819F-5AB6-82B8-1A7E-20D38190B353}"/>
              </a:ext>
            </a:extLst>
          </p:cNvPr>
          <p:cNvSpPr/>
          <p:nvPr/>
        </p:nvSpPr>
        <p:spPr>
          <a:xfrm>
            <a:off x="10031945" y="1493889"/>
            <a:ext cx="1677378" cy="31205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Condensed" panose="02060603050405020104" pitchFamily="18" charset="0"/>
              </a:rPr>
              <a:t>Force Employment</a:t>
            </a:r>
          </a:p>
        </p:txBody>
      </p:sp>
      <p:grpSp>
        <p:nvGrpSpPr>
          <p:cNvPr id="62" name="Group 61">
            <a:extLst>
              <a:ext uri="{FF2B5EF4-FFF2-40B4-BE49-F238E27FC236}">
                <a16:creationId xmlns:a16="http://schemas.microsoft.com/office/drawing/2014/main" id="{E1B34332-57A3-B1AE-9101-A837E5E3888A}"/>
              </a:ext>
            </a:extLst>
          </p:cNvPr>
          <p:cNvGrpSpPr/>
          <p:nvPr/>
        </p:nvGrpSpPr>
        <p:grpSpPr>
          <a:xfrm>
            <a:off x="285611" y="5260781"/>
            <a:ext cx="2309598" cy="982143"/>
            <a:chOff x="285611" y="5260781"/>
            <a:chExt cx="2309598" cy="982143"/>
          </a:xfrm>
        </p:grpSpPr>
        <p:sp>
          <p:nvSpPr>
            <p:cNvPr id="23" name="Rectangle: Rounded Corners 22">
              <a:extLst>
                <a:ext uri="{FF2B5EF4-FFF2-40B4-BE49-F238E27FC236}">
                  <a16:creationId xmlns:a16="http://schemas.microsoft.com/office/drawing/2014/main" id="{DDDCC3D8-03A0-8FEF-860F-C43B0AD7CD5E}"/>
                </a:ext>
              </a:extLst>
            </p:cNvPr>
            <p:cNvSpPr/>
            <p:nvPr/>
          </p:nvSpPr>
          <p:spPr>
            <a:xfrm>
              <a:off x="625036" y="5260781"/>
              <a:ext cx="642277" cy="249245"/>
            </a:xfrm>
            <a:prstGeom prst="roundRect">
              <a:avLst/>
            </a:prstGeom>
            <a:solidFill>
              <a:srgbClr val="AEB6BF"/>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ckwell Condensed" panose="02060603050405020104" pitchFamily="18" charset="0"/>
                </a:rPr>
                <a:t>Tasks</a:t>
              </a:r>
            </a:p>
          </p:txBody>
        </p:sp>
        <p:sp>
          <p:nvSpPr>
            <p:cNvPr id="26" name="Rectangle: Rounded Corners 25">
              <a:extLst>
                <a:ext uri="{FF2B5EF4-FFF2-40B4-BE49-F238E27FC236}">
                  <a16:creationId xmlns:a16="http://schemas.microsoft.com/office/drawing/2014/main" id="{54DDA4F0-9E45-57BB-EA86-70AB822D63BF}"/>
                </a:ext>
              </a:extLst>
            </p:cNvPr>
            <p:cNvSpPr/>
            <p:nvPr/>
          </p:nvSpPr>
          <p:spPr>
            <a:xfrm>
              <a:off x="292256" y="5647582"/>
              <a:ext cx="2002311" cy="264088"/>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100" i="1" dirty="0">
                  <a:latin typeface="Rockwell Condensed" panose="02060603050405020104" pitchFamily="18" charset="0"/>
                </a:rPr>
                <a:t>Task a sensor for post-strike collection</a:t>
              </a:r>
            </a:p>
          </p:txBody>
        </p:sp>
        <p:sp>
          <p:nvSpPr>
            <p:cNvPr id="60" name="Rectangle: Rounded Corners 59">
              <a:extLst>
                <a:ext uri="{FF2B5EF4-FFF2-40B4-BE49-F238E27FC236}">
                  <a16:creationId xmlns:a16="http://schemas.microsoft.com/office/drawing/2014/main" id="{9C33B4C3-4CE4-1B85-D3C7-97A4C2A5EC73}"/>
                </a:ext>
              </a:extLst>
            </p:cNvPr>
            <p:cNvSpPr/>
            <p:nvPr/>
          </p:nvSpPr>
          <p:spPr>
            <a:xfrm>
              <a:off x="285611" y="5978837"/>
              <a:ext cx="2309598" cy="26408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100" i="1" dirty="0">
                  <a:latin typeface="Rockwell Condensed" panose="02060603050405020104" pitchFamily="18" charset="0"/>
                </a:rPr>
                <a:t>Characterize battle damage via the AI model.</a:t>
              </a:r>
            </a:p>
          </p:txBody>
        </p:sp>
      </p:grpSp>
      <p:grpSp>
        <p:nvGrpSpPr>
          <p:cNvPr id="64" name="Group 63">
            <a:extLst>
              <a:ext uri="{FF2B5EF4-FFF2-40B4-BE49-F238E27FC236}">
                <a16:creationId xmlns:a16="http://schemas.microsoft.com/office/drawing/2014/main" id="{64BBC1A6-ED38-747D-77FE-4642189D41C6}"/>
              </a:ext>
            </a:extLst>
          </p:cNvPr>
          <p:cNvGrpSpPr/>
          <p:nvPr/>
        </p:nvGrpSpPr>
        <p:grpSpPr>
          <a:xfrm>
            <a:off x="3756250" y="4132654"/>
            <a:ext cx="2697241" cy="1161546"/>
            <a:chOff x="3756250" y="4132654"/>
            <a:chExt cx="2697241" cy="1161546"/>
          </a:xfrm>
        </p:grpSpPr>
        <p:sp>
          <p:nvSpPr>
            <p:cNvPr id="25" name="Rectangle: Rounded Corners 24">
              <a:extLst>
                <a:ext uri="{FF2B5EF4-FFF2-40B4-BE49-F238E27FC236}">
                  <a16:creationId xmlns:a16="http://schemas.microsoft.com/office/drawing/2014/main" id="{6DF283AB-B4A9-9A9F-F93A-CDB06C6FB895}"/>
                </a:ext>
              </a:extLst>
            </p:cNvPr>
            <p:cNvSpPr/>
            <p:nvPr/>
          </p:nvSpPr>
          <p:spPr>
            <a:xfrm>
              <a:off x="3854311" y="4132654"/>
              <a:ext cx="973865" cy="249245"/>
            </a:xfrm>
            <a:prstGeom prst="roundRect">
              <a:avLst/>
            </a:prstGeom>
            <a:solidFill>
              <a:srgbClr val="AEB6BF"/>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ckwell Condensed" panose="02060603050405020104" pitchFamily="18" charset="0"/>
                </a:rPr>
                <a:t>Standards</a:t>
              </a:r>
            </a:p>
          </p:txBody>
        </p:sp>
        <p:sp>
          <p:nvSpPr>
            <p:cNvPr id="61" name="TextBox 60">
              <a:extLst>
                <a:ext uri="{FF2B5EF4-FFF2-40B4-BE49-F238E27FC236}">
                  <a16:creationId xmlns:a16="http://schemas.microsoft.com/office/drawing/2014/main" id="{2250DE29-9128-E3F1-EC1D-7BA14A9F657C}"/>
                </a:ext>
              </a:extLst>
            </p:cNvPr>
            <p:cNvSpPr txBox="1"/>
            <p:nvPr/>
          </p:nvSpPr>
          <p:spPr>
            <a:xfrm>
              <a:off x="3756250" y="4440166"/>
              <a:ext cx="2697241" cy="854034"/>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defPPr>
                <a:defRPr lang="en-US"/>
              </a:defPPr>
              <a:lvl1pPr algn="ctr">
                <a:defRPr sz="1100" i="1">
                  <a:solidFill>
                    <a:schemeClr val="lt1"/>
                  </a:solidFill>
                  <a:latin typeface="Rockwell Condensed" panose="020606030504050201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b="1" u="sng" dirty="0">
                  <a:solidFill>
                    <a:srgbClr val="FFC000"/>
                  </a:solidFill>
                </a:rPr>
                <a:t>Attribute</a:t>
              </a:r>
              <a:r>
                <a:rPr lang="en-US" dirty="0"/>
                <a:t>: </a:t>
              </a:r>
              <a:r>
                <a:rPr lang="en-US" i="0" dirty="0"/>
                <a:t>Timeliness</a:t>
              </a:r>
            </a:p>
            <a:p>
              <a:pPr algn="l"/>
              <a:r>
                <a:rPr lang="en-US" b="1" u="sng" dirty="0">
                  <a:solidFill>
                    <a:srgbClr val="FFC000"/>
                  </a:solidFill>
                </a:rPr>
                <a:t>Measure</a:t>
              </a:r>
              <a:r>
                <a:rPr lang="en-US" b="1" dirty="0"/>
                <a:t>:</a:t>
              </a:r>
              <a:r>
                <a:rPr lang="en-US" dirty="0"/>
                <a:t> </a:t>
              </a:r>
              <a:r>
                <a:rPr lang="en-US" i="0" dirty="0"/>
                <a:t>Time (in seconds) from when the post-strike imagery is made available to the model to when the initial characterization is displayed to the user.</a:t>
              </a:r>
            </a:p>
            <a:p>
              <a:pPr algn="l"/>
              <a:r>
                <a:rPr lang="en-US" b="1" u="sng" dirty="0">
                  <a:solidFill>
                    <a:srgbClr val="FFC000"/>
                  </a:solidFill>
                </a:rPr>
                <a:t>Criteria</a:t>
              </a:r>
              <a:r>
                <a:rPr lang="en-US" b="1" i="0" dirty="0"/>
                <a:t>:</a:t>
              </a:r>
              <a:r>
                <a:rPr lang="en-US" b="1" dirty="0"/>
                <a:t> </a:t>
              </a:r>
              <a:r>
                <a:rPr lang="en-US" b="1" i="0" dirty="0"/>
                <a:t>&lt;</a:t>
              </a:r>
              <a:r>
                <a:rPr lang="en-US" i="0" dirty="0"/>
                <a:t>60 Seconds</a:t>
              </a:r>
            </a:p>
          </p:txBody>
        </p:sp>
      </p:grpSp>
      <p:grpSp>
        <p:nvGrpSpPr>
          <p:cNvPr id="5" name="Group 4">
            <a:extLst>
              <a:ext uri="{FF2B5EF4-FFF2-40B4-BE49-F238E27FC236}">
                <a16:creationId xmlns:a16="http://schemas.microsoft.com/office/drawing/2014/main" id="{D5B6E4B6-0720-5D2B-2727-9A6DE496180C}"/>
              </a:ext>
            </a:extLst>
          </p:cNvPr>
          <p:cNvGrpSpPr/>
          <p:nvPr/>
        </p:nvGrpSpPr>
        <p:grpSpPr>
          <a:xfrm>
            <a:off x="2870881" y="5416374"/>
            <a:ext cx="1985815" cy="1095072"/>
            <a:chOff x="2870881" y="5416374"/>
            <a:chExt cx="1985815" cy="1095072"/>
          </a:xfrm>
        </p:grpSpPr>
        <p:sp>
          <p:nvSpPr>
            <p:cNvPr id="24" name="Rectangle: Rounded Corners 23">
              <a:extLst>
                <a:ext uri="{FF2B5EF4-FFF2-40B4-BE49-F238E27FC236}">
                  <a16:creationId xmlns:a16="http://schemas.microsoft.com/office/drawing/2014/main" id="{AFEF8067-4C8F-350E-EB45-536168EC5B62}"/>
                </a:ext>
              </a:extLst>
            </p:cNvPr>
            <p:cNvSpPr/>
            <p:nvPr/>
          </p:nvSpPr>
          <p:spPr>
            <a:xfrm>
              <a:off x="2870881" y="5771395"/>
              <a:ext cx="973865" cy="249245"/>
            </a:xfrm>
            <a:prstGeom prst="roundRect">
              <a:avLst/>
            </a:prstGeom>
            <a:solidFill>
              <a:srgbClr val="AEB6BF"/>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ckwell Condensed" panose="02060603050405020104" pitchFamily="18" charset="0"/>
                </a:rPr>
                <a:t>Conditions</a:t>
              </a:r>
            </a:p>
          </p:txBody>
        </p:sp>
        <p:pic>
          <p:nvPicPr>
            <p:cNvPr id="4" name="Picture 3">
              <a:extLst>
                <a:ext uri="{FF2B5EF4-FFF2-40B4-BE49-F238E27FC236}">
                  <a16:creationId xmlns:a16="http://schemas.microsoft.com/office/drawing/2014/main" id="{A001BE57-0C0A-31C1-A847-9AC9609B332A}"/>
                </a:ext>
              </a:extLst>
            </p:cNvPr>
            <p:cNvPicPr>
              <a:picLocks noChangeAspect="1"/>
            </p:cNvPicPr>
            <p:nvPr/>
          </p:nvPicPr>
          <p:blipFill>
            <a:blip r:embed="rId5"/>
            <a:stretch>
              <a:fillRect/>
            </a:stretch>
          </p:blipFill>
          <p:spPr>
            <a:xfrm>
              <a:off x="3994857" y="5416374"/>
              <a:ext cx="861839" cy="1095072"/>
            </a:xfrm>
            <a:prstGeom prst="rect">
              <a:avLst/>
            </a:prstGeom>
          </p:spPr>
        </p:pic>
      </p:grpSp>
      <p:sp>
        <p:nvSpPr>
          <p:cNvPr id="2" name="Rectangle: Rounded Corners 1">
            <a:extLst>
              <a:ext uri="{FF2B5EF4-FFF2-40B4-BE49-F238E27FC236}">
                <a16:creationId xmlns:a16="http://schemas.microsoft.com/office/drawing/2014/main" id="{54296855-F212-17D6-153F-C42BD06E01D7}"/>
              </a:ext>
            </a:extLst>
          </p:cNvPr>
          <p:cNvSpPr/>
          <p:nvPr/>
        </p:nvSpPr>
        <p:spPr>
          <a:xfrm>
            <a:off x="2360502" y="1061981"/>
            <a:ext cx="6617309" cy="595648"/>
          </a:xfrm>
          <a:prstGeom prst="roundRect">
            <a:avLst/>
          </a:prstGeom>
          <a:solidFill>
            <a:srgbClr val="FFBF00">
              <a:alpha val="73000"/>
            </a:srgbClr>
          </a:solidFill>
          <a:ln>
            <a:solidFill>
              <a:srgbClr val="AEB6BF"/>
            </a:solidFill>
          </a:ln>
          <a:effectLst>
            <a:glow rad="127000">
              <a:srgbClr val="353637"/>
            </a:glow>
          </a:effectLst>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b="1" i="1" dirty="0">
                <a:solidFill>
                  <a:schemeClr val="tx1"/>
                </a:solidFill>
                <a:latin typeface="Garamond" panose="02020404030301010803" pitchFamily="18" charset="0"/>
              </a:rPr>
              <a:t>“</a:t>
            </a:r>
            <a:r>
              <a:rPr lang="en-US" sz="1200" b="1" i="1" u="sng" dirty="0">
                <a:solidFill>
                  <a:schemeClr val="tx1"/>
                </a:solidFill>
                <a:latin typeface="Garamond" panose="02020404030301010803" pitchFamily="18" charset="0"/>
              </a:rPr>
              <a:t>JFRP Implementation</a:t>
            </a:r>
            <a:r>
              <a:rPr lang="en-US" sz="1200" b="1" i="1" dirty="0">
                <a:solidFill>
                  <a:schemeClr val="tx1"/>
                </a:solidFill>
                <a:latin typeface="Garamond" panose="02020404030301010803" pitchFamily="18" charset="0"/>
              </a:rPr>
              <a:t>. The JFRP does not dictate Service … requirements processes, but provides guidance [to] ensure interoperability.”</a:t>
            </a:r>
            <a:br>
              <a:rPr lang="en-US" sz="1200" b="1" i="1" dirty="0">
                <a:solidFill>
                  <a:schemeClr val="tx1"/>
                </a:solidFill>
                <a:latin typeface="Garamond" panose="02020404030301010803" pitchFamily="18" charset="0"/>
              </a:rPr>
            </a:br>
            <a:r>
              <a:rPr lang="en-US" sz="1200" b="1" dirty="0">
                <a:solidFill>
                  <a:schemeClr val="tx1"/>
                </a:solidFill>
                <a:latin typeface="Garamond" panose="02020404030301010803" pitchFamily="18" charset="0"/>
              </a:rPr>
              <a:t>CJCS Instruction 5123.01 – Charter for the JROC and JFRP</a:t>
            </a:r>
          </a:p>
        </p:txBody>
      </p:sp>
    </p:spTree>
    <p:extLst>
      <p:ext uri="{BB962C8B-B14F-4D97-AF65-F5344CB8AC3E}">
        <p14:creationId xmlns:p14="http://schemas.microsoft.com/office/powerpoint/2010/main" val="213637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 presetClass="emph" presetSubtype="2" fill="hold" nodeType="withEffect">
                                  <p:stCondLst>
                                    <p:cond delay="0"/>
                                  </p:stCondLst>
                                  <p:childTnLst>
                                    <p:animClr clrSpc="rgb" dir="cw">
                                      <p:cBhvr>
                                        <p:cTn id="87" dur="1000" fill="hold"/>
                                        <p:tgtEl>
                                          <p:spTgt spid="35"/>
                                        </p:tgtEl>
                                        <p:attrNameLst>
                                          <p:attrName>fillcolor</p:attrName>
                                        </p:attrNameLst>
                                      </p:cBhvr>
                                      <p:to>
                                        <a:srgbClr val="777777"/>
                                      </p:to>
                                    </p:animClr>
                                    <p:set>
                                      <p:cBhvr>
                                        <p:cTn id="88" dur="1000" fill="hold"/>
                                        <p:tgtEl>
                                          <p:spTgt spid="35"/>
                                        </p:tgtEl>
                                        <p:attrNameLst>
                                          <p:attrName>fill.type</p:attrName>
                                        </p:attrNameLst>
                                      </p:cBhvr>
                                      <p:to>
                                        <p:strVal val="solid"/>
                                      </p:to>
                                    </p:set>
                                    <p:set>
                                      <p:cBhvr>
                                        <p:cTn id="89" dur="1000" fill="hold"/>
                                        <p:tgtEl>
                                          <p:spTgt spid="35"/>
                                        </p:tgtEl>
                                        <p:attrNameLst>
                                          <p:attrName>fill.on</p:attrName>
                                        </p:attrNameLst>
                                      </p:cBhvr>
                                      <p:to>
                                        <p:strVal val="true"/>
                                      </p:to>
                                    </p:set>
                                  </p:childTnLst>
                                </p:cTn>
                              </p:par>
                              <p:par>
                                <p:cTn id="90" presetID="1" presetClass="emph" presetSubtype="2" fill="hold" nodeType="withEffect">
                                  <p:stCondLst>
                                    <p:cond delay="0"/>
                                  </p:stCondLst>
                                  <p:childTnLst>
                                    <p:animClr clrSpc="rgb" dir="cw">
                                      <p:cBhvr>
                                        <p:cTn id="91" dur="1000" fill="hold"/>
                                        <p:tgtEl>
                                          <p:spTgt spid="38"/>
                                        </p:tgtEl>
                                        <p:attrNameLst>
                                          <p:attrName>fillcolor</p:attrName>
                                        </p:attrNameLst>
                                      </p:cBhvr>
                                      <p:to>
                                        <a:srgbClr val="777777"/>
                                      </p:to>
                                    </p:animClr>
                                    <p:set>
                                      <p:cBhvr>
                                        <p:cTn id="92" dur="1000" fill="hold"/>
                                        <p:tgtEl>
                                          <p:spTgt spid="38"/>
                                        </p:tgtEl>
                                        <p:attrNameLst>
                                          <p:attrName>fill.type</p:attrName>
                                        </p:attrNameLst>
                                      </p:cBhvr>
                                      <p:to>
                                        <p:strVal val="solid"/>
                                      </p:to>
                                    </p:set>
                                    <p:set>
                                      <p:cBhvr>
                                        <p:cTn id="93" dur="1000" fill="hold"/>
                                        <p:tgtEl>
                                          <p:spTgt spid="38"/>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1000" fill="hold"/>
                                        <p:tgtEl>
                                          <p:spTgt spid="39"/>
                                        </p:tgtEl>
                                        <p:attrNameLst>
                                          <p:attrName>fillcolor</p:attrName>
                                        </p:attrNameLst>
                                      </p:cBhvr>
                                      <p:to>
                                        <a:srgbClr val="777777"/>
                                      </p:to>
                                    </p:animClr>
                                    <p:set>
                                      <p:cBhvr>
                                        <p:cTn id="96" dur="1000" fill="hold"/>
                                        <p:tgtEl>
                                          <p:spTgt spid="39"/>
                                        </p:tgtEl>
                                        <p:attrNameLst>
                                          <p:attrName>fill.type</p:attrName>
                                        </p:attrNameLst>
                                      </p:cBhvr>
                                      <p:to>
                                        <p:strVal val="solid"/>
                                      </p:to>
                                    </p:set>
                                    <p:set>
                                      <p:cBhvr>
                                        <p:cTn id="97" dur="1000" fill="hold"/>
                                        <p:tgtEl>
                                          <p:spTgt spid="39"/>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1000" fill="hold"/>
                                        <p:tgtEl>
                                          <p:spTgt spid="41"/>
                                        </p:tgtEl>
                                        <p:attrNameLst>
                                          <p:attrName>fillcolor</p:attrName>
                                        </p:attrNameLst>
                                      </p:cBhvr>
                                      <p:to>
                                        <a:srgbClr val="777777"/>
                                      </p:to>
                                    </p:animClr>
                                    <p:set>
                                      <p:cBhvr>
                                        <p:cTn id="100" dur="1000" fill="hold"/>
                                        <p:tgtEl>
                                          <p:spTgt spid="41"/>
                                        </p:tgtEl>
                                        <p:attrNameLst>
                                          <p:attrName>fill.type</p:attrName>
                                        </p:attrNameLst>
                                      </p:cBhvr>
                                      <p:to>
                                        <p:strVal val="solid"/>
                                      </p:to>
                                    </p:set>
                                    <p:set>
                                      <p:cBhvr>
                                        <p:cTn id="101" dur="1000" fill="hold"/>
                                        <p:tgtEl>
                                          <p:spTgt spid="41"/>
                                        </p:tgtEl>
                                        <p:attrNameLst>
                                          <p:attrName>fill.on</p:attrName>
                                        </p:attrNameLst>
                                      </p:cBhvr>
                                      <p:to>
                                        <p:strVal val="true"/>
                                      </p:to>
                                    </p:set>
                                  </p:childTnLst>
                                </p:cTn>
                              </p:par>
                              <p:par>
                                <p:cTn id="102" presetID="1" presetClass="emph" presetSubtype="2" fill="hold" nodeType="withEffect">
                                  <p:stCondLst>
                                    <p:cond delay="0"/>
                                  </p:stCondLst>
                                  <p:childTnLst>
                                    <p:animClr clrSpc="rgb" dir="cw">
                                      <p:cBhvr>
                                        <p:cTn id="103" dur="1000" fill="hold"/>
                                        <p:tgtEl>
                                          <p:spTgt spid="42"/>
                                        </p:tgtEl>
                                        <p:attrNameLst>
                                          <p:attrName>fillcolor</p:attrName>
                                        </p:attrNameLst>
                                      </p:cBhvr>
                                      <p:to>
                                        <a:srgbClr val="777777"/>
                                      </p:to>
                                    </p:animClr>
                                    <p:set>
                                      <p:cBhvr>
                                        <p:cTn id="104" dur="1000" fill="hold"/>
                                        <p:tgtEl>
                                          <p:spTgt spid="42"/>
                                        </p:tgtEl>
                                        <p:attrNameLst>
                                          <p:attrName>fill.type</p:attrName>
                                        </p:attrNameLst>
                                      </p:cBhvr>
                                      <p:to>
                                        <p:strVal val="solid"/>
                                      </p:to>
                                    </p:set>
                                    <p:set>
                                      <p:cBhvr>
                                        <p:cTn id="105" dur="1000" fill="hold"/>
                                        <p:tgtEl>
                                          <p:spTgt spid="42"/>
                                        </p:tgtEl>
                                        <p:attrNameLst>
                                          <p:attrName>fill.on</p:attrName>
                                        </p:attrNameLst>
                                      </p:cBhvr>
                                      <p:to>
                                        <p:strVal val="true"/>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wipe(left)">
                                      <p:cBhvr>
                                        <p:cTn id="110" dur="500"/>
                                        <p:tgtEl>
                                          <p:spTgt spid="5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wipe(down)">
                                      <p:cBhvr>
                                        <p:cTn id="115" dur="500"/>
                                        <p:tgtEl>
                                          <p:spTgt spid="55"/>
                                        </p:tgtEl>
                                      </p:cBhvr>
                                    </p:animEffect>
                                  </p:childTnLst>
                                </p:cTn>
                              </p:par>
                            </p:childTnLst>
                          </p:cTn>
                        </p:par>
                        <p:par>
                          <p:cTn id="116" fill="hold">
                            <p:stCondLst>
                              <p:cond delay="500"/>
                            </p:stCondLst>
                            <p:childTnLst>
                              <p:par>
                                <p:cTn id="117" presetID="10" presetClass="entr" presetSubtype="0" fill="hold" grpId="0" nodeType="after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fade">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8"/>
                                        </p:tgtEl>
                                      </p:cBhvr>
                                    </p:animEffect>
                                    <p:set>
                                      <p:cBhvr>
                                        <p:cTn id="124" dur="1" fill="hold">
                                          <p:stCondLst>
                                            <p:cond delay="499"/>
                                          </p:stCondLst>
                                        </p:cTn>
                                        <p:tgtEl>
                                          <p:spTgt spid="8"/>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5"/>
                                        </p:tgtEl>
                                      </p:cBhvr>
                                    </p:animEffect>
                                    <p:set>
                                      <p:cBhvr>
                                        <p:cTn id="127" dur="1" fill="hold">
                                          <p:stCondLst>
                                            <p:cond delay="499"/>
                                          </p:stCondLst>
                                        </p:cTn>
                                        <p:tgtEl>
                                          <p:spTgt spid="5"/>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64"/>
                                        </p:tgtEl>
                                      </p:cBhvr>
                                    </p:animEffect>
                                    <p:set>
                                      <p:cBhvr>
                                        <p:cTn id="130" dur="1" fill="hold">
                                          <p:stCondLst>
                                            <p:cond delay="499"/>
                                          </p:stCondLst>
                                        </p:cTn>
                                        <p:tgtEl>
                                          <p:spTgt spid="6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65"/>
                                        </p:tgtEl>
                                      </p:cBhvr>
                                    </p:animEffect>
                                    <p:set>
                                      <p:cBhvr>
                                        <p:cTn id="133" dur="1" fill="hold">
                                          <p:stCondLst>
                                            <p:cond delay="499"/>
                                          </p:stCondLst>
                                        </p:cTn>
                                        <p:tgtEl>
                                          <p:spTgt spid="65"/>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2"/>
                                        </p:tgtEl>
                                      </p:cBhvr>
                                    </p:animEffect>
                                    <p:set>
                                      <p:cBhvr>
                                        <p:cTn id="139" dur="1" fill="hold">
                                          <p:stCondLst>
                                            <p:cond delay="499"/>
                                          </p:stCondLst>
                                        </p:cTn>
                                        <p:tgtEl>
                                          <p:spTgt spid="5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59"/>
                                        </p:tgtEl>
                                      </p:cBhvr>
                                    </p:animEffect>
                                    <p:set>
                                      <p:cBhvr>
                                        <p:cTn id="142" dur="1" fill="hold">
                                          <p:stCondLst>
                                            <p:cond delay="499"/>
                                          </p:stCondLst>
                                        </p:cTn>
                                        <p:tgtEl>
                                          <p:spTgt spid="59"/>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58"/>
                                        </p:tgtEl>
                                      </p:cBhvr>
                                    </p:animEffect>
                                    <p:set>
                                      <p:cBhvr>
                                        <p:cTn id="145" dur="1" fill="hold">
                                          <p:stCondLst>
                                            <p:cond delay="499"/>
                                          </p:stCondLst>
                                        </p:cTn>
                                        <p:tgtEl>
                                          <p:spTgt spid="58"/>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66"/>
                                        </p:tgtEl>
                                      </p:cBhvr>
                                    </p:animEffect>
                                    <p:set>
                                      <p:cBhvr>
                                        <p:cTn id="148" dur="1" fill="hold">
                                          <p:stCondLst>
                                            <p:cond delay="499"/>
                                          </p:stCondLst>
                                        </p:cTn>
                                        <p:tgtEl>
                                          <p:spTgt spid="66"/>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7"/>
                                        </p:tgtEl>
                                      </p:cBhvr>
                                    </p:animEffect>
                                    <p:set>
                                      <p:cBhvr>
                                        <p:cTn id="151" dur="1" fill="hold">
                                          <p:stCondLst>
                                            <p:cond delay="499"/>
                                          </p:stCondLst>
                                        </p:cTn>
                                        <p:tgtEl>
                                          <p:spTgt spid="7"/>
                                        </p:tgtEl>
                                        <p:attrNameLst>
                                          <p:attrName>style.visibility</p:attrName>
                                        </p:attrNameLst>
                                      </p:cBhvr>
                                      <p:to>
                                        <p:strVal val="hidden"/>
                                      </p:to>
                                    </p:set>
                                  </p:childTnLst>
                                </p:cTn>
                              </p:par>
                              <p:par>
                                <p:cTn id="152" presetID="42" presetClass="path" presetSubtype="0" accel="50000" decel="50000" fill="hold" grpId="1" nodeType="withEffect">
                                  <p:stCondLst>
                                    <p:cond delay="0"/>
                                  </p:stCondLst>
                                  <p:childTnLst>
                                    <p:animMotion origin="layout" path="M -4.79167E-6 -7.40741E-7 L -4.79167E-6 0.12894 " pathEditMode="relative" rAng="0" ptsTypes="AA">
                                      <p:cBhvr>
                                        <p:cTn id="153" dur="1000" fill="hold"/>
                                        <p:tgtEl>
                                          <p:spTgt spid="11"/>
                                        </p:tgtEl>
                                        <p:attrNameLst>
                                          <p:attrName>ppt_x</p:attrName>
                                          <p:attrName>ppt_y</p:attrName>
                                        </p:attrNameLst>
                                      </p:cBhvr>
                                      <p:rCtr x="0" y="6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7" grpId="0" animBg="1"/>
      <p:bldP spid="7" grpId="1" animBg="1"/>
      <p:bldP spid="8" grpId="0" animBg="1"/>
      <p:bldP spid="8" grpId="1" animBg="1"/>
      <p:bldP spid="34" grpId="0" animBg="1"/>
      <p:bldP spid="35" grpId="0" animBg="1"/>
      <p:bldP spid="36" grpId="0" animBg="1"/>
      <p:bldP spid="37" grpId="0" animBg="1"/>
      <p:bldP spid="38" grpId="0" animBg="1"/>
      <p:bldP spid="39" grpId="0" animBg="1"/>
      <p:bldP spid="41" grpId="0" animBg="1"/>
      <p:bldP spid="42" grpId="0" animBg="1"/>
      <p:bldP spid="48" grpId="0" animBg="1"/>
      <p:bldP spid="48" grpId="1" animBg="1"/>
      <p:bldP spid="52" grpId="0" animBg="1"/>
      <p:bldP spid="52" grpId="1" animBg="1"/>
      <p:bldP spid="55" grpId="0" animBg="1"/>
      <p:bldP spid="5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B1EB-2232-0639-33D7-5BDD87455CB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302E4C4-4324-891E-CB55-2B98690649BD}"/>
              </a:ext>
            </a:extLst>
          </p:cNvPr>
          <p:cNvPicPr>
            <a:picLocks noChangeAspect="1"/>
          </p:cNvPicPr>
          <p:nvPr/>
        </p:nvPicPr>
        <p:blipFill>
          <a:blip r:embed="rId3">
            <a:extLst>
              <a:ext uri="{28A0092B-C50C-407E-A947-70E740481C1C}">
                <a14:useLocalDpi xmlns:a14="http://schemas.microsoft.com/office/drawing/2010/main" val="0"/>
              </a:ext>
            </a:extLst>
          </a:blip>
          <a:srcRect t="752" b="2368"/>
          <a:stretch>
            <a:fillRect/>
          </a:stretch>
        </p:blipFill>
        <p:spPr>
          <a:xfrm>
            <a:off x="234226" y="1195987"/>
            <a:ext cx="11723548" cy="5431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A85273A9-0C11-E84E-D09B-0FC79542C9F0}"/>
              </a:ext>
            </a:extLst>
          </p:cNvPr>
          <p:cNvSpPr>
            <a:spLocks noGrp="1"/>
          </p:cNvSpPr>
          <p:nvPr>
            <p:ph type="title"/>
          </p:nvPr>
        </p:nvSpPr>
        <p:spPr/>
        <p:txBody>
          <a:bodyPr/>
          <a:lstStyle/>
          <a:p>
            <a:r>
              <a:rPr lang="en-US" dirty="0"/>
              <a:t>Mission Engineering</a:t>
            </a:r>
          </a:p>
        </p:txBody>
      </p:sp>
      <p:sp>
        <p:nvSpPr>
          <p:cNvPr id="11" name="Rectangle: Rounded Corners 10">
            <a:extLst>
              <a:ext uri="{FF2B5EF4-FFF2-40B4-BE49-F238E27FC236}">
                <a16:creationId xmlns:a16="http://schemas.microsoft.com/office/drawing/2014/main" id="{0D4C0A3B-FC7B-88B8-1D6D-DDB78FA14140}"/>
              </a:ext>
            </a:extLst>
          </p:cNvPr>
          <p:cNvSpPr/>
          <p:nvPr/>
        </p:nvSpPr>
        <p:spPr>
          <a:xfrm>
            <a:off x="8384300" y="5161049"/>
            <a:ext cx="2050271"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Condensed" panose="02060603050405020104" pitchFamily="18" charset="0"/>
              </a:rPr>
              <a:t>Solutions Analysis</a:t>
            </a:r>
          </a:p>
        </p:txBody>
      </p:sp>
      <p:sp>
        <p:nvSpPr>
          <p:cNvPr id="13" name="Rectangle: Rounded Corners 12">
            <a:extLst>
              <a:ext uri="{FF2B5EF4-FFF2-40B4-BE49-F238E27FC236}">
                <a16:creationId xmlns:a16="http://schemas.microsoft.com/office/drawing/2014/main" id="{998D3F07-8A2B-285B-A0A3-37C9A9E2BA66}"/>
              </a:ext>
            </a:extLst>
          </p:cNvPr>
          <p:cNvSpPr/>
          <p:nvPr/>
        </p:nvSpPr>
        <p:spPr>
          <a:xfrm>
            <a:off x="1323191" y="3448326"/>
            <a:ext cx="2309598"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Condensed" panose="02060603050405020104" pitchFamily="18" charset="0"/>
              </a:rPr>
              <a:t>Capabilities Analysis</a:t>
            </a:r>
          </a:p>
        </p:txBody>
      </p:sp>
      <p:sp>
        <p:nvSpPr>
          <p:cNvPr id="34" name="Rectangle: Rounded Corners 33">
            <a:extLst>
              <a:ext uri="{FF2B5EF4-FFF2-40B4-BE49-F238E27FC236}">
                <a16:creationId xmlns:a16="http://schemas.microsoft.com/office/drawing/2014/main" id="{20071689-D8E9-6136-4742-10E4513D9EF5}"/>
              </a:ext>
            </a:extLst>
          </p:cNvPr>
          <p:cNvSpPr/>
          <p:nvPr/>
        </p:nvSpPr>
        <p:spPr>
          <a:xfrm>
            <a:off x="6926200" y="3837723"/>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Doctrine</a:t>
            </a:r>
          </a:p>
        </p:txBody>
      </p:sp>
      <p:sp>
        <p:nvSpPr>
          <p:cNvPr id="35" name="Rectangle: Rounded Corners 34">
            <a:extLst>
              <a:ext uri="{FF2B5EF4-FFF2-40B4-BE49-F238E27FC236}">
                <a16:creationId xmlns:a16="http://schemas.microsoft.com/office/drawing/2014/main" id="{CA268052-215A-FA75-71D5-A7F9E5F55401}"/>
              </a:ext>
            </a:extLst>
          </p:cNvPr>
          <p:cNvSpPr/>
          <p:nvPr/>
        </p:nvSpPr>
        <p:spPr>
          <a:xfrm>
            <a:off x="6926500" y="4263418"/>
            <a:ext cx="854871"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Organization</a:t>
            </a:r>
          </a:p>
        </p:txBody>
      </p:sp>
      <p:sp>
        <p:nvSpPr>
          <p:cNvPr id="36" name="Rectangle: Rounded Corners 35">
            <a:extLst>
              <a:ext uri="{FF2B5EF4-FFF2-40B4-BE49-F238E27FC236}">
                <a16:creationId xmlns:a16="http://schemas.microsoft.com/office/drawing/2014/main" id="{0550846C-FA64-DC3B-9BD8-66093E95680C}"/>
              </a:ext>
            </a:extLst>
          </p:cNvPr>
          <p:cNvSpPr/>
          <p:nvPr/>
        </p:nvSpPr>
        <p:spPr>
          <a:xfrm>
            <a:off x="7004215" y="4649847"/>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Training</a:t>
            </a:r>
          </a:p>
        </p:txBody>
      </p:sp>
      <p:sp>
        <p:nvSpPr>
          <p:cNvPr id="37" name="Rectangle: Rounded Corners 36">
            <a:extLst>
              <a:ext uri="{FF2B5EF4-FFF2-40B4-BE49-F238E27FC236}">
                <a16:creationId xmlns:a16="http://schemas.microsoft.com/office/drawing/2014/main" id="{6F31C24F-C4D1-1696-B687-B3A1935C3ED6}"/>
              </a:ext>
            </a:extLst>
          </p:cNvPr>
          <p:cNvSpPr/>
          <p:nvPr/>
        </p:nvSpPr>
        <p:spPr>
          <a:xfrm>
            <a:off x="7059789" y="5036276"/>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Materiel</a:t>
            </a:r>
          </a:p>
        </p:txBody>
      </p:sp>
      <p:sp>
        <p:nvSpPr>
          <p:cNvPr id="38" name="Rectangle: Rounded Corners 37">
            <a:extLst>
              <a:ext uri="{FF2B5EF4-FFF2-40B4-BE49-F238E27FC236}">
                <a16:creationId xmlns:a16="http://schemas.microsoft.com/office/drawing/2014/main" id="{DC3FF8A6-4441-0B3C-89FB-D4A4F2DCFBBD}"/>
              </a:ext>
            </a:extLst>
          </p:cNvPr>
          <p:cNvSpPr/>
          <p:nvPr/>
        </p:nvSpPr>
        <p:spPr>
          <a:xfrm>
            <a:off x="7225339" y="5406148"/>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Leadership</a:t>
            </a:r>
          </a:p>
        </p:txBody>
      </p:sp>
      <p:sp>
        <p:nvSpPr>
          <p:cNvPr id="39" name="Rectangle: Rounded Corners 38">
            <a:extLst>
              <a:ext uri="{FF2B5EF4-FFF2-40B4-BE49-F238E27FC236}">
                <a16:creationId xmlns:a16="http://schemas.microsoft.com/office/drawing/2014/main" id="{7FEA830B-3A48-02B8-8BC3-5BF047FE48CB}"/>
              </a:ext>
            </a:extLst>
          </p:cNvPr>
          <p:cNvSpPr/>
          <p:nvPr/>
        </p:nvSpPr>
        <p:spPr>
          <a:xfrm>
            <a:off x="7633799" y="5713558"/>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Personnel</a:t>
            </a:r>
          </a:p>
        </p:txBody>
      </p:sp>
      <p:sp>
        <p:nvSpPr>
          <p:cNvPr id="41" name="Rectangle: Rounded Corners 40">
            <a:extLst>
              <a:ext uri="{FF2B5EF4-FFF2-40B4-BE49-F238E27FC236}">
                <a16:creationId xmlns:a16="http://schemas.microsoft.com/office/drawing/2014/main" id="{CF444805-37C2-08AC-B9B5-3DB243A76EB5}"/>
              </a:ext>
            </a:extLst>
          </p:cNvPr>
          <p:cNvSpPr/>
          <p:nvPr/>
        </p:nvSpPr>
        <p:spPr>
          <a:xfrm>
            <a:off x="8561066" y="5883575"/>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Facilities</a:t>
            </a:r>
          </a:p>
        </p:txBody>
      </p:sp>
      <p:sp>
        <p:nvSpPr>
          <p:cNvPr id="42" name="Rectangle: Rounded Corners 41">
            <a:extLst>
              <a:ext uri="{FF2B5EF4-FFF2-40B4-BE49-F238E27FC236}">
                <a16:creationId xmlns:a16="http://schemas.microsoft.com/office/drawing/2014/main" id="{C44A0602-C0D3-C67A-04E0-0BCFF04E1F6C}"/>
              </a:ext>
            </a:extLst>
          </p:cNvPr>
          <p:cNvSpPr/>
          <p:nvPr/>
        </p:nvSpPr>
        <p:spPr>
          <a:xfrm>
            <a:off x="9488333" y="5883574"/>
            <a:ext cx="777156"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Policy</a:t>
            </a:r>
          </a:p>
        </p:txBody>
      </p:sp>
      <p:pic>
        <p:nvPicPr>
          <p:cNvPr id="111" name="Picture 110">
            <a:extLst>
              <a:ext uri="{FF2B5EF4-FFF2-40B4-BE49-F238E27FC236}">
                <a16:creationId xmlns:a16="http://schemas.microsoft.com/office/drawing/2014/main" id="{EAF13983-E01C-E022-CA4C-99245FB47EC1}"/>
              </a:ext>
            </a:extLst>
          </p:cNvPr>
          <p:cNvPicPr>
            <a:picLocks noChangeAspect="1"/>
          </p:cNvPicPr>
          <p:nvPr/>
        </p:nvPicPr>
        <p:blipFill>
          <a:blip r:embed="rId4"/>
          <a:srcRect b="7652"/>
          <a:stretch>
            <a:fillRect/>
          </a:stretch>
        </p:blipFill>
        <p:spPr>
          <a:xfrm>
            <a:off x="427174" y="1706257"/>
            <a:ext cx="714475" cy="1117274"/>
          </a:xfrm>
          <a:prstGeom prst="rect">
            <a:avLst/>
          </a:prstGeom>
        </p:spPr>
      </p:pic>
      <p:grpSp>
        <p:nvGrpSpPr>
          <p:cNvPr id="141" name="Group 140">
            <a:extLst>
              <a:ext uri="{FF2B5EF4-FFF2-40B4-BE49-F238E27FC236}">
                <a16:creationId xmlns:a16="http://schemas.microsoft.com/office/drawing/2014/main" id="{D1E5C179-9E97-45F2-EA98-6DDC2B5916F1}"/>
              </a:ext>
            </a:extLst>
          </p:cNvPr>
          <p:cNvGrpSpPr/>
          <p:nvPr/>
        </p:nvGrpSpPr>
        <p:grpSpPr>
          <a:xfrm>
            <a:off x="244990" y="1242274"/>
            <a:ext cx="3814259" cy="1829838"/>
            <a:chOff x="244990" y="1242274"/>
            <a:chExt cx="3814259" cy="1829838"/>
          </a:xfrm>
        </p:grpSpPr>
        <p:sp>
          <p:nvSpPr>
            <p:cNvPr id="105" name="TextBox 104">
              <a:extLst>
                <a:ext uri="{FF2B5EF4-FFF2-40B4-BE49-F238E27FC236}">
                  <a16:creationId xmlns:a16="http://schemas.microsoft.com/office/drawing/2014/main" id="{732E6DE7-4893-1459-1B1D-391BF6BE060B}"/>
                </a:ext>
              </a:extLst>
            </p:cNvPr>
            <p:cNvSpPr txBox="1"/>
            <p:nvPr/>
          </p:nvSpPr>
          <p:spPr>
            <a:xfrm>
              <a:off x="416809" y="1552330"/>
              <a:ext cx="3233388" cy="1519782"/>
            </a:xfrm>
            <a:prstGeom prst="rect">
              <a:avLst/>
            </a:prstGeom>
            <a:solidFill>
              <a:srgbClr val="FFFF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lgn="ctr">
                <a:defRPr sz="1200">
                  <a:latin typeface="Rockwell Condensed" panose="020606030504050201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NCIP-MC is the Service’s Mission Engineering - throughout the CBA portfolio managers will align Capabilities Requirements to NCIP-MC Mission Areas: </a:t>
              </a:r>
            </a:p>
          </p:txBody>
        </p:sp>
        <p:sp>
          <p:nvSpPr>
            <p:cNvPr id="106" name="Rectangle: Rounded Corners 105">
              <a:extLst>
                <a:ext uri="{FF2B5EF4-FFF2-40B4-BE49-F238E27FC236}">
                  <a16:creationId xmlns:a16="http://schemas.microsoft.com/office/drawing/2014/main" id="{421B2155-0679-B425-8F37-AD481D4C790A}"/>
                </a:ext>
              </a:extLst>
            </p:cNvPr>
            <p:cNvSpPr/>
            <p:nvPr/>
          </p:nvSpPr>
          <p:spPr>
            <a:xfrm>
              <a:off x="733055" y="2229138"/>
              <a:ext cx="1104581" cy="28433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Rockwell Condensed" panose="02060603050405020104" pitchFamily="18" charset="0"/>
                </a:rPr>
                <a:t>Air Denial</a:t>
              </a:r>
            </a:p>
          </p:txBody>
        </p:sp>
        <p:sp>
          <p:nvSpPr>
            <p:cNvPr id="107" name="Rectangle: Rounded Corners 106">
              <a:extLst>
                <a:ext uri="{FF2B5EF4-FFF2-40B4-BE49-F238E27FC236}">
                  <a16:creationId xmlns:a16="http://schemas.microsoft.com/office/drawing/2014/main" id="{ED57A6D7-BDDF-8F73-0024-AE6CAA20CD25}"/>
                </a:ext>
              </a:extLst>
            </p:cNvPr>
            <p:cNvSpPr/>
            <p:nvPr/>
          </p:nvSpPr>
          <p:spPr>
            <a:xfrm>
              <a:off x="2208077" y="2234828"/>
              <a:ext cx="1104581" cy="28433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Rockwell Condensed" panose="02060603050405020104" pitchFamily="18" charset="0"/>
                </a:rPr>
                <a:t>Counter C5ISRT</a:t>
              </a:r>
            </a:p>
          </p:txBody>
        </p:sp>
        <p:sp>
          <p:nvSpPr>
            <p:cNvPr id="108" name="Rectangle: Rounded Corners 107">
              <a:extLst>
                <a:ext uri="{FF2B5EF4-FFF2-40B4-BE49-F238E27FC236}">
                  <a16:creationId xmlns:a16="http://schemas.microsoft.com/office/drawing/2014/main" id="{CECF84AA-202E-49F0-B6F1-C9777C57BFCE}"/>
                </a:ext>
              </a:extLst>
            </p:cNvPr>
            <p:cNvSpPr/>
            <p:nvPr/>
          </p:nvSpPr>
          <p:spPr>
            <a:xfrm>
              <a:off x="738438" y="2621237"/>
              <a:ext cx="1104581" cy="28433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Rockwell Condensed" panose="02060603050405020104" pitchFamily="18" charset="0"/>
                </a:rPr>
                <a:t>Sea Denial</a:t>
              </a:r>
            </a:p>
          </p:txBody>
        </p:sp>
        <p:sp>
          <p:nvSpPr>
            <p:cNvPr id="109" name="Rectangle: Rounded Corners 108">
              <a:extLst>
                <a:ext uri="{FF2B5EF4-FFF2-40B4-BE49-F238E27FC236}">
                  <a16:creationId xmlns:a16="http://schemas.microsoft.com/office/drawing/2014/main" id="{C86B5EC4-9A00-1CFD-1F5E-BBF6342030AC}"/>
                </a:ext>
              </a:extLst>
            </p:cNvPr>
            <p:cNvSpPr/>
            <p:nvPr/>
          </p:nvSpPr>
          <p:spPr>
            <a:xfrm>
              <a:off x="2194317" y="2626299"/>
              <a:ext cx="1104581" cy="28433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Rockwell Condensed" panose="02060603050405020104" pitchFamily="18" charset="0"/>
                </a:rPr>
                <a:t>Logistics</a:t>
              </a:r>
            </a:p>
          </p:txBody>
        </p:sp>
        <p:sp>
          <p:nvSpPr>
            <p:cNvPr id="112" name="Rectangle 111">
              <a:extLst>
                <a:ext uri="{FF2B5EF4-FFF2-40B4-BE49-F238E27FC236}">
                  <a16:creationId xmlns:a16="http://schemas.microsoft.com/office/drawing/2014/main" id="{BDF02A59-AA93-1922-BE4D-18AB210CDD4A}"/>
                </a:ext>
              </a:extLst>
            </p:cNvPr>
            <p:cNvSpPr/>
            <p:nvPr/>
          </p:nvSpPr>
          <p:spPr>
            <a:xfrm>
              <a:off x="244990" y="1242274"/>
              <a:ext cx="3814259" cy="251816"/>
            </a:xfrm>
            <a:prstGeom prst="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Rockwell Condensed" panose="02060603050405020104" pitchFamily="18" charset="0"/>
                </a:rPr>
                <a:t>Naval Capabilities Integrated Process Marine Corps (NCIP-MC)</a:t>
              </a:r>
            </a:p>
          </p:txBody>
        </p:sp>
      </p:grpSp>
      <p:grpSp>
        <p:nvGrpSpPr>
          <p:cNvPr id="140" name="Group 139">
            <a:extLst>
              <a:ext uri="{FF2B5EF4-FFF2-40B4-BE49-F238E27FC236}">
                <a16:creationId xmlns:a16="http://schemas.microsoft.com/office/drawing/2014/main" id="{F24BD8D2-DBD2-E363-D56B-2CD78E5AE3EF}"/>
              </a:ext>
            </a:extLst>
          </p:cNvPr>
          <p:cNvGrpSpPr/>
          <p:nvPr/>
        </p:nvGrpSpPr>
        <p:grpSpPr>
          <a:xfrm>
            <a:off x="285611" y="3931474"/>
            <a:ext cx="6505429" cy="2311450"/>
            <a:chOff x="285611" y="3931474"/>
            <a:chExt cx="6505429" cy="2311450"/>
          </a:xfrm>
        </p:grpSpPr>
        <p:grpSp>
          <p:nvGrpSpPr>
            <p:cNvPr id="62" name="Group 61">
              <a:extLst>
                <a:ext uri="{FF2B5EF4-FFF2-40B4-BE49-F238E27FC236}">
                  <a16:creationId xmlns:a16="http://schemas.microsoft.com/office/drawing/2014/main" id="{C0C04DDF-6A6F-3B98-1A7E-AFC287C71177}"/>
                </a:ext>
              </a:extLst>
            </p:cNvPr>
            <p:cNvGrpSpPr/>
            <p:nvPr/>
          </p:nvGrpSpPr>
          <p:grpSpPr>
            <a:xfrm>
              <a:off x="285611" y="5260781"/>
              <a:ext cx="2309598" cy="982143"/>
              <a:chOff x="285611" y="5260781"/>
              <a:chExt cx="2309598" cy="982143"/>
            </a:xfrm>
          </p:grpSpPr>
          <p:sp>
            <p:nvSpPr>
              <p:cNvPr id="23" name="Rectangle: Rounded Corners 22">
                <a:extLst>
                  <a:ext uri="{FF2B5EF4-FFF2-40B4-BE49-F238E27FC236}">
                    <a16:creationId xmlns:a16="http://schemas.microsoft.com/office/drawing/2014/main" id="{9943566A-3F0A-EAC2-579F-DB5FF9D5E749}"/>
                  </a:ext>
                </a:extLst>
              </p:cNvPr>
              <p:cNvSpPr/>
              <p:nvPr/>
            </p:nvSpPr>
            <p:spPr>
              <a:xfrm>
                <a:off x="625036" y="5260781"/>
                <a:ext cx="642277" cy="249245"/>
              </a:xfrm>
              <a:prstGeom prst="roundRect">
                <a:avLst/>
              </a:prstGeom>
              <a:solidFill>
                <a:srgbClr val="AEB6BF"/>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ckwell Condensed" panose="02060603050405020104" pitchFamily="18" charset="0"/>
                  </a:rPr>
                  <a:t>Tasks</a:t>
                </a:r>
              </a:p>
            </p:txBody>
          </p:sp>
          <p:sp>
            <p:nvSpPr>
              <p:cNvPr id="26" name="Rectangle: Rounded Corners 25">
                <a:extLst>
                  <a:ext uri="{FF2B5EF4-FFF2-40B4-BE49-F238E27FC236}">
                    <a16:creationId xmlns:a16="http://schemas.microsoft.com/office/drawing/2014/main" id="{DB0EE15D-881B-4E6A-E1C3-9FC3F55342ED}"/>
                  </a:ext>
                </a:extLst>
              </p:cNvPr>
              <p:cNvSpPr/>
              <p:nvPr/>
            </p:nvSpPr>
            <p:spPr>
              <a:xfrm>
                <a:off x="292256" y="5647582"/>
                <a:ext cx="2002311" cy="264088"/>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100" i="1" dirty="0">
                    <a:latin typeface="Rockwell Condensed" panose="02060603050405020104" pitchFamily="18" charset="0"/>
                  </a:rPr>
                  <a:t>Task a sensor for post-strike collection</a:t>
                </a:r>
              </a:p>
            </p:txBody>
          </p:sp>
          <p:sp>
            <p:nvSpPr>
              <p:cNvPr id="60" name="Rectangle: Rounded Corners 59">
                <a:extLst>
                  <a:ext uri="{FF2B5EF4-FFF2-40B4-BE49-F238E27FC236}">
                    <a16:creationId xmlns:a16="http://schemas.microsoft.com/office/drawing/2014/main" id="{0BF62D6B-7CCC-F038-B92D-50EFB6E1EC81}"/>
                  </a:ext>
                </a:extLst>
              </p:cNvPr>
              <p:cNvSpPr/>
              <p:nvPr/>
            </p:nvSpPr>
            <p:spPr>
              <a:xfrm>
                <a:off x="285611" y="5978837"/>
                <a:ext cx="2309598" cy="264087"/>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100" i="1" dirty="0">
                    <a:latin typeface="Rockwell Condensed" panose="02060603050405020104" pitchFamily="18" charset="0"/>
                  </a:rPr>
                  <a:t>Characterize battle damage via the AI model.</a:t>
                </a:r>
              </a:p>
            </p:txBody>
          </p:sp>
        </p:grpSp>
        <p:sp>
          <p:nvSpPr>
            <p:cNvPr id="10" name="Rectangle: Rounded Corners 9">
              <a:extLst>
                <a:ext uri="{FF2B5EF4-FFF2-40B4-BE49-F238E27FC236}">
                  <a16:creationId xmlns:a16="http://schemas.microsoft.com/office/drawing/2014/main" id="{06935065-E347-62D6-2AA2-54E7ECC08722}"/>
                </a:ext>
              </a:extLst>
            </p:cNvPr>
            <p:cNvSpPr/>
            <p:nvPr/>
          </p:nvSpPr>
          <p:spPr>
            <a:xfrm>
              <a:off x="2286055" y="3931474"/>
              <a:ext cx="4504985" cy="1883401"/>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dirty="0">
                  <a:latin typeface="CIDFont+F2"/>
                </a:rPr>
                <a:t>Misson Threads</a:t>
              </a:r>
            </a:p>
            <a:p>
              <a:pPr algn="ctr"/>
              <a:r>
                <a:rPr lang="en-US" sz="1200" b="1" dirty="0">
                  <a:latin typeface="CIDFont+F2"/>
                </a:rPr>
                <a:t>Each NCIP-MC mission area will contain mission threads which</a:t>
              </a:r>
            </a:p>
            <a:p>
              <a:pPr algn="ctr"/>
              <a:r>
                <a:rPr lang="en-US" sz="1200" b="1" i="1" dirty="0">
                  <a:latin typeface="CIDFont+F2"/>
                </a:rPr>
                <a:t>“…describe a set of tasks, activities, and events in an approach to conduct a mission.”</a:t>
              </a:r>
            </a:p>
            <a:p>
              <a:pPr algn="ctr"/>
              <a:endParaRPr lang="en-US" sz="1400" b="1" u="sng" dirty="0">
                <a:latin typeface="Rockwell Condensed" panose="02060603050405020104" pitchFamily="18" charset="0"/>
              </a:endParaRPr>
            </a:p>
          </p:txBody>
        </p:sp>
        <p:cxnSp>
          <p:nvCxnSpPr>
            <p:cNvPr id="19" name="Connector: Elbow 18">
              <a:extLst>
                <a:ext uri="{FF2B5EF4-FFF2-40B4-BE49-F238E27FC236}">
                  <a16:creationId xmlns:a16="http://schemas.microsoft.com/office/drawing/2014/main" id="{470F5079-05C2-2F6C-9E91-2FEDB4FB193C}"/>
                </a:ext>
              </a:extLst>
            </p:cNvPr>
            <p:cNvCxnSpPr>
              <a:cxnSpLocks/>
              <a:stCxn id="12" idx="2"/>
              <a:endCxn id="14" idx="1"/>
            </p:cNvCxnSpPr>
            <p:nvPr/>
          </p:nvCxnSpPr>
          <p:spPr>
            <a:xfrm rot="16200000" flipH="1">
              <a:off x="3835991" y="5145116"/>
              <a:ext cx="286391" cy="274695"/>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20" name="Connector: Elbow 19">
              <a:extLst>
                <a:ext uri="{FF2B5EF4-FFF2-40B4-BE49-F238E27FC236}">
                  <a16:creationId xmlns:a16="http://schemas.microsoft.com/office/drawing/2014/main" id="{F6A9066E-FE2E-0CC7-D0B9-A1961DB5ECD1}"/>
                </a:ext>
              </a:extLst>
            </p:cNvPr>
            <p:cNvCxnSpPr>
              <a:cxnSpLocks/>
              <a:stCxn id="17" idx="2"/>
              <a:endCxn id="14" idx="3"/>
            </p:cNvCxnSpPr>
            <p:nvPr/>
          </p:nvCxnSpPr>
          <p:spPr>
            <a:xfrm rot="5400000">
              <a:off x="4752964" y="5145116"/>
              <a:ext cx="286391" cy="274696"/>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21" name="Connector: Elbow 20">
              <a:extLst>
                <a:ext uri="{FF2B5EF4-FFF2-40B4-BE49-F238E27FC236}">
                  <a16:creationId xmlns:a16="http://schemas.microsoft.com/office/drawing/2014/main" id="{7AAA0349-B312-EB26-7C63-73218A383BF9}"/>
                </a:ext>
              </a:extLst>
            </p:cNvPr>
            <p:cNvCxnSpPr>
              <a:cxnSpLocks/>
              <a:stCxn id="17" idx="3"/>
              <a:endCxn id="16" idx="0"/>
            </p:cNvCxnSpPr>
            <p:nvPr/>
          </p:nvCxnSpPr>
          <p:spPr>
            <a:xfrm>
              <a:off x="5354645" y="4997101"/>
              <a:ext cx="274695" cy="286390"/>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sp>
          <p:nvSpPr>
            <p:cNvPr id="12" name="Rectangle: Rounded Corners 11">
              <a:extLst>
                <a:ext uri="{FF2B5EF4-FFF2-40B4-BE49-F238E27FC236}">
                  <a16:creationId xmlns:a16="http://schemas.microsoft.com/office/drawing/2014/main" id="{FE4B78F3-7129-6FFB-BFC5-3BF9F9D0438A}"/>
                </a:ext>
              </a:extLst>
            </p:cNvPr>
            <p:cNvSpPr/>
            <p:nvPr/>
          </p:nvSpPr>
          <p:spPr>
            <a:xfrm>
              <a:off x="3520700" y="4854932"/>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1</a:t>
              </a:r>
            </a:p>
          </p:txBody>
        </p:sp>
        <p:sp>
          <p:nvSpPr>
            <p:cNvPr id="16" name="Rectangle: Rounded Corners 15">
              <a:extLst>
                <a:ext uri="{FF2B5EF4-FFF2-40B4-BE49-F238E27FC236}">
                  <a16:creationId xmlns:a16="http://schemas.microsoft.com/office/drawing/2014/main" id="{FB05DA62-9528-5191-B0D4-22DEFDBA92C0}"/>
                </a:ext>
              </a:extLst>
            </p:cNvPr>
            <p:cNvSpPr/>
            <p:nvPr/>
          </p:nvSpPr>
          <p:spPr>
            <a:xfrm>
              <a:off x="5308201" y="5283491"/>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4</a:t>
              </a:r>
            </a:p>
          </p:txBody>
        </p:sp>
        <p:cxnSp>
          <p:nvCxnSpPr>
            <p:cNvPr id="43" name="Connector: Elbow 42">
              <a:extLst>
                <a:ext uri="{FF2B5EF4-FFF2-40B4-BE49-F238E27FC236}">
                  <a16:creationId xmlns:a16="http://schemas.microsoft.com/office/drawing/2014/main" id="{935E430F-A34A-91AF-D16A-20A314DE0E0F}"/>
                </a:ext>
              </a:extLst>
            </p:cNvPr>
            <p:cNvCxnSpPr>
              <a:cxnSpLocks/>
              <a:stCxn id="14" idx="0"/>
              <a:endCxn id="17" idx="1"/>
            </p:cNvCxnSpPr>
            <p:nvPr/>
          </p:nvCxnSpPr>
          <p:spPr>
            <a:xfrm rot="5400000" flipH="1" flipV="1">
              <a:off x="4431825" y="5002949"/>
              <a:ext cx="286390" cy="274695"/>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sp>
          <p:nvSpPr>
            <p:cNvPr id="14" name="Rectangle: Rounded Corners 13">
              <a:extLst>
                <a:ext uri="{FF2B5EF4-FFF2-40B4-BE49-F238E27FC236}">
                  <a16:creationId xmlns:a16="http://schemas.microsoft.com/office/drawing/2014/main" id="{D12B86F7-5C39-CCE0-F462-C6F405E2987A}"/>
                </a:ext>
              </a:extLst>
            </p:cNvPr>
            <p:cNvSpPr/>
            <p:nvPr/>
          </p:nvSpPr>
          <p:spPr>
            <a:xfrm>
              <a:off x="4116534" y="5283491"/>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2</a:t>
              </a:r>
            </a:p>
          </p:txBody>
        </p:sp>
        <p:sp>
          <p:nvSpPr>
            <p:cNvPr id="17" name="Rectangle: Rounded Corners 16">
              <a:extLst>
                <a:ext uri="{FF2B5EF4-FFF2-40B4-BE49-F238E27FC236}">
                  <a16:creationId xmlns:a16="http://schemas.microsoft.com/office/drawing/2014/main" id="{A5FDFE84-65CB-429F-EA07-9B9EF59D44A7}"/>
                </a:ext>
              </a:extLst>
            </p:cNvPr>
            <p:cNvSpPr/>
            <p:nvPr/>
          </p:nvSpPr>
          <p:spPr>
            <a:xfrm>
              <a:off x="4712368" y="4854932"/>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3</a:t>
              </a:r>
            </a:p>
          </p:txBody>
        </p:sp>
        <p:cxnSp>
          <p:nvCxnSpPr>
            <p:cNvPr id="113" name="Straight Arrow Connector 112">
              <a:extLst>
                <a:ext uri="{FF2B5EF4-FFF2-40B4-BE49-F238E27FC236}">
                  <a16:creationId xmlns:a16="http://schemas.microsoft.com/office/drawing/2014/main" id="{A665FD93-60E8-A44D-3C73-A3540D9C5FE2}"/>
                </a:ext>
              </a:extLst>
            </p:cNvPr>
            <p:cNvCxnSpPr>
              <a:cxnSpLocks/>
              <a:stCxn id="26" idx="3"/>
              <a:endCxn id="12" idx="1"/>
            </p:cNvCxnSpPr>
            <p:nvPr/>
          </p:nvCxnSpPr>
          <p:spPr>
            <a:xfrm flipV="1">
              <a:off x="2294567" y="4997101"/>
              <a:ext cx="1226133" cy="782525"/>
            </a:xfrm>
            <a:prstGeom prst="straightConnector1">
              <a:avLst/>
            </a:prstGeom>
            <a:ln>
              <a:solidFill>
                <a:srgbClr val="28323B"/>
              </a:solidFill>
              <a:tailEnd type="triangle"/>
            </a:ln>
            <a:effectLst>
              <a:glow rad="63500">
                <a:srgbClr val="61E8FF"/>
              </a:glo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97610E9-63E1-3256-03F1-D539050CC3C2}"/>
                </a:ext>
              </a:extLst>
            </p:cNvPr>
            <p:cNvCxnSpPr>
              <a:cxnSpLocks/>
              <a:stCxn id="60" idx="3"/>
              <a:endCxn id="14" idx="2"/>
            </p:cNvCxnSpPr>
            <p:nvPr/>
          </p:nvCxnSpPr>
          <p:spPr>
            <a:xfrm flipV="1">
              <a:off x="2595209" y="5567828"/>
              <a:ext cx="1842464" cy="543053"/>
            </a:xfrm>
            <a:prstGeom prst="straightConnector1">
              <a:avLst/>
            </a:prstGeom>
            <a:ln>
              <a:solidFill>
                <a:srgbClr val="28323B"/>
              </a:solidFill>
              <a:tailEnd type="triangle"/>
            </a:ln>
            <a:effectLst>
              <a:glow rad="63500">
                <a:srgbClr val="61E8FF"/>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AC00613-131C-38A3-C663-71076BC01AA4}"/>
              </a:ext>
            </a:extLst>
          </p:cNvPr>
          <p:cNvGrpSpPr/>
          <p:nvPr/>
        </p:nvGrpSpPr>
        <p:grpSpPr>
          <a:xfrm>
            <a:off x="7781371" y="1295181"/>
            <a:ext cx="4158231" cy="3844089"/>
            <a:chOff x="7781371" y="1295181"/>
            <a:chExt cx="4158231" cy="3844089"/>
          </a:xfrm>
        </p:grpSpPr>
        <p:sp>
          <p:nvSpPr>
            <p:cNvPr id="75" name="Rectangle: Rounded Corners 74">
              <a:extLst>
                <a:ext uri="{FF2B5EF4-FFF2-40B4-BE49-F238E27FC236}">
                  <a16:creationId xmlns:a16="http://schemas.microsoft.com/office/drawing/2014/main" id="{5BBB699A-8601-B804-8BB2-116ECCD8E331}"/>
                </a:ext>
              </a:extLst>
            </p:cNvPr>
            <p:cNvSpPr/>
            <p:nvPr/>
          </p:nvSpPr>
          <p:spPr>
            <a:xfrm>
              <a:off x="7786511" y="1295181"/>
              <a:ext cx="4153091" cy="2866814"/>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dirty="0">
                  <a:latin typeface="CIDFont+F2"/>
                </a:rPr>
                <a:t>Misson Engineering Threads</a:t>
              </a:r>
            </a:p>
            <a:p>
              <a:pPr algn="ctr"/>
              <a:r>
                <a:rPr lang="en-US" sz="1200" b="1" dirty="0">
                  <a:latin typeface="CIDFont+F2"/>
                </a:rPr>
                <a:t>The solutions analysis phase will </a:t>
              </a:r>
            </a:p>
            <a:p>
              <a:pPr algn="ctr"/>
              <a:r>
                <a:rPr lang="en-US" sz="1200" b="1" i="1" dirty="0">
                  <a:latin typeface="CIDFont+F2"/>
                </a:rPr>
                <a:t>“…assign the actors—people, systems, organizations, etc.—that perform the tasks, activities, and events in the approach to  conduct a mission.”</a:t>
              </a:r>
            </a:p>
            <a:p>
              <a:pPr algn="ctr"/>
              <a:endParaRPr lang="en-US" sz="1200" b="1" dirty="0">
                <a:latin typeface="CIDFont+F2"/>
              </a:endParaRPr>
            </a:p>
          </p:txBody>
        </p:sp>
        <p:cxnSp>
          <p:nvCxnSpPr>
            <p:cNvPr id="76" name="Connector: Elbow 75">
              <a:extLst>
                <a:ext uri="{FF2B5EF4-FFF2-40B4-BE49-F238E27FC236}">
                  <a16:creationId xmlns:a16="http://schemas.microsoft.com/office/drawing/2014/main" id="{08E06BFF-9FA4-7DEE-B2D8-EB1A6252E417}"/>
                </a:ext>
              </a:extLst>
            </p:cNvPr>
            <p:cNvCxnSpPr>
              <a:cxnSpLocks/>
              <a:stCxn id="79" idx="2"/>
              <a:endCxn id="82" idx="1"/>
            </p:cNvCxnSpPr>
            <p:nvPr/>
          </p:nvCxnSpPr>
          <p:spPr>
            <a:xfrm rot="16200000" flipH="1">
              <a:off x="9053905" y="2916483"/>
              <a:ext cx="286391" cy="274695"/>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77" name="Connector: Elbow 76">
              <a:extLst>
                <a:ext uri="{FF2B5EF4-FFF2-40B4-BE49-F238E27FC236}">
                  <a16:creationId xmlns:a16="http://schemas.microsoft.com/office/drawing/2014/main" id="{2BEAFA41-E389-85CD-00D2-ED15DF262FC2}"/>
                </a:ext>
              </a:extLst>
            </p:cNvPr>
            <p:cNvCxnSpPr>
              <a:cxnSpLocks/>
              <a:stCxn id="83" idx="2"/>
              <a:endCxn id="82" idx="3"/>
            </p:cNvCxnSpPr>
            <p:nvPr/>
          </p:nvCxnSpPr>
          <p:spPr>
            <a:xfrm rot="5400000">
              <a:off x="9970878" y="2916483"/>
              <a:ext cx="286391" cy="274696"/>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78" name="Connector: Elbow 77">
              <a:extLst>
                <a:ext uri="{FF2B5EF4-FFF2-40B4-BE49-F238E27FC236}">
                  <a16:creationId xmlns:a16="http://schemas.microsoft.com/office/drawing/2014/main" id="{8DA6D04C-C401-D646-2E4D-FF26C8FC19CE}"/>
                </a:ext>
              </a:extLst>
            </p:cNvPr>
            <p:cNvCxnSpPr>
              <a:cxnSpLocks/>
              <a:stCxn id="83" idx="3"/>
              <a:endCxn id="80" idx="0"/>
            </p:cNvCxnSpPr>
            <p:nvPr/>
          </p:nvCxnSpPr>
          <p:spPr>
            <a:xfrm>
              <a:off x="10572559" y="2768468"/>
              <a:ext cx="274695" cy="286390"/>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81" name="Connector: Elbow 80">
              <a:extLst>
                <a:ext uri="{FF2B5EF4-FFF2-40B4-BE49-F238E27FC236}">
                  <a16:creationId xmlns:a16="http://schemas.microsoft.com/office/drawing/2014/main" id="{84E67506-ED87-D3C1-08F4-B57BA4EAD0D4}"/>
                </a:ext>
              </a:extLst>
            </p:cNvPr>
            <p:cNvCxnSpPr>
              <a:cxnSpLocks/>
              <a:stCxn id="82" idx="0"/>
              <a:endCxn id="83" idx="1"/>
            </p:cNvCxnSpPr>
            <p:nvPr/>
          </p:nvCxnSpPr>
          <p:spPr>
            <a:xfrm rot="5400000" flipH="1" flipV="1">
              <a:off x="9649739" y="2774316"/>
              <a:ext cx="286390" cy="274695"/>
            </a:xfrm>
            <a:prstGeom prst="bentConnector2">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92" name="Straight Arrow Connector 91">
              <a:extLst>
                <a:ext uri="{FF2B5EF4-FFF2-40B4-BE49-F238E27FC236}">
                  <a16:creationId xmlns:a16="http://schemas.microsoft.com/office/drawing/2014/main" id="{E91CB197-3384-C0F5-6776-FF43E53ABDAB}"/>
                </a:ext>
              </a:extLst>
            </p:cNvPr>
            <p:cNvCxnSpPr>
              <a:cxnSpLocks/>
              <a:stCxn id="35" idx="3"/>
              <a:endCxn id="87" idx="2"/>
            </p:cNvCxnSpPr>
            <p:nvPr/>
          </p:nvCxnSpPr>
          <p:spPr>
            <a:xfrm flipV="1">
              <a:off x="7781371" y="3633138"/>
              <a:ext cx="876059" cy="733274"/>
            </a:xfrm>
            <a:prstGeom prst="straightConnector1">
              <a:avLst/>
            </a:prstGeom>
            <a:ln>
              <a:solidFill>
                <a:srgbClr val="28323B"/>
              </a:solidFill>
              <a:tailEnd type="triangle"/>
            </a:ln>
            <a:effectLst>
              <a:glow rad="63500">
                <a:srgbClr val="61E8FF"/>
              </a:glow>
            </a:effectLst>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DCBD3F1-9BEE-87E5-3CB1-8BD416B7EB6B}"/>
                </a:ext>
              </a:extLst>
            </p:cNvPr>
            <p:cNvCxnSpPr>
              <a:cxnSpLocks/>
              <a:stCxn id="35" idx="3"/>
              <a:endCxn id="88" idx="1"/>
            </p:cNvCxnSpPr>
            <p:nvPr/>
          </p:nvCxnSpPr>
          <p:spPr>
            <a:xfrm flipV="1">
              <a:off x="7781371" y="3874387"/>
              <a:ext cx="1186027" cy="492025"/>
            </a:xfrm>
            <a:prstGeom prst="straightConnector1">
              <a:avLst/>
            </a:prstGeom>
            <a:ln>
              <a:solidFill>
                <a:srgbClr val="28323B"/>
              </a:solidFill>
              <a:tailEnd type="triangle"/>
            </a:ln>
            <a:effectLst>
              <a:glow rad="63500">
                <a:srgbClr val="61E8FF"/>
              </a:glow>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04DBB39-93BD-91F5-EF59-6D2460C149BC}"/>
                </a:ext>
              </a:extLst>
            </p:cNvPr>
            <p:cNvCxnSpPr>
              <a:cxnSpLocks/>
              <a:stCxn id="37" idx="3"/>
              <a:endCxn id="85" idx="2"/>
            </p:cNvCxnSpPr>
            <p:nvPr/>
          </p:nvCxnSpPr>
          <p:spPr>
            <a:xfrm flipV="1">
              <a:off x="7836945" y="3684635"/>
              <a:ext cx="2367171" cy="1454635"/>
            </a:xfrm>
            <a:prstGeom prst="straightConnector1">
              <a:avLst/>
            </a:prstGeom>
            <a:ln>
              <a:solidFill>
                <a:srgbClr val="28323B"/>
              </a:solidFill>
              <a:tailEnd type="triangle"/>
            </a:ln>
            <a:effectLst>
              <a:glow rad="63500">
                <a:srgbClr val="61E8FF"/>
              </a:glow>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681876B-42BE-026A-47D9-FA8C06BB8DF6}"/>
                </a:ext>
              </a:extLst>
            </p:cNvPr>
            <p:cNvCxnSpPr>
              <a:cxnSpLocks/>
              <a:stCxn id="37" idx="3"/>
              <a:endCxn id="86" idx="2"/>
            </p:cNvCxnSpPr>
            <p:nvPr/>
          </p:nvCxnSpPr>
          <p:spPr>
            <a:xfrm flipV="1">
              <a:off x="7836945" y="3982997"/>
              <a:ext cx="3056753" cy="1156273"/>
            </a:xfrm>
            <a:prstGeom prst="straightConnector1">
              <a:avLst/>
            </a:prstGeom>
            <a:ln>
              <a:solidFill>
                <a:srgbClr val="28323B"/>
              </a:solidFill>
              <a:tailEnd type="triangle"/>
            </a:ln>
            <a:effectLst>
              <a:glow rad="63500">
                <a:srgbClr val="61E8FF"/>
              </a:glow>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E8A89165-AC85-0179-BB1F-9929DBAF548C}"/>
                </a:ext>
              </a:extLst>
            </p:cNvPr>
            <p:cNvCxnSpPr>
              <a:stCxn id="87" idx="0"/>
              <a:endCxn id="79" idx="2"/>
            </p:cNvCxnSpPr>
            <p:nvPr/>
          </p:nvCxnSpPr>
          <p:spPr>
            <a:xfrm flipV="1">
              <a:off x="8657430" y="2910636"/>
              <a:ext cx="402323" cy="516515"/>
            </a:xfrm>
            <a:prstGeom prst="straightConnector1">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125" name="Straight Arrow Connector 124">
              <a:extLst>
                <a:ext uri="{FF2B5EF4-FFF2-40B4-BE49-F238E27FC236}">
                  <a16:creationId xmlns:a16="http://schemas.microsoft.com/office/drawing/2014/main" id="{A696C776-4ECE-94F9-5C0C-DAE5EAF1B837}"/>
                </a:ext>
              </a:extLst>
            </p:cNvPr>
            <p:cNvCxnSpPr>
              <a:cxnSpLocks/>
              <a:stCxn id="88" idx="0"/>
              <a:endCxn id="82" idx="2"/>
            </p:cNvCxnSpPr>
            <p:nvPr/>
          </p:nvCxnSpPr>
          <p:spPr>
            <a:xfrm flipV="1">
              <a:off x="9259342" y="3339195"/>
              <a:ext cx="396245" cy="432198"/>
            </a:xfrm>
            <a:prstGeom prst="straightConnector1">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128" name="Straight Arrow Connector 127">
              <a:extLst>
                <a:ext uri="{FF2B5EF4-FFF2-40B4-BE49-F238E27FC236}">
                  <a16:creationId xmlns:a16="http://schemas.microsoft.com/office/drawing/2014/main" id="{59CD6F44-9DBE-4054-2EB4-EF70D5297849}"/>
                </a:ext>
              </a:extLst>
            </p:cNvPr>
            <p:cNvCxnSpPr>
              <a:cxnSpLocks/>
              <a:stCxn id="88" idx="3"/>
              <a:endCxn id="83" idx="2"/>
            </p:cNvCxnSpPr>
            <p:nvPr/>
          </p:nvCxnSpPr>
          <p:spPr>
            <a:xfrm flipV="1">
              <a:off x="9551286" y="2910636"/>
              <a:ext cx="700135" cy="963751"/>
            </a:xfrm>
            <a:prstGeom prst="straightConnector1">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131" name="Straight Arrow Connector 130">
              <a:extLst>
                <a:ext uri="{FF2B5EF4-FFF2-40B4-BE49-F238E27FC236}">
                  <a16:creationId xmlns:a16="http://schemas.microsoft.com/office/drawing/2014/main" id="{6767B1DF-80F8-9797-BCED-FBB2744976A1}"/>
                </a:ext>
              </a:extLst>
            </p:cNvPr>
            <p:cNvCxnSpPr>
              <a:cxnSpLocks/>
              <a:stCxn id="85" idx="0"/>
            </p:cNvCxnSpPr>
            <p:nvPr/>
          </p:nvCxnSpPr>
          <p:spPr>
            <a:xfrm flipV="1">
              <a:off x="10204116" y="2940649"/>
              <a:ext cx="53383" cy="537999"/>
            </a:xfrm>
            <a:prstGeom prst="straightConnector1">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134" name="Straight Arrow Connector 133">
              <a:extLst>
                <a:ext uri="{FF2B5EF4-FFF2-40B4-BE49-F238E27FC236}">
                  <a16:creationId xmlns:a16="http://schemas.microsoft.com/office/drawing/2014/main" id="{ACC9D41A-0CAF-BB38-3460-772133D8BCB0}"/>
                </a:ext>
              </a:extLst>
            </p:cNvPr>
            <p:cNvCxnSpPr>
              <a:cxnSpLocks/>
              <a:stCxn id="85" idx="3"/>
              <a:endCxn id="80" idx="2"/>
            </p:cNvCxnSpPr>
            <p:nvPr/>
          </p:nvCxnSpPr>
          <p:spPr>
            <a:xfrm flipV="1">
              <a:off x="10525254" y="3339195"/>
              <a:ext cx="322000" cy="242447"/>
            </a:xfrm>
            <a:prstGeom prst="straightConnector1">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cxnSp>
          <p:nvCxnSpPr>
            <p:cNvPr id="137" name="Straight Arrow Connector 136">
              <a:extLst>
                <a:ext uri="{FF2B5EF4-FFF2-40B4-BE49-F238E27FC236}">
                  <a16:creationId xmlns:a16="http://schemas.microsoft.com/office/drawing/2014/main" id="{F7688E00-FBA0-DF38-DE4F-966DD99AC948}"/>
                </a:ext>
              </a:extLst>
            </p:cNvPr>
            <p:cNvCxnSpPr>
              <a:cxnSpLocks/>
              <a:stCxn id="86" idx="0"/>
              <a:endCxn id="80" idx="2"/>
            </p:cNvCxnSpPr>
            <p:nvPr/>
          </p:nvCxnSpPr>
          <p:spPr>
            <a:xfrm flipH="1" flipV="1">
              <a:off x="10847254" y="3339195"/>
              <a:ext cx="46444" cy="437815"/>
            </a:xfrm>
            <a:prstGeom prst="straightConnector1">
              <a:avLst/>
            </a:prstGeom>
            <a:solidFill>
              <a:srgbClr val="FFBF00">
                <a:alpha val="73000"/>
              </a:srgbClr>
            </a:solidFill>
            <a:ln>
              <a:solidFill>
                <a:srgbClr val="AEB6BF"/>
              </a:solidFill>
              <a:miter lim="800000"/>
              <a:tailEnd type="triangle"/>
            </a:ln>
            <a:effectLst>
              <a:glow rad="38100">
                <a:srgbClr val="353637"/>
              </a:glow>
            </a:effectLst>
          </p:spPr>
          <p:style>
            <a:lnRef idx="2">
              <a:schemeClr val="accent1">
                <a:shade val="15000"/>
              </a:schemeClr>
            </a:lnRef>
            <a:fillRef idx="1">
              <a:schemeClr val="accent1"/>
            </a:fillRef>
            <a:effectRef idx="0">
              <a:schemeClr val="accent1"/>
            </a:effectRef>
            <a:fontRef idx="minor">
              <a:schemeClr val="lt1"/>
            </a:fontRef>
          </p:style>
        </p:cxnSp>
        <p:sp>
          <p:nvSpPr>
            <p:cNvPr id="79" name="Rectangle: Rounded Corners 78">
              <a:extLst>
                <a:ext uri="{FF2B5EF4-FFF2-40B4-BE49-F238E27FC236}">
                  <a16:creationId xmlns:a16="http://schemas.microsoft.com/office/drawing/2014/main" id="{D24F05CE-285D-CA4B-EDFD-0A0CD60DD87B}"/>
                </a:ext>
              </a:extLst>
            </p:cNvPr>
            <p:cNvSpPr/>
            <p:nvPr/>
          </p:nvSpPr>
          <p:spPr>
            <a:xfrm>
              <a:off x="8738614" y="2626299"/>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1</a:t>
              </a:r>
            </a:p>
          </p:txBody>
        </p:sp>
        <p:sp>
          <p:nvSpPr>
            <p:cNvPr id="80" name="Rectangle: Rounded Corners 79">
              <a:extLst>
                <a:ext uri="{FF2B5EF4-FFF2-40B4-BE49-F238E27FC236}">
                  <a16:creationId xmlns:a16="http://schemas.microsoft.com/office/drawing/2014/main" id="{A59ED98C-BE87-E785-9A53-01E18D408B11}"/>
                </a:ext>
              </a:extLst>
            </p:cNvPr>
            <p:cNvSpPr/>
            <p:nvPr/>
          </p:nvSpPr>
          <p:spPr>
            <a:xfrm>
              <a:off x="10526115" y="3054858"/>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4</a:t>
              </a:r>
            </a:p>
          </p:txBody>
        </p:sp>
        <p:sp>
          <p:nvSpPr>
            <p:cNvPr id="82" name="Rectangle: Rounded Corners 81">
              <a:extLst>
                <a:ext uri="{FF2B5EF4-FFF2-40B4-BE49-F238E27FC236}">
                  <a16:creationId xmlns:a16="http://schemas.microsoft.com/office/drawing/2014/main" id="{750EBC82-376F-5DDD-1DD7-C82855D46522}"/>
                </a:ext>
              </a:extLst>
            </p:cNvPr>
            <p:cNvSpPr/>
            <p:nvPr/>
          </p:nvSpPr>
          <p:spPr>
            <a:xfrm>
              <a:off x="9334448" y="3054858"/>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2</a:t>
              </a:r>
            </a:p>
          </p:txBody>
        </p:sp>
        <p:sp>
          <p:nvSpPr>
            <p:cNvPr id="83" name="Rectangle: Rounded Corners 82">
              <a:extLst>
                <a:ext uri="{FF2B5EF4-FFF2-40B4-BE49-F238E27FC236}">
                  <a16:creationId xmlns:a16="http://schemas.microsoft.com/office/drawing/2014/main" id="{CAE54AAF-CFCF-8BB1-C9B4-7A2DC053DB8E}"/>
                </a:ext>
              </a:extLst>
            </p:cNvPr>
            <p:cNvSpPr/>
            <p:nvPr/>
          </p:nvSpPr>
          <p:spPr>
            <a:xfrm>
              <a:off x="9930282" y="2626299"/>
              <a:ext cx="642277" cy="284337"/>
            </a:xfrm>
            <a:prstGeom prst="roundRect">
              <a:avLst/>
            </a:prstGeom>
            <a:solidFill>
              <a:srgbClr val="1A2D3D">
                <a:alpha val="69804"/>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400" dirty="0">
                  <a:solidFill>
                    <a:schemeClr val="bg1"/>
                  </a:solidFill>
                  <a:latin typeface="Rockwell Condensed" panose="02060603050405020104" pitchFamily="18" charset="0"/>
                </a:rPr>
                <a:t>Task 3</a:t>
              </a:r>
            </a:p>
          </p:txBody>
        </p:sp>
        <p:sp>
          <p:nvSpPr>
            <p:cNvPr id="85" name="Rectangle: Rounded Corners 84">
              <a:extLst>
                <a:ext uri="{FF2B5EF4-FFF2-40B4-BE49-F238E27FC236}">
                  <a16:creationId xmlns:a16="http://schemas.microsoft.com/office/drawing/2014/main" id="{18F8907B-033D-1B7D-4F32-6D234E325FF9}"/>
                </a:ext>
              </a:extLst>
            </p:cNvPr>
            <p:cNvSpPr/>
            <p:nvPr/>
          </p:nvSpPr>
          <p:spPr>
            <a:xfrm>
              <a:off x="9882977" y="3478648"/>
              <a:ext cx="642277"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System 1</a:t>
              </a:r>
            </a:p>
          </p:txBody>
        </p:sp>
        <p:sp>
          <p:nvSpPr>
            <p:cNvPr id="86" name="Rectangle: Rounded Corners 85">
              <a:extLst>
                <a:ext uri="{FF2B5EF4-FFF2-40B4-BE49-F238E27FC236}">
                  <a16:creationId xmlns:a16="http://schemas.microsoft.com/office/drawing/2014/main" id="{F8BF8467-82D0-AA96-936C-05052204EEC1}"/>
                </a:ext>
              </a:extLst>
            </p:cNvPr>
            <p:cNvSpPr/>
            <p:nvPr/>
          </p:nvSpPr>
          <p:spPr>
            <a:xfrm>
              <a:off x="10572559" y="3777010"/>
              <a:ext cx="642277"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System 2</a:t>
              </a:r>
            </a:p>
          </p:txBody>
        </p:sp>
        <p:sp>
          <p:nvSpPr>
            <p:cNvPr id="87" name="Rectangle: Rounded Corners 86">
              <a:extLst>
                <a:ext uri="{FF2B5EF4-FFF2-40B4-BE49-F238E27FC236}">
                  <a16:creationId xmlns:a16="http://schemas.microsoft.com/office/drawing/2014/main" id="{F2D1C802-C2DA-2410-FE9D-9538254D3D43}"/>
                </a:ext>
              </a:extLst>
            </p:cNvPr>
            <p:cNvSpPr/>
            <p:nvPr/>
          </p:nvSpPr>
          <p:spPr>
            <a:xfrm>
              <a:off x="8365486" y="3427151"/>
              <a:ext cx="583888"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Unit 1</a:t>
              </a:r>
            </a:p>
          </p:txBody>
        </p:sp>
        <p:sp>
          <p:nvSpPr>
            <p:cNvPr id="88" name="Rectangle: Rounded Corners 87">
              <a:extLst>
                <a:ext uri="{FF2B5EF4-FFF2-40B4-BE49-F238E27FC236}">
                  <a16:creationId xmlns:a16="http://schemas.microsoft.com/office/drawing/2014/main" id="{E7B14216-B225-697C-630A-387712E558CF}"/>
                </a:ext>
              </a:extLst>
            </p:cNvPr>
            <p:cNvSpPr/>
            <p:nvPr/>
          </p:nvSpPr>
          <p:spPr>
            <a:xfrm>
              <a:off x="8967398" y="3771393"/>
              <a:ext cx="583888" cy="205987"/>
            </a:xfrm>
            <a:prstGeom prst="roundRect">
              <a:avLst/>
            </a:prstGeom>
            <a:solidFill>
              <a:srgbClr val="D9D9D9">
                <a:alpha val="89804"/>
              </a:srgbClr>
            </a:solidFill>
            <a:ln>
              <a:solidFill>
                <a:srgbClr val="61E8FF"/>
              </a:solidFill>
            </a:ln>
            <a:effectLst>
              <a:glow rad="25400">
                <a:srgbClr val="363739"/>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i="1" dirty="0">
                  <a:solidFill>
                    <a:schemeClr val="tx1"/>
                  </a:solidFill>
                  <a:latin typeface="CIDFont+F2"/>
                </a:rPr>
                <a:t>Unit 2</a:t>
              </a:r>
            </a:p>
          </p:txBody>
        </p:sp>
      </p:grpSp>
      <p:sp>
        <p:nvSpPr>
          <p:cNvPr id="4" name="Rectangle: Rounded Corners 3">
            <a:extLst>
              <a:ext uri="{FF2B5EF4-FFF2-40B4-BE49-F238E27FC236}">
                <a16:creationId xmlns:a16="http://schemas.microsoft.com/office/drawing/2014/main" id="{6F482E09-8CE4-CF05-F867-15D607ABBA61}"/>
              </a:ext>
            </a:extLst>
          </p:cNvPr>
          <p:cNvSpPr/>
          <p:nvPr/>
        </p:nvSpPr>
        <p:spPr>
          <a:xfrm>
            <a:off x="4714778" y="3097451"/>
            <a:ext cx="1908759" cy="415345"/>
          </a:xfrm>
          <a:prstGeom prst="roundRect">
            <a:avLst/>
          </a:prstGeom>
          <a:solidFill>
            <a:srgbClr val="1A2D3D">
              <a:alpha val="50000"/>
            </a:srgbClr>
          </a:solidFill>
          <a:ln>
            <a:solidFill>
              <a:srgbClr val="61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Rockwell Condensed" panose="02060603050405020104" pitchFamily="18" charset="0"/>
              </a:rPr>
              <a:t>Gap Analysis</a:t>
            </a:r>
          </a:p>
        </p:txBody>
      </p:sp>
    </p:spTree>
    <p:extLst>
      <p:ext uri="{BB962C8B-B14F-4D97-AF65-F5344CB8AC3E}">
        <p14:creationId xmlns:p14="http://schemas.microsoft.com/office/powerpoint/2010/main" val="409049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wipe(left)">
                                      <p:cBhvr>
                                        <p:cTn id="12" dur="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8999-848C-5A24-A981-F8E9C1DAF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698CD-3EDD-B6F0-FBD5-B33038B7F931}"/>
              </a:ext>
            </a:extLst>
          </p:cNvPr>
          <p:cNvSpPr>
            <a:spLocks noGrp="1"/>
          </p:cNvSpPr>
          <p:nvPr>
            <p:ph type="title"/>
          </p:nvPr>
        </p:nvSpPr>
        <p:spPr/>
        <p:txBody>
          <a:bodyPr/>
          <a:lstStyle/>
          <a:p>
            <a:r>
              <a:rPr lang="en-US" dirty="0"/>
              <a:t>Purpose and Agenda</a:t>
            </a:r>
          </a:p>
        </p:txBody>
      </p:sp>
      <p:sp>
        <p:nvSpPr>
          <p:cNvPr id="3" name="Content Placeholder 2">
            <a:extLst>
              <a:ext uri="{FF2B5EF4-FFF2-40B4-BE49-F238E27FC236}">
                <a16:creationId xmlns:a16="http://schemas.microsoft.com/office/drawing/2014/main" id="{00028B70-1E89-98CF-56B7-66B92AA104DC}"/>
              </a:ext>
            </a:extLst>
          </p:cNvPr>
          <p:cNvSpPr>
            <a:spLocks noGrp="1"/>
          </p:cNvSpPr>
          <p:nvPr>
            <p:ph idx="1"/>
          </p:nvPr>
        </p:nvSpPr>
        <p:spPr>
          <a:xfrm>
            <a:off x="586271" y="1595418"/>
            <a:ext cx="5239820" cy="4525963"/>
          </a:xfrm>
        </p:spPr>
        <p:txBody>
          <a:bodyPr>
            <a:normAutofit/>
          </a:bodyPr>
          <a:lstStyle/>
          <a:p>
            <a:r>
              <a:rPr lang="en-US" dirty="0"/>
              <a:t>Demonstrate how the Marine Corps is operationalizing the Joint Force Requirements Process and integrating Mission Engineering to accelerate capability development.</a:t>
            </a:r>
          </a:p>
        </p:txBody>
      </p:sp>
      <p:sp>
        <p:nvSpPr>
          <p:cNvPr id="5" name="Title 1">
            <a:extLst>
              <a:ext uri="{FF2B5EF4-FFF2-40B4-BE49-F238E27FC236}">
                <a16:creationId xmlns:a16="http://schemas.microsoft.com/office/drawing/2014/main" id="{757EC869-6F87-8333-B14D-22B33C00EBD4}"/>
              </a:ext>
            </a:extLst>
          </p:cNvPr>
          <p:cNvSpPr txBox="1">
            <a:spLocks/>
          </p:cNvSpPr>
          <p:nvPr/>
        </p:nvSpPr>
        <p:spPr>
          <a:xfrm>
            <a:off x="860022" y="893190"/>
            <a:ext cx="4692318" cy="9096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Rockwell Condensed" panose="02060603050405020104" pitchFamily="18" charset="0"/>
                <a:ea typeface="+mj-ea"/>
                <a:cs typeface="Arial" panose="020B0604020202020204" pitchFamily="34" charset="0"/>
              </a:defRPr>
            </a:lvl1pPr>
          </a:lstStyle>
          <a:p>
            <a:r>
              <a:rPr lang="en-US" sz="3200" dirty="0"/>
              <a:t>Purpose</a:t>
            </a:r>
          </a:p>
        </p:txBody>
      </p:sp>
      <p:grpSp>
        <p:nvGrpSpPr>
          <p:cNvPr id="8" name="Group 7">
            <a:extLst>
              <a:ext uri="{FF2B5EF4-FFF2-40B4-BE49-F238E27FC236}">
                <a16:creationId xmlns:a16="http://schemas.microsoft.com/office/drawing/2014/main" id="{E68FAF45-4C8B-0BE2-B5A2-A40C0CEB2ACE}"/>
              </a:ext>
            </a:extLst>
          </p:cNvPr>
          <p:cNvGrpSpPr/>
          <p:nvPr/>
        </p:nvGrpSpPr>
        <p:grpSpPr>
          <a:xfrm>
            <a:off x="6224283" y="893190"/>
            <a:ext cx="5239820" cy="5228191"/>
            <a:chOff x="6224283" y="893190"/>
            <a:chExt cx="5239820" cy="5228191"/>
          </a:xfrm>
        </p:grpSpPr>
        <p:sp>
          <p:nvSpPr>
            <p:cNvPr id="4" name="Content Placeholder 2">
              <a:extLst>
                <a:ext uri="{FF2B5EF4-FFF2-40B4-BE49-F238E27FC236}">
                  <a16:creationId xmlns:a16="http://schemas.microsoft.com/office/drawing/2014/main" id="{93E99575-E0C9-B350-2734-F6657E5B137A}"/>
                </a:ext>
              </a:extLst>
            </p:cNvPr>
            <p:cNvSpPr txBox="1">
              <a:spLocks/>
            </p:cNvSpPr>
            <p:nvPr/>
          </p:nvSpPr>
          <p:spPr>
            <a:xfrm>
              <a:off x="6224283" y="1595418"/>
              <a:ext cx="5239820" cy="4525963"/>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300"/>
                </a:spcAft>
                <a:buFontTx/>
                <a:buBlip>
                  <a:blip r:embed="rId3"/>
                </a:buBlip>
                <a:defRPr lang="en-US" sz="2400" kern="1200" smtClean="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spcBef>
                  <a:spcPts val="0"/>
                </a:spcBef>
                <a:spcAft>
                  <a:spcPts val="300"/>
                </a:spcAft>
                <a:buFontTx/>
                <a:buBlip>
                  <a:blip r:embed="rId4"/>
                </a:buBlip>
                <a:defRPr lang="en-US" sz="2000" kern="1200" smtClean="0">
                  <a:solidFill>
                    <a:schemeClr val="tx1"/>
                  </a:solidFill>
                  <a:latin typeface="Arial" panose="020B0604020202020204" pitchFamily="34" charset="0"/>
                  <a:ea typeface="+mn-ea"/>
                  <a:cs typeface="Arial" panose="020B0604020202020204" pitchFamily="34" charset="0"/>
                </a:defRPr>
              </a:lvl2pPr>
              <a:lvl3pPr marL="800100" indent="-228600" algn="l" defTabSz="914400" rtl="0" eaLnBrk="1" latinLnBrk="0" hangingPunct="1">
                <a:spcBef>
                  <a:spcPts val="0"/>
                </a:spcBef>
                <a:spcAft>
                  <a:spcPts val="300"/>
                </a:spcAft>
                <a:buFont typeface="Wingdings" panose="05000000000000000000" pitchFamily="2" charset="2"/>
                <a:buChar char="§"/>
                <a:defRPr lang="en-US" sz="1800" kern="1200" smtClean="0">
                  <a:solidFill>
                    <a:schemeClr val="tx1"/>
                  </a:solidFill>
                  <a:latin typeface="Arial" panose="020B0604020202020204" pitchFamily="34" charset="0"/>
                  <a:ea typeface="+mn-ea"/>
                  <a:cs typeface="Arial" panose="020B0604020202020204" pitchFamily="34" charset="0"/>
                </a:defRPr>
              </a:lvl3pPr>
              <a:lvl4pPr marL="1028700" indent="-228600" algn="l" defTabSz="914400" rtl="0" eaLnBrk="1" latinLnBrk="0" hangingPunct="1">
                <a:spcBef>
                  <a:spcPts val="0"/>
                </a:spcBef>
                <a:spcAft>
                  <a:spcPts val="300"/>
                </a:spcAft>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defRPr>
              </a:lvl4pPr>
              <a:lvl5pPr marL="1257300" indent="-228600" algn="l" defTabSz="914400" rtl="0" eaLnBrk="1" latinLnBrk="0" hangingPunct="1">
                <a:spcBef>
                  <a:spcPts val="0"/>
                </a:spcBef>
                <a:spcAft>
                  <a:spcPts val="300"/>
                </a:spcAft>
                <a:buFont typeface="Calibri" panose="020F050202020403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Force Development and Design</a:t>
              </a:r>
            </a:p>
            <a:p>
              <a:r>
                <a:rPr lang="en-US" dirty="0"/>
                <a:t>Accelerating the Process</a:t>
              </a:r>
            </a:p>
            <a:p>
              <a:r>
                <a:rPr lang="en-US" dirty="0"/>
                <a:t>Organizations and Roles</a:t>
              </a:r>
            </a:p>
            <a:p>
              <a:r>
                <a:rPr lang="en-US" dirty="0"/>
                <a:t>Capabilities Based Assessment</a:t>
              </a:r>
            </a:p>
            <a:p>
              <a:r>
                <a:rPr lang="en-US" dirty="0"/>
                <a:t>Mission Engineering</a:t>
              </a:r>
            </a:p>
          </p:txBody>
        </p:sp>
        <p:sp>
          <p:nvSpPr>
            <p:cNvPr id="6" name="Title 1">
              <a:extLst>
                <a:ext uri="{FF2B5EF4-FFF2-40B4-BE49-F238E27FC236}">
                  <a16:creationId xmlns:a16="http://schemas.microsoft.com/office/drawing/2014/main" id="{A233C49F-B379-0340-C225-E9B6688DD1E7}"/>
                </a:ext>
              </a:extLst>
            </p:cNvPr>
            <p:cNvSpPr txBox="1">
              <a:spLocks/>
            </p:cNvSpPr>
            <p:nvPr/>
          </p:nvSpPr>
          <p:spPr>
            <a:xfrm>
              <a:off x="6498034" y="893190"/>
              <a:ext cx="4692318" cy="9096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Rockwell Condensed" panose="02060603050405020104" pitchFamily="18" charset="0"/>
                  <a:ea typeface="+mj-ea"/>
                  <a:cs typeface="Arial" panose="020B0604020202020204" pitchFamily="34" charset="0"/>
                </a:defRPr>
              </a:lvl1pPr>
            </a:lstStyle>
            <a:p>
              <a:r>
                <a:rPr lang="en-US" sz="3200" dirty="0"/>
                <a:t>Agenda</a:t>
              </a:r>
            </a:p>
          </p:txBody>
        </p:sp>
      </p:grpSp>
    </p:spTree>
    <p:extLst>
      <p:ext uri="{BB962C8B-B14F-4D97-AF65-F5344CB8AC3E}">
        <p14:creationId xmlns:p14="http://schemas.microsoft.com/office/powerpoint/2010/main" val="3245491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E2CBC13D69E244BB7131F7B5250CC7" ma:contentTypeVersion="17" ma:contentTypeDescription="Create a new document." ma:contentTypeScope="" ma:versionID="f937a69c5cee3556a5f76eadbbd3311d">
  <xsd:schema xmlns:xsd="http://www.w3.org/2001/XMLSchema" xmlns:xs="http://www.w3.org/2001/XMLSchema" xmlns:p="http://schemas.microsoft.com/office/2006/metadata/properties" xmlns:ns2="9adc0c89-7494-4c2b-876f-98e62d70b14e" xmlns:ns3="090d253a-3ae2-4ac0-8d3f-d23c5618219d" targetNamespace="http://schemas.microsoft.com/office/2006/metadata/properties" ma:root="true" ma:fieldsID="b1a194218ada8fff98473c0a92d5fc85" ns2:_="" ns3:_="">
    <xsd:import namespace="9adc0c89-7494-4c2b-876f-98e62d70b14e"/>
    <xsd:import namespace="090d253a-3ae2-4ac0-8d3f-d23c56182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0c89-7494-4c2b-876f-98e62d70b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0d253a-3ae2-4ac0-8d3f-d23c561821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d42de6-61ae-443f-ac9f-88457a03028b}" ma:internalName="TaxCatchAll" ma:showField="CatchAllData" ma:web="090d253a-3ae2-4ac0-8d3f-d23c56182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0d253a-3ae2-4ac0-8d3f-d23c5618219d" xsi:nil="true"/>
    <lcf76f155ced4ddcb4097134ff3c332f xmlns="9adc0c89-7494-4c2b-876f-98e62d70b1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0FC3D3-62D4-4A72-96A5-6839232A9177}"/>
</file>

<file path=customXml/itemProps2.xml><?xml version="1.0" encoding="utf-8"?>
<ds:datastoreItem xmlns:ds="http://schemas.openxmlformats.org/officeDocument/2006/customXml" ds:itemID="{5585CC02-653C-4B15-A675-34E2D26B01C3}">
  <ds:schemaRefs>
    <ds:schemaRef ds:uri="http://schemas.microsoft.com/sharepoint/v3/contenttype/forms"/>
  </ds:schemaRefs>
</ds:datastoreItem>
</file>

<file path=customXml/itemProps3.xml><?xml version="1.0" encoding="utf-8"?>
<ds:datastoreItem xmlns:ds="http://schemas.openxmlformats.org/officeDocument/2006/customXml" ds:itemID="{38A0B8DD-B648-4CA4-8B7D-B750418E5F89}">
  <ds:schemaRefs>
    <ds:schemaRef ds:uri="http://schemas.microsoft.com/office/2006/metadata/properties"/>
    <ds:schemaRef ds:uri="http://schemas.microsoft.com/office/infopath/2007/PartnerControls"/>
    <ds:schemaRef ds:uri="643d52d8-a724-4a8a-b745-32ee00618435"/>
    <ds:schemaRef ds:uri="http://purl.org/dc/elements/1.1/"/>
    <ds:schemaRef ds:uri="603c29d4-c949-4201-8e3f-d238c3b60d07"/>
    <ds:schemaRef ds:uri="http://purl.org/dc/dcmitype/"/>
    <ds:schemaRef ds:uri="http://schemas.microsoft.com/office/2006/documentManagement/types"/>
    <ds:schemaRef ds:uri="http://www.w3.org/XML/1998/namespace"/>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13aa45f1-e5ac-41ae-bb48-b40f15a7063a}" enabled="1" method="Privileged" siteId="{f4c44cda-18c6-46b0-80f2-e290072444fd}" removed="0"/>
</clbl:labelList>
</file>

<file path=docProps/app.xml><?xml version="1.0" encoding="utf-8"?>
<Properties xmlns="http://schemas.openxmlformats.org/officeDocument/2006/extended-properties" xmlns:vt="http://schemas.openxmlformats.org/officeDocument/2006/docPropsVTypes">
  <Template/>
  <TotalTime>14784</TotalTime>
  <Words>6158</Words>
  <Application>Microsoft Office PowerPoint</Application>
  <PresentationFormat>Widescreen</PresentationFormat>
  <Paragraphs>395</Paragraphs>
  <Slides>15</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BookmanOldStyle</vt:lpstr>
      <vt:lpstr>Calibri</vt:lpstr>
      <vt:lpstr>CIDFont+F2</vt:lpstr>
      <vt:lpstr>Courier New</vt:lpstr>
      <vt:lpstr>Garamond</vt:lpstr>
      <vt:lpstr>Google Sans Text</vt:lpstr>
      <vt:lpstr>Rockwell Condensed</vt:lpstr>
      <vt:lpstr>Wingdings</vt:lpstr>
      <vt:lpstr>Wingdings 2</vt:lpstr>
      <vt:lpstr>Office Theme</vt:lpstr>
      <vt:lpstr>PowerPoint Presentation</vt:lpstr>
      <vt:lpstr>The Beneficiaries</vt:lpstr>
      <vt:lpstr>Purpose and Agenda</vt:lpstr>
      <vt:lpstr>Force Development and Design</vt:lpstr>
      <vt:lpstr>Accelerating the Process</vt:lpstr>
      <vt:lpstr>Organizations and Roles</vt:lpstr>
      <vt:lpstr>Capabilities Based Assessment</vt:lpstr>
      <vt:lpstr>Mission Engineering</vt:lpstr>
      <vt:lpstr>Purpose and Agenda</vt:lpstr>
      <vt:lpstr>Backups</vt:lpstr>
      <vt:lpstr>JFRP Changes</vt:lpstr>
      <vt:lpstr>Operational View</vt:lpstr>
      <vt:lpstr>Concepts vs Doctrine</vt:lpstr>
      <vt:lpstr>Concepts vs Doctrine</vt:lpstr>
      <vt:lpstr>References</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Freeland LtCol Joshua "Tapeworm"</dc:creator>
  <cp:lastModifiedBy>Freeland LtCol Joshua C</cp:lastModifiedBy>
  <cp:revision>162</cp:revision>
  <cp:lastPrinted>2025-02-20T13:03:30Z</cp:lastPrinted>
  <dcterms:created xsi:type="dcterms:W3CDTF">2014-08-07T12:16:35Z</dcterms:created>
  <dcterms:modified xsi:type="dcterms:W3CDTF">2026-04-19T21:30:33Z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0x010100B0E2CBC13D69E244BB7131F7B5250CC7</vt:lpwstr>
  </property>
  <property fmtid="{D5CDD505-2E9C-101B-9397-08002B2CF9AE}" pid="3" name="ItemRetentionFormula">
    <vt:lpwstr/>
  </property>
  <property fmtid="{D5CDD505-2E9C-101B-9397-08002B2CF9AE}" pid="4" name="_dlc_policyId">
    <vt:lpwstr>0x0101|1975937639</vt:lpwstr>
  </property>
  <property fmtid="{D5CDD505-2E9C-101B-9397-08002B2CF9AE}" pid="5" name="_dlc_DocIdItemGuid">
    <vt:lpwstr>e900b336-2ed1-4c4f-b739-398921d40ba7</vt:lpwstr>
  </property>
  <property fmtid="{D5CDD505-2E9C-101B-9397-08002B2CF9AE}" pid="6" name="MediaServiceImageTags">
    <vt:lpwstr/>
  </property>
</Properties>
</file>