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0" r:id="rId4"/>
    <p:sldMasterId id="2147484049" r:id="rId5"/>
  </p:sldMasterIdLst>
  <p:notesMasterIdLst>
    <p:notesMasterId r:id="rId7"/>
  </p:notesMasterIdLst>
  <p:handoutMasterIdLst>
    <p:handoutMasterId r:id="rId8"/>
  </p:handoutMasterIdLst>
  <p:sldIdLst>
    <p:sldId id="266" r:id="rId6"/>
  </p:sldIdLst>
  <p:sldSz cx="12192000" cy="6858000"/>
  <p:notesSz cx="7023100" cy="9309100"/>
  <p:defaultTextStyle>
    <a:defPPr>
      <a:defRPr lang="en-US"/>
    </a:defPPr>
    <a:lvl1pPr marL="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5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1" id="{3138D0C9-815B-4821-BA3A-ABB0E9C27787}">
          <p14:sldIdLst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ndra Kindell" initials="AK" lastIdx="3" clrIdx="0">
    <p:extLst>
      <p:ext uri="{19B8F6BF-5375-455C-9EA6-DF929625EA0E}">
        <p15:presenceInfo xmlns:p15="http://schemas.microsoft.com/office/powerpoint/2012/main" userId="Alexandra Kin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738A90-966A-4994-8710-68AC45277A5D}" v="2" dt="2025-04-08T17:29:12.1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4524" y="1008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740EBAF-D955-C443-AB02-2BCBC7797572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9E1DC8B-0A09-DC4E-ABCE-FAAA12F03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574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47A641A-FC50-3840-A830-42D90553FE8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8C896355-3DDC-9949-861F-AD0908BFC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7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56442" y="0"/>
            <a:ext cx="11235559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327091-97D8-4247-85D1-D46845C0C4C9}"/>
              </a:ext>
            </a:extLst>
          </p:cNvPr>
          <p:cNvSpPr/>
          <p:nvPr userDrawn="1"/>
        </p:nvSpPr>
        <p:spPr>
          <a:xfrm>
            <a:off x="0" y="1"/>
            <a:ext cx="95504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7EA08CB-B051-9047-BEE5-44B976C0E42D}"/>
              </a:ext>
            </a:extLst>
          </p:cNvPr>
          <p:cNvCxnSpPr>
            <a:cxnSpLocks/>
          </p:cNvCxnSpPr>
          <p:nvPr userDrawn="1"/>
        </p:nvCxnSpPr>
        <p:spPr>
          <a:xfrm>
            <a:off x="955040" y="0"/>
            <a:ext cx="0" cy="685800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DA918EF5-32D5-F64D-B9C4-FB4F9FF403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5" y="311500"/>
            <a:ext cx="814936" cy="835310"/>
          </a:xfrm>
          <a:prstGeom prst="rect">
            <a:avLst/>
          </a:prstGeom>
        </p:spPr>
      </p:pic>
      <p:sp>
        <p:nvSpPr>
          <p:cNvPr id="15" name="Title 4">
            <a:extLst>
              <a:ext uri="{FF2B5EF4-FFF2-40B4-BE49-F238E27FC236}">
                <a16:creationId xmlns:a16="http://schemas.microsoft.com/office/drawing/2014/main" id="{A8A76C67-F3F5-094B-84CC-5F705AF4F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1387" y="988767"/>
            <a:ext cx="7103680" cy="4000923"/>
          </a:xfrm>
        </p:spPr>
        <p:txBody>
          <a:bodyPr anchor="ctr"/>
          <a:lstStyle>
            <a:lvl1pPr>
              <a:lnSpc>
                <a:spcPct val="85000"/>
              </a:lnSpc>
              <a:defRPr sz="7500" spc="-15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NAME (ALL CAP)</a:t>
            </a:r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04FCA5E0-4E3F-034D-8D10-30544A5B13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61387" y="5979153"/>
            <a:ext cx="7103680" cy="267405"/>
          </a:xfrm>
        </p:spPr>
        <p:txBody>
          <a:bodyPr tIns="0" bIns="0" anchor="b">
            <a:normAutofit/>
          </a:bodyPr>
          <a:lstStyle>
            <a:lvl1pPr marL="0" marR="0" indent="0" algn="l" defTabSz="914296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NAME/TITLE/ETC</a:t>
            </a:r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1DA83969-B22A-0E4F-AD96-831E8A5C1A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61387" y="6283953"/>
            <a:ext cx="7103680" cy="145485"/>
          </a:xfrm>
        </p:spPr>
        <p:txBody>
          <a:bodyPr tIns="0" bIns="0" anchor="t">
            <a:normAutofit/>
          </a:bodyPr>
          <a:lstStyle>
            <a:lvl1pPr marL="0" marR="0" indent="0" algn="l" defTabSz="914296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COMMAND/LOCATION/DATE/ETC</a:t>
            </a:r>
          </a:p>
        </p:txBody>
      </p:sp>
    </p:spTree>
    <p:extLst>
      <p:ext uri="{BB962C8B-B14F-4D97-AF65-F5344CB8AC3E}">
        <p14:creationId xmlns:p14="http://schemas.microsoft.com/office/powerpoint/2010/main" val="1886018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ext W/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E6ED8C5C-956F-7D4B-9198-D651D8223E3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746045" y="0"/>
            <a:ext cx="6445956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B42241-43A6-2543-B802-D5B59FB4C635}"/>
              </a:ext>
            </a:extLst>
          </p:cNvPr>
          <p:cNvSpPr/>
          <p:nvPr userDrawn="1"/>
        </p:nvSpPr>
        <p:spPr>
          <a:xfrm>
            <a:off x="948269" y="1"/>
            <a:ext cx="479777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25714" y="6215677"/>
            <a:ext cx="513735" cy="227164"/>
          </a:xfrm>
          <a:prstGeom prst="rect">
            <a:avLst/>
          </a:prstGeom>
        </p:spPr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C85F1F15-F690-9440-99B0-2653A89498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9878" y="653138"/>
            <a:ext cx="4240391" cy="757974"/>
          </a:xfrm>
        </p:spPr>
        <p:txBody>
          <a:bodyPr/>
          <a:lstStyle>
            <a:lvl1pPr>
              <a:defRPr sz="3600" spc="0">
                <a:solidFill>
                  <a:schemeClr val="bg1"/>
                </a:solidFill>
              </a:defRPr>
            </a:lvl1pPr>
          </a:lstStyle>
          <a:p>
            <a:r>
              <a:rPr lang="en-US"/>
              <a:t>PAGE TITLE (CAPS)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81DED283-5653-4B47-8563-12B8E9B297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9880" y="1873252"/>
            <a:ext cx="4240389" cy="384175"/>
          </a:xfrm>
        </p:spPr>
        <p:txBody>
          <a:bodyPr tIns="0" bIns="0" anchor="ctr">
            <a:noAutofit/>
          </a:bodyPr>
          <a:lstStyle>
            <a:lvl1pPr>
              <a:defRPr sz="2000" b="1" i="0">
                <a:solidFill>
                  <a:schemeClr val="accent3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Page Subtitle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92089B3-7793-2246-96A7-4F16B54C5E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9879" y="2466975"/>
            <a:ext cx="4240389" cy="3975100"/>
          </a:xfrm>
        </p:spPr>
        <p:txBody>
          <a:bodyPr tIns="0" bIns="0" anchor="t">
            <a:noAutofit/>
          </a:bodyPr>
          <a:lstStyle>
            <a:lvl1pPr>
              <a:lnSpc>
                <a:spcPct val="110000"/>
              </a:lnSpc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>
                <a:effectLst/>
                <a:latin typeface="Segoe UI" panose="020B0502040204020203" pitchFamily="34" charset="0"/>
              </a:rPr>
              <a:t>Body text.</a:t>
            </a:r>
          </a:p>
        </p:txBody>
      </p:sp>
    </p:spTree>
    <p:extLst>
      <p:ext uri="{BB962C8B-B14F-4D97-AF65-F5344CB8AC3E}">
        <p14:creationId xmlns:p14="http://schemas.microsoft.com/office/powerpoint/2010/main" val="4195258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/ Icons on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25714" y="6215677"/>
            <a:ext cx="513735" cy="22716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52776197-A466-DD49-AB41-746FE6E77C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9879" y="483803"/>
            <a:ext cx="10562168" cy="1041502"/>
          </a:xfrm>
        </p:spPr>
        <p:txBody>
          <a:bodyPr tIns="0" anchor="ctr"/>
          <a:lstStyle>
            <a:lvl1pPr>
              <a:defRPr sz="3600" spc="0">
                <a:solidFill>
                  <a:schemeClr val="tx1"/>
                </a:solidFill>
              </a:defRPr>
            </a:lvl1pPr>
          </a:lstStyle>
          <a:p>
            <a:r>
              <a:rPr lang="en-US"/>
              <a:t>PAGE TITLE (CAPS)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2462D3-A1DD-CD48-9693-F9521B240FF6}"/>
              </a:ext>
            </a:extLst>
          </p:cNvPr>
          <p:cNvSpPr/>
          <p:nvPr userDrawn="1"/>
        </p:nvSpPr>
        <p:spPr>
          <a:xfrm>
            <a:off x="948268" y="1636889"/>
            <a:ext cx="11243733" cy="52211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BB550C0E-DAB8-104E-911E-2934A1B6363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811867" y="1979306"/>
            <a:ext cx="1275644" cy="127564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CE8E5BA3-0132-5142-A05A-A7F51194355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509913" y="1979306"/>
            <a:ext cx="1275644" cy="127564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AFAE9182-FB15-8947-9E92-6EFAEB9EA01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207958" y="1979306"/>
            <a:ext cx="1275644" cy="127564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7E069F1C-7F62-2A40-A5AA-FC9D6F55B19A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894714" y="1979305"/>
            <a:ext cx="1275644" cy="127564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E3558E8B-1106-6341-A55A-22174219E2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0178" y="3366530"/>
            <a:ext cx="2619023" cy="384175"/>
          </a:xfrm>
        </p:spPr>
        <p:txBody>
          <a:bodyPr lIns="164592" tIns="0" rIns="164592" bIns="0" anchor="ctr">
            <a:noAutofit/>
          </a:bodyPr>
          <a:lstStyle>
            <a:lvl1pPr algn="ctr">
              <a:defRPr sz="2000" b="1" i="0">
                <a:solidFill>
                  <a:schemeClr val="accent3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Page Subtitle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F03CC7D6-6625-7848-8A2C-7D62383290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40179" y="3973689"/>
            <a:ext cx="2619023" cy="2469152"/>
          </a:xfrm>
        </p:spPr>
        <p:txBody>
          <a:bodyPr tIns="0" bIns="0" anchor="t">
            <a:noAutofit/>
          </a:bodyPr>
          <a:lstStyle>
            <a:lvl1pPr algn="ctr">
              <a:lnSpc>
                <a:spcPct val="110000"/>
              </a:lnSpc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>
                <a:effectLst/>
                <a:latin typeface="Segoe UI" panose="020B0502040204020203" pitchFamily="34" charset="0"/>
              </a:rPr>
              <a:t>Body text.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99A8DD56-CB71-5643-9E61-2766CC218AC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838223" y="3366530"/>
            <a:ext cx="2619023" cy="384175"/>
          </a:xfrm>
        </p:spPr>
        <p:txBody>
          <a:bodyPr lIns="164592" tIns="0" rIns="164592" bIns="0" anchor="ctr">
            <a:noAutofit/>
          </a:bodyPr>
          <a:lstStyle>
            <a:lvl1pPr algn="ctr">
              <a:defRPr sz="2000" b="1" i="0">
                <a:solidFill>
                  <a:schemeClr val="accent3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Page Subtitle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81745716-CE5D-CC4C-B31A-FDD859AB696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24979" y="3366530"/>
            <a:ext cx="2619023" cy="384175"/>
          </a:xfrm>
        </p:spPr>
        <p:txBody>
          <a:bodyPr lIns="164592" tIns="0" rIns="164592" bIns="0" anchor="ctr">
            <a:noAutofit/>
          </a:bodyPr>
          <a:lstStyle>
            <a:lvl1pPr algn="ctr">
              <a:defRPr sz="2000" b="1" i="0">
                <a:solidFill>
                  <a:schemeClr val="accent3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Page Subtitle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66F902D3-7361-7D4F-8A50-20FC80FE5D9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23025" y="3366530"/>
            <a:ext cx="2619023" cy="384175"/>
          </a:xfrm>
        </p:spPr>
        <p:txBody>
          <a:bodyPr lIns="164592" tIns="0" rIns="164592" bIns="0" anchor="ctr">
            <a:noAutofit/>
          </a:bodyPr>
          <a:lstStyle>
            <a:lvl1pPr algn="ctr">
              <a:defRPr sz="2000" b="1" i="0">
                <a:solidFill>
                  <a:schemeClr val="accent3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Page Subtitle</a:t>
            </a:r>
          </a:p>
        </p:txBody>
      </p:sp>
      <p:sp>
        <p:nvSpPr>
          <p:cNvPr id="28" name="Text Placeholder 16">
            <a:extLst>
              <a:ext uri="{FF2B5EF4-FFF2-40B4-BE49-F238E27FC236}">
                <a16:creationId xmlns:a16="http://schemas.microsoft.com/office/drawing/2014/main" id="{3CA0E409-A020-1943-8705-95221BD5BCA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38223" y="3973689"/>
            <a:ext cx="2619023" cy="2469152"/>
          </a:xfrm>
        </p:spPr>
        <p:txBody>
          <a:bodyPr tIns="0" bIns="0" anchor="t">
            <a:noAutofit/>
          </a:bodyPr>
          <a:lstStyle>
            <a:lvl1pPr algn="ctr">
              <a:lnSpc>
                <a:spcPct val="110000"/>
              </a:lnSpc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>
                <a:effectLst/>
                <a:latin typeface="Segoe UI" panose="020B0502040204020203" pitchFamily="34" charset="0"/>
              </a:rPr>
              <a:t>Body text.</a:t>
            </a:r>
          </a:p>
        </p:txBody>
      </p:sp>
      <p:sp>
        <p:nvSpPr>
          <p:cNvPr id="29" name="Text Placeholder 16">
            <a:extLst>
              <a:ext uri="{FF2B5EF4-FFF2-40B4-BE49-F238E27FC236}">
                <a16:creationId xmlns:a16="http://schemas.microsoft.com/office/drawing/2014/main" id="{A64102B3-EC9E-D94C-8D5A-56AAE0E371F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536269" y="3973689"/>
            <a:ext cx="2619023" cy="2469152"/>
          </a:xfrm>
        </p:spPr>
        <p:txBody>
          <a:bodyPr tIns="0" bIns="0" anchor="t">
            <a:noAutofit/>
          </a:bodyPr>
          <a:lstStyle>
            <a:lvl1pPr algn="ctr">
              <a:lnSpc>
                <a:spcPct val="110000"/>
              </a:lnSpc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>
                <a:effectLst/>
                <a:latin typeface="Segoe UI" panose="020B0502040204020203" pitchFamily="34" charset="0"/>
              </a:rPr>
              <a:t>Body text.</a:t>
            </a:r>
          </a:p>
        </p:txBody>
      </p: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80693D1E-4D80-9A48-B211-8BD1B4AA782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234313" y="3973689"/>
            <a:ext cx="2619023" cy="2469152"/>
          </a:xfrm>
        </p:spPr>
        <p:txBody>
          <a:bodyPr tIns="0" bIns="0" anchor="t">
            <a:noAutofit/>
          </a:bodyPr>
          <a:lstStyle>
            <a:lvl1pPr algn="ctr">
              <a:lnSpc>
                <a:spcPct val="110000"/>
              </a:lnSpc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>
                <a:effectLst/>
                <a:latin typeface="Segoe UI" panose="020B0502040204020203" pitchFamily="34" charset="0"/>
              </a:rPr>
              <a:t>Body text.</a:t>
            </a:r>
          </a:p>
        </p:txBody>
      </p:sp>
    </p:spTree>
    <p:extLst>
      <p:ext uri="{BB962C8B-B14F-4D97-AF65-F5344CB8AC3E}">
        <p14:creationId xmlns:p14="http://schemas.microsoft.com/office/powerpoint/2010/main" val="260586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/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25714" y="6215677"/>
            <a:ext cx="513735" cy="227164"/>
          </a:xfrm>
          <a:prstGeom prst="rect">
            <a:avLst/>
          </a:prstGeom>
        </p:spPr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E4AB82CC-F50F-4848-BF58-3DD174A66E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9878" y="483803"/>
            <a:ext cx="10562167" cy="1153086"/>
          </a:xfrm>
        </p:spPr>
        <p:txBody>
          <a:bodyPr tIns="0" anchor="ctr"/>
          <a:lstStyle>
            <a:lvl1pPr>
              <a:defRPr sz="3600" spc="0">
                <a:solidFill>
                  <a:schemeClr val="tx1"/>
                </a:solidFill>
              </a:defRPr>
            </a:lvl1pPr>
          </a:lstStyle>
          <a:p>
            <a:r>
              <a:rPr lang="en-US"/>
              <a:t>PAGE TITLE (CAPS)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231824B3-9A64-3B4C-8CA6-7BA8F8DE87C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811867" y="1979306"/>
            <a:ext cx="1275644" cy="127564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0522F649-68DE-4E41-A104-29D71C965D9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509913" y="1979306"/>
            <a:ext cx="1275644" cy="127564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EC00049F-0105-FF4F-8E3B-073D2A3B6B6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207958" y="1979306"/>
            <a:ext cx="1275644" cy="127564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6601A658-F46E-5043-AFF9-6656E616F05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894714" y="1979305"/>
            <a:ext cx="1275644" cy="127564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47E0E9EC-EEB4-D540-AC1D-1BA97BCF7B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9880" y="3366354"/>
            <a:ext cx="2490611" cy="384175"/>
          </a:xfrm>
        </p:spPr>
        <p:txBody>
          <a:bodyPr tIns="0" bIns="0" anchor="ctr">
            <a:noAutofit/>
          </a:bodyPr>
          <a:lstStyle>
            <a:lvl1pPr algn="ctr">
              <a:defRPr sz="2000" b="1" i="0">
                <a:solidFill>
                  <a:schemeClr val="accent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Page Subtitle</a:t>
            </a:r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F9148BC6-0688-AA4F-8B20-E20DDBD946B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79877" y="3972923"/>
            <a:ext cx="2490611" cy="2469153"/>
          </a:xfrm>
        </p:spPr>
        <p:txBody>
          <a:bodyPr tIns="0" bIns="0">
            <a:normAutofit/>
          </a:bodyPr>
          <a:lstStyle>
            <a:lvl1pPr algn="ctr">
              <a:lnSpc>
                <a:spcPct val="110000"/>
              </a:lnSpc>
              <a:defRPr lang="en-US" sz="1500" smtClean="0">
                <a:effectLst/>
              </a:defRPr>
            </a:lvl1pPr>
          </a:lstStyle>
          <a:p>
            <a:r>
              <a:rPr lang="en-US">
                <a:solidFill>
                  <a:srgbClr val="09223F"/>
                </a:solidFill>
                <a:effectLst/>
                <a:latin typeface="Segoe UI" panose="020B0502040204020203" pitchFamily="34" charset="0"/>
              </a:rPr>
              <a:t>Body text.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34DF73BE-6772-DB4B-8203-BB1E4F1F29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838223" y="3366354"/>
            <a:ext cx="2619023" cy="384175"/>
          </a:xfrm>
        </p:spPr>
        <p:txBody>
          <a:bodyPr tIns="0" bIns="0" anchor="ctr">
            <a:noAutofit/>
          </a:bodyPr>
          <a:lstStyle>
            <a:lvl1pPr algn="ctr">
              <a:defRPr sz="2000" b="1" i="0">
                <a:solidFill>
                  <a:schemeClr val="accent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Page Subtitle</a:t>
            </a: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0DB27097-6347-734F-A202-7B57D14D4F7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38224" y="3972923"/>
            <a:ext cx="2641597" cy="2469153"/>
          </a:xfrm>
        </p:spPr>
        <p:txBody>
          <a:bodyPr tIns="0" bIns="0">
            <a:normAutofit/>
          </a:bodyPr>
          <a:lstStyle>
            <a:lvl1pPr algn="ctr">
              <a:lnSpc>
                <a:spcPct val="110000"/>
              </a:lnSpc>
              <a:defRPr lang="en-US" sz="1500" smtClean="0">
                <a:effectLst/>
              </a:defRPr>
            </a:lvl1pPr>
          </a:lstStyle>
          <a:p>
            <a:r>
              <a:rPr lang="en-US">
                <a:solidFill>
                  <a:srgbClr val="09223F"/>
                </a:solidFill>
                <a:effectLst/>
                <a:latin typeface="Segoe UI" panose="020B0502040204020203" pitchFamily="34" charset="0"/>
              </a:rPr>
              <a:t>Body text.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C3FA1B6F-FF98-BA43-AC6B-E25354C60EC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24978" y="3366354"/>
            <a:ext cx="2619023" cy="384175"/>
          </a:xfrm>
        </p:spPr>
        <p:txBody>
          <a:bodyPr tIns="0" bIns="0" anchor="ctr">
            <a:noAutofit/>
          </a:bodyPr>
          <a:lstStyle>
            <a:lvl1pPr algn="ctr">
              <a:defRPr sz="2000" b="1" i="0">
                <a:solidFill>
                  <a:schemeClr val="accent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Page Subtitle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CFCE4901-E568-2C41-9559-BBC465B2E8A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24978" y="3972923"/>
            <a:ext cx="2641596" cy="2469153"/>
          </a:xfrm>
        </p:spPr>
        <p:txBody>
          <a:bodyPr tIns="0" bIns="0">
            <a:normAutofit/>
          </a:bodyPr>
          <a:lstStyle>
            <a:lvl1pPr algn="ctr">
              <a:lnSpc>
                <a:spcPct val="110000"/>
              </a:lnSpc>
              <a:defRPr lang="en-US" sz="1500" smtClean="0">
                <a:effectLst/>
              </a:defRPr>
            </a:lvl1pPr>
          </a:lstStyle>
          <a:p>
            <a:r>
              <a:rPr lang="en-US">
                <a:solidFill>
                  <a:srgbClr val="09223F"/>
                </a:solidFill>
                <a:effectLst/>
                <a:latin typeface="Segoe UI" panose="020B0502040204020203" pitchFamily="34" charset="0"/>
              </a:rPr>
              <a:t>Body text.</a:t>
            </a:r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8BAA0D32-59E1-9C45-974C-5F1AEA16C4C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223025" y="3366354"/>
            <a:ext cx="2619023" cy="384175"/>
          </a:xfrm>
        </p:spPr>
        <p:txBody>
          <a:bodyPr tIns="0" bIns="0" anchor="ctr">
            <a:noAutofit/>
          </a:bodyPr>
          <a:lstStyle>
            <a:lvl1pPr algn="ctr">
              <a:defRPr sz="2000" b="1" i="0">
                <a:solidFill>
                  <a:schemeClr val="accent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Page Subtitle</a:t>
            </a:r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7E4E4ACE-BF7D-6A42-A025-42163C4EEA7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223024" y="3972923"/>
            <a:ext cx="2619021" cy="2469153"/>
          </a:xfrm>
        </p:spPr>
        <p:txBody>
          <a:bodyPr tIns="0" bIns="0">
            <a:normAutofit/>
          </a:bodyPr>
          <a:lstStyle>
            <a:lvl1pPr algn="ctr">
              <a:lnSpc>
                <a:spcPct val="110000"/>
              </a:lnSpc>
              <a:defRPr lang="en-US" sz="1500" smtClean="0">
                <a:effectLst/>
              </a:defRPr>
            </a:lvl1pPr>
          </a:lstStyle>
          <a:p>
            <a:r>
              <a:rPr lang="en-US">
                <a:solidFill>
                  <a:srgbClr val="09223F"/>
                </a:solidFill>
                <a:effectLst/>
                <a:latin typeface="Segoe UI" panose="020B0502040204020203" pitchFamily="34" charset="0"/>
              </a:rPr>
              <a:t>Body text.</a:t>
            </a:r>
          </a:p>
        </p:txBody>
      </p:sp>
    </p:spTree>
    <p:extLst>
      <p:ext uri="{BB962C8B-B14F-4D97-AF65-F5344CB8AC3E}">
        <p14:creationId xmlns:p14="http://schemas.microsoft.com/office/powerpoint/2010/main" val="3361401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25714" y="6215677"/>
            <a:ext cx="513735" cy="227164"/>
          </a:xfrm>
          <a:prstGeom prst="rect">
            <a:avLst/>
          </a:prstGeom>
        </p:spPr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C811B587-01D8-394E-BAF8-CC5435FA11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9878" y="653138"/>
            <a:ext cx="4240391" cy="757974"/>
          </a:xfrm>
        </p:spPr>
        <p:txBody>
          <a:bodyPr/>
          <a:lstStyle>
            <a:lvl1pPr>
              <a:defRPr sz="3600" spc="0"/>
            </a:lvl1pPr>
          </a:lstStyle>
          <a:p>
            <a:r>
              <a:rPr lang="en-US"/>
              <a:t>PAGE TITLE (CAPS)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80BE10F-8086-6E44-A092-0D677FBFF4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9880" y="1873013"/>
            <a:ext cx="4240389" cy="4569828"/>
          </a:xfrm>
        </p:spPr>
        <p:txBody>
          <a:bodyPr tIns="0" bIns="0" anchor="t"/>
          <a:lstStyle>
            <a:lvl1pPr>
              <a:defRPr lang="en-US" sz="2800" b="0" i="0" kern="1200" spc="0" baseline="0" dirty="0">
                <a:solidFill>
                  <a:schemeClr val="accent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800" b="0" i="0" kern="1200" spc="0" baseline="0">
                <a:solidFill>
                  <a:schemeClr val="accent1"/>
                </a:solidFill>
                <a:effectLst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INTRODUCTORY SENTENCE (ALL CAPS).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9C184A3-D8A1-0144-8DC0-6846D3D27D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70739" y="1873012"/>
            <a:ext cx="6037439" cy="4569828"/>
          </a:xfrm>
        </p:spPr>
        <p:txBody>
          <a:bodyPr tIns="0" bIns="0">
            <a:normAutofit/>
          </a:bodyPr>
          <a:lstStyle>
            <a:lvl1pPr>
              <a:lnSpc>
                <a:spcPct val="110000"/>
              </a:lnSpc>
              <a:spcBef>
                <a:spcPts val="2000"/>
              </a:spcBef>
              <a:defRPr lang="en-US" sz="1500" smtClean="0">
                <a:effectLst/>
              </a:defRPr>
            </a:lvl1pPr>
          </a:lstStyle>
          <a:p>
            <a:r>
              <a:rPr lang="en-US">
                <a:solidFill>
                  <a:srgbClr val="09223F"/>
                </a:solidFill>
                <a:effectLst/>
                <a:latin typeface="Segoe UI" panose="020B0502040204020203" pitchFamily="34" charset="0"/>
              </a:rPr>
              <a:t>Body text.</a:t>
            </a:r>
          </a:p>
        </p:txBody>
      </p:sp>
    </p:spTree>
    <p:extLst>
      <p:ext uri="{BB962C8B-B14F-4D97-AF65-F5344CB8AC3E}">
        <p14:creationId xmlns:p14="http://schemas.microsoft.com/office/powerpoint/2010/main" val="2315531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/ Spli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25714" y="6215677"/>
            <a:ext cx="513735" cy="227164"/>
          </a:xfrm>
          <a:prstGeom prst="rect">
            <a:avLst/>
          </a:prstGeom>
        </p:spPr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82BEADBB-6EE7-2443-AE31-E1B3BD20A5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9878" y="485422"/>
            <a:ext cx="4240391" cy="2483556"/>
          </a:xfrm>
        </p:spPr>
        <p:txBody>
          <a:bodyPr tIns="0" anchor="ctr"/>
          <a:lstStyle>
            <a:lvl1pPr>
              <a:defRPr sz="3600" spc="0"/>
            </a:lvl1pPr>
          </a:lstStyle>
          <a:p>
            <a:r>
              <a:rPr lang="en-US"/>
              <a:t>PAGE TITLE (CAPS)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8FA0E6DA-43B5-534E-8716-B58A0530C5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70738" y="474134"/>
            <a:ext cx="6037439" cy="2494845"/>
          </a:xfrm>
        </p:spPr>
        <p:txBody>
          <a:bodyPr tIns="0" bIns="0" anchor="ctr">
            <a:normAutofit/>
          </a:bodyPr>
          <a:lstStyle>
            <a:lvl1pPr>
              <a:lnSpc>
                <a:spcPct val="110000"/>
              </a:lnSpc>
              <a:spcBef>
                <a:spcPts val="2000"/>
              </a:spcBef>
              <a:defRPr lang="en-US" sz="1500" smtClean="0">
                <a:effectLst/>
              </a:defRPr>
            </a:lvl1pPr>
          </a:lstStyle>
          <a:p>
            <a:r>
              <a:rPr lang="en-US">
                <a:solidFill>
                  <a:srgbClr val="09223F"/>
                </a:solidFill>
                <a:effectLst/>
                <a:latin typeface="Segoe UI" panose="020B0502040204020203" pitchFamily="34" charset="0"/>
              </a:rPr>
              <a:t>Body text.</a:t>
            </a:r>
          </a:p>
        </p:txBody>
      </p:sp>
    </p:spTree>
    <p:extLst>
      <p:ext uri="{BB962C8B-B14F-4D97-AF65-F5344CB8AC3E}">
        <p14:creationId xmlns:p14="http://schemas.microsoft.com/office/powerpoint/2010/main" val="1798328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25714" y="6215677"/>
            <a:ext cx="513735" cy="227164"/>
          </a:xfrm>
          <a:prstGeom prst="rect">
            <a:avLst/>
          </a:prstGeom>
        </p:spPr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243D7AE4-8B46-D243-AD4D-E3CD52B116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9878" y="653138"/>
            <a:ext cx="4240391" cy="757974"/>
          </a:xfrm>
        </p:spPr>
        <p:txBody>
          <a:bodyPr/>
          <a:lstStyle>
            <a:lvl1pPr>
              <a:defRPr sz="3600" spc="0"/>
            </a:lvl1pPr>
          </a:lstStyle>
          <a:p>
            <a:r>
              <a:rPr lang="en-US"/>
              <a:t>PAGE TITLE (CAPS)</a:t>
            </a:r>
          </a:p>
        </p:txBody>
      </p:sp>
    </p:spTree>
    <p:extLst>
      <p:ext uri="{BB962C8B-B14F-4D97-AF65-F5344CB8AC3E}">
        <p14:creationId xmlns:p14="http://schemas.microsoft.com/office/powerpoint/2010/main" val="1281292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25714" y="6215677"/>
            <a:ext cx="513735" cy="227164"/>
          </a:xfrm>
          <a:prstGeom prst="rect">
            <a:avLst/>
          </a:prstGeom>
        </p:spPr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A484D290-2806-BB48-BE7C-70BA81DB8D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9878" y="653138"/>
            <a:ext cx="4240391" cy="757974"/>
          </a:xfrm>
        </p:spPr>
        <p:txBody>
          <a:bodyPr/>
          <a:lstStyle>
            <a:lvl1pPr>
              <a:defRPr sz="3600" spc="0"/>
            </a:lvl1pPr>
          </a:lstStyle>
          <a:p>
            <a:r>
              <a:rPr lang="en-US"/>
              <a:t>PAGE TITLE (CAPS)</a:t>
            </a:r>
          </a:p>
        </p:txBody>
      </p:sp>
    </p:spTree>
    <p:extLst>
      <p:ext uri="{BB962C8B-B14F-4D97-AF65-F5344CB8AC3E}">
        <p14:creationId xmlns:p14="http://schemas.microsoft.com/office/powerpoint/2010/main" val="358270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03355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1796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rter Photo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8218311" y="0"/>
            <a:ext cx="3973688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327091-97D8-4247-85D1-D46845C0C4C9}"/>
              </a:ext>
            </a:extLst>
          </p:cNvPr>
          <p:cNvSpPr/>
          <p:nvPr userDrawn="1"/>
        </p:nvSpPr>
        <p:spPr>
          <a:xfrm>
            <a:off x="2" y="1"/>
            <a:ext cx="821831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7EA08CB-B051-9047-BEE5-44B976C0E42D}"/>
              </a:ext>
            </a:extLst>
          </p:cNvPr>
          <p:cNvCxnSpPr>
            <a:cxnSpLocks/>
          </p:cNvCxnSpPr>
          <p:nvPr userDrawn="1"/>
        </p:nvCxnSpPr>
        <p:spPr>
          <a:xfrm>
            <a:off x="955040" y="462845"/>
            <a:ext cx="0" cy="5979997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DA918EF5-32D5-F64D-B9C4-FB4F9FF403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5" y="311500"/>
            <a:ext cx="814936" cy="835310"/>
          </a:xfrm>
          <a:prstGeom prst="rect">
            <a:avLst/>
          </a:prstGeom>
        </p:spPr>
      </p:pic>
      <p:sp>
        <p:nvSpPr>
          <p:cNvPr id="15" name="Title 4">
            <a:extLst>
              <a:ext uri="{FF2B5EF4-FFF2-40B4-BE49-F238E27FC236}">
                <a16:creationId xmlns:a16="http://schemas.microsoft.com/office/drawing/2014/main" id="{A8A76C67-F3F5-094B-84CC-5F705AF4F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1387" y="988767"/>
            <a:ext cx="6731147" cy="4000923"/>
          </a:xfrm>
        </p:spPr>
        <p:txBody>
          <a:bodyPr anchor="ctr"/>
          <a:lstStyle>
            <a:lvl1pPr>
              <a:lnSpc>
                <a:spcPct val="85000"/>
              </a:lnSpc>
              <a:defRPr sz="7500" spc="-151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NAME (ALL CAP)</a:t>
            </a:r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0DD97EF4-16C2-A24E-BAA7-338CE24FCA1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61387" y="5979153"/>
            <a:ext cx="7103680" cy="267405"/>
          </a:xfrm>
        </p:spPr>
        <p:txBody>
          <a:bodyPr tIns="0" bIns="0" anchor="b">
            <a:normAutofit/>
          </a:bodyPr>
          <a:lstStyle>
            <a:lvl1pPr marL="0" marR="0" indent="0" algn="l" defTabSz="914296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NAME/TITLE/ETC</a:t>
            </a:r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A1491AED-C8E7-C14A-8834-A345B2A650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61387" y="6283953"/>
            <a:ext cx="7103680" cy="145485"/>
          </a:xfrm>
        </p:spPr>
        <p:txBody>
          <a:bodyPr tIns="0" bIns="0" anchor="t">
            <a:normAutofit/>
          </a:bodyPr>
          <a:lstStyle>
            <a:lvl1pPr marL="0" marR="0" indent="0" algn="l" defTabSz="914296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COMMAND/LOCATION/DATE/ETC</a:t>
            </a:r>
          </a:p>
        </p:txBody>
      </p:sp>
    </p:spTree>
    <p:extLst>
      <p:ext uri="{BB962C8B-B14F-4D97-AF65-F5344CB8AC3E}">
        <p14:creationId xmlns:p14="http://schemas.microsoft.com/office/powerpoint/2010/main" val="3685384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Photo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327091-97D8-4247-85D1-D46845C0C4C9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7EA08CB-B051-9047-BEE5-44B976C0E42D}"/>
              </a:ext>
            </a:extLst>
          </p:cNvPr>
          <p:cNvCxnSpPr>
            <a:cxnSpLocks/>
          </p:cNvCxnSpPr>
          <p:nvPr userDrawn="1"/>
        </p:nvCxnSpPr>
        <p:spPr>
          <a:xfrm>
            <a:off x="955040" y="462845"/>
            <a:ext cx="0" cy="5979997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DA918EF5-32D5-F64D-B9C4-FB4F9FF403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5" y="311500"/>
            <a:ext cx="814936" cy="835310"/>
          </a:xfrm>
          <a:prstGeom prst="rect">
            <a:avLst/>
          </a:prstGeom>
        </p:spPr>
      </p:pic>
      <p:sp>
        <p:nvSpPr>
          <p:cNvPr id="15" name="Title 4">
            <a:extLst>
              <a:ext uri="{FF2B5EF4-FFF2-40B4-BE49-F238E27FC236}">
                <a16:creationId xmlns:a16="http://schemas.microsoft.com/office/drawing/2014/main" id="{A8A76C67-F3F5-094B-84CC-5F705AF4F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1387" y="988767"/>
            <a:ext cx="6731147" cy="4000923"/>
          </a:xfrm>
        </p:spPr>
        <p:txBody>
          <a:bodyPr anchor="ctr"/>
          <a:lstStyle>
            <a:lvl1pPr>
              <a:lnSpc>
                <a:spcPct val="85000"/>
              </a:lnSpc>
              <a:defRPr sz="7500" spc="-151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NAME (ALL CAP)</a:t>
            </a:r>
          </a:p>
        </p:txBody>
      </p: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D1524496-C6D8-0940-968F-A925A64F67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61387" y="5979153"/>
            <a:ext cx="7103680" cy="267405"/>
          </a:xfrm>
        </p:spPr>
        <p:txBody>
          <a:bodyPr tIns="0" bIns="0" anchor="b">
            <a:normAutofit/>
          </a:bodyPr>
          <a:lstStyle>
            <a:lvl1pPr marL="0" marR="0" indent="0" algn="l" defTabSz="914296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NAME/TITLE/ETC</a:t>
            </a:r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5CD2063D-82DC-D745-BD1C-CA6461D681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61387" y="6283953"/>
            <a:ext cx="7103680" cy="145485"/>
          </a:xfrm>
        </p:spPr>
        <p:txBody>
          <a:bodyPr tIns="0" bIns="0" anchor="t">
            <a:normAutofit/>
          </a:bodyPr>
          <a:lstStyle>
            <a:lvl1pPr marL="0" marR="0" indent="0" algn="l" defTabSz="914296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COMMAND/LOCATION/DATE/ETC</a:t>
            </a:r>
          </a:p>
        </p:txBody>
      </p:sp>
    </p:spTree>
    <p:extLst>
      <p:ext uri="{BB962C8B-B14F-4D97-AF65-F5344CB8AC3E}">
        <p14:creationId xmlns:p14="http://schemas.microsoft.com/office/powerpoint/2010/main" val="2789640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 anchor="b"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327091-97D8-4247-85D1-D46845C0C4C9}"/>
              </a:ext>
            </a:extLst>
          </p:cNvPr>
          <p:cNvSpPr/>
          <p:nvPr userDrawn="1"/>
        </p:nvSpPr>
        <p:spPr>
          <a:xfrm>
            <a:off x="895432" y="1"/>
            <a:ext cx="1129656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7EA08CB-B051-9047-BEE5-44B976C0E42D}"/>
              </a:ext>
            </a:extLst>
          </p:cNvPr>
          <p:cNvCxnSpPr>
            <a:cxnSpLocks/>
          </p:cNvCxnSpPr>
          <p:nvPr userDrawn="1"/>
        </p:nvCxnSpPr>
        <p:spPr>
          <a:xfrm>
            <a:off x="955040" y="462845"/>
            <a:ext cx="0" cy="5979997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4">
            <a:extLst>
              <a:ext uri="{FF2B5EF4-FFF2-40B4-BE49-F238E27FC236}">
                <a16:creationId xmlns:a16="http://schemas.microsoft.com/office/drawing/2014/main" id="{A8A76C67-F3F5-094B-84CC-5F705AF4F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1387" y="462845"/>
            <a:ext cx="7905191" cy="5979996"/>
          </a:xfrm>
        </p:spPr>
        <p:txBody>
          <a:bodyPr anchor="ctr"/>
          <a:lstStyle>
            <a:lvl1pPr>
              <a:lnSpc>
                <a:spcPct val="93000"/>
              </a:lnSpc>
              <a:defRPr sz="4500" b="0" i="0" spc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SUBTITLE (ALL CAP)</a:t>
            </a:r>
          </a:p>
        </p:txBody>
      </p:sp>
    </p:spTree>
    <p:extLst>
      <p:ext uri="{BB962C8B-B14F-4D97-AF65-F5344CB8AC3E}">
        <p14:creationId xmlns:p14="http://schemas.microsoft.com/office/powerpoint/2010/main" val="253019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47B5A40-A22C-C54D-A6E1-C75D283C28F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56442" y="0"/>
            <a:ext cx="11235559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25714" y="6215677"/>
            <a:ext cx="513735" cy="22716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291165" y="2127907"/>
            <a:ext cx="6430435" cy="773339"/>
          </a:xfrm>
        </p:spPr>
        <p:txBody>
          <a:bodyPr tIns="100584" anchor="ctr"/>
          <a:lstStyle>
            <a:lvl1pPr>
              <a:defRPr sz="5000" spc="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 (CAP)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5FB282F-80C0-2941-BA36-AD9F33EFBD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91167" y="3138490"/>
            <a:ext cx="6430435" cy="3303587"/>
          </a:xfrm>
        </p:spPr>
        <p:txBody>
          <a:bodyPr/>
          <a:lstStyle>
            <a:lvl1pPr>
              <a:defRPr lang="en-US" sz="2800" b="0" i="0" kern="1200" spc="0" baseline="0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800" b="0" i="0" kern="1200" spc="0" baseline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SUBTITLE (ALL CAP)</a:t>
            </a:r>
          </a:p>
        </p:txBody>
      </p:sp>
    </p:spTree>
    <p:extLst>
      <p:ext uri="{BB962C8B-B14F-4D97-AF65-F5344CB8AC3E}">
        <p14:creationId xmlns:p14="http://schemas.microsoft.com/office/powerpoint/2010/main" val="4236862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9F7D914A-E7C2-7B4D-BC93-8F2F7530B4E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649157" y="0"/>
            <a:ext cx="5542843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5D425E-F8DC-504D-A5F8-4F5CEF1B0866}"/>
              </a:ext>
            </a:extLst>
          </p:cNvPr>
          <p:cNvSpPr/>
          <p:nvPr userDrawn="1"/>
        </p:nvSpPr>
        <p:spPr>
          <a:xfrm>
            <a:off x="948269" y="1"/>
            <a:ext cx="570088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25714" y="6215677"/>
            <a:ext cx="513735" cy="227164"/>
          </a:xfrm>
          <a:prstGeom prst="rect">
            <a:avLst/>
          </a:prstGeom>
        </p:spPr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570D27C3-A914-7A41-9661-4A6716D38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1166" y="2127907"/>
            <a:ext cx="5053191" cy="773339"/>
          </a:xfrm>
        </p:spPr>
        <p:txBody>
          <a:bodyPr tIns="100584" anchor="ctr"/>
          <a:lstStyle>
            <a:lvl1pPr>
              <a:defRPr sz="5000" spc="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C82518A-3E1B-0F49-9DC0-2C9B10C4E4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91166" y="3149602"/>
            <a:ext cx="5053191" cy="3292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SUBTITLE (ALL CAPS)</a:t>
            </a:r>
          </a:p>
        </p:txBody>
      </p:sp>
    </p:spTree>
    <p:extLst>
      <p:ext uri="{BB962C8B-B14F-4D97-AF65-F5344CB8AC3E}">
        <p14:creationId xmlns:p14="http://schemas.microsoft.com/office/powerpoint/2010/main" val="1578115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Photo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25714" y="6215677"/>
            <a:ext cx="513735" cy="227164"/>
          </a:xfrm>
          <a:prstGeom prst="rect">
            <a:avLst/>
          </a:prstGeom>
        </p:spPr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34A624-41B3-9440-80FE-D725FA2E96D7}"/>
              </a:ext>
            </a:extLst>
          </p:cNvPr>
          <p:cNvSpPr/>
          <p:nvPr userDrawn="1"/>
        </p:nvSpPr>
        <p:spPr>
          <a:xfrm>
            <a:off x="948268" y="1"/>
            <a:ext cx="1124373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8599F76D-99B2-E24D-8A19-0924BCCFAF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1165" y="2127907"/>
            <a:ext cx="6430435" cy="773339"/>
          </a:xfrm>
        </p:spPr>
        <p:txBody>
          <a:bodyPr tIns="100584" anchor="ctr"/>
          <a:lstStyle>
            <a:lvl1pPr>
              <a:defRPr sz="5000" spc="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2489C3F-0C22-5947-A928-30EC03D7AE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91167" y="3149602"/>
            <a:ext cx="6430435" cy="3292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SUBTITLE (ALL CAPS)</a:t>
            </a:r>
          </a:p>
        </p:txBody>
      </p:sp>
    </p:spTree>
    <p:extLst>
      <p:ext uri="{BB962C8B-B14F-4D97-AF65-F5344CB8AC3E}">
        <p14:creationId xmlns:p14="http://schemas.microsoft.com/office/powerpoint/2010/main" val="330177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Photo W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25714" y="6215677"/>
            <a:ext cx="513735" cy="227164"/>
          </a:xfrm>
          <a:prstGeom prst="rect">
            <a:avLst/>
          </a:prstGeom>
        </p:spPr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5772857" y="653138"/>
            <a:ext cx="6103055" cy="757974"/>
          </a:xfrm>
        </p:spPr>
        <p:txBody>
          <a:bodyPr/>
          <a:lstStyle>
            <a:lvl1pPr>
              <a:defRPr sz="3600" spc="0"/>
            </a:lvl1pPr>
          </a:lstStyle>
          <a:p>
            <a:r>
              <a:rPr lang="en-US"/>
              <a:t>PAGE TITLE (CAPS)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9783CF6-B5A6-1D44-BEFF-2293691A76D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56442" y="0"/>
            <a:ext cx="4496092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0C246EC-8DC7-C14A-AF78-5CBD0EBD4B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70739" y="1873252"/>
            <a:ext cx="6103055" cy="384175"/>
          </a:xfrm>
        </p:spPr>
        <p:txBody>
          <a:bodyPr tIns="0" bIns="0" anchor="ctr">
            <a:noAutofit/>
          </a:bodyPr>
          <a:lstStyle>
            <a:lvl1pPr>
              <a:defRPr sz="2000" b="1" i="0">
                <a:solidFill>
                  <a:schemeClr val="accent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Page Subtitle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F42D25B-3AF7-5643-AB6F-492D2E8337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70739" y="2466975"/>
            <a:ext cx="6103055" cy="3975100"/>
          </a:xfrm>
        </p:spPr>
        <p:txBody>
          <a:bodyPr tIns="0" bIns="0">
            <a:normAutofit/>
          </a:bodyPr>
          <a:lstStyle>
            <a:lvl1pPr>
              <a:lnSpc>
                <a:spcPct val="110000"/>
              </a:lnSpc>
              <a:defRPr lang="en-US" sz="1500" smtClean="0">
                <a:effectLst/>
              </a:defRPr>
            </a:lvl1pPr>
          </a:lstStyle>
          <a:p>
            <a:r>
              <a:rPr lang="en-US">
                <a:solidFill>
                  <a:srgbClr val="09223F"/>
                </a:solidFill>
                <a:effectLst/>
                <a:latin typeface="Segoe UI" panose="020B0502040204020203" pitchFamily="34" charset="0"/>
              </a:rPr>
              <a:t>Body text.</a:t>
            </a:r>
          </a:p>
        </p:txBody>
      </p:sp>
    </p:spTree>
    <p:extLst>
      <p:ext uri="{BB962C8B-B14F-4D97-AF65-F5344CB8AC3E}">
        <p14:creationId xmlns:p14="http://schemas.microsoft.com/office/powerpoint/2010/main" val="110806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/ Half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25714" y="6215677"/>
            <a:ext cx="513735" cy="227164"/>
          </a:xfrm>
          <a:prstGeom prst="rect">
            <a:avLst/>
          </a:prstGeom>
        </p:spPr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7D39232A-2DB0-1D4E-B7E5-92FAE01DC1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9878" y="653138"/>
            <a:ext cx="4240391" cy="757974"/>
          </a:xfrm>
        </p:spPr>
        <p:txBody>
          <a:bodyPr/>
          <a:lstStyle>
            <a:lvl1pPr>
              <a:defRPr sz="3600" spc="0"/>
            </a:lvl1pPr>
          </a:lstStyle>
          <a:p>
            <a:r>
              <a:rPr lang="en-US"/>
              <a:t>PAGE TITLE (CAPS)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C8C862A0-D6AF-2F4E-AFAE-0D354835019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746045" y="0"/>
            <a:ext cx="6445956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58DE7EBD-52A1-B143-9605-9363BB134B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9880" y="1873252"/>
            <a:ext cx="4240389" cy="384175"/>
          </a:xfrm>
        </p:spPr>
        <p:txBody>
          <a:bodyPr tIns="0" bIns="0" anchor="ctr">
            <a:noAutofit/>
          </a:bodyPr>
          <a:lstStyle>
            <a:lvl1pPr>
              <a:defRPr sz="2000" b="1" i="0">
                <a:solidFill>
                  <a:schemeClr val="accent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Page Subtitle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8E3139F0-C817-8B42-A10B-BB944070C2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9879" y="2466975"/>
            <a:ext cx="4240391" cy="3975100"/>
          </a:xfrm>
        </p:spPr>
        <p:txBody>
          <a:bodyPr tIns="0" bIns="0">
            <a:normAutofit/>
          </a:bodyPr>
          <a:lstStyle>
            <a:lvl1pPr>
              <a:lnSpc>
                <a:spcPct val="110000"/>
              </a:lnSpc>
              <a:defRPr lang="en-US" sz="1500" smtClean="0">
                <a:effectLst/>
              </a:defRPr>
            </a:lvl1pPr>
          </a:lstStyle>
          <a:p>
            <a:r>
              <a:rPr lang="en-US">
                <a:solidFill>
                  <a:srgbClr val="09223F"/>
                </a:solidFill>
                <a:effectLst/>
                <a:latin typeface="Segoe UI" panose="020B0502040204020203" pitchFamily="34" charset="0"/>
              </a:rPr>
              <a:t>Body text.</a:t>
            </a:r>
          </a:p>
        </p:txBody>
      </p:sp>
    </p:spTree>
    <p:extLst>
      <p:ext uri="{BB962C8B-B14F-4D97-AF65-F5344CB8AC3E}">
        <p14:creationId xmlns:p14="http://schemas.microsoft.com/office/powerpoint/2010/main" val="2230925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51DED73-1364-7B44-92E9-69D9215DC103}"/>
              </a:ext>
            </a:extLst>
          </p:cNvPr>
          <p:cNvSpPr/>
          <p:nvPr userDrawn="1"/>
        </p:nvSpPr>
        <p:spPr>
          <a:xfrm>
            <a:off x="0" y="1"/>
            <a:ext cx="95504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6900" y="994934"/>
            <a:ext cx="9753600" cy="1487862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en-US"/>
              <a:t>YOUR TITLE HERE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1866900" y="2514600"/>
            <a:ext cx="9753600" cy="311044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225714" y="6215677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b"/>
          <a:lstStyle>
            <a:lvl1pPr algn="ctr">
              <a:defRPr sz="1000" b="0" i="0">
                <a:solidFill>
                  <a:schemeClr val="accent6">
                    <a:alpha val="7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C4DE1E-5D89-5844-A7CD-6F69DE4D614A}"/>
              </a:ext>
            </a:extLst>
          </p:cNvPr>
          <p:cNvSpPr txBox="1"/>
          <p:nvPr userDrawn="1"/>
        </p:nvSpPr>
        <p:spPr>
          <a:xfrm rot="5400000">
            <a:off x="-1398291" y="2172921"/>
            <a:ext cx="37617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UNITED STATES MARINE CORPS®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390C4F2-7196-8A45-8E98-60915D8BB5B1}"/>
              </a:ext>
            </a:extLst>
          </p:cNvPr>
          <p:cNvCxnSpPr>
            <a:cxnSpLocks/>
          </p:cNvCxnSpPr>
          <p:nvPr userDrawn="1"/>
        </p:nvCxnSpPr>
        <p:spPr>
          <a:xfrm>
            <a:off x="955040" y="508002"/>
            <a:ext cx="0" cy="5934841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200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58" r:id="rId2"/>
    <p:sldLayoutId id="2147484059" r:id="rId3"/>
    <p:sldLayoutId id="2147484060" r:id="rId4"/>
  </p:sldLayoutIdLst>
  <p:hf hdr="0" ftr="0" dt="0"/>
  <p:txStyles>
    <p:titleStyle>
      <a:lvl1pPr algn="l" defTabSz="914296" rtl="0" eaLnBrk="1" latinLnBrk="0" hangingPunct="1">
        <a:lnSpc>
          <a:spcPct val="80000"/>
        </a:lnSpc>
        <a:spcBef>
          <a:spcPct val="0"/>
        </a:spcBef>
        <a:buNone/>
        <a:defRPr sz="4400" b="1" i="0" kern="1200" spc="0" baseline="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0" indent="0" algn="l" defTabSz="914296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0" indent="0" algn="l" defTabSz="914296" rtl="0" eaLnBrk="1" latinLnBrk="0" hangingPunct="1">
        <a:lnSpc>
          <a:spcPct val="120000"/>
        </a:lnSpc>
        <a:spcBef>
          <a:spcPts val="499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0" indent="0" algn="l" defTabSz="914296" rtl="0" eaLnBrk="1" latinLnBrk="0" hangingPunct="1">
        <a:lnSpc>
          <a:spcPct val="120000"/>
        </a:lnSpc>
        <a:spcBef>
          <a:spcPts val="499"/>
        </a:spcBef>
        <a:buFont typeface="Arial" panose="020B0604020202020204" pitchFamily="34" charset="0"/>
        <a:buNone/>
        <a:defRPr sz="1200" b="0" i="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0" indent="0" algn="l" defTabSz="914296" rtl="0" eaLnBrk="1" latinLnBrk="0" hangingPunct="1">
        <a:lnSpc>
          <a:spcPct val="120000"/>
        </a:lnSpc>
        <a:spcBef>
          <a:spcPts val="499"/>
        </a:spcBef>
        <a:buFont typeface="Arial" panose="020B0604020202020204" pitchFamily="34" charset="0"/>
        <a:buNone/>
        <a:defRPr sz="1000" b="0" i="0" kern="1200">
          <a:solidFill>
            <a:schemeClr val="tx1">
              <a:alpha val="7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0" indent="0" algn="l" defTabSz="914296" rtl="0" eaLnBrk="1" latinLnBrk="0" hangingPunct="1">
        <a:lnSpc>
          <a:spcPct val="120000"/>
        </a:lnSpc>
        <a:spcBef>
          <a:spcPts val="499"/>
        </a:spcBef>
        <a:buFont typeface="Arial" panose="020B0604020202020204" pitchFamily="34" charset="0"/>
        <a:buNone/>
        <a:defRPr sz="1000" b="0" i="0" kern="1200" baseline="0">
          <a:solidFill>
            <a:schemeClr val="tx1">
              <a:alpha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312" indent="-228574" algn="l" defTabSz="91429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0" indent="-228574" algn="l" defTabSz="91429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06" indent="-228574" algn="l" defTabSz="91429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4" indent="-228574" algn="l" defTabSz="91429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7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5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2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9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 userDrawn="1">
          <p15:clr>
            <a:srgbClr val="F26B43"/>
          </p15:clr>
        </p15:guide>
        <p15:guide id="1" orient="horz" pos="2160" userDrawn="1">
          <p15:clr>
            <a:srgbClr val="F26B43"/>
          </p15:clr>
        </p15:guide>
        <p15:guide id="28" pos="624" userDrawn="1">
          <p15:clr>
            <a:srgbClr val="F26B43"/>
          </p15:clr>
        </p15:guide>
        <p15:guide id="29" pos="7320" userDrawn="1">
          <p15:clr>
            <a:srgbClr val="F26B43"/>
          </p15:clr>
        </p15:guide>
        <p15:guide id="48" pos="1176" userDrawn="1">
          <p15:clr>
            <a:srgbClr val="F26B43"/>
          </p15:clr>
        </p15:guide>
        <p15:guide id="51" orient="horz" pos="74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6900" y="994934"/>
            <a:ext cx="9753600" cy="1487862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en-US"/>
              <a:t>YOUR TITLE HERE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1866900" y="2514600"/>
            <a:ext cx="9753600" cy="311044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C4DE1E-5D89-5844-A7CD-6F69DE4D614A}"/>
              </a:ext>
            </a:extLst>
          </p:cNvPr>
          <p:cNvSpPr txBox="1"/>
          <p:nvPr userDrawn="1"/>
        </p:nvSpPr>
        <p:spPr>
          <a:xfrm rot="5400000">
            <a:off x="-1398291" y="2172921"/>
            <a:ext cx="37617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UNITED STATES MARINE CORPS®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390C4F2-7196-8A45-8E98-60915D8BB5B1}"/>
              </a:ext>
            </a:extLst>
          </p:cNvPr>
          <p:cNvCxnSpPr>
            <a:cxnSpLocks/>
          </p:cNvCxnSpPr>
          <p:nvPr userDrawn="1"/>
        </p:nvCxnSpPr>
        <p:spPr>
          <a:xfrm>
            <a:off x="955040" y="475229"/>
            <a:ext cx="0" cy="5967612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Номер слайда 21">
            <a:extLst>
              <a:ext uri="{FF2B5EF4-FFF2-40B4-BE49-F238E27FC236}">
                <a16:creationId xmlns:a16="http://schemas.microsoft.com/office/drawing/2014/main" id="{9BAB74A2-65A2-844A-9452-24110A3CA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5714" y="6215677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b"/>
          <a:lstStyle>
            <a:lvl1pPr algn="ctr">
              <a:defRPr sz="1000" b="0" i="0">
                <a:solidFill>
                  <a:schemeClr val="accent6">
                    <a:alpha val="7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65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8" r:id="rId6"/>
    <p:sldLayoutId id="2147484050" r:id="rId7"/>
    <p:sldLayoutId id="2147484051" r:id="rId8"/>
    <p:sldLayoutId id="2147484052" r:id="rId9"/>
    <p:sldLayoutId id="2147484053" r:id="rId10"/>
    <p:sldLayoutId id="2147484056" r:id="rId11"/>
    <p:sldLayoutId id="2147484041" r:id="rId12"/>
    <p:sldLayoutId id="2147484055" r:id="rId13"/>
    <p:sldLayoutId id="2147484057" r:id="rId14"/>
  </p:sldLayoutIdLst>
  <p:hf hdr="0" ftr="0" dt="0"/>
  <p:txStyles>
    <p:titleStyle>
      <a:lvl1pPr algn="l" defTabSz="914296" rtl="0" eaLnBrk="1" latinLnBrk="0" hangingPunct="1">
        <a:lnSpc>
          <a:spcPct val="80000"/>
        </a:lnSpc>
        <a:spcBef>
          <a:spcPct val="0"/>
        </a:spcBef>
        <a:buNone/>
        <a:defRPr sz="4400" b="1" i="0" kern="1200" spc="-151" baseline="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0" indent="0" algn="l" defTabSz="914296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0" indent="0" algn="l" defTabSz="914296" rtl="0" eaLnBrk="1" latinLnBrk="0" hangingPunct="1">
        <a:lnSpc>
          <a:spcPct val="120000"/>
        </a:lnSpc>
        <a:spcBef>
          <a:spcPts val="499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0" indent="0" algn="l" defTabSz="914296" rtl="0" eaLnBrk="1" latinLnBrk="0" hangingPunct="1">
        <a:lnSpc>
          <a:spcPct val="120000"/>
        </a:lnSpc>
        <a:spcBef>
          <a:spcPts val="499"/>
        </a:spcBef>
        <a:buFont typeface="Arial" panose="020B0604020202020204" pitchFamily="34" charset="0"/>
        <a:buNone/>
        <a:defRPr sz="1200" b="0" i="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0" indent="0" algn="l" defTabSz="914296" rtl="0" eaLnBrk="1" latinLnBrk="0" hangingPunct="1">
        <a:lnSpc>
          <a:spcPct val="120000"/>
        </a:lnSpc>
        <a:spcBef>
          <a:spcPts val="499"/>
        </a:spcBef>
        <a:buFont typeface="Arial" panose="020B0604020202020204" pitchFamily="34" charset="0"/>
        <a:buNone/>
        <a:defRPr sz="1000" b="0" i="0" kern="1200">
          <a:solidFill>
            <a:schemeClr val="tx1">
              <a:alpha val="7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0" indent="0" algn="l" defTabSz="914296" rtl="0" eaLnBrk="1" latinLnBrk="0" hangingPunct="1">
        <a:lnSpc>
          <a:spcPct val="120000"/>
        </a:lnSpc>
        <a:spcBef>
          <a:spcPts val="499"/>
        </a:spcBef>
        <a:buFont typeface="Arial" panose="020B0604020202020204" pitchFamily="34" charset="0"/>
        <a:buNone/>
        <a:defRPr sz="1000" b="0" i="0" kern="1200" baseline="0">
          <a:solidFill>
            <a:schemeClr val="tx1">
              <a:alpha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312" indent="-228574" algn="l" defTabSz="91429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0" indent="-228574" algn="l" defTabSz="91429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06" indent="-228574" algn="l" defTabSz="91429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4" indent="-228574" algn="l" defTabSz="91429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7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5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2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9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 userDrawn="1">
          <p15:clr>
            <a:srgbClr val="F26B43"/>
          </p15:clr>
        </p15:guide>
        <p15:guide id="1" orient="horz" pos="2160" userDrawn="1">
          <p15:clr>
            <a:srgbClr val="F26B43"/>
          </p15:clr>
        </p15:guide>
        <p15:guide id="28" pos="624" userDrawn="1">
          <p15:clr>
            <a:srgbClr val="F26B43"/>
          </p15:clr>
        </p15:guide>
        <p15:guide id="29" pos="7320" userDrawn="1">
          <p15:clr>
            <a:srgbClr val="F26B43"/>
          </p15:clr>
        </p15:guide>
        <p15:guide id="48" pos="1176" userDrawn="1">
          <p15:clr>
            <a:srgbClr val="F26B43"/>
          </p15:clr>
        </p15:guide>
        <p15:guide id="51" orient="horz" pos="74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F7BB03-B71E-B44F-8256-DF0FE7F535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2AE083-0383-7146-AEE4-02D262A0E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387" y="204996"/>
            <a:ext cx="6731147" cy="2743201"/>
          </a:xfrm>
        </p:spPr>
        <p:txBody>
          <a:bodyPr/>
          <a:lstStyle/>
          <a:p>
            <a:pPr algn="ctr"/>
            <a:r>
              <a:rPr lang="en-US" sz="6000" dirty="0"/>
              <a:t>Modeling &amp; Simulation </a:t>
            </a:r>
            <a:br>
              <a:rPr lang="en-US" sz="6000" dirty="0"/>
            </a:br>
            <a:r>
              <a:rPr lang="en-US" sz="6000" dirty="0"/>
              <a:t>at the Tactical Edge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B78002-39F7-DF4B-94B6-70A20C3014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75120" y="5831633"/>
            <a:ext cx="7103680" cy="611207"/>
          </a:xfrm>
        </p:spPr>
        <p:txBody>
          <a:bodyPr>
            <a:normAutofit/>
          </a:bodyPr>
          <a:lstStyle/>
          <a:p>
            <a:pPr algn="r"/>
            <a:r>
              <a:rPr lang="en-US" sz="1400" dirty="0"/>
              <a:t>Moderator: </a:t>
            </a:r>
            <a:r>
              <a:rPr lang="en-US" sz="1400"/>
              <a:t>Mr. John </a:t>
            </a:r>
            <a:r>
              <a:rPr lang="en-US" sz="1400" dirty="0"/>
              <a:t>Lawson</a:t>
            </a:r>
          </a:p>
          <a:p>
            <a:pPr algn="r"/>
            <a:r>
              <a:rPr lang="en-US" sz="1400" dirty="0"/>
              <a:t>Marine Corps Modeling &amp; Simulation Office</a:t>
            </a:r>
          </a:p>
          <a:p>
            <a:pPr algn="r"/>
            <a:r>
              <a:rPr lang="en-US" sz="1400" dirty="0"/>
              <a:t>Operations Analysis Directorate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232" y="2057400"/>
            <a:ext cx="2711849" cy="2743200"/>
          </a:xfrm>
          <a:prstGeom prst="rect">
            <a:avLst/>
          </a:prstGeom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CA5474E-19DD-D6AB-203E-CFC1C9373C4A}"/>
              </a:ext>
            </a:extLst>
          </p:cNvPr>
          <p:cNvSpPr txBox="1">
            <a:spLocks/>
          </p:cNvSpPr>
          <p:nvPr/>
        </p:nvSpPr>
        <p:spPr>
          <a:xfrm>
            <a:off x="1075120" y="2948197"/>
            <a:ext cx="7103680" cy="31161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0" marR="0" indent="0" algn="l" defTabSz="914296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 kern="1200">
                <a:solidFill>
                  <a:schemeClr val="bg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0" indent="0" algn="l" defTabSz="914296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0" indent="0" algn="l" defTabSz="914296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0" indent="0" algn="l" defTabSz="914296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>
                    <a:alpha val="7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0" indent="0" algn="l" defTabSz="914296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b="0" i="0" kern="1200" baseline="0">
                <a:solidFill>
                  <a:schemeClr val="tx1">
                    <a:alpha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312" indent="-228574" algn="l" defTabSz="914296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60" indent="-228574" algn="l" defTabSz="914296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06" indent="-228574" algn="l" defTabSz="914296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54" indent="-228574" algn="l" defTabSz="914296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Panelists:</a:t>
            </a:r>
          </a:p>
          <a:p>
            <a:endParaRPr lang="en-US" b="1" dirty="0"/>
          </a:p>
          <a:p>
            <a:r>
              <a:rPr lang="en-US" b="1" dirty="0"/>
              <a:t>Dr. Todd Calhoun</a:t>
            </a:r>
          </a:p>
          <a:p>
            <a:r>
              <a:rPr lang="en-US" b="1" dirty="0"/>
              <a:t>Assistant Deputy Commandant for Combat Development &amp; Integration / Executive Deputy, Marine Corps Combat Development Command</a:t>
            </a:r>
          </a:p>
          <a:p>
            <a:endParaRPr lang="en-US" b="1" dirty="0"/>
          </a:p>
          <a:p>
            <a:r>
              <a:rPr lang="en-US" b="1" dirty="0"/>
              <a:t>Mr. Anthony J. Greco, Jr.</a:t>
            </a:r>
          </a:p>
          <a:p>
            <a:r>
              <a:rPr lang="en-US" b="1" dirty="0"/>
              <a:t>Executive Deputy, Marine Corps Training &amp; Education Command</a:t>
            </a:r>
          </a:p>
          <a:p>
            <a:endParaRPr lang="en-US" b="1" dirty="0"/>
          </a:p>
          <a:p>
            <a:r>
              <a:rPr lang="en-US" b="1" dirty="0"/>
              <a:t>COL </a:t>
            </a:r>
            <a:r>
              <a:rPr lang="en-US" b="1" dirty="0" err="1"/>
              <a:t>Wynndee</a:t>
            </a:r>
            <a:r>
              <a:rPr lang="en-US" b="1" dirty="0"/>
              <a:t> M. Young</a:t>
            </a:r>
          </a:p>
          <a:p>
            <a:r>
              <a:rPr lang="en-US" b="1" dirty="0"/>
              <a:t>Program Manager, Marine Corps </a:t>
            </a:r>
            <a:r>
              <a:rPr lang="en-US" b="1"/>
              <a:t>Systems Command</a:t>
            </a:r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228656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Pages">
  <a:themeElements>
    <a:clrScheme name="USMC FLEET PPT">
      <a:dk1>
        <a:srgbClr val="0A2240"/>
      </a:dk1>
      <a:lt1>
        <a:srgbClr val="FFFFFF"/>
      </a:lt1>
      <a:dk2>
        <a:srgbClr val="0A2240"/>
      </a:dk2>
      <a:lt2>
        <a:srgbClr val="FFFFFF"/>
      </a:lt2>
      <a:accent1>
        <a:srgbClr val="AA182C"/>
      </a:accent1>
      <a:accent2>
        <a:srgbClr val="85754E"/>
      </a:accent2>
      <a:accent3>
        <a:srgbClr val="F5B334"/>
      </a:accent3>
      <a:accent4>
        <a:srgbClr val="FDF0D7"/>
      </a:accent4>
      <a:accent5>
        <a:srgbClr val="F2F3F3"/>
      </a:accent5>
      <a:accent6>
        <a:srgbClr val="CED3D9"/>
      </a:accent6>
      <a:hlink>
        <a:srgbClr val="AA182C"/>
      </a:hlink>
      <a:folHlink>
        <a:srgbClr val="7B868C"/>
      </a:folHlink>
    </a:clrScheme>
    <a:fontScheme name="Montserrat_OpenSans">
      <a:majorFont>
        <a:latin typeface="Montserrat-Bold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&amp;D-Powerpoint Template_16x9" id="{D6003E70-2833-4847-828A-A182BBF6C8FF}" vid="{85D7DE89-D8E2-D743-952C-ED1FA0F18479}"/>
    </a:ext>
  </a:extLst>
</a:theme>
</file>

<file path=ppt/theme/theme2.xml><?xml version="1.0" encoding="utf-8"?>
<a:theme xmlns:a="http://schemas.openxmlformats.org/drawingml/2006/main" name="USMC Fleet PPT">
  <a:themeElements>
    <a:clrScheme name="USMC FLEET PPT">
      <a:dk1>
        <a:srgbClr val="0A2240"/>
      </a:dk1>
      <a:lt1>
        <a:srgbClr val="FFFFFF"/>
      </a:lt1>
      <a:dk2>
        <a:srgbClr val="0A2240"/>
      </a:dk2>
      <a:lt2>
        <a:srgbClr val="FFFFFF"/>
      </a:lt2>
      <a:accent1>
        <a:srgbClr val="AA182C"/>
      </a:accent1>
      <a:accent2>
        <a:srgbClr val="85754E"/>
      </a:accent2>
      <a:accent3>
        <a:srgbClr val="F5B334"/>
      </a:accent3>
      <a:accent4>
        <a:srgbClr val="FDF0D7"/>
      </a:accent4>
      <a:accent5>
        <a:srgbClr val="F2F3F3"/>
      </a:accent5>
      <a:accent6>
        <a:srgbClr val="CED3D9"/>
      </a:accent6>
      <a:hlink>
        <a:srgbClr val="AA182C"/>
      </a:hlink>
      <a:folHlink>
        <a:srgbClr val="7B868C"/>
      </a:folHlink>
    </a:clrScheme>
    <a:fontScheme name="Montserrat_OpenSans">
      <a:majorFont>
        <a:latin typeface="Montserrat-Bold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&amp;D-Powerpoint Template_16x9" id="{D6003E70-2833-4847-828A-A182BBF6C8FF}" vid="{85D7DE89-D8E2-D743-952C-ED1FA0F1847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41c9f10-e38c-45cf-b068-e4e818ead663" xsi:nil="true"/>
    <lcf76f155ced4ddcb4097134ff3c332f xmlns="6a6b8925-4ad8-49b9-a7ff-fe96263ee25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45E5049E645B4B864C9FADA3D7F52B" ma:contentTypeVersion="15" ma:contentTypeDescription="Create a new document." ma:contentTypeScope="" ma:versionID="851fe3ca839bfc45cdc2a7b33d69f61f">
  <xsd:schema xmlns:xsd="http://www.w3.org/2001/XMLSchema" xmlns:xs="http://www.w3.org/2001/XMLSchema" xmlns:p="http://schemas.microsoft.com/office/2006/metadata/properties" xmlns:ns2="6a6b8925-4ad8-49b9-a7ff-fe96263ee253" xmlns:ns3="641c9f10-e38c-45cf-b068-e4e818ead663" targetNamespace="http://schemas.microsoft.com/office/2006/metadata/properties" ma:root="true" ma:fieldsID="3ff6229aea849801bb390509a6a599ff" ns2:_="" ns3:_="">
    <xsd:import namespace="6a6b8925-4ad8-49b9-a7ff-fe96263ee253"/>
    <xsd:import namespace="641c9f10-e38c-45cf-b068-e4e818ead6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6b8925-4ad8-49b9-a7ff-fe96263ee2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1c7be36e-9551-4638-a550-39ad8744497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1c9f10-e38c-45cf-b068-e4e818ead66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dcb3bfa-1849-440f-a798-97dd8ab8a187}" ma:internalName="TaxCatchAll" ma:showField="CatchAllData" ma:web="641c9f10-e38c-45cf-b068-e4e818ead6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B24900-9B99-469F-B18B-4FB950E81153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6a6b8925-4ad8-49b9-a7ff-fe96263ee253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641c9f10-e38c-45cf-b068-e4e818ead663"/>
  </ds:schemaRefs>
</ds:datastoreItem>
</file>

<file path=customXml/itemProps2.xml><?xml version="1.0" encoding="utf-8"?>
<ds:datastoreItem xmlns:ds="http://schemas.openxmlformats.org/officeDocument/2006/customXml" ds:itemID="{F0A1B9BD-49B5-436C-A0DC-7C145BAD381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0CA9C8-9CFF-43D8-BCB6-ACA2742EFF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6b8925-4ad8-49b9-a7ff-fe96263ee253"/>
    <ds:schemaRef ds:uri="641c9f10-e38c-45cf-b068-e4e818ead6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B&amp;D-Powerpoint Template_16x9</Template>
  <TotalTime>947</TotalTime>
  <Words>77</Words>
  <Application>Microsoft Office PowerPoint</Application>
  <PresentationFormat>Widescreen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Open Sans</vt:lpstr>
      <vt:lpstr>Segoe UI</vt:lpstr>
      <vt:lpstr>Segoe UI Light</vt:lpstr>
      <vt:lpstr>Segoe UI Semibold</vt:lpstr>
      <vt:lpstr>Title Pages</vt:lpstr>
      <vt:lpstr>USMC Fleet PPT</vt:lpstr>
      <vt:lpstr>Modeling &amp; Simulation  at the Tactical Edge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McNeill CIV Shelley D</dc:creator>
  <cp:keywords/>
  <dc:description/>
  <cp:lastModifiedBy>Kindell CIV Alexandra</cp:lastModifiedBy>
  <cp:revision>55</cp:revision>
  <cp:lastPrinted>2021-08-16T15:53:07Z</cp:lastPrinted>
  <dcterms:created xsi:type="dcterms:W3CDTF">2016-11-10T06:07:03Z</dcterms:created>
  <dcterms:modified xsi:type="dcterms:W3CDTF">2025-04-21T17:08:49Z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0x0101002745E5049E645B4B864C9FADA3D7F52B</vt:lpwstr>
  </property>
</Properties>
</file>