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4"/>
    <p:sldMasterId id="2147483810" r:id="rId5"/>
    <p:sldMasterId id="2147483817" r:id="rId6"/>
    <p:sldMasterId id="2147483824" r:id="rId7"/>
    <p:sldMasterId id="2147483830" r:id="rId8"/>
    <p:sldMasterId id="2147483851" r:id="rId9"/>
    <p:sldMasterId id="2147483864" r:id="rId10"/>
  </p:sldMasterIdLst>
  <p:notesMasterIdLst>
    <p:notesMasterId r:id="rId21"/>
  </p:notesMasterIdLst>
  <p:handoutMasterIdLst>
    <p:handoutMasterId r:id="rId22"/>
  </p:handoutMasterIdLst>
  <p:sldIdLst>
    <p:sldId id="1616" r:id="rId11"/>
    <p:sldId id="1651" r:id="rId12"/>
    <p:sldId id="1655" r:id="rId13"/>
    <p:sldId id="1641" r:id="rId14"/>
    <p:sldId id="1625" r:id="rId15"/>
    <p:sldId id="994" r:id="rId16"/>
    <p:sldId id="1644" r:id="rId17"/>
    <p:sldId id="1652" r:id="rId18"/>
    <p:sldId id="1649" r:id="rId19"/>
    <p:sldId id="150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403"/>
    <a:srgbClr val="651303"/>
    <a:srgbClr val="6D1503"/>
    <a:srgbClr val="561002"/>
    <a:srgbClr val="921C04"/>
    <a:srgbClr val="3518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BFB65-5CDA-4547-AAF2-A6103FC6130B}" v="346" dt="2025-04-22T16:51:19.39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napToGrid="0">
      <p:cViewPr varScale="1">
        <p:scale>
          <a:sx n="77" d="100"/>
          <a:sy n="77" d="100"/>
        </p:scale>
        <p:origin x="1574"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1" tIns="45716" rIns="91431" bIns="45716" rtlCol="0"/>
          <a:lstStyle>
            <a:lvl1pPr algn="r">
              <a:defRPr sz="1200"/>
            </a:lvl1pPr>
          </a:lstStyle>
          <a:p>
            <a:fld id="{F6A81E30-D0DE-4ABF-B984-86A45F969361}" type="datetimeFigureOut">
              <a:rPr lang="en-US" smtClean="0"/>
              <a:t>4/23/2025</a:t>
            </a:fld>
            <a:endParaRPr lang="en-US"/>
          </a:p>
        </p:txBody>
      </p:sp>
      <p:sp>
        <p:nvSpPr>
          <p:cNvPr id="4" name="Footer Placeholder 3"/>
          <p:cNvSpPr>
            <a:spLocks noGrp="1"/>
          </p:cNvSpPr>
          <p:nvPr>
            <p:ph type="ftr" sz="quarter" idx="2"/>
          </p:nvPr>
        </p:nvSpPr>
        <p:spPr>
          <a:xfrm>
            <a:off x="2" y="8829676"/>
            <a:ext cx="3038475" cy="465138"/>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1" tIns="45716" rIns="91431" bIns="45716" rtlCol="0" anchor="b"/>
          <a:lstStyle>
            <a:lvl1pPr algn="r">
              <a:defRPr sz="1200"/>
            </a:lvl1pPr>
          </a:lstStyle>
          <a:p>
            <a:fld id="{9CB108B4-0B8C-4543-8E1F-ECAE594D6F2C}" type="slidenum">
              <a:rPr lang="en-US" smtClean="0"/>
              <a:t>‹#›</a:t>
            </a:fld>
            <a:endParaRPr lang="en-US"/>
          </a:p>
        </p:txBody>
      </p:sp>
    </p:spTree>
    <p:extLst>
      <p:ext uri="{BB962C8B-B14F-4D97-AF65-F5344CB8AC3E}">
        <p14:creationId xmlns:p14="http://schemas.microsoft.com/office/powerpoint/2010/main" val="688504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1" tIns="45716" rIns="91431" bIns="45716" rtlCol="0"/>
          <a:lstStyle>
            <a:lvl1pPr algn="r">
              <a:defRPr sz="1200"/>
            </a:lvl1pPr>
          </a:lstStyle>
          <a:p>
            <a:fld id="{0A2662B0-CF2E-451B-96A6-96959EB91D96}" type="datetimeFigureOut">
              <a:rPr lang="en-US" smtClean="0"/>
              <a:t>4/23/2025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5138"/>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1" tIns="45716" rIns="91431" bIns="45716" rtlCol="0" anchor="b"/>
          <a:lstStyle>
            <a:lvl1pPr algn="r">
              <a:defRPr sz="1200"/>
            </a:lvl1pPr>
          </a:lstStyle>
          <a:p>
            <a:fld id="{1EC15F93-16DE-49CA-94CF-951A7B5282E4}" type="slidenum">
              <a:rPr lang="en-US" smtClean="0"/>
              <a:t>‹#›</a:t>
            </a:fld>
            <a:endParaRPr lang="en-US"/>
          </a:p>
        </p:txBody>
      </p:sp>
    </p:spTree>
    <p:extLst>
      <p:ext uri="{BB962C8B-B14F-4D97-AF65-F5344CB8AC3E}">
        <p14:creationId xmlns:p14="http://schemas.microsoft.com/office/powerpoint/2010/main" val="29130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Prepositioning is just one aspect of the Global Positioning Network.  FMF operating stocks and programs like MRF-D and sustainment stocks positioned throughout the AOR all encompass the GPN.</a:t>
            </a:r>
          </a:p>
        </p:txBody>
      </p:sp>
      <p:sp>
        <p:nvSpPr>
          <p:cNvPr id="4" name="Slide Number Placeholder 3"/>
          <p:cNvSpPr>
            <a:spLocks noGrp="1"/>
          </p:cNvSpPr>
          <p:nvPr>
            <p:ph type="sldNum" sz="quarter" idx="5"/>
          </p:nvPr>
        </p:nvSpPr>
        <p:spPr/>
        <p:txBody>
          <a:bodyPr/>
          <a:lstStyle/>
          <a:p>
            <a:fld id="{1EC15F93-16DE-49CA-94CF-951A7B5282E4}" type="slidenum">
              <a:rPr lang="en-US" smtClean="0"/>
              <a:t>2</a:t>
            </a:fld>
            <a:endParaRPr lang="en-US"/>
          </a:p>
        </p:txBody>
      </p:sp>
    </p:spTree>
    <p:extLst>
      <p:ext uri="{BB962C8B-B14F-4D97-AF65-F5344CB8AC3E}">
        <p14:creationId xmlns:p14="http://schemas.microsoft.com/office/powerpoint/2010/main" val="35234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71C8-0FDB-48EE-9695-DD0F376979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1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Risks</a:t>
            </a:r>
          </a:p>
          <a:p>
            <a:pPr marL="228600" indent="-228600">
              <a:buAutoNum type="arabicParenR"/>
            </a:pPr>
            <a:r>
              <a:rPr lang="en-US" dirty="0"/>
              <a:t>Availability of MPS (less vessels, no redundancy, maintenance issues)</a:t>
            </a:r>
          </a:p>
          <a:p>
            <a:pPr marL="228600" indent="-228600">
              <a:buAutoNum type="arabicParenR"/>
            </a:pPr>
            <a:r>
              <a:rPr lang="en-US" dirty="0"/>
              <a:t>NSE reliance (NBG &amp; NCHB capacity)</a:t>
            </a:r>
          </a:p>
          <a:p>
            <a:pPr marL="228600" indent="-228600">
              <a:buAutoNum type="arabicParenR"/>
            </a:pPr>
            <a:r>
              <a:rPr lang="en-US" dirty="0"/>
              <a:t>Task Organization of AAOG/LFSP/etc. with future force structure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5F93-16DE-49CA-94CF-951A7B528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61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15F93-16DE-49CA-94CF-951A7B5282E4}" type="slidenum">
              <a:rPr lang="en-US" smtClean="0"/>
              <a:t>7</a:t>
            </a:fld>
            <a:endParaRPr lang="en-US"/>
          </a:p>
        </p:txBody>
      </p:sp>
    </p:spTree>
    <p:extLst>
      <p:ext uri="{BB962C8B-B14F-4D97-AF65-F5344CB8AC3E}">
        <p14:creationId xmlns:p14="http://schemas.microsoft.com/office/powerpoint/2010/main" val="340091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6A60323-B250-F67D-90BC-DFD670FC3CC7}"/>
              </a:ext>
            </a:extLst>
          </p:cNvPr>
          <p:cNvSpPr>
            <a:spLocks noGrp="1"/>
          </p:cNvSpPr>
          <p:nvPr>
            <p:ph type="body" sz="quarter" idx="10" hasCustomPrompt="1"/>
          </p:nvPr>
        </p:nvSpPr>
        <p:spPr>
          <a:xfrm>
            <a:off x="1667379" y="3022087"/>
            <a:ext cx="5809243" cy="813827"/>
          </a:xfrm>
          <a:prstGeom prst="rect">
            <a:avLst/>
          </a:prstGeom>
        </p:spPr>
        <p:txBody>
          <a:bodyPr anchor="ctr"/>
          <a:lstStyle>
            <a:lvl1pPr marL="0" indent="0" algn="ctr">
              <a:buNone/>
              <a:defRPr sz="4765" b="1">
                <a:solidFill>
                  <a:srgbClr val="760000"/>
                </a:solidFill>
                <a:latin typeface="Segoe UI" panose="020B0502040204020203" pitchFamily="34" charset="0"/>
                <a:cs typeface="Segoe UI" panose="020B0502040204020203" pitchFamily="34" charset="0"/>
              </a:defRPr>
            </a:lvl1pPr>
          </a:lstStyle>
          <a:p>
            <a:pPr lvl="0"/>
            <a:r>
              <a:rPr lang="en-US" dirty="0"/>
              <a:t>TITLE SLIDE</a:t>
            </a:r>
          </a:p>
        </p:txBody>
      </p:sp>
      <p:sp>
        <p:nvSpPr>
          <p:cNvPr id="8" name="Text Placeholder 6">
            <a:extLst>
              <a:ext uri="{FF2B5EF4-FFF2-40B4-BE49-F238E27FC236}">
                <a16:creationId xmlns:a16="http://schemas.microsoft.com/office/drawing/2014/main" id="{00B132ED-0AF5-5CAE-DA43-46AAD4671C54}"/>
              </a:ext>
            </a:extLst>
          </p:cNvPr>
          <p:cNvSpPr>
            <a:spLocks noGrp="1"/>
          </p:cNvSpPr>
          <p:nvPr>
            <p:ph type="body" sz="quarter" idx="11" hasCustomPrompt="1"/>
          </p:nvPr>
        </p:nvSpPr>
        <p:spPr>
          <a:xfrm>
            <a:off x="7705811" y="51664"/>
            <a:ext cx="1233455" cy="215779"/>
          </a:xfrm>
          <a:prstGeom prst="rect">
            <a:avLst/>
          </a:prstGeom>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MAJ JOHN</a:t>
            </a:r>
          </a:p>
        </p:txBody>
      </p:sp>
      <p:sp>
        <p:nvSpPr>
          <p:cNvPr id="9" name="Text Placeholder 6">
            <a:extLst>
              <a:ext uri="{FF2B5EF4-FFF2-40B4-BE49-F238E27FC236}">
                <a16:creationId xmlns:a16="http://schemas.microsoft.com/office/drawing/2014/main" id="{0C20EEE2-9116-EA54-9557-220C2B62F2D8}"/>
              </a:ext>
            </a:extLst>
          </p:cNvPr>
          <p:cNvSpPr>
            <a:spLocks noGrp="1"/>
          </p:cNvSpPr>
          <p:nvPr>
            <p:ph type="body" sz="quarter" idx="12" hasCustomPrompt="1"/>
          </p:nvPr>
        </p:nvSpPr>
        <p:spPr>
          <a:xfrm>
            <a:off x="7705811" y="279726"/>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920</a:t>
            </a:r>
          </a:p>
        </p:txBody>
      </p:sp>
      <p:sp>
        <p:nvSpPr>
          <p:cNvPr id="10" name="Text Placeholder 6">
            <a:extLst>
              <a:ext uri="{FF2B5EF4-FFF2-40B4-BE49-F238E27FC236}">
                <a16:creationId xmlns:a16="http://schemas.microsoft.com/office/drawing/2014/main" id="{6FE9FB3D-FD0C-AD7C-6EB6-DEEEFA86BFF7}"/>
              </a:ext>
            </a:extLst>
          </p:cNvPr>
          <p:cNvSpPr>
            <a:spLocks noGrp="1"/>
          </p:cNvSpPr>
          <p:nvPr>
            <p:ph type="body" sz="quarter" idx="13" hasCustomPrompt="1"/>
          </p:nvPr>
        </p:nvSpPr>
        <p:spPr>
          <a:xfrm>
            <a:off x="7705811" y="507789"/>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20240125</a:t>
            </a:r>
          </a:p>
        </p:txBody>
      </p:sp>
      <p:sp>
        <p:nvSpPr>
          <p:cNvPr id="11" name="TextBox 10">
            <a:extLst>
              <a:ext uri="{FF2B5EF4-FFF2-40B4-BE49-F238E27FC236}">
                <a16:creationId xmlns:a16="http://schemas.microsoft.com/office/drawing/2014/main" id="{F5A31CD4-FF94-C037-7921-2B2C6CBAC2F6}"/>
              </a:ext>
            </a:extLst>
          </p:cNvPr>
          <p:cNvSpPr txBox="1"/>
          <p:nvPr userDrawn="1"/>
        </p:nvSpPr>
        <p:spPr>
          <a:xfrm>
            <a:off x="6445421" y="9533"/>
            <a:ext cx="1346553" cy="744243"/>
          </a:xfrm>
          <a:prstGeom prst="rect">
            <a:avLst/>
          </a:prstGeom>
          <a:noFill/>
        </p:spPr>
        <p:txBody>
          <a:bodyPr wrap="square" rtlCol="0" anchor="ctr">
            <a:spAutoFit/>
          </a:bodyPr>
          <a:lstStyle/>
          <a:p>
            <a:pPr algn="l"/>
            <a:r>
              <a:rPr lang="en-US" sz="1412" b="1" i="0" dirty="0">
                <a:solidFill>
                  <a:schemeClr val="bg1"/>
                </a:solidFill>
                <a:latin typeface="Segoe UI" panose="020B0502040204020203" pitchFamily="34" charset="0"/>
                <a:cs typeface="Segoe UI" panose="020B0502040204020203" pitchFamily="34" charset="0"/>
              </a:rPr>
              <a:t>PRESENTER</a:t>
            </a:r>
          </a:p>
          <a:p>
            <a:pPr algn="l"/>
            <a:r>
              <a:rPr lang="en-US" sz="1412" b="1" i="0" dirty="0">
                <a:solidFill>
                  <a:schemeClr val="bg1"/>
                </a:solidFill>
                <a:latin typeface="Segoe UI" panose="020B0502040204020203" pitchFamily="34" charset="0"/>
                <a:cs typeface="Segoe UI" panose="020B0502040204020203" pitchFamily="34" charset="0"/>
              </a:rPr>
              <a:t>CODE:</a:t>
            </a:r>
          </a:p>
          <a:p>
            <a:pPr algn="l"/>
            <a:r>
              <a:rPr lang="en-US" sz="1412" b="1" i="0" dirty="0">
                <a:solidFill>
                  <a:schemeClr val="bg1"/>
                </a:solidFill>
                <a:latin typeface="Segoe UI" panose="020B0502040204020203" pitchFamily="34" charset="0"/>
                <a:cs typeface="Segoe UI" panose="020B0502040204020203" pitchFamily="34" charset="0"/>
              </a:rPr>
              <a:t>DATE:</a:t>
            </a:r>
          </a:p>
        </p:txBody>
      </p:sp>
    </p:spTree>
    <p:extLst>
      <p:ext uri="{BB962C8B-B14F-4D97-AF65-F5344CB8AC3E}">
        <p14:creationId xmlns:p14="http://schemas.microsoft.com/office/powerpoint/2010/main" val="10515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LE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9CBE47E9-82BE-824D-CBBC-C191C003E6C0}"/>
              </a:ext>
            </a:extLst>
          </p:cNvPr>
          <p:cNvSpPr>
            <a:spLocks noGrp="1"/>
          </p:cNvSpPr>
          <p:nvPr>
            <p:ph type="body" sz="quarter" idx="10" hasCustomPrompt="1"/>
          </p:nvPr>
        </p:nvSpPr>
        <p:spPr>
          <a:xfrm>
            <a:off x="1667379" y="3022087"/>
            <a:ext cx="5809243" cy="813827"/>
          </a:xfrm>
          <a:prstGeom prst="rect">
            <a:avLst/>
          </a:prstGeom>
        </p:spPr>
        <p:txBody>
          <a:bodyPr anchor="ctr"/>
          <a:lstStyle>
            <a:lvl1pPr marL="0" indent="0" algn="ctr">
              <a:buNone/>
              <a:defRPr sz="4765" b="1">
                <a:solidFill>
                  <a:srgbClr val="760000"/>
                </a:solidFill>
                <a:latin typeface="Segoe UI" panose="020B0502040204020203" pitchFamily="34" charset="0"/>
                <a:cs typeface="Segoe UI" panose="020B0502040204020203" pitchFamily="34" charset="0"/>
              </a:defRPr>
            </a:lvl1pPr>
          </a:lstStyle>
          <a:p>
            <a:pPr lvl="0"/>
            <a:r>
              <a:rPr lang="en-US" dirty="0"/>
              <a:t>TITLE SLIDE</a:t>
            </a:r>
          </a:p>
        </p:txBody>
      </p:sp>
      <p:sp>
        <p:nvSpPr>
          <p:cNvPr id="12" name="Text Placeholder 6">
            <a:extLst>
              <a:ext uri="{FF2B5EF4-FFF2-40B4-BE49-F238E27FC236}">
                <a16:creationId xmlns:a16="http://schemas.microsoft.com/office/drawing/2014/main" id="{44701179-A0ED-C40D-FFB6-8AA0AC980403}"/>
              </a:ext>
            </a:extLst>
          </p:cNvPr>
          <p:cNvSpPr>
            <a:spLocks noGrp="1"/>
          </p:cNvSpPr>
          <p:nvPr>
            <p:ph type="body" sz="quarter" idx="11" hasCustomPrompt="1"/>
          </p:nvPr>
        </p:nvSpPr>
        <p:spPr>
          <a:xfrm>
            <a:off x="7705811" y="51664"/>
            <a:ext cx="1233455" cy="215779"/>
          </a:xfrm>
          <a:prstGeom prst="rect">
            <a:avLst/>
          </a:prstGeom>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MAJ JOHN</a:t>
            </a:r>
          </a:p>
        </p:txBody>
      </p:sp>
      <p:sp>
        <p:nvSpPr>
          <p:cNvPr id="13" name="Text Placeholder 6">
            <a:extLst>
              <a:ext uri="{FF2B5EF4-FFF2-40B4-BE49-F238E27FC236}">
                <a16:creationId xmlns:a16="http://schemas.microsoft.com/office/drawing/2014/main" id="{432A2C05-DD84-F015-28B8-CABA2F553042}"/>
              </a:ext>
            </a:extLst>
          </p:cNvPr>
          <p:cNvSpPr>
            <a:spLocks noGrp="1"/>
          </p:cNvSpPr>
          <p:nvPr>
            <p:ph type="body" sz="quarter" idx="12" hasCustomPrompt="1"/>
          </p:nvPr>
        </p:nvSpPr>
        <p:spPr>
          <a:xfrm>
            <a:off x="7705811" y="279726"/>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920</a:t>
            </a:r>
          </a:p>
        </p:txBody>
      </p:sp>
      <p:sp>
        <p:nvSpPr>
          <p:cNvPr id="14" name="Text Placeholder 6">
            <a:extLst>
              <a:ext uri="{FF2B5EF4-FFF2-40B4-BE49-F238E27FC236}">
                <a16:creationId xmlns:a16="http://schemas.microsoft.com/office/drawing/2014/main" id="{87BF94D9-5B4F-3BC5-A098-66D217D107C7}"/>
              </a:ext>
            </a:extLst>
          </p:cNvPr>
          <p:cNvSpPr>
            <a:spLocks noGrp="1"/>
          </p:cNvSpPr>
          <p:nvPr>
            <p:ph type="body" sz="quarter" idx="13" hasCustomPrompt="1"/>
          </p:nvPr>
        </p:nvSpPr>
        <p:spPr>
          <a:xfrm>
            <a:off x="7705811" y="507789"/>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20240125</a:t>
            </a:r>
          </a:p>
        </p:txBody>
      </p:sp>
      <p:sp>
        <p:nvSpPr>
          <p:cNvPr id="15" name="TextBox 14">
            <a:extLst>
              <a:ext uri="{FF2B5EF4-FFF2-40B4-BE49-F238E27FC236}">
                <a16:creationId xmlns:a16="http://schemas.microsoft.com/office/drawing/2014/main" id="{0C553840-19B8-08C2-4AD9-A97C0456A074}"/>
              </a:ext>
            </a:extLst>
          </p:cNvPr>
          <p:cNvSpPr txBox="1"/>
          <p:nvPr userDrawn="1"/>
        </p:nvSpPr>
        <p:spPr>
          <a:xfrm>
            <a:off x="6445421" y="9533"/>
            <a:ext cx="1346553" cy="744243"/>
          </a:xfrm>
          <a:prstGeom prst="rect">
            <a:avLst/>
          </a:prstGeom>
          <a:noFill/>
        </p:spPr>
        <p:txBody>
          <a:bodyPr wrap="square" rtlCol="0" anchor="ctr">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PRESENTER</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CODE:</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DATE:</a:t>
            </a:r>
          </a:p>
        </p:txBody>
      </p:sp>
    </p:spTree>
    <p:extLst>
      <p:ext uri="{BB962C8B-B14F-4D97-AF65-F5344CB8AC3E}">
        <p14:creationId xmlns:p14="http://schemas.microsoft.com/office/powerpoint/2010/main" val="29801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ACAD5D-6559-16F3-6BE1-638DECF1AF79}"/>
              </a:ext>
            </a:extLst>
          </p:cNvPr>
          <p:cNvSpPr>
            <a:spLocks noGrp="1"/>
          </p:cNvSpPr>
          <p:nvPr>
            <p:ph type="title"/>
          </p:nvPr>
        </p:nvSpPr>
        <p:spPr>
          <a:xfrm>
            <a:off x="629228" y="1022308"/>
            <a:ext cx="7885545" cy="4831854"/>
          </a:xfrm>
          <a:prstGeom prst="rect">
            <a:avLst/>
          </a:prstGeom>
        </p:spPr>
        <p:txBody>
          <a:bodyPr/>
          <a:lstStyle>
            <a:lvl1pPr>
              <a:defRPr sz="1059">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Text Placeholder 5">
            <a:extLst>
              <a:ext uri="{FF2B5EF4-FFF2-40B4-BE49-F238E27FC236}">
                <a16:creationId xmlns:a16="http://schemas.microsoft.com/office/drawing/2014/main" id="{34F604B2-0A45-E38F-AB42-30042E190A0C}"/>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314942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E6D272-A451-F798-8F0D-A76CB6570BE3}"/>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9F3A9939-2A75-CA67-5DF9-94096BBD8290}"/>
              </a:ext>
            </a:extLst>
          </p:cNvPr>
          <p:cNvSpPr>
            <a:spLocks noGrp="1"/>
          </p:cNvSpPr>
          <p:nvPr>
            <p:ph type="body" sz="quarter" idx="13" hasCustomPrompt="1"/>
          </p:nvPr>
        </p:nvSpPr>
        <p:spPr>
          <a:xfrm>
            <a:off x="4726662" y="1012732"/>
            <a:ext cx="4281921" cy="2416268"/>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41F200A8-57C5-F039-326B-F20FE8456F7A}"/>
              </a:ext>
            </a:extLst>
          </p:cNvPr>
          <p:cNvSpPr>
            <a:spLocks noGrp="1" noChangeAspect="1"/>
          </p:cNvSpPr>
          <p:nvPr>
            <p:ph type="pic" sz="quarter" idx="14"/>
          </p:nvPr>
        </p:nvSpPr>
        <p:spPr>
          <a:xfrm>
            <a:off x="57328" y="1012732"/>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D5286F45-ECBF-79EE-9BE5-935AC133AD8A}"/>
              </a:ext>
            </a:extLst>
          </p:cNvPr>
          <p:cNvSpPr>
            <a:spLocks noGrp="1" noChangeAspect="1"/>
          </p:cNvSpPr>
          <p:nvPr>
            <p:ph type="pic" sz="quarter" idx="15"/>
          </p:nvPr>
        </p:nvSpPr>
        <p:spPr>
          <a:xfrm>
            <a:off x="65518" y="3704782"/>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04B97A44-4962-BC5F-C944-38978EEE437F}"/>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A597DA08-B919-980F-BD09-33EE9833B0A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139674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5ED75E-D884-F514-59EF-6CF72D0EA99F}"/>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4636ED17-DC76-1057-23BB-DE6D69A19777}"/>
              </a:ext>
            </a:extLst>
          </p:cNvPr>
          <p:cNvSpPr>
            <a:spLocks noGrp="1"/>
          </p:cNvSpPr>
          <p:nvPr>
            <p:ph type="body" sz="quarter" idx="13" hasCustomPrompt="1"/>
          </p:nvPr>
        </p:nvSpPr>
        <p:spPr>
          <a:xfrm>
            <a:off x="4726662" y="874080"/>
            <a:ext cx="4281921" cy="5486400"/>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10D36A8A-5E55-D9E6-6A16-52BE7F297B52}"/>
              </a:ext>
            </a:extLst>
          </p:cNvPr>
          <p:cNvSpPr>
            <a:spLocks noGrp="1" noChangeAspect="1"/>
          </p:cNvSpPr>
          <p:nvPr>
            <p:ph type="pic" sz="quarter" idx="14"/>
          </p:nvPr>
        </p:nvSpPr>
        <p:spPr>
          <a:xfrm>
            <a:off x="65518"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E5289EA8-6771-48DE-8344-E9C7D4CDF977}"/>
              </a:ext>
            </a:extLst>
          </p:cNvPr>
          <p:cNvSpPr>
            <a:spLocks noGrp="1" noChangeAspect="1"/>
          </p:cNvSpPr>
          <p:nvPr>
            <p:ph type="pic" sz="quarter" idx="15"/>
          </p:nvPr>
        </p:nvSpPr>
        <p:spPr>
          <a:xfrm>
            <a:off x="65518" y="3700808"/>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07FCC978-FC01-25B5-A5C6-ED4592A1669B}"/>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179147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81200" y="457199"/>
            <a:ext cx="6705600" cy="685801"/>
          </a:xfrm>
          <a:prstGeom prst="rect">
            <a:avLst/>
          </a:prstGeom>
        </p:spPr>
        <p:txBody>
          <a:bodyPr>
            <a:normAutofit/>
          </a:bodyPr>
          <a:lstStyle>
            <a:lvl1pPr algn="l">
              <a:defRPr sz="3200"/>
            </a:lvl1pPr>
          </a:lstStyle>
          <a:p>
            <a:r>
              <a:rPr lang="en-US"/>
              <a:t>Click to edit Subtitle</a:t>
            </a:r>
          </a:p>
        </p:txBody>
      </p:sp>
    </p:spTree>
    <p:extLst>
      <p:ext uri="{BB962C8B-B14F-4D97-AF65-F5344CB8AC3E}">
        <p14:creationId xmlns:p14="http://schemas.microsoft.com/office/powerpoint/2010/main" val="343534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440B451-EBAF-6D2F-E968-477BAD0426A6}"/>
              </a:ext>
            </a:extLst>
          </p:cNvPr>
          <p:cNvGrpSpPr/>
          <p:nvPr userDrawn="1"/>
        </p:nvGrpSpPr>
        <p:grpSpPr>
          <a:xfrm>
            <a:off x="338282" y="1512535"/>
            <a:ext cx="8467436" cy="3832931"/>
            <a:chOff x="442861" y="1616816"/>
            <a:chExt cx="8467436" cy="3949081"/>
          </a:xfrm>
        </p:grpSpPr>
        <p:pic>
          <p:nvPicPr>
            <p:cNvPr id="11" name="Picture 10">
              <a:extLst>
                <a:ext uri="{FF2B5EF4-FFF2-40B4-BE49-F238E27FC236}">
                  <a16:creationId xmlns:a16="http://schemas.microsoft.com/office/drawing/2014/main" id="{9471B158-BF83-8E43-D4ED-A5A70A5EA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61" y="3593458"/>
              <a:ext cx="1809191" cy="1807985"/>
            </a:xfrm>
            <a:prstGeom prst="rect">
              <a:avLst/>
            </a:prstGeom>
          </p:spPr>
        </p:pic>
        <p:pic>
          <p:nvPicPr>
            <p:cNvPr id="12" name="Picture 11">
              <a:extLst>
                <a:ext uri="{FF2B5EF4-FFF2-40B4-BE49-F238E27FC236}">
                  <a16:creationId xmlns:a16="http://schemas.microsoft.com/office/drawing/2014/main" id="{925D2E05-28DC-6A71-B888-9E035A328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35" y="1616816"/>
              <a:ext cx="7035791" cy="1884706"/>
            </a:xfrm>
            <a:prstGeom prst="rect">
              <a:avLst/>
            </a:prstGeom>
          </p:spPr>
        </p:pic>
        <p:pic>
          <p:nvPicPr>
            <p:cNvPr id="13" name="Picture 12">
              <a:extLst>
                <a:ext uri="{FF2B5EF4-FFF2-40B4-BE49-F238E27FC236}">
                  <a16:creationId xmlns:a16="http://schemas.microsoft.com/office/drawing/2014/main" id="{F498A40F-0EE3-213B-2941-2FD7F3E3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801" y="3429002"/>
              <a:ext cx="2136895" cy="2136895"/>
            </a:xfrm>
            <a:prstGeom prst="rect">
              <a:avLst/>
            </a:prstGeom>
          </p:spPr>
        </p:pic>
        <p:pic>
          <p:nvPicPr>
            <p:cNvPr id="14" name="Picture 13">
              <a:extLst>
                <a:ext uri="{FF2B5EF4-FFF2-40B4-BE49-F238E27FC236}">
                  <a16:creationId xmlns:a16="http://schemas.microsoft.com/office/drawing/2014/main" id="{61C135A1-5145-C3DE-687D-AFE3F22B43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445" y="3593456"/>
              <a:ext cx="1809208" cy="1807985"/>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0F7EA724-73F5-3F87-765A-A39D03A756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3402" y="3429000"/>
              <a:ext cx="2136895" cy="2136895"/>
            </a:xfrm>
            <a:prstGeom prst="rect">
              <a:avLst/>
            </a:prstGeom>
          </p:spPr>
        </p:pic>
      </p:grpSp>
      <p:sp>
        <p:nvSpPr>
          <p:cNvPr id="16" name="Text Placeholder 5">
            <a:extLst>
              <a:ext uri="{FF2B5EF4-FFF2-40B4-BE49-F238E27FC236}">
                <a16:creationId xmlns:a16="http://schemas.microsoft.com/office/drawing/2014/main" id="{A0D21656-36C5-C492-D402-13A32337B0F1}"/>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800"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21113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LE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9CBE47E9-82BE-824D-CBBC-C191C003E6C0}"/>
              </a:ext>
            </a:extLst>
          </p:cNvPr>
          <p:cNvSpPr>
            <a:spLocks noGrp="1"/>
          </p:cNvSpPr>
          <p:nvPr>
            <p:ph type="body" sz="quarter" idx="10" hasCustomPrompt="1"/>
          </p:nvPr>
        </p:nvSpPr>
        <p:spPr>
          <a:xfrm>
            <a:off x="1667380" y="3022088"/>
            <a:ext cx="5809243" cy="813827"/>
          </a:xfrm>
          <a:prstGeom prst="rect">
            <a:avLst/>
          </a:prstGeom>
        </p:spPr>
        <p:txBody>
          <a:bodyPr anchor="ctr"/>
          <a:lstStyle>
            <a:lvl1pPr marL="0" indent="0" algn="ctr">
              <a:buNone/>
              <a:defRPr sz="4626" b="1">
                <a:solidFill>
                  <a:srgbClr val="760000"/>
                </a:solidFill>
                <a:latin typeface="Segoe UI" panose="020B0502040204020203" pitchFamily="34" charset="0"/>
                <a:cs typeface="Segoe UI" panose="020B0502040204020203" pitchFamily="34" charset="0"/>
              </a:defRPr>
            </a:lvl1pPr>
          </a:lstStyle>
          <a:p>
            <a:pPr lvl="0"/>
            <a:r>
              <a:rPr lang="en-US"/>
              <a:t>TITLE SLIDE</a:t>
            </a:r>
          </a:p>
        </p:txBody>
      </p:sp>
      <p:sp>
        <p:nvSpPr>
          <p:cNvPr id="12" name="Text Placeholder 6">
            <a:extLst>
              <a:ext uri="{FF2B5EF4-FFF2-40B4-BE49-F238E27FC236}">
                <a16:creationId xmlns:a16="http://schemas.microsoft.com/office/drawing/2014/main" id="{44701179-A0ED-C40D-FFB6-8AA0AC980403}"/>
              </a:ext>
            </a:extLst>
          </p:cNvPr>
          <p:cNvSpPr>
            <a:spLocks noGrp="1"/>
          </p:cNvSpPr>
          <p:nvPr>
            <p:ph type="body" sz="quarter" idx="11" hasCustomPrompt="1"/>
          </p:nvPr>
        </p:nvSpPr>
        <p:spPr>
          <a:xfrm>
            <a:off x="7705812" y="51665"/>
            <a:ext cx="1233455" cy="215779"/>
          </a:xfrm>
          <a:prstGeom prst="rect">
            <a:avLst/>
          </a:prstGeom>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MAJ JOHN</a:t>
            </a:r>
          </a:p>
        </p:txBody>
      </p:sp>
      <p:sp>
        <p:nvSpPr>
          <p:cNvPr id="13" name="Text Placeholder 6">
            <a:extLst>
              <a:ext uri="{FF2B5EF4-FFF2-40B4-BE49-F238E27FC236}">
                <a16:creationId xmlns:a16="http://schemas.microsoft.com/office/drawing/2014/main" id="{432A2C05-DD84-F015-28B8-CABA2F553042}"/>
              </a:ext>
            </a:extLst>
          </p:cNvPr>
          <p:cNvSpPr>
            <a:spLocks noGrp="1"/>
          </p:cNvSpPr>
          <p:nvPr>
            <p:ph type="body" sz="quarter" idx="12" hasCustomPrompt="1"/>
          </p:nvPr>
        </p:nvSpPr>
        <p:spPr>
          <a:xfrm>
            <a:off x="7705812" y="279726"/>
            <a:ext cx="1233455" cy="215779"/>
          </a:xfrm>
          <a:prstGeom prst="rect">
            <a:avLst/>
          </a:prstGeom>
          <a:ln>
            <a:noFill/>
          </a:ln>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920</a:t>
            </a:r>
          </a:p>
        </p:txBody>
      </p:sp>
      <p:sp>
        <p:nvSpPr>
          <p:cNvPr id="14" name="Text Placeholder 6">
            <a:extLst>
              <a:ext uri="{FF2B5EF4-FFF2-40B4-BE49-F238E27FC236}">
                <a16:creationId xmlns:a16="http://schemas.microsoft.com/office/drawing/2014/main" id="{87BF94D9-5B4F-3BC5-A098-66D217D107C7}"/>
              </a:ext>
            </a:extLst>
          </p:cNvPr>
          <p:cNvSpPr>
            <a:spLocks noGrp="1"/>
          </p:cNvSpPr>
          <p:nvPr>
            <p:ph type="body" sz="quarter" idx="13" hasCustomPrompt="1"/>
          </p:nvPr>
        </p:nvSpPr>
        <p:spPr>
          <a:xfrm>
            <a:off x="7705812" y="507790"/>
            <a:ext cx="1233455" cy="215779"/>
          </a:xfrm>
          <a:prstGeom prst="rect">
            <a:avLst/>
          </a:prstGeom>
          <a:ln>
            <a:noFill/>
          </a:ln>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20240125</a:t>
            </a:r>
          </a:p>
        </p:txBody>
      </p:sp>
      <p:sp>
        <p:nvSpPr>
          <p:cNvPr id="15" name="TextBox 14">
            <a:extLst>
              <a:ext uri="{FF2B5EF4-FFF2-40B4-BE49-F238E27FC236}">
                <a16:creationId xmlns:a16="http://schemas.microsoft.com/office/drawing/2014/main" id="{0C553840-19B8-08C2-4AD9-A97C0456A074}"/>
              </a:ext>
            </a:extLst>
          </p:cNvPr>
          <p:cNvSpPr txBox="1"/>
          <p:nvPr userDrawn="1"/>
        </p:nvSpPr>
        <p:spPr>
          <a:xfrm>
            <a:off x="6445422" y="19247"/>
            <a:ext cx="1346553" cy="724814"/>
          </a:xfrm>
          <a:prstGeom prst="rect">
            <a:avLst/>
          </a:prstGeom>
          <a:noFill/>
        </p:spPr>
        <p:txBody>
          <a:bodyPr wrap="square" rtlCol="0" anchor="ctr">
            <a:spAutoFit/>
          </a:bodyPr>
          <a:lstStyle/>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PRESENTER</a:t>
            </a:r>
          </a:p>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CODE:</a:t>
            </a:r>
          </a:p>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DATE:</a:t>
            </a:r>
          </a:p>
        </p:txBody>
      </p:sp>
    </p:spTree>
    <p:extLst>
      <p:ext uri="{BB962C8B-B14F-4D97-AF65-F5344CB8AC3E}">
        <p14:creationId xmlns:p14="http://schemas.microsoft.com/office/powerpoint/2010/main" val="107003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ACAD5D-6559-16F3-6BE1-638DECF1AF79}"/>
              </a:ext>
            </a:extLst>
          </p:cNvPr>
          <p:cNvSpPr>
            <a:spLocks noGrp="1"/>
          </p:cNvSpPr>
          <p:nvPr>
            <p:ph type="title"/>
          </p:nvPr>
        </p:nvSpPr>
        <p:spPr>
          <a:xfrm>
            <a:off x="629228" y="1022309"/>
            <a:ext cx="7885545" cy="4831854"/>
          </a:xfrm>
          <a:prstGeom prst="rect">
            <a:avLst/>
          </a:prstGeom>
        </p:spPr>
        <p:txBody>
          <a:bodyPr/>
          <a:lstStyle>
            <a:lvl1pPr>
              <a:defRPr sz="1028">
                <a:latin typeface="Segoe UI" panose="020B0502040204020203" pitchFamily="34" charset="0"/>
                <a:cs typeface="Segoe UI" panose="020B0502040204020203" pitchFamily="34" charset="0"/>
              </a:defRPr>
            </a:lvl1pPr>
          </a:lstStyle>
          <a:p>
            <a:r>
              <a:rPr lang="en-US"/>
              <a:t>Click to edit Master title style</a:t>
            </a:r>
          </a:p>
        </p:txBody>
      </p:sp>
      <p:sp>
        <p:nvSpPr>
          <p:cNvPr id="4" name="Text Placeholder 5">
            <a:extLst>
              <a:ext uri="{FF2B5EF4-FFF2-40B4-BE49-F238E27FC236}">
                <a16:creationId xmlns:a16="http://schemas.microsoft.com/office/drawing/2014/main" id="{34F604B2-0A45-E38F-AB42-30042E190A0C}"/>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Tree>
    <p:extLst>
      <p:ext uri="{BB962C8B-B14F-4D97-AF65-F5344CB8AC3E}">
        <p14:creationId xmlns:p14="http://schemas.microsoft.com/office/powerpoint/2010/main" val="1118668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E6D272-A451-F798-8F0D-A76CB6570BE3}"/>
              </a:ext>
            </a:extLst>
          </p:cNvPr>
          <p:cNvSpPr>
            <a:spLocks noGrp="1"/>
          </p:cNvSpPr>
          <p:nvPr>
            <p:ph type="title" hasCustomPrompt="1"/>
          </p:nvPr>
        </p:nvSpPr>
        <p:spPr>
          <a:xfrm>
            <a:off x="3607643" y="1"/>
            <a:ext cx="5253807" cy="741152"/>
          </a:xfrm>
          <a:prstGeom prst="rect">
            <a:avLst/>
          </a:prstGeom>
        </p:spPr>
        <p:txBody>
          <a:bodyPr anchor="ctr"/>
          <a:lstStyle>
            <a:lvl1pPr algn="ctr">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
        <p:nvSpPr>
          <p:cNvPr id="4" name="Text Placeholder 12">
            <a:extLst>
              <a:ext uri="{FF2B5EF4-FFF2-40B4-BE49-F238E27FC236}">
                <a16:creationId xmlns:a16="http://schemas.microsoft.com/office/drawing/2014/main" id="{9F3A9939-2A75-CA67-5DF9-94096BBD8290}"/>
              </a:ext>
            </a:extLst>
          </p:cNvPr>
          <p:cNvSpPr>
            <a:spLocks noGrp="1"/>
          </p:cNvSpPr>
          <p:nvPr>
            <p:ph type="body" sz="quarter" idx="13" hasCustomPrompt="1"/>
          </p:nvPr>
        </p:nvSpPr>
        <p:spPr>
          <a:xfrm>
            <a:off x="4726663" y="1012732"/>
            <a:ext cx="4281921" cy="2416268"/>
          </a:xfrm>
          <a:prstGeom prst="rect">
            <a:avLst/>
          </a:prstGeom>
        </p:spPr>
        <p:txBody>
          <a:bodyPr/>
          <a:lstStyle>
            <a:lvl1pPr algn="just">
              <a:defRPr sz="1028"/>
            </a:lvl1pPr>
          </a:lstStyle>
          <a:p>
            <a:pPr>
              <a:buClr>
                <a:srgbClr val="C00000"/>
              </a:buClr>
              <a:buFont typeface="Calibri" panose="020F0502020204030204" pitchFamily="34" charset="0"/>
              <a:buChar char="»"/>
            </a:pPr>
            <a:r>
              <a:rPr lang="en-US" sz="2741"/>
              <a:t> </a:t>
            </a:r>
            <a:r>
              <a:rPr lang="en-US" sz="2741">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41F200A8-57C5-F039-326B-F20FE8456F7A}"/>
              </a:ext>
            </a:extLst>
          </p:cNvPr>
          <p:cNvSpPr>
            <a:spLocks noGrp="1" noChangeAspect="1"/>
          </p:cNvSpPr>
          <p:nvPr>
            <p:ph type="pic" sz="quarter" idx="14"/>
          </p:nvPr>
        </p:nvSpPr>
        <p:spPr>
          <a:xfrm>
            <a:off x="57328" y="1012733"/>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D5286F45-ECBF-79EE-9BE5-935AC133AD8A}"/>
              </a:ext>
            </a:extLst>
          </p:cNvPr>
          <p:cNvSpPr>
            <a:spLocks noGrp="1" noChangeAspect="1"/>
          </p:cNvSpPr>
          <p:nvPr>
            <p:ph type="pic" sz="quarter" idx="15"/>
          </p:nvPr>
        </p:nvSpPr>
        <p:spPr>
          <a:xfrm>
            <a:off x="65518" y="3704783"/>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04B97A44-4962-BC5F-C944-38978EEE437F}"/>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A597DA08-B919-980F-BD09-33EE9833B0A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56">
                <a:solidFill>
                  <a:schemeClr val="bg1"/>
                </a:solidFill>
                <a:latin typeface="Segoe UI" panose="020B0502040204020203" pitchFamily="34" charset="0"/>
                <a:cs typeface="Segoe UI" panose="020B0502040204020203" pitchFamily="34" charset="0"/>
              </a:defRPr>
            </a:lvl1pPr>
          </a:lstStyle>
          <a:p>
            <a:pPr lvl="0"/>
            <a:r>
              <a:rPr lang="en-US"/>
              <a:t>DATE</a:t>
            </a:r>
          </a:p>
        </p:txBody>
      </p:sp>
    </p:spTree>
    <p:extLst>
      <p:ext uri="{BB962C8B-B14F-4D97-AF65-F5344CB8AC3E}">
        <p14:creationId xmlns:p14="http://schemas.microsoft.com/office/powerpoint/2010/main" val="248264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5ED75E-D884-F514-59EF-6CF72D0EA99F}"/>
              </a:ext>
            </a:extLst>
          </p:cNvPr>
          <p:cNvSpPr>
            <a:spLocks noGrp="1"/>
          </p:cNvSpPr>
          <p:nvPr>
            <p:ph type="title" hasCustomPrompt="1"/>
          </p:nvPr>
        </p:nvSpPr>
        <p:spPr>
          <a:xfrm>
            <a:off x="3607643" y="1"/>
            <a:ext cx="5253807" cy="741152"/>
          </a:xfrm>
          <a:prstGeom prst="rect">
            <a:avLst/>
          </a:prstGeom>
        </p:spPr>
        <p:txBody>
          <a:bodyPr anchor="ctr"/>
          <a:lstStyle>
            <a:lvl1pPr algn="ctr">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
        <p:nvSpPr>
          <p:cNvPr id="4" name="Text Placeholder 12">
            <a:extLst>
              <a:ext uri="{FF2B5EF4-FFF2-40B4-BE49-F238E27FC236}">
                <a16:creationId xmlns:a16="http://schemas.microsoft.com/office/drawing/2014/main" id="{4636ED17-DC76-1057-23BB-DE6D69A19777}"/>
              </a:ext>
            </a:extLst>
          </p:cNvPr>
          <p:cNvSpPr>
            <a:spLocks noGrp="1"/>
          </p:cNvSpPr>
          <p:nvPr>
            <p:ph type="body" sz="quarter" idx="13" hasCustomPrompt="1"/>
          </p:nvPr>
        </p:nvSpPr>
        <p:spPr>
          <a:xfrm>
            <a:off x="4726663" y="874080"/>
            <a:ext cx="4281921" cy="5486400"/>
          </a:xfrm>
          <a:prstGeom prst="rect">
            <a:avLst/>
          </a:prstGeom>
        </p:spPr>
        <p:txBody>
          <a:bodyPr/>
          <a:lstStyle>
            <a:lvl1pPr algn="just">
              <a:defRPr sz="1028"/>
            </a:lvl1pPr>
          </a:lstStyle>
          <a:p>
            <a:pPr>
              <a:buClr>
                <a:srgbClr val="C00000"/>
              </a:buClr>
              <a:buFont typeface="Calibri" panose="020F0502020204030204" pitchFamily="34" charset="0"/>
              <a:buChar char="»"/>
            </a:pPr>
            <a:r>
              <a:rPr lang="en-US" sz="2741"/>
              <a:t> </a:t>
            </a:r>
            <a:r>
              <a:rPr lang="en-US" sz="2741">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10D36A8A-5E55-D9E6-6A16-52BE7F297B52}"/>
              </a:ext>
            </a:extLst>
          </p:cNvPr>
          <p:cNvSpPr>
            <a:spLocks noGrp="1" noChangeAspect="1"/>
          </p:cNvSpPr>
          <p:nvPr>
            <p:ph type="pic" sz="quarter" idx="14"/>
          </p:nvPr>
        </p:nvSpPr>
        <p:spPr>
          <a:xfrm>
            <a:off x="65519"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E5289EA8-6771-48DE-8344-E9C7D4CDF977}"/>
              </a:ext>
            </a:extLst>
          </p:cNvPr>
          <p:cNvSpPr>
            <a:spLocks noGrp="1" noChangeAspect="1"/>
          </p:cNvSpPr>
          <p:nvPr>
            <p:ph type="pic" sz="quarter" idx="15"/>
          </p:nvPr>
        </p:nvSpPr>
        <p:spPr>
          <a:xfrm>
            <a:off x="65519" y="3700809"/>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07FCC978-FC01-25B5-A5C6-ED4592A1669B}"/>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56">
                <a:solidFill>
                  <a:schemeClr val="bg1"/>
                </a:solidFill>
                <a:latin typeface="Segoe UI" panose="020B0502040204020203" pitchFamily="34" charset="0"/>
                <a:cs typeface="Segoe UI" panose="020B0502040204020203" pitchFamily="34" charset="0"/>
              </a:defRPr>
            </a:lvl1pPr>
          </a:lstStyle>
          <a:p>
            <a:pPr lvl="0"/>
            <a:r>
              <a:rPr lang="en-US"/>
              <a:t>DATE</a:t>
            </a:r>
          </a:p>
        </p:txBody>
      </p:sp>
    </p:spTree>
    <p:extLst>
      <p:ext uri="{BB962C8B-B14F-4D97-AF65-F5344CB8AC3E}">
        <p14:creationId xmlns:p14="http://schemas.microsoft.com/office/powerpoint/2010/main" val="40355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ACAD5D-6559-16F3-6BE1-638DECF1AF79}"/>
              </a:ext>
            </a:extLst>
          </p:cNvPr>
          <p:cNvSpPr>
            <a:spLocks noGrp="1"/>
          </p:cNvSpPr>
          <p:nvPr>
            <p:ph type="title"/>
          </p:nvPr>
        </p:nvSpPr>
        <p:spPr>
          <a:xfrm>
            <a:off x="629228" y="1022308"/>
            <a:ext cx="7885545" cy="4831854"/>
          </a:xfrm>
          <a:prstGeom prst="rect">
            <a:avLst/>
          </a:prstGeom>
        </p:spPr>
        <p:txBody>
          <a:bodyPr/>
          <a:lstStyle>
            <a:lvl1pPr>
              <a:defRPr sz="1059">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Text Placeholder 5">
            <a:extLst>
              <a:ext uri="{FF2B5EF4-FFF2-40B4-BE49-F238E27FC236}">
                <a16:creationId xmlns:a16="http://schemas.microsoft.com/office/drawing/2014/main" id="{34F604B2-0A45-E38F-AB42-30042E190A0C}"/>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244494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440B451-EBAF-6D2F-E968-477BAD0426A6}"/>
              </a:ext>
            </a:extLst>
          </p:cNvPr>
          <p:cNvGrpSpPr/>
          <p:nvPr userDrawn="1"/>
        </p:nvGrpSpPr>
        <p:grpSpPr>
          <a:xfrm>
            <a:off x="338282" y="1512535"/>
            <a:ext cx="8467436" cy="3832931"/>
            <a:chOff x="442861" y="1616816"/>
            <a:chExt cx="8467436" cy="3949081"/>
          </a:xfrm>
        </p:grpSpPr>
        <p:pic>
          <p:nvPicPr>
            <p:cNvPr id="11" name="Picture 10">
              <a:extLst>
                <a:ext uri="{FF2B5EF4-FFF2-40B4-BE49-F238E27FC236}">
                  <a16:creationId xmlns:a16="http://schemas.microsoft.com/office/drawing/2014/main" id="{9471B158-BF83-8E43-D4ED-A5A70A5EA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61" y="3593458"/>
              <a:ext cx="1809191" cy="1807985"/>
            </a:xfrm>
            <a:prstGeom prst="rect">
              <a:avLst/>
            </a:prstGeom>
          </p:spPr>
        </p:pic>
        <p:pic>
          <p:nvPicPr>
            <p:cNvPr id="12" name="Picture 11">
              <a:extLst>
                <a:ext uri="{FF2B5EF4-FFF2-40B4-BE49-F238E27FC236}">
                  <a16:creationId xmlns:a16="http://schemas.microsoft.com/office/drawing/2014/main" id="{925D2E05-28DC-6A71-B888-9E035A328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35" y="1616816"/>
              <a:ext cx="7035791" cy="1884706"/>
            </a:xfrm>
            <a:prstGeom prst="rect">
              <a:avLst/>
            </a:prstGeom>
          </p:spPr>
        </p:pic>
        <p:pic>
          <p:nvPicPr>
            <p:cNvPr id="13" name="Picture 12">
              <a:extLst>
                <a:ext uri="{FF2B5EF4-FFF2-40B4-BE49-F238E27FC236}">
                  <a16:creationId xmlns:a16="http://schemas.microsoft.com/office/drawing/2014/main" id="{F498A40F-0EE3-213B-2941-2FD7F3E3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801" y="3429002"/>
              <a:ext cx="2136895" cy="2136895"/>
            </a:xfrm>
            <a:prstGeom prst="rect">
              <a:avLst/>
            </a:prstGeom>
          </p:spPr>
        </p:pic>
        <p:pic>
          <p:nvPicPr>
            <p:cNvPr id="14" name="Picture 13">
              <a:extLst>
                <a:ext uri="{FF2B5EF4-FFF2-40B4-BE49-F238E27FC236}">
                  <a16:creationId xmlns:a16="http://schemas.microsoft.com/office/drawing/2014/main" id="{61C135A1-5145-C3DE-687D-AFE3F22B43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445" y="3593456"/>
              <a:ext cx="1809208" cy="1807985"/>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0F7EA724-73F5-3F87-765A-A39D03A756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3402" y="3429000"/>
              <a:ext cx="2136895" cy="2136895"/>
            </a:xfrm>
            <a:prstGeom prst="rect">
              <a:avLst/>
            </a:prstGeom>
          </p:spPr>
        </p:pic>
      </p:grpSp>
      <p:sp>
        <p:nvSpPr>
          <p:cNvPr id="16" name="Text Placeholder 5">
            <a:extLst>
              <a:ext uri="{FF2B5EF4-FFF2-40B4-BE49-F238E27FC236}">
                <a16:creationId xmlns:a16="http://schemas.microsoft.com/office/drawing/2014/main" id="{A0D21656-36C5-C492-D402-13A32337B0F1}"/>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71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Tree>
    <p:extLst>
      <p:ext uri="{BB962C8B-B14F-4D97-AF65-F5344CB8AC3E}">
        <p14:creationId xmlns:p14="http://schemas.microsoft.com/office/powerpoint/2010/main" val="1689604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372999-9B7D-184D-5373-2CF41A23111B}"/>
              </a:ext>
            </a:extLst>
          </p:cNvPr>
          <p:cNvSpPr>
            <a:spLocks noGrp="1"/>
          </p:cNvSpPr>
          <p:nvPr>
            <p:ph type="body" sz="quarter" idx="10" hasCustomPrompt="1"/>
          </p:nvPr>
        </p:nvSpPr>
        <p:spPr>
          <a:xfrm>
            <a:off x="1667380" y="3022088"/>
            <a:ext cx="5809243" cy="813827"/>
          </a:xfrm>
          <a:prstGeom prst="rect">
            <a:avLst/>
          </a:prstGeom>
        </p:spPr>
        <p:txBody>
          <a:bodyPr anchor="ctr"/>
          <a:lstStyle>
            <a:lvl1pPr marL="0" indent="0" algn="ctr">
              <a:buNone/>
              <a:defRPr sz="4626" b="1">
                <a:solidFill>
                  <a:srgbClr val="760000"/>
                </a:solidFill>
                <a:latin typeface="Segoe UI" panose="020B0502040204020203" pitchFamily="34" charset="0"/>
                <a:cs typeface="Segoe UI" panose="020B0502040204020203" pitchFamily="34" charset="0"/>
              </a:defRPr>
            </a:lvl1pPr>
          </a:lstStyle>
          <a:p>
            <a:pPr lvl="0"/>
            <a:r>
              <a:rPr lang="en-US"/>
              <a:t>TITLE SLIDE</a:t>
            </a:r>
          </a:p>
        </p:txBody>
      </p:sp>
      <p:sp>
        <p:nvSpPr>
          <p:cNvPr id="11" name="Text Placeholder 6">
            <a:extLst>
              <a:ext uri="{FF2B5EF4-FFF2-40B4-BE49-F238E27FC236}">
                <a16:creationId xmlns:a16="http://schemas.microsoft.com/office/drawing/2014/main" id="{7A90A030-FD45-C4B6-36BF-BEC0B9B5012E}"/>
              </a:ext>
            </a:extLst>
          </p:cNvPr>
          <p:cNvSpPr>
            <a:spLocks noGrp="1"/>
          </p:cNvSpPr>
          <p:nvPr>
            <p:ph type="body" sz="quarter" idx="11" hasCustomPrompt="1"/>
          </p:nvPr>
        </p:nvSpPr>
        <p:spPr>
          <a:xfrm>
            <a:off x="7705812" y="51665"/>
            <a:ext cx="1233455" cy="215779"/>
          </a:xfrm>
          <a:prstGeom prst="rect">
            <a:avLst/>
          </a:prstGeom>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MAJ JOHN</a:t>
            </a:r>
          </a:p>
        </p:txBody>
      </p:sp>
      <p:sp>
        <p:nvSpPr>
          <p:cNvPr id="12" name="Text Placeholder 6">
            <a:extLst>
              <a:ext uri="{FF2B5EF4-FFF2-40B4-BE49-F238E27FC236}">
                <a16:creationId xmlns:a16="http://schemas.microsoft.com/office/drawing/2014/main" id="{2DD6690D-A043-3E40-D8C5-6BB53A0C2ADF}"/>
              </a:ext>
            </a:extLst>
          </p:cNvPr>
          <p:cNvSpPr>
            <a:spLocks noGrp="1"/>
          </p:cNvSpPr>
          <p:nvPr>
            <p:ph type="body" sz="quarter" idx="12" hasCustomPrompt="1"/>
          </p:nvPr>
        </p:nvSpPr>
        <p:spPr>
          <a:xfrm>
            <a:off x="7705812" y="279726"/>
            <a:ext cx="1233455" cy="215779"/>
          </a:xfrm>
          <a:prstGeom prst="rect">
            <a:avLst/>
          </a:prstGeom>
          <a:ln>
            <a:noFill/>
          </a:ln>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920</a:t>
            </a:r>
          </a:p>
        </p:txBody>
      </p:sp>
      <p:sp>
        <p:nvSpPr>
          <p:cNvPr id="13" name="Text Placeholder 6">
            <a:extLst>
              <a:ext uri="{FF2B5EF4-FFF2-40B4-BE49-F238E27FC236}">
                <a16:creationId xmlns:a16="http://schemas.microsoft.com/office/drawing/2014/main" id="{58BC441B-752E-4B82-89F5-7F31E49727B9}"/>
              </a:ext>
            </a:extLst>
          </p:cNvPr>
          <p:cNvSpPr>
            <a:spLocks noGrp="1"/>
          </p:cNvSpPr>
          <p:nvPr>
            <p:ph type="body" sz="quarter" idx="13" hasCustomPrompt="1"/>
          </p:nvPr>
        </p:nvSpPr>
        <p:spPr>
          <a:xfrm>
            <a:off x="7705812" y="507790"/>
            <a:ext cx="1233455" cy="215779"/>
          </a:xfrm>
          <a:prstGeom prst="rect">
            <a:avLst/>
          </a:prstGeom>
          <a:ln>
            <a:noFill/>
          </a:ln>
        </p:spPr>
        <p:txBody>
          <a:bodyPr anchor="ctr"/>
          <a:lstStyle>
            <a:lvl1pPr marL="0" indent="0">
              <a:lnSpc>
                <a:spcPts val="1644"/>
              </a:lnSpc>
              <a:spcBef>
                <a:spcPts val="42"/>
              </a:spcBef>
              <a:buNone/>
              <a:defRPr sz="1370" b="1">
                <a:solidFill>
                  <a:schemeClr val="bg1"/>
                </a:solidFill>
                <a:latin typeface="Segoe UI" panose="020B0502040204020203" pitchFamily="34" charset="0"/>
                <a:cs typeface="Segoe UI" panose="020B0502040204020203" pitchFamily="34" charset="0"/>
              </a:defRPr>
            </a:lvl1pPr>
            <a:lvl5pPr>
              <a:defRPr/>
            </a:lvl5pPr>
          </a:lstStyle>
          <a:p>
            <a:pPr lvl="0"/>
            <a:r>
              <a:rPr lang="en-US"/>
              <a:t>20240125</a:t>
            </a:r>
          </a:p>
        </p:txBody>
      </p:sp>
      <p:sp>
        <p:nvSpPr>
          <p:cNvPr id="2" name="TextBox 1">
            <a:extLst>
              <a:ext uri="{FF2B5EF4-FFF2-40B4-BE49-F238E27FC236}">
                <a16:creationId xmlns:a16="http://schemas.microsoft.com/office/drawing/2014/main" id="{74EB218E-B634-A84F-08F9-3DB077A98866}"/>
              </a:ext>
            </a:extLst>
          </p:cNvPr>
          <p:cNvSpPr txBox="1"/>
          <p:nvPr userDrawn="1"/>
        </p:nvSpPr>
        <p:spPr>
          <a:xfrm>
            <a:off x="6445422" y="19247"/>
            <a:ext cx="1346553" cy="724814"/>
          </a:xfrm>
          <a:prstGeom prst="rect">
            <a:avLst/>
          </a:prstGeom>
          <a:noFill/>
        </p:spPr>
        <p:txBody>
          <a:bodyPr wrap="square" rtlCol="0" anchor="ctr">
            <a:spAutoFit/>
          </a:bodyPr>
          <a:lstStyle/>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PRESENTER</a:t>
            </a:r>
          </a:p>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CODE:</a:t>
            </a:r>
          </a:p>
          <a:p>
            <a:pPr marL="0" marR="0" lvl="0" indent="0" algn="l" defTabSz="391588" rtl="0" eaLnBrk="1" fontAlgn="auto" latinLnBrk="0" hangingPunct="1">
              <a:lnSpc>
                <a:spcPct val="100000"/>
              </a:lnSpc>
              <a:spcBef>
                <a:spcPts val="0"/>
              </a:spcBef>
              <a:spcAft>
                <a:spcPts val="0"/>
              </a:spcAft>
              <a:buClrTx/>
              <a:buSzTx/>
              <a:buFontTx/>
              <a:buNone/>
              <a:tabLst/>
              <a:defRPr/>
            </a:pPr>
            <a:r>
              <a:rPr kumimoji="0" lang="en-US" sz="137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DATE:</a:t>
            </a:r>
          </a:p>
        </p:txBody>
      </p:sp>
    </p:spTree>
    <p:extLst>
      <p:ext uri="{BB962C8B-B14F-4D97-AF65-F5344CB8AC3E}">
        <p14:creationId xmlns:p14="http://schemas.microsoft.com/office/powerpoint/2010/main" val="823055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783B03-B239-47A4-F8B4-2D59B51AD171}"/>
              </a:ext>
            </a:extLst>
          </p:cNvPr>
          <p:cNvSpPr>
            <a:spLocks noGrp="1"/>
          </p:cNvSpPr>
          <p:nvPr>
            <p:ph type="title"/>
          </p:nvPr>
        </p:nvSpPr>
        <p:spPr>
          <a:xfrm>
            <a:off x="629228" y="1022309"/>
            <a:ext cx="7885545" cy="4831854"/>
          </a:xfrm>
          <a:prstGeom prst="rect">
            <a:avLst/>
          </a:prstGeom>
        </p:spPr>
        <p:txBody>
          <a:bodyPr/>
          <a:lstStyle>
            <a:lvl1pPr>
              <a:defRPr sz="1028">
                <a:latin typeface="Segoe UI" panose="020B0502040204020203" pitchFamily="34" charset="0"/>
                <a:cs typeface="Segoe UI" panose="020B0502040204020203" pitchFamily="34" charset="0"/>
              </a:defRPr>
            </a:lvl1pPr>
          </a:lstStyle>
          <a:p>
            <a:r>
              <a:rPr lang="en-US"/>
              <a:t>Click to edit Master title style</a:t>
            </a:r>
          </a:p>
        </p:txBody>
      </p:sp>
      <p:sp>
        <p:nvSpPr>
          <p:cNvPr id="8" name="Text Placeholder 5">
            <a:extLst>
              <a:ext uri="{FF2B5EF4-FFF2-40B4-BE49-F238E27FC236}">
                <a16:creationId xmlns:a16="http://schemas.microsoft.com/office/drawing/2014/main" id="{81A8B1E4-3F7C-3254-23A6-1B72E5BA32A5}"/>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Tree>
    <p:extLst>
      <p:ext uri="{BB962C8B-B14F-4D97-AF65-F5344CB8AC3E}">
        <p14:creationId xmlns:p14="http://schemas.microsoft.com/office/powerpoint/2010/main" val="2869120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0B225B-D96F-51C0-2B91-5D05D2E8996D}"/>
              </a:ext>
            </a:extLst>
          </p:cNvPr>
          <p:cNvSpPr>
            <a:spLocks noGrp="1"/>
          </p:cNvSpPr>
          <p:nvPr>
            <p:ph type="title" hasCustomPrompt="1"/>
          </p:nvPr>
        </p:nvSpPr>
        <p:spPr>
          <a:xfrm>
            <a:off x="3607643" y="1"/>
            <a:ext cx="5253807" cy="741152"/>
          </a:xfrm>
          <a:prstGeom prst="rect">
            <a:avLst/>
          </a:prstGeom>
        </p:spPr>
        <p:txBody>
          <a:bodyPr anchor="ctr"/>
          <a:lstStyle>
            <a:lvl1pPr algn="ctr">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
        <p:nvSpPr>
          <p:cNvPr id="4" name="Text Placeholder 12">
            <a:extLst>
              <a:ext uri="{FF2B5EF4-FFF2-40B4-BE49-F238E27FC236}">
                <a16:creationId xmlns:a16="http://schemas.microsoft.com/office/drawing/2014/main" id="{9171C0A8-336D-6063-6FA7-77A98B7D0928}"/>
              </a:ext>
            </a:extLst>
          </p:cNvPr>
          <p:cNvSpPr>
            <a:spLocks noGrp="1"/>
          </p:cNvSpPr>
          <p:nvPr>
            <p:ph type="body" sz="quarter" idx="13" hasCustomPrompt="1"/>
          </p:nvPr>
        </p:nvSpPr>
        <p:spPr>
          <a:xfrm>
            <a:off x="4726663" y="1012732"/>
            <a:ext cx="4281921" cy="2416268"/>
          </a:xfrm>
          <a:prstGeom prst="rect">
            <a:avLst/>
          </a:prstGeom>
        </p:spPr>
        <p:txBody>
          <a:bodyPr/>
          <a:lstStyle>
            <a:lvl1pPr algn="just">
              <a:defRPr sz="1028"/>
            </a:lvl1pPr>
          </a:lstStyle>
          <a:p>
            <a:pPr>
              <a:buClr>
                <a:srgbClr val="C00000"/>
              </a:buClr>
              <a:buFont typeface="Calibri" panose="020F0502020204030204" pitchFamily="34" charset="0"/>
              <a:buChar char="»"/>
            </a:pPr>
            <a:r>
              <a:rPr lang="en-US" sz="2741"/>
              <a:t> </a:t>
            </a:r>
            <a:r>
              <a:rPr lang="en-US" sz="2741">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98603025-D6DF-B546-A8EC-BBFA18DF6F29}"/>
              </a:ext>
            </a:extLst>
          </p:cNvPr>
          <p:cNvSpPr>
            <a:spLocks noGrp="1" noChangeAspect="1"/>
          </p:cNvSpPr>
          <p:nvPr>
            <p:ph type="pic" sz="quarter" idx="14"/>
          </p:nvPr>
        </p:nvSpPr>
        <p:spPr>
          <a:xfrm>
            <a:off x="57328" y="1012733"/>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1CE52615-7C40-A3CD-327E-30EE18F9ED34}"/>
              </a:ext>
            </a:extLst>
          </p:cNvPr>
          <p:cNvSpPr>
            <a:spLocks noGrp="1" noChangeAspect="1"/>
          </p:cNvSpPr>
          <p:nvPr>
            <p:ph type="pic" sz="quarter" idx="15"/>
          </p:nvPr>
        </p:nvSpPr>
        <p:spPr>
          <a:xfrm>
            <a:off x="65518" y="3704783"/>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48DDC251-F0A4-6003-940B-1426367F81D5}"/>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F74B5301-4EF5-ADC1-CBF3-8586BD122CF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56">
                <a:solidFill>
                  <a:schemeClr val="bg1"/>
                </a:solidFill>
                <a:latin typeface="Segoe UI" panose="020B0502040204020203" pitchFamily="34" charset="0"/>
                <a:cs typeface="Segoe UI" panose="020B0502040204020203" pitchFamily="34" charset="0"/>
              </a:defRPr>
            </a:lvl1pPr>
          </a:lstStyle>
          <a:p>
            <a:pPr lvl="0"/>
            <a:r>
              <a:rPr lang="en-US"/>
              <a:t>DATE</a:t>
            </a:r>
          </a:p>
        </p:txBody>
      </p:sp>
    </p:spTree>
    <p:extLst>
      <p:ext uri="{BB962C8B-B14F-4D97-AF65-F5344CB8AC3E}">
        <p14:creationId xmlns:p14="http://schemas.microsoft.com/office/powerpoint/2010/main" val="2210572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A31890-0891-46B1-928A-CE3072910EAE}"/>
              </a:ext>
            </a:extLst>
          </p:cNvPr>
          <p:cNvSpPr>
            <a:spLocks noGrp="1"/>
          </p:cNvSpPr>
          <p:nvPr>
            <p:ph type="title" hasCustomPrompt="1"/>
          </p:nvPr>
        </p:nvSpPr>
        <p:spPr>
          <a:xfrm>
            <a:off x="3607643" y="1"/>
            <a:ext cx="5253807" cy="741152"/>
          </a:xfrm>
          <a:prstGeom prst="rect">
            <a:avLst/>
          </a:prstGeom>
        </p:spPr>
        <p:txBody>
          <a:bodyPr anchor="ctr"/>
          <a:lstStyle>
            <a:lvl1pPr algn="ctr">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
        <p:nvSpPr>
          <p:cNvPr id="4" name="Text Placeholder 12">
            <a:extLst>
              <a:ext uri="{FF2B5EF4-FFF2-40B4-BE49-F238E27FC236}">
                <a16:creationId xmlns:a16="http://schemas.microsoft.com/office/drawing/2014/main" id="{70A32BBA-54B6-ED77-E604-1CE0FCC14C99}"/>
              </a:ext>
            </a:extLst>
          </p:cNvPr>
          <p:cNvSpPr>
            <a:spLocks noGrp="1"/>
          </p:cNvSpPr>
          <p:nvPr>
            <p:ph type="body" sz="quarter" idx="13" hasCustomPrompt="1"/>
          </p:nvPr>
        </p:nvSpPr>
        <p:spPr>
          <a:xfrm>
            <a:off x="4726663" y="874080"/>
            <a:ext cx="4281921" cy="5486400"/>
          </a:xfrm>
          <a:prstGeom prst="rect">
            <a:avLst/>
          </a:prstGeom>
        </p:spPr>
        <p:txBody>
          <a:bodyPr/>
          <a:lstStyle>
            <a:lvl1pPr algn="just">
              <a:defRPr sz="1028"/>
            </a:lvl1pPr>
          </a:lstStyle>
          <a:p>
            <a:pPr>
              <a:buClr>
                <a:srgbClr val="C00000"/>
              </a:buClr>
              <a:buFont typeface="Calibri" panose="020F0502020204030204" pitchFamily="34" charset="0"/>
              <a:buChar char="»"/>
            </a:pPr>
            <a:r>
              <a:rPr lang="en-US" sz="2741"/>
              <a:t> </a:t>
            </a:r>
            <a:r>
              <a:rPr lang="en-US" sz="2741">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0ADD0F7A-EDE5-8FEC-150A-4B722F2C7BA6}"/>
              </a:ext>
            </a:extLst>
          </p:cNvPr>
          <p:cNvSpPr>
            <a:spLocks noGrp="1" noChangeAspect="1"/>
          </p:cNvSpPr>
          <p:nvPr>
            <p:ph type="pic" sz="quarter" idx="14"/>
          </p:nvPr>
        </p:nvSpPr>
        <p:spPr>
          <a:xfrm>
            <a:off x="65519"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66C83099-0618-B72A-169E-5FB10479BD36}"/>
              </a:ext>
            </a:extLst>
          </p:cNvPr>
          <p:cNvSpPr>
            <a:spLocks noGrp="1" noChangeAspect="1"/>
          </p:cNvSpPr>
          <p:nvPr>
            <p:ph type="pic" sz="quarter" idx="15"/>
          </p:nvPr>
        </p:nvSpPr>
        <p:spPr>
          <a:xfrm>
            <a:off x="65519" y="3700809"/>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8788B4A6-5658-9A48-3076-A232FC979F17}"/>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56">
                <a:solidFill>
                  <a:schemeClr val="bg1"/>
                </a:solidFill>
                <a:latin typeface="Segoe UI" panose="020B0502040204020203" pitchFamily="34" charset="0"/>
                <a:cs typeface="Segoe UI" panose="020B0502040204020203" pitchFamily="34" charset="0"/>
              </a:defRPr>
            </a:lvl1pPr>
          </a:lstStyle>
          <a:p>
            <a:pPr lvl="0"/>
            <a:r>
              <a:rPr lang="en-US"/>
              <a:t>DATE</a:t>
            </a:r>
          </a:p>
        </p:txBody>
      </p:sp>
    </p:spTree>
    <p:extLst>
      <p:ext uri="{BB962C8B-B14F-4D97-AF65-F5344CB8AC3E}">
        <p14:creationId xmlns:p14="http://schemas.microsoft.com/office/powerpoint/2010/main" val="3449612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939EA5-7831-EA92-5555-293FAA1B4505}"/>
              </a:ext>
            </a:extLst>
          </p:cNvPr>
          <p:cNvGrpSpPr/>
          <p:nvPr userDrawn="1"/>
        </p:nvGrpSpPr>
        <p:grpSpPr>
          <a:xfrm>
            <a:off x="338282" y="1512535"/>
            <a:ext cx="8467436" cy="3832931"/>
            <a:chOff x="442861" y="1616816"/>
            <a:chExt cx="8467436" cy="3949081"/>
          </a:xfrm>
        </p:grpSpPr>
        <p:pic>
          <p:nvPicPr>
            <p:cNvPr id="4" name="Picture 3">
              <a:extLst>
                <a:ext uri="{FF2B5EF4-FFF2-40B4-BE49-F238E27FC236}">
                  <a16:creationId xmlns:a16="http://schemas.microsoft.com/office/drawing/2014/main" id="{64FB9A3E-912B-2EEA-79C2-507325651D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61" y="3593458"/>
              <a:ext cx="1809191" cy="1807985"/>
            </a:xfrm>
            <a:prstGeom prst="rect">
              <a:avLst/>
            </a:prstGeom>
          </p:spPr>
        </p:pic>
        <p:pic>
          <p:nvPicPr>
            <p:cNvPr id="5" name="Picture 4">
              <a:extLst>
                <a:ext uri="{FF2B5EF4-FFF2-40B4-BE49-F238E27FC236}">
                  <a16:creationId xmlns:a16="http://schemas.microsoft.com/office/drawing/2014/main" id="{65861463-AB13-FED9-F47B-2C3861F3B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35" y="1616816"/>
              <a:ext cx="7035791" cy="1884706"/>
            </a:xfrm>
            <a:prstGeom prst="rect">
              <a:avLst/>
            </a:prstGeom>
          </p:spPr>
        </p:pic>
        <p:pic>
          <p:nvPicPr>
            <p:cNvPr id="6" name="Picture 5">
              <a:extLst>
                <a:ext uri="{FF2B5EF4-FFF2-40B4-BE49-F238E27FC236}">
                  <a16:creationId xmlns:a16="http://schemas.microsoft.com/office/drawing/2014/main" id="{25B04911-A7EB-8239-ABEB-25454C7180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801" y="3429002"/>
              <a:ext cx="2136895" cy="2136895"/>
            </a:xfrm>
            <a:prstGeom prst="rect">
              <a:avLst/>
            </a:prstGeom>
          </p:spPr>
        </p:pic>
        <p:pic>
          <p:nvPicPr>
            <p:cNvPr id="7" name="Picture 6">
              <a:extLst>
                <a:ext uri="{FF2B5EF4-FFF2-40B4-BE49-F238E27FC236}">
                  <a16:creationId xmlns:a16="http://schemas.microsoft.com/office/drawing/2014/main" id="{779D77A8-A790-7407-953B-079103B842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445" y="3593456"/>
              <a:ext cx="1809208" cy="1807985"/>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814917D2-9DB7-5295-E66C-059C4387A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3402" y="3429000"/>
              <a:ext cx="2136895" cy="2136895"/>
            </a:xfrm>
            <a:prstGeom prst="rect">
              <a:avLst/>
            </a:prstGeom>
          </p:spPr>
        </p:pic>
      </p:grpSp>
      <p:sp>
        <p:nvSpPr>
          <p:cNvPr id="9" name="Text Placeholder 5">
            <a:extLst>
              <a:ext uri="{FF2B5EF4-FFF2-40B4-BE49-F238E27FC236}">
                <a16:creationId xmlns:a16="http://schemas.microsoft.com/office/drawing/2014/main" id="{5602059E-E39E-7341-FA80-D7BD4242CD87}"/>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Tree>
    <p:extLst>
      <p:ext uri="{BB962C8B-B14F-4D97-AF65-F5344CB8AC3E}">
        <p14:creationId xmlns:p14="http://schemas.microsoft.com/office/powerpoint/2010/main" val="1866666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375884C-C17C-48B3-AB82-2AB0934D7451}" type="datetime1">
              <a:rPr lang="en-US" smtClean="0"/>
              <a:t>4/23/2025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996E7AD-FC32-4E3C-A4DD-0B23ADF065ED}" type="slidenum">
              <a:rPr lang="en-US" smtClean="0"/>
              <a:t>‹#›</a:t>
            </a:fld>
            <a:endParaRPr lang="en-US"/>
          </a:p>
        </p:txBody>
      </p:sp>
    </p:spTree>
    <p:extLst>
      <p:ext uri="{BB962C8B-B14F-4D97-AF65-F5344CB8AC3E}">
        <p14:creationId xmlns:p14="http://schemas.microsoft.com/office/powerpoint/2010/main" val="259857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E721D8-F2E8-4CA0-B0BB-2E7F3B7ABD33}"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val="3674214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64148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0587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E6D272-A451-F798-8F0D-A76CB6570BE3}"/>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9F3A9939-2A75-CA67-5DF9-94096BBD8290}"/>
              </a:ext>
            </a:extLst>
          </p:cNvPr>
          <p:cNvSpPr>
            <a:spLocks noGrp="1"/>
          </p:cNvSpPr>
          <p:nvPr>
            <p:ph type="body" sz="quarter" idx="13" hasCustomPrompt="1"/>
          </p:nvPr>
        </p:nvSpPr>
        <p:spPr>
          <a:xfrm>
            <a:off x="4726662" y="1012732"/>
            <a:ext cx="4281921" cy="2416268"/>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41F200A8-57C5-F039-326B-F20FE8456F7A}"/>
              </a:ext>
            </a:extLst>
          </p:cNvPr>
          <p:cNvSpPr>
            <a:spLocks noGrp="1" noChangeAspect="1"/>
          </p:cNvSpPr>
          <p:nvPr>
            <p:ph type="pic" sz="quarter" idx="14"/>
          </p:nvPr>
        </p:nvSpPr>
        <p:spPr>
          <a:xfrm>
            <a:off x="57328" y="1012732"/>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D5286F45-ECBF-79EE-9BE5-935AC133AD8A}"/>
              </a:ext>
            </a:extLst>
          </p:cNvPr>
          <p:cNvSpPr>
            <a:spLocks noGrp="1" noChangeAspect="1"/>
          </p:cNvSpPr>
          <p:nvPr>
            <p:ph type="pic" sz="quarter" idx="15"/>
          </p:nvPr>
        </p:nvSpPr>
        <p:spPr>
          <a:xfrm>
            <a:off x="65518" y="3704782"/>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04B97A44-4962-BC5F-C944-38978EEE437F}"/>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A597DA08-B919-980F-BD09-33EE9833B0A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197072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89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440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0818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573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5884C-C17C-48B3-AB82-2AB0934D7451}" type="datetime1">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6E7AD-FC32-4E3C-A4DD-0B23ADF065ED}" type="slidenum">
              <a:rPr lang="en-US" smtClean="0"/>
              <a:t>‹#›</a:t>
            </a:fld>
            <a:endParaRPr lang="en-US"/>
          </a:p>
        </p:txBody>
      </p:sp>
    </p:spTree>
    <p:extLst>
      <p:ext uri="{BB962C8B-B14F-4D97-AF65-F5344CB8AC3E}">
        <p14:creationId xmlns:p14="http://schemas.microsoft.com/office/powerpoint/2010/main" val="2228320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2159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7609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82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51229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783B03-B239-47A4-F8B4-2D59B51AD171}"/>
              </a:ext>
            </a:extLst>
          </p:cNvPr>
          <p:cNvSpPr>
            <a:spLocks noGrp="1"/>
          </p:cNvSpPr>
          <p:nvPr>
            <p:ph type="title"/>
          </p:nvPr>
        </p:nvSpPr>
        <p:spPr>
          <a:xfrm>
            <a:off x="629228" y="1022309"/>
            <a:ext cx="7885545" cy="4831854"/>
          </a:xfrm>
          <a:prstGeom prst="rect">
            <a:avLst/>
          </a:prstGeom>
        </p:spPr>
        <p:txBody>
          <a:bodyPr/>
          <a:lstStyle>
            <a:lvl1pPr>
              <a:defRPr sz="1028">
                <a:latin typeface="Segoe UI" panose="020B0502040204020203" pitchFamily="34" charset="0"/>
                <a:cs typeface="Segoe UI" panose="020B0502040204020203" pitchFamily="34" charset="0"/>
              </a:defRPr>
            </a:lvl1pPr>
          </a:lstStyle>
          <a:p>
            <a:r>
              <a:rPr lang="en-US"/>
              <a:t>Click to edit Master title style</a:t>
            </a:r>
          </a:p>
        </p:txBody>
      </p:sp>
      <p:sp>
        <p:nvSpPr>
          <p:cNvPr id="8" name="Text Placeholder 5">
            <a:extLst>
              <a:ext uri="{FF2B5EF4-FFF2-40B4-BE49-F238E27FC236}">
                <a16:creationId xmlns:a16="http://schemas.microsoft.com/office/drawing/2014/main" id="{81A8B1E4-3F7C-3254-23A6-1B72E5BA32A5}"/>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398"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t>CLICK TO EDIT MASTER TITLE</a:t>
            </a:r>
          </a:p>
        </p:txBody>
      </p:sp>
    </p:spTree>
    <p:extLst>
      <p:ext uri="{BB962C8B-B14F-4D97-AF65-F5344CB8AC3E}">
        <p14:creationId xmlns:p14="http://schemas.microsoft.com/office/powerpoint/2010/main" val="40921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5ED75E-D884-F514-59EF-6CF72D0EA99F}"/>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4636ED17-DC76-1057-23BB-DE6D69A19777}"/>
              </a:ext>
            </a:extLst>
          </p:cNvPr>
          <p:cNvSpPr>
            <a:spLocks noGrp="1"/>
          </p:cNvSpPr>
          <p:nvPr>
            <p:ph type="body" sz="quarter" idx="13" hasCustomPrompt="1"/>
          </p:nvPr>
        </p:nvSpPr>
        <p:spPr>
          <a:xfrm>
            <a:off x="4726662" y="874080"/>
            <a:ext cx="4281921" cy="5486400"/>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10D36A8A-5E55-D9E6-6A16-52BE7F297B52}"/>
              </a:ext>
            </a:extLst>
          </p:cNvPr>
          <p:cNvSpPr>
            <a:spLocks noGrp="1" noChangeAspect="1"/>
          </p:cNvSpPr>
          <p:nvPr>
            <p:ph type="pic" sz="quarter" idx="14"/>
          </p:nvPr>
        </p:nvSpPr>
        <p:spPr>
          <a:xfrm>
            <a:off x="65518"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E5289EA8-6771-48DE-8344-E9C7D4CDF977}"/>
              </a:ext>
            </a:extLst>
          </p:cNvPr>
          <p:cNvSpPr>
            <a:spLocks noGrp="1" noChangeAspect="1"/>
          </p:cNvSpPr>
          <p:nvPr>
            <p:ph type="pic" sz="quarter" idx="15"/>
          </p:nvPr>
        </p:nvSpPr>
        <p:spPr>
          <a:xfrm>
            <a:off x="65518" y="3700808"/>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07FCC978-FC01-25B5-A5C6-ED4592A1669B}"/>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421279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372999-9B7D-184D-5373-2CF41A23111B}"/>
              </a:ext>
            </a:extLst>
          </p:cNvPr>
          <p:cNvSpPr>
            <a:spLocks noGrp="1"/>
          </p:cNvSpPr>
          <p:nvPr>
            <p:ph type="body" sz="quarter" idx="10" hasCustomPrompt="1"/>
          </p:nvPr>
        </p:nvSpPr>
        <p:spPr>
          <a:xfrm>
            <a:off x="1667379" y="3022087"/>
            <a:ext cx="5809243" cy="813827"/>
          </a:xfrm>
          <a:prstGeom prst="rect">
            <a:avLst/>
          </a:prstGeom>
        </p:spPr>
        <p:txBody>
          <a:bodyPr anchor="ctr"/>
          <a:lstStyle>
            <a:lvl1pPr marL="0" indent="0" algn="ctr">
              <a:buNone/>
              <a:defRPr sz="4765" b="1">
                <a:solidFill>
                  <a:srgbClr val="760000"/>
                </a:solidFill>
                <a:latin typeface="Segoe UI" panose="020B0502040204020203" pitchFamily="34" charset="0"/>
                <a:cs typeface="Segoe UI" panose="020B0502040204020203" pitchFamily="34" charset="0"/>
              </a:defRPr>
            </a:lvl1pPr>
          </a:lstStyle>
          <a:p>
            <a:pPr lvl="0"/>
            <a:r>
              <a:rPr lang="en-US" dirty="0"/>
              <a:t>TITLE SLIDE</a:t>
            </a:r>
          </a:p>
        </p:txBody>
      </p:sp>
      <p:sp>
        <p:nvSpPr>
          <p:cNvPr id="11" name="Text Placeholder 6">
            <a:extLst>
              <a:ext uri="{FF2B5EF4-FFF2-40B4-BE49-F238E27FC236}">
                <a16:creationId xmlns:a16="http://schemas.microsoft.com/office/drawing/2014/main" id="{7A90A030-FD45-C4B6-36BF-BEC0B9B5012E}"/>
              </a:ext>
            </a:extLst>
          </p:cNvPr>
          <p:cNvSpPr>
            <a:spLocks noGrp="1"/>
          </p:cNvSpPr>
          <p:nvPr>
            <p:ph type="body" sz="quarter" idx="11" hasCustomPrompt="1"/>
          </p:nvPr>
        </p:nvSpPr>
        <p:spPr>
          <a:xfrm>
            <a:off x="7705811" y="51664"/>
            <a:ext cx="1233455" cy="215779"/>
          </a:xfrm>
          <a:prstGeom prst="rect">
            <a:avLst/>
          </a:prstGeom>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MAJ JOHN</a:t>
            </a:r>
          </a:p>
        </p:txBody>
      </p:sp>
      <p:sp>
        <p:nvSpPr>
          <p:cNvPr id="12" name="Text Placeholder 6">
            <a:extLst>
              <a:ext uri="{FF2B5EF4-FFF2-40B4-BE49-F238E27FC236}">
                <a16:creationId xmlns:a16="http://schemas.microsoft.com/office/drawing/2014/main" id="{2DD6690D-A043-3E40-D8C5-6BB53A0C2ADF}"/>
              </a:ext>
            </a:extLst>
          </p:cNvPr>
          <p:cNvSpPr>
            <a:spLocks noGrp="1"/>
          </p:cNvSpPr>
          <p:nvPr>
            <p:ph type="body" sz="quarter" idx="12" hasCustomPrompt="1"/>
          </p:nvPr>
        </p:nvSpPr>
        <p:spPr>
          <a:xfrm>
            <a:off x="7705811" y="279726"/>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920</a:t>
            </a:r>
          </a:p>
        </p:txBody>
      </p:sp>
      <p:sp>
        <p:nvSpPr>
          <p:cNvPr id="13" name="Text Placeholder 6">
            <a:extLst>
              <a:ext uri="{FF2B5EF4-FFF2-40B4-BE49-F238E27FC236}">
                <a16:creationId xmlns:a16="http://schemas.microsoft.com/office/drawing/2014/main" id="{58BC441B-752E-4B82-89F5-7F31E49727B9}"/>
              </a:ext>
            </a:extLst>
          </p:cNvPr>
          <p:cNvSpPr>
            <a:spLocks noGrp="1"/>
          </p:cNvSpPr>
          <p:nvPr>
            <p:ph type="body" sz="quarter" idx="13" hasCustomPrompt="1"/>
          </p:nvPr>
        </p:nvSpPr>
        <p:spPr>
          <a:xfrm>
            <a:off x="7705811" y="507789"/>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20240125</a:t>
            </a:r>
          </a:p>
        </p:txBody>
      </p:sp>
      <p:sp>
        <p:nvSpPr>
          <p:cNvPr id="2" name="TextBox 1">
            <a:extLst>
              <a:ext uri="{FF2B5EF4-FFF2-40B4-BE49-F238E27FC236}">
                <a16:creationId xmlns:a16="http://schemas.microsoft.com/office/drawing/2014/main" id="{74EB218E-B634-A84F-08F9-3DB077A98866}"/>
              </a:ext>
            </a:extLst>
          </p:cNvPr>
          <p:cNvSpPr txBox="1"/>
          <p:nvPr userDrawn="1"/>
        </p:nvSpPr>
        <p:spPr>
          <a:xfrm>
            <a:off x="6445421" y="9533"/>
            <a:ext cx="1346553" cy="744243"/>
          </a:xfrm>
          <a:prstGeom prst="rect">
            <a:avLst/>
          </a:prstGeom>
          <a:noFill/>
        </p:spPr>
        <p:txBody>
          <a:bodyPr wrap="square" rtlCol="0" anchor="ctr">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PRESENTER</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CODE:</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DATE:</a:t>
            </a:r>
          </a:p>
        </p:txBody>
      </p:sp>
    </p:spTree>
    <p:extLst>
      <p:ext uri="{BB962C8B-B14F-4D97-AF65-F5344CB8AC3E}">
        <p14:creationId xmlns:p14="http://schemas.microsoft.com/office/powerpoint/2010/main" val="421302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783B03-B239-47A4-F8B4-2D59B51AD171}"/>
              </a:ext>
            </a:extLst>
          </p:cNvPr>
          <p:cNvSpPr>
            <a:spLocks noGrp="1"/>
          </p:cNvSpPr>
          <p:nvPr>
            <p:ph type="title"/>
          </p:nvPr>
        </p:nvSpPr>
        <p:spPr>
          <a:xfrm>
            <a:off x="629228" y="1022308"/>
            <a:ext cx="7885545" cy="4831854"/>
          </a:xfrm>
          <a:prstGeom prst="rect">
            <a:avLst/>
          </a:prstGeom>
        </p:spPr>
        <p:txBody>
          <a:bodyPr/>
          <a:lstStyle>
            <a:lvl1pPr>
              <a:defRPr sz="1059">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Text Placeholder 5">
            <a:extLst>
              <a:ext uri="{FF2B5EF4-FFF2-40B4-BE49-F238E27FC236}">
                <a16:creationId xmlns:a16="http://schemas.microsoft.com/office/drawing/2014/main" id="{81A8B1E4-3F7C-3254-23A6-1B72E5BA32A5}"/>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950833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0B225B-D96F-51C0-2B91-5D05D2E8996D}"/>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9171C0A8-336D-6063-6FA7-77A98B7D0928}"/>
              </a:ext>
            </a:extLst>
          </p:cNvPr>
          <p:cNvSpPr>
            <a:spLocks noGrp="1"/>
          </p:cNvSpPr>
          <p:nvPr>
            <p:ph type="body" sz="quarter" idx="13" hasCustomPrompt="1"/>
          </p:nvPr>
        </p:nvSpPr>
        <p:spPr>
          <a:xfrm>
            <a:off x="4726662" y="1012732"/>
            <a:ext cx="4281921" cy="2416268"/>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98603025-D6DF-B546-A8EC-BBFA18DF6F29}"/>
              </a:ext>
            </a:extLst>
          </p:cNvPr>
          <p:cNvSpPr>
            <a:spLocks noGrp="1" noChangeAspect="1"/>
          </p:cNvSpPr>
          <p:nvPr>
            <p:ph type="pic" sz="quarter" idx="14"/>
          </p:nvPr>
        </p:nvSpPr>
        <p:spPr>
          <a:xfrm>
            <a:off x="57328" y="1012732"/>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1CE52615-7C40-A3CD-327E-30EE18F9ED34}"/>
              </a:ext>
            </a:extLst>
          </p:cNvPr>
          <p:cNvSpPr>
            <a:spLocks noGrp="1" noChangeAspect="1"/>
          </p:cNvSpPr>
          <p:nvPr>
            <p:ph type="pic" sz="quarter" idx="15"/>
          </p:nvPr>
        </p:nvSpPr>
        <p:spPr>
          <a:xfrm>
            <a:off x="65518" y="3704782"/>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48DDC251-F0A4-6003-940B-1426367F81D5}"/>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F74B5301-4EF5-ADC1-CBF3-8586BD122CF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840647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A31890-0891-46B1-928A-CE3072910EAE}"/>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70A32BBA-54B6-ED77-E604-1CE0FCC14C99}"/>
              </a:ext>
            </a:extLst>
          </p:cNvPr>
          <p:cNvSpPr>
            <a:spLocks noGrp="1"/>
          </p:cNvSpPr>
          <p:nvPr>
            <p:ph type="body" sz="quarter" idx="13" hasCustomPrompt="1"/>
          </p:nvPr>
        </p:nvSpPr>
        <p:spPr>
          <a:xfrm>
            <a:off x="4726662" y="874080"/>
            <a:ext cx="4281921" cy="5486400"/>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0ADD0F7A-EDE5-8FEC-150A-4B722F2C7BA6}"/>
              </a:ext>
            </a:extLst>
          </p:cNvPr>
          <p:cNvSpPr>
            <a:spLocks noGrp="1" noChangeAspect="1"/>
          </p:cNvSpPr>
          <p:nvPr>
            <p:ph type="pic" sz="quarter" idx="14"/>
          </p:nvPr>
        </p:nvSpPr>
        <p:spPr>
          <a:xfrm>
            <a:off x="65518"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66C83099-0618-B72A-169E-5FB10479BD36}"/>
              </a:ext>
            </a:extLst>
          </p:cNvPr>
          <p:cNvSpPr>
            <a:spLocks noGrp="1" noChangeAspect="1"/>
          </p:cNvSpPr>
          <p:nvPr>
            <p:ph type="pic" sz="quarter" idx="15"/>
          </p:nvPr>
        </p:nvSpPr>
        <p:spPr>
          <a:xfrm>
            <a:off x="65518" y="3700808"/>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8788B4A6-5658-9A48-3076-A232FC979F17}"/>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2185977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939EA5-7831-EA92-5555-293FAA1B4505}"/>
              </a:ext>
            </a:extLst>
          </p:cNvPr>
          <p:cNvGrpSpPr/>
          <p:nvPr userDrawn="1"/>
        </p:nvGrpSpPr>
        <p:grpSpPr>
          <a:xfrm>
            <a:off x="338282" y="1512535"/>
            <a:ext cx="8467436" cy="3832931"/>
            <a:chOff x="442861" y="1616816"/>
            <a:chExt cx="8467436" cy="3949081"/>
          </a:xfrm>
        </p:grpSpPr>
        <p:pic>
          <p:nvPicPr>
            <p:cNvPr id="4" name="Picture 3">
              <a:extLst>
                <a:ext uri="{FF2B5EF4-FFF2-40B4-BE49-F238E27FC236}">
                  <a16:creationId xmlns:a16="http://schemas.microsoft.com/office/drawing/2014/main" id="{64FB9A3E-912B-2EEA-79C2-507325651D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61" y="3593458"/>
              <a:ext cx="1809191" cy="1807985"/>
            </a:xfrm>
            <a:prstGeom prst="rect">
              <a:avLst/>
            </a:prstGeom>
          </p:spPr>
        </p:pic>
        <p:pic>
          <p:nvPicPr>
            <p:cNvPr id="5" name="Picture 4">
              <a:extLst>
                <a:ext uri="{FF2B5EF4-FFF2-40B4-BE49-F238E27FC236}">
                  <a16:creationId xmlns:a16="http://schemas.microsoft.com/office/drawing/2014/main" id="{65861463-AB13-FED9-F47B-2C3861F3B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35" y="1616816"/>
              <a:ext cx="7035791" cy="1884706"/>
            </a:xfrm>
            <a:prstGeom prst="rect">
              <a:avLst/>
            </a:prstGeom>
          </p:spPr>
        </p:pic>
        <p:pic>
          <p:nvPicPr>
            <p:cNvPr id="6" name="Picture 5">
              <a:extLst>
                <a:ext uri="{FF2B5EF4-FFF2-40B4-BE49-F238E27FC236}">
                  <a16:creationId xmlns:a16="http://schemas.microsoft.com/office/drawing/2014/main" id="{25B04911-A7EB-8239-ABEB-25454C7180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801" y="3429002"/>
              <a:ext cx="2136895" cy="2136895"/>
            </a:xfrm>
            <a:prstGeom prst="rect">
              <a:avLst/>
            </a:prstGeom>
          </p:spPr>
        </p:pic>
        <p:pic>
          <p:nvPicPr>
            <p:cNvPr id="7" name="Picture 6">
              <a:extLst>
                <a:ext uri="{FF2B5EF4-FFF2-40B4-BE49-F238E27FC236}">
                  <a16:creationId xmlns:a16="http://schemas.microsoft.com/office/drawing/2014/main" id="{779D77A8-A790-7407-953B-079103B842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445" y="3593456"/>
              <a:ext cx="1809208" cy="1807985"/>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814917D2-9DB7-5295-E66C-059C4387A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3402" y="3429000"/>
              <a:ext cx="2136895" cy="2136895"/>
            </a:xfrm>
            <a:prstGeom prst="rect">
              <a:avLst/>
            </a:prstGeom>
          </p:spPr>
        </p:pic>
      </p:grpSp>
      <p:sp>
        <p:nvSpPr>
          <p:cNvPr id="9" name="Text Placeholder 5">
            <a:extLst>
              <a:ext uri="{FF2B5EF4-FFF2-40B4-BE49-F238E27FC236}">
                <a16:creationId xmlns:a16="http://schemas.microsoft.com/office/drawing/2014/main" id="{5602059E-E39E-7341-FA80-D7BD4242CD87}"/>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4064171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marL="457200" indent="-457200">
              <a:buFont typeface="+mj-lt"/>
              <a:buAutoNum type="romanUcPeriod"/>
              <a:defRPr lang="en-US" smtClean="0">
                <a:latin typeface="Arial" panose="020B0604020202020204" pitchFamily="34" charset="0"/>
                <a:cs typeface="Arial" panose="020B0604020202020204" pitchFamily="34" charset="0"/>
              </a:defRPr>
            </a:lvl1pPr>
            <a:lvl2pPr marL="800100" indent="-457200">
              <a:buFont typeface="+mj-lt"/>
              <a:buAutoNum type="alphaUcPeriod"/>
              <a:defRPr lang="en-US" smtClean="0">
                <a:latin typeface="Arial" panose="020B0604020202020204" pitchFamily="34" charset="0"/>
                <a:cs typeface="Arial" panose="020B0604020202020204" pitchFamily="34" charset="0"/>
              </a:defRPr>
            </a:lvl2pPr>
            <a:lvl3pPr marL="914400" indent="-342900">
              <a:buFont typeface="+mj-lt"/>
              <a:buAutoNum type="arabicPeriod"/>
              <a:defRPr lang="en-US" smtClean="0">
                <a:latin typeface="Arial" panose="020B0604020202020204" pitchFamily="34" charset="0"/>
                <a:cs typeface="Arial" panose="020B0604020202020204" pitchFamily="34" charset="0"/>
              </a:defRPr>
            </a:lvl3pPr>
            <a:lvl4pPr marL="1143000" indent="-342900">
              <a:buFont typeface="+mj-lt"/>
              <a:buAutoNum type="alphaLcParenR"/>
              <a:defRPr lang="en-US" smtClean="0">
                <a:latin typeface="Arial" panose="020B0604020202020204" pitchFamily="34" charset="0"/>
                <a:cs typeface="Arial" panose="020B0604020202020204" pitchFamily="34" charset="0"/>
              </a:defRPr>
            </a:lvl4pPr>
            <a:lvl5pPr marL="1371600" indent="-342900">
              <a:buFont typeface="+mj-lt"/>
              <a:buAutoNum type="arabicParenR"/>
              <a:defRPr lang="en-US">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305800" y="6334125"/>
            <a:ext cx="466794" cy="369332"/>
          </a:xfrm>
          <a:prstGeom prst="rect">
            <a:avLst/>
          </a:prstGeom>
          <a:noFill/>
        </p:spPr>
        <p:txBody>
          <a:bodyPr wrap="none" rtlCol="0">
            <a:spAutoFit/>
          </a:bodyPr>
          <a:lstStyle/>
          <a:p>
            <a:fld id="{E842E421-0585-466A-85EA-05534BF8313E}" type="slidenum">
              <a:rPr lang="en-US" smtClean="0"/>
              <a:t>‹#›</a:t>
            </a:fld>
            <a:endParaRPr lang="en-US" dirty="0"/>
          </a:p>
        </p:txBody>
      </p:sp>
    </p:spTree>
    <p:extLst>
      <p:ext uri="{BB962C8B-B14F-4D97-AF65-F5344CB8AC3E}">
        <p14:creationId xmlns:p14="http://schemas.microsoft.com/office/powerpoint/2010/main" val="156132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372999-9B7D-184D-5373-2CF41A23111B}"/>
              </a:ext>
            </a:extLst>
          </p:cNvPr>
          <p:cNvSpPr>
            <a:spLocks noGrp="1"/>
          </p:cNvSpPr>
          <p:nvPr>
            <p:ph type="body" sz="quarter" idx="10" hasCustomPrompt="1"/>
          </p:nvPr>
        </p:nvSpPr>
        <p:spPr>
          <a:xfrm>
            <a:off x="1667379" y="3022087"/>
            <a:ext cx="5809243" cy="813827"/>
          </a:xfrm>
          <a:prstGeom prst="rect">
            <a:avLst/>
          </a:prstGeom>
        </p:spPr>
        <p:txBody>
          <a:bodyPr anchor="ctr"/>
          <a:lstStyle>
            <a:lvl1pPr marL="0" indent="0" algn="ctr">
              <a:buNone/>
              <a:defRPr sz="4765" b="1">
                <a:solidFill>
                  <a:srgbClr val="760000"/>
                </a:solidFill>
                <a:latin typeface="Segoe UI" panose="020B0502040204020203" pitchFamily="34" charset="0"/>
                <a:cs typeface="Segoe UI" panose="020B0502040204020203" pitchFamily="34" charset="0"/>
              </a:defRPr>
            </a:lvl1pPr>
          </a:lstStyle>
          <a:p>
            <a:pPr lvl="0"/>
            <a:r>
              <a:rPr lang="en-US" dirty="0"/>
              <a:t>TITLE SLIDE</a:t>
            </a:r>
          </a:p>
        </p:txBody>
      </p:sp>
      <p:sp>
        <p:nvSpPr>
          <p:cNvPr id="11" name="Text Placeholder 6">
            <a:extLst>
              <a:ext uri="{FF2B5EF4-FFF2-40B4-BE49-F238E27FC236}">
                <a16:creationId xmlns:a16="http://schemas.microsoft.com/office/drawing/2014/main" id="{7A90A030-FD45-C4B6-36BF-BEC0B9B5012E}"/>
              </a:ext>
            </a:extLst>
          </p:cNvPr>
          <p:cNvSpPr>
            <a:spLocks noGrp="1"/>
          </p:cNvSpPr>
          <p:nvPr>
            <p:ph type="body" sz="quarter" idx="11" hasCustomPrompt="1"/>
          </p:nvPr>
        </p:nvSpPr>
        <p:spPr>
          <a:xfrm>
            <a:off x="7705811" y="51664"/>
            <a:ext cx="1233455" cy="215779"/>
          </a:xfrm>
          <a:prstGeom prst="rect">
            <a:avLst/>
          </a:prstGeom>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MAJ JOHN</a:t>
            </a:r>
          </a:p>
        </p:txBody>
      </p:sp>
      <p:sp>
        <p:nvSpPr>
          <p:cNvPr id="12" name="Text Placeholder 6">
            <a:extLst>
              <a:ext uri="{FF2B5EF4-FFF2-40B4-BE49-F238E27FC236}">
                <a16:creationId xmlns:a16="http://schemas.microsoft.com/office/drawing/2014/main" id="{2DD6690D-A043-3E40-D8C5-6BB53A0C2ADF}"/>
              </a:ext>
            </a:extLst>
          </p:cNvPr>
          <p:cNvSpPr>
            <a:spLocks noGrp="1"/>
          </p:cNvSpPr>
          <p:nvPr>
            <p:ph type="body" sz="quarter" idx="12" hasCustomPrompt="1"/>
          </p:nvPr>
        </p:nvSpPr>
        <p:spPr>
          <a:xfrm>
            <a:off x="7705811" y="279726"/>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920</a:t>
            </a:r>
          </a:p>
        </p:txBody>
      </p:sp>
      <p:sp>
        <p:nvSpPr>
          <p:cNvPr id="13" name="Text Placeholder 6">
            <a:extLst>
              <a:ext uri="{FF2B5EF4-FFF2-40B4-BE49-F238E27FC236}">
                <a16:creationId xmlns:a16="http://schemas.microsoft.com/office/drawing/2014/main" id="{58BC441B-752E-4B82-89F5-7F31E49727B9}"/>
              </a:ext>
            </a:extLst>
          </p:cNvPr>
          <p:cNvSpPr>
            <a:spLocks noGrp="1"/>
          </p:cNvSpPr>
          <p:nvPr>
            <p:ph type="body" sz="quarter" idx="13" hasCustomPrompt="1"/>
          </p:nvPr>
        </p:nvSpPr>
        <p:spPr>
          <a:xfrm>
            <a:off x="7705811" y="507789"/>
            <a:ext cx="1233455" cy="215779"/>
          </a:xfrm>
          <a:prstGeom prst="rect">
            <a:avLst/>
          </a:prstGeom>
          <a:ln>
            <a:noFill/>
          </a:ln>
        </p:spPr>
        <p:txBody>
          <a:bodyPr anchor="ctr"/>
          <a:lstStyle>
            <a:lvl1pPr marL="0" indent="0">
              <a:lnSpc>
                <a:spcPts val="1694"/>
              </a:lnSpc>
              <a:spcBef>
                <a:spcPts val="44"/>
              </a:spcBef>
              <a:buNone/>
              <a:defRPr sz="1412" b="1">
                <a:solidFill>
                  <a:schemeClr val="bg1"/>
                </a:solidFill>
                <a:latin typeface="Segoe UI" panose="020B0502040204020203" pitchFamily="34" charset="0"/>
                <a:cs typeface="Segoe UI" panose="020B0502040204020203" pitchFamily="34" charset="0"/>
              </a:defRPr>
            </a:lvl1pPr>
            <a:lvl5pPr>
              <a:defRPr/>
            </a:lvl5pPr>
          </a:lstStyle>
          <a:p>
            <a:pPr lvl="0"/>
            <a:r>
              <a:rPr lang="en-US" dirty="0"/>
              <a:t>20240125</a:t>
            </a:r>
          </a:p>
        </p:txBody>
      </p:sp>
      <p:sp>
        <p:nvSpPr>
          <p:cNvPr id="2" name="TextBox 1">
            <a:extLst>
              <a:ext uri="{FF2B5EF4-FFF2-40B4-BE49-F238E27FC236}">
                <a16:creationId xmlns:a16="http://schemas.microsoft.com/office/drawing/2014/main" id="{74EB218E-B634-A84F-08F9-3DB077A98866}"/>
              </a:ext>
            </a:extLst>
          </p:cNvPr>
          <p:cNvSpPr txBox="1"/>
          <p:nvPr userDrawn="1"/>
        </p:nvSpPr>
        <p:spPr>
          <a:xfrm>
            <a:off x="6445421" y="9533"/>
            <a:ext cx="1346553" cy="744243"/>
          </a:xfrm>
          <a:prstGeom prst="rect">
            <a:avLst/>
          </a:prstGeom>
          <a:noFill/>
        </p:spPr>
        <p:txBody>
          <a:bodyPr wrap="square" rtlCol="0" anchor="ctr">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PRESENTER</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CODE:</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12"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DATE:</a:t>
            </a:r>
          </a:p>
        </p:txBody>
      </p:sp>
    </p:spTree>
    <p:extLst>
      <p:ext uri="{BB962C8B-B14F-4D97-AF65-F5344CB8AC3E}">
        <p14:creationId xmlns:p14="http://schemas.microsoft.com/office/powerpoint/2010/main" val="263917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783B03-B239-47A4-F8B4-2D59B51AD171}"/>
              </a:ext>
            </a:extLst>
          </p:cNvPr>
          <p:cNvSpPr>
            <a:spLocks noGrp="1"/>
          </p:cNvSpPr>
          <p:nvPr>
            <p:ph type="title"/>
          </p:nvPr>
        </p:nvSpPr>
        <p:spPr>
          <a:xfrm>
            <a:off x="629228" y="1022308"/>
            <a:ext cx="7885545" cy="4831854"/>
          </a:xfrm>
          <a:prstGeom prst="rect">
            <a:avLst/>
          </a:prstGeom>
        </p:spPr>
        <p:txBody>
          <a:bodyPr/>
          <a:lstStyle>
            <a:lvl1pPr>
              <a:defRPr sz="1059">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Text Placeholder 5">
            <a:extLst>
              <a:ext uri="{FF2B5EF4-FFF2-40B4-BE49-F238E27FC236}">
                <a16:creationId xmlns:a16="http://schemas.microsoft.com/office/drawing/2014/main" id="{81A8B1E4-3F7C-3254-23A6-1B72E5BA32A5}"/>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308108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BOARD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0B225B-D96F-51C0-2B91-5D05D2E8996D}"/>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9171C0A8-336D-6063-6FA7-77A98B7D0928}"/>
              </a:ext>
            </a:extLst>
          </p:cNvPr>
          <p:cNvSpPr>
            <a:spLocks noGrp="1"/>
          </p:cNvSpPr>
          <p:nvPr>
            <p:ph type="body" sz="quarter" idx="13" hasCustomPrompt="1"/>
          </p:nvPr>
        </p:nvSpPr>
        <p:spPr>
          <a:xfrm>
            <a:off x="4726662" y="1012732"/>
            <a:ext cx="4281921" cy="2416268"/>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98603025-D6DF-B546-A8EC-BBFA18DF6F29}"/>
              </a:ext>
            </a:extLst>
          </p:cNvPr>
          <p:cNvSpPr>
            <a:spLocks noGrp="1" noChangeAspect="1"/>
          </p:cNvSpPr>
          <p:nvPr>
            <p:ph type="pic" sz="quarter" idx="14"/>
          </p:nvPr>
        </p:nvSpPr>
        <p:spPr>
          <a:xfrm>
            <a:off x="57328" y="1012732"/>
            <a:ext cx="4433454" cy="2420471"/>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1CE52615-7C40-A3CD-327E-30EE18F9ED34}"/>
              </a:ext>
            </a:extLst>
          </p:cNvPr>
          <p:cNvSpPr>
            <a:spLocks noGrp="1" noChangeAspect="1"/>
          </p:cNvSpPr>
          <p:nvPr>
            <p:ph type="pic" sz="quarter" idx="15"/>
          </p:nvPr>
        </p:nvSpPr>
        <p:spPr>
          <a:xfrm>
            <a:off x="65518" y="3704782"/>
            <a:ext cx="4433454" cy="2420471"/>
          </a:xfrm>
          <a:prstGeom prst="rect">
            <a:avLst/>
          </a:prstGeom>
        </p:spPr>
        <p:txBody>
          <a:bodyPr/>
          <a:lstStyle/>
          <a:p>
            <a:endParaRPr lang="en-US"/>
          </a:p>
        </p:txBody>
      </p:sp>
      <p:sp>
        <p:nvSpPr>
          <p:cNvPr id="7" name="Picture Placeholder 5">
            <a:extLst>
              <a:ext uri="{FF2B5EF4-FFF2-40B4-BE49-F238E27FC236}">
                <a16:creationId xmlns:a16="http://schemas.microsoft.com/office/drawing/2014/main" id="{48DDC251-F0A4-6003-940B-1426367F81D5}"/>
              </a:ext>
            </a:extLst>
          </p:cNvPr>
          <p:cNvSpPr>
            <a:spLocks noGrp="1" noChangeAspect="1"/>
          </p:cNvSpPr>
          <p:nvPr>
            <p:ph type="pic" sz="quarter" idx="16"/>
          </p:nvPr>
        </p:nvSpPr>
        <p:spPr>
          <a:xfrm>
            <a:off x="4649128" y="3700579"/>
            <a:ext cx="4433454" cy="2420471"/>
          </a:xfrm>
          <a:prstGeom prst="rect">
            <a:avLst/>
          </a:prstGeom>
        </p:spPr>
        <p:txBody>
          <a:bodyPr/>
          <a:lstStyle/>
          <a:p>
            <a:endParaRPr lang="en-US"/>
          </a:p>
        </p:txBody>
      </p:sp>
      <p:sp>
        <p:nvSpPr>
          <p:cNvPr id="8" name="Text Placeholder 3">
            <a:extLst>
              <a:ext uri="{FF2B5EF4-FFF2-40B4-BE49-F238E27FC236}">
                <a16:creationId xmlns:a16="http://schemas.microsoft.com/office/drawing/2014/main" id="{F74B5301-4EF5-ADC1-CBF3-8586BD122CF1}"/>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23580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BOARD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A31890-0891-46B1-928A-CE3072910EAE}"/>
              </a:ext>
            </a:extLst>
          </p:cNvPr>
          <p:cNvSpPr>
            <a:spLocks noGrp="1"/>
          </p:cNvSpPr>
          <p:nvPr>
            <p:ph type="title" hasCustomPrompt="1"/>
          </p:nvPr>
        </p:nvSpPr>
        <p:spPr>
          <a:xfrm>
            <a:off x="3607642" y="1"/>
            <a:ext cx="5253807" cy="741152"/>
          </a:xfrm>
          <a:prstGeom prst="rect">
            <a:avLst/>
          </a:prstGeom>
        </p:spPr>
        <p:txBody>
          <a:bodyPr anchor="ctr"/>
          <a:lstStyle>
            <a:lvl1pPr algn="ctr">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
        <p:nvSpPr>
          <p:cNvPr id="4" name="Text Placeholder 12">
            <a:extLst>
              <a:ext uri="{FF2B5EF4-FFF2-40B4-BE49-F238E27FC236}">
                <a16:creationId xmlns:a16="http://schemas.microsoft.com/office/drawing/2014/main" id="{70A32BBA-54B6-ED77-E604-1CE0FCC14C99}"/>
              </a:ext>
            </a:extLst>
          </p:cNvPr>
          <p:cNvSpPr>
            <a:spLocks noGrp="1"/>
          </p:cNvSpPr>
          <p:nvPr>
            <p:ph type="body" sz="quarter" idx="13" hasCustomPrompt="1"/>
          </p:nvPr>
        </p:nvSpPr>
        <p:spPr>
          <a:xfrm>
            <a:off x="4726662" y="874080"/>
            <a:ext cx="4281921" cy="5486400"/>
          </a:xfrm>
          <a:prstGeom prst="rect">
            <a:avLst/>
          </a:prstGeom>
        </p:spPr>
        <p:txBody>
          <a:bodyPr/>
          <a:lstStyle>
            <a:lvl1pPr algn="just">
              <a:defRPr sz="1059"/>
            </a:lvl1pPr>
          </a:lstStyle>
          <a:p>
            <a:pPr>
              <a:buClr>
                <a:srgbClr val="C00000"/>
              </a:buClr>
              <a:buFont typeface="Calibri" panose="020F0502020204030204" pitchFamily="34" charset="0"/>
              <a:buChar char="»"/>
            </a:pPr>
            <a:r>
              <a:rPr lang="en-US" sz="2824" dirty="0"/>
              <a:t> </a:t>
            </a:r>
            <a:r>
              <a:rPr lang="en-US" sz="2824" dirty="0">
                <a:latin typeface="Segoe UI"/>
                <a:cs typeface="Segoe UI"/>
              </a:rPr>
              <a:t>Use Segoe UI font in the body of your presentations.</a:t>
            </a:r>
          </a:p>
        </p:txBody>
      </p:sp>
      <p:sp>
        <p:nvSpPr>
          <p:cNvPr id="5" name="Picture Placeholder 5">
            <a:extLst>
              <a:ext uri="{FF2B5EF4-FFF2-40B4-BE49-F238E27FC236}">
                <a16:creationId xmlns:a16="http://schemas.microsoft.com/office/drawing/2014/main" id="{0ADD0F7A-EDE5-8FEC-150A-4B722F2C7BA6}"/>
              </a:ext>
            </a:extLst>
          </p:cNvPr>
          <p:cNvSpPr>
            <a:spLocks noGrp="1" noChangeAspect="1"/>
          </p:cNvSpPr>
          <p:nvPr>
            <p:ph type="pic" sz="quarter" idx="14"/>
          </p:nvPr>
        </p:nvSpPr>
        <p:spPr>
          <a:xfrm>
            <a:off x="65518" y="1032599"/>
            <a:ext cx="4581235" cy="2501153"/>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66C83099-0618-B72A-169E-5FB10479BD36}"/>
              </a:ext>
            </a:extLst>
          </p:cNvPr>
          <p:cNvSpPr>
            <a:spLocks noGrp="1" noChangeAspect="1"/>
          </p:cNvSpPr>
          <p:nvPr>
            <p:ph type="pic" sz="quarter" idx="15"/>
          </p:nvPr>
        </p:nvSpPr>
        <p:spPr>
          <a:xfrm>
            <a:off x="65518" y="3700808"/>
            <a:ext cx="4581235" cy="2501153"/>
          </a:xfrm>
          <a:prstGeom prst="rect">
            <a:avLst/>
          </a:prstGeom>
        </p:spPr>
        <p:txBody>
          <a:bodyPr/>
          <a:lstStyle/>
          <a:p>
            <a:endParaRPr lang="en-US"/>
          </a:p>
        </p:txBody>
      </p:sp>
      <p:sp>
        <p:nvSpPr>
          <p:cNvPr id="7" name="Text Placeholder 3">
            <a:extLst>
              <a:ext uri="{FF2B5EF4-FFF2-40B4-BE49-F238E27FC236}">
                <a16:creationId xmlns:a16="http://schemas.microsoft.com/office/drawing/2014/main" id="{8788B4A6-5658-9A48-3076-A232FC979F17}"/>
              </a:ext>
            </a:extLst>
          </p:cNvPr>
          <p:cNvSpPr>
            <a:spLocks noGrp="1"/>
          </p:cNvSpPr>
          <p:nvPr>
            <p:ph type="body" sz="quarter" idx="17" hasCustomPrompt="1"/>
          </p:nvPr>
        </p:nvSpPr>
        <p:spPr>
          <a:xfrm>
            <a:off x="7902863" y="0"/>
            <a:ext cx="826944" cy="138672"/>
          </a:xfrm>
          <a:prstGeom prst="rect">
            <a:avLst/>
          </a:prstGeom>
        </p:spPr>
        <p:txBody>
          <a:bodyPr anchor="ctr"/>
          <a:lstStyle>
            <a:lvl1pPr marL="0" indent="0" algn="ctr">
              <a:buNone/>
              <a:defRPr sz="882">
                <a:solidFill>
                  <a:schemeClr val="bg1"/>
                </a:solidFill>
                <a:latin typeface="Segoe UI" panose="020B0502040204020203" pitchFamily="34" charset="0"/>
                <a:cs typeface="Segoe UI" panose="020B0502040204020203" pitchFamily="34" charset="0"/>
              </a:defRPr>
            </a:lvl1pPr>
          </a:lstStyle>
          <a:p>
            <a:pPr lvl="0"/>
            <a:r>
              <a:rPr lang="en-US" dirty="0"/>
              <a:t>DATE</a:t>
            </a:r>
          </a:p>
        </p:txBody>
      </p:sp>
    </p:spTree>
    <p:extLst>
      <p:ext uri="{BB962C8B-B14F-4D97-AF65-F5344CB8AC3E}">
        <p14:creationId xmlns:p14="http://schemas.microsoft.com/office/powerpoint/2010/main" val="56154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939EA5-7831-EA92-5555-293FAA1B4505}"/>
              </a:ext>
            </a:extLst>
          </p:cNvPr>
          <p:cNvGrpSpPr/>
          <p:nvPr userDrawn="1"/>
        </p:nvGrpSpPr>
        <p:grpSpPr>
          <a:xfrm>
            <a:off x="338282" y="1512535"/>
            <a:ext cx="8467436" cy="3832931"/>
            <a:chOff x="442861" y="1616816"/>
            <a:chExt cx="8467436" cy="3949081"/>
          </a:xfrm>
        </p:grpSpPr>
        <p:pic>
          <p:nvPicPr>
            <p:cNvPr id="4" name="Picture 3">
              <a:extLst>
                <a:ext uri="{FF2B5EF4-FFF2-40B4-BE49-F238E27FC236}">
                  <a16:creationId xmlns:a16="http://schemas.microsoft.com/office/drawing/2014/main" id="{64FB9A3E-912B-2EEA-79C2-507325651D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61" y="3593458"/>
              <a:ext cx="1809191" cy="1807985"/>
            </a:xfrm>
            <a:prstGeom prst="rect">
              <a:avLst/>
            </a:prstGeom>
          </p:spPr>
        </p:pic>
        <p:pic>
          <p:nvPicPr>
            <p:cNvPr id="5" name="Picture 4">
              <a:extLst>
                <a:ext uri="{FF2B5EF4-FFF2-40B4-BE49-F238E27FC236}">
                  <a16:creationId xmlns:a16="http://schemas.microsoft.com/office/drawing/2014/main" id="{65861463-AB13-FED9-F47B-2C3861F3B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35" y="1616816"/>
              <a:ext cx="7035791" cy="1884706"/>
            </a:xfrm>
            <a:prstGeom prst="rect">
              <a:avLst/>
            </a:prstGeom>
          </p:spPr>
        </p:pic>
        <p:pic>
          <p:nvPicPr>
            <p:cNvPr id="6" name="Picture 5">
              <a:extLst>
                <a:ext uri="{FF2B5EF4-FFF2-40B4-BE49-F238E27FC236}">
                  <a16:creationId xmlns:a16="http://schemas.microsoft.com/office/drawing/2014/main" id="{25B04911-A7EB-8239-ABEB-25454C7180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801" y="3429002"/>
              <a:ext cx="2136895" cy="2136895"/>
            </a:xfrm>
            <a:prstGeom prst="rect">
              <a:avLst/>
            </a:prstGeom>
          </p:spPr>
        </p:pic>
        <p:pic>
          <p:nvPicPr>
            <p:cNvPr id="7" name="Picture 6">
              <a:extLst>
                <a:ext uri="{FF2B5EF4-FFF2-40B4-BE49-F238E27FC236}">
                  <a16:creationId xmlns:a16="http://schemas.microsoft.com/office/drawing/2014/main" id="{779D77A8-A790-7407-953B-079103B842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445" y="3593456"/>
              <a:ext cx="1809208" cy="1807985"/>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814917D2-9DB7-5295-E66C-059C4387A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3402" y="3429000"/>
              <a:ext cx="2136895" cy="2136895"/>
            </a:xfrm>
            <a:prstGeom prst="rect">
              <a:avLst/>
            </a:prstGeom>
          </p:spPr>
        </p:pic>
      </p:grpSp>
      <p:sp>
        <p:nvSpPr>
          <p:cNvPr id="9" name="Text Placeholder 5">
            <a:extLst>
              <a:ext uri="{FF2B5EF4-FFF2-40B4-BE49-F238E27FC236}">
                <a16:creationId xmlns:a16="http://schemas.microsoft.com/office/drawing/2014/main" id="{5602059E-E39E-7341-FA80-D7BD4242CD87}"/>
              </a:ext>
            </a:extLst>
          </p:cNvPr>
          <p:cNvSpPr>
            <a:spLocks noGrp="1"/>
          </p:cNvSpPr>
          <p:nvPr>
            <p:ph type="body" sz="quarter" idx="10" hasCustomPrompt="1"/>
          </p:nvPr>
        </p:nvSpPr>
        <p:spPr>
          <a:xfrm>
            <a:off x="3599452" y="-169"/>
            <a:ext cx="5274282" cy="760084"/>
          </a:xfrm>
          <a:prstGeom prst="rect">
            <a:avLst/>
          </a:prstGeom>
        </p:spPr>
        <p:txBody>
          <a:bodyPr anchor="ctr"/>
          <a:lstStyle>
            <a:lvl1pPr marL="0" indent="0" algn="ctr">
              <a:buNone/>
              <a:defRPr sz="2471"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1506521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5637F9F-AC81-2BD6-1FC0-1092369FDBAB}"/>
              </a:ext>
            </a:extLst>
          </p:cNvPr>
          <p:cNvPicPr>
            <a:picLocks noChangeAspect="1"/>
          </p:cNvPicPr>
          <p:nvPr userDrawn="1"/>
        </p:nvPicPr>
        <p:blipFill>
          <a:blip r:embed="rId6"/>
          <a:stretch>
            <a:fillRect/>
          </a:stretch>
        </p:blipFill>
        <p:spPr>
          <a:xfrm>
            <a:off x="1628" y="-15896"/>
            <a:ext cx="9140745" cy="6858000"/>
          </a:xfrm>
          <a:prstGeom prst="rect">
            <a:avLst/>
          </a:prstGeom>
        </p:spPr>
      </p:pic>
      <p:pic>
        <p:nvPicPr>
          <p:cNvPr id="2" name="Picture 1">
            <a:extLst>
              <a:ext uri="{FF2B5EF4-FFF2-40B4-BE49-F238E27FC236}">
                <a16:creationId xmlns:a16="http://schemas.microsoft.com/office/drawing/2014/main" id="{B7BB5901-3640-F943-9FE0-C726BB104C10}"/>
              </a:ext>
            </a:extLst>
          </p:cNvPr>
          <p:cNvPicPr>
            <a:picLocks noChangeAspect="1"/>
          </p:cNvPicPr>
          <p:nvPr userDrawn="1"/>
        </p:nvPicPr>
        <p:blipFill>
          <a:blip r:embed="rId6"/>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35860186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0EA1A0-6D9A-9C1B-4699-4A09891C08EF}"/>
              </a:ext>
            </a:extLst>
          </p:cNvPr>
          <p:cNvPicPr>
            <a:picLocks noChangeAspect="1"/>
          </p:cNvPicPr>
          <p:nvPr userDrawn="1"/>
        </p:nvPicPr>
        <p:blipFill>
          <a:blip r:embed="rId7"/>
          <a:stretch>
            <a:fillRect/>
          </a:stretch>
        </p:blipFill>
        <p:spPr>
          <a:xfrm>
            <a:off x="-4095" y="-37989"/>
            <a:ext cx="9148095" cy="6911886"/>
          </a:xfrm>
          <a:prstGeom prst="rect">
            <a:avLst/>
          </a:prstGeom>
        </p:spPr>
      </p:pic>
      <p:pic>
        <p:nvPicPr>
          <p:cNvPr id="2" name="Picture 1">
            <a:extLst>
              <a:ext uri="{FF2B5EF4-FFF2-40B4-BE49-F238E27FC236}">
                <a16:creationId xmlns:a16="http://schemas.microsoft.com/office/drawing/2014/main" id="{89365668-B42E-1FE8-7EF1-90A97849D437}"/>
              </a:ext>
            </a:extLst>
          </p:cNvPr>
          <p:cNvPicPr>
            <a:picLocks noChangeAspect="1"/>
          </p:cNvPicPr>
          <p:nvPr userDrawn="1"/>
        </p:nvPicPr>
        <p:blipFill>
          <a:blip r:embed="rId8"/>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249431949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E6CC807-2F1F-1262-C9B3-C4E4EEE6179F}"/>
              </a:ext>
            </a:extLst>
          </p:cNvPr>
          <p:cNvPicPr>
            <a:picLocks noChangeAspect="1"/>
          </p:cNvPicPr>
          <p:nvPr userDrawn="1"/>
        </p:nvPicPr>
        <p:blipFill>
          <a:blip r:embed="rId8"/>
          <a:stretch>
            <a:fillRect/>
          </a:stretch>
        </p:blipFill>
        <p:spPr>
          <a:xfrm>
            <a:off x="1628" y="-15896"/>
            <a:ext cx="9140745" cy="6858000"/>
          </a:xfrm>
          <a:prstGeom prst="rect">
            <a:avLst/>
          </a:prstGeom>
        </p:spPr>
      </p:pic>
      <p:pic>
        <p:nvPicPr>
          <p:cNvPr id="2" name="Picture 1">
            <a:extLst>
              <a:ext uri="{FF2B5EF4-FFF2-40B4-BE49-F238E27FC236}">
                <a16:creationId xmlns:a16="http://schemas.microsoft.com/office/drawing/2014/main" id="{51354B77-4D3E-EE98-FD3A-85EE6F79AA97}"/>
              </a:ext>
            </a:extLst>
          </p:cNvPr>
          <p:cNvPicPr>
            <a:picLocks noChangeAspect="1"/>
          </p:cNvPicPr>
          <p:nvPr userDrawn="1"/>
        </p:nvPicPr>
        <p:blipFill>
          <a:blip r:embed="rId8"/>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420226404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E6CC807-2F1F-1262-C9B3-C4E4EEE6179F}"/>
              </a:ext>
            </a:extLst>
          </p:cNvPr>
          <p:cNvPicPr>
            <a:picLocks noChangeAspect="1"/>
          </p:cNvPicPr>
          <p:nvPr userDrawn="1"/>
        </p:nvPicPr>
        <p:blipFill>
          <a:blip r:embed="rId7"/>
          <a:stretch>
            <a:fillRect/>
          </a:stretch>
        </p:blipFill>
        <p:spPr>
          <a:xfrm>
            <a:off x="1628" y="-15896"/>
            <a:ext cx="9140745" cy="6858000"/>
          </a:xfrm>
          <a:prstGeom prst="rect">
            <a:avLst/>
          </a:prstGeom>
        </p:spPr>
      </p:pic>
      <p:pic>
        <p:nvPicPr>
          <p:cNvPr id="2" name="Picture 1">
            <a:extLst>
              <a:ext uri="{FF2B5EF4-FFF2-40B4-BE49-F238E27FC236}">
                <a16:creationId xmlns:a16="http://schemas.microsoft.com/office/drawing/2014/main" id="{3064D692-D23D-4A82-DB15-E0E0C7417E33}"/>
              </a:ext>
            </a:extLst>
          </p:cNvPr>
          <p:cNvPicPr>
            <a:picLocks noChangeAspect="1"/>
          </p:cNvPicPr>
          <p:nvPr userDrawn="1"/>
        </p:nvPicPr>
        <p:blipFill>
          <a:blip r:embed="rId7"/>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284847917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txStyles>
    <p:titleStyle>
      <a:lvl1pPr algn="l" defTabSz="783178" rtl="0" eaLnBrk="1" latinLnBrk="0" hangingPunct="1">
        <a:lnSpc>
          <a:spcPct val="90000"/>
        </a:lnSpc>
        <a:spcBef>
          <a:spcPct val="0"/>
        </a:spcBef>
        <a:buNone/>
        <a:defRPr sz="3769" kern="1200">
          <a:solidFill>
            <a:schemeClr val="tx1"/>
          </a:solidFill>
          <a:latin typeface="+mj-lt"/>
          <a:ea typeface="+mj-ea"/>
          <a:cs typeface="+mj-cs"/>
        </a:defRPr>
      </a:lvl1pPr>
    </p:titleStyle>
    <p:bodyStyle>
      <a:lvl1pPr marL="195795" indent="-195795" algn="l" defTabSz="783178"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83" indent="-195795" algn="l" defTabSz="783178" rtl="0" eaLnBrk="1" latinLnBrk="0" hangingPunct="1">
        <a:lnSpc>
          <a:spcPct val="90000"/>
        </a:lnSpc>
        <a:spcBef>
          <a:spcPts val="428"/>
        </a:spcBef>
        <a:buFont typeface="Arial" panose="020B0604020202020204" pitchFamily="34" charset="0"/>
        <a:buChar char="•"/>
        <a:defRPr sz="2056" kern="1200">
          <a:solidFill>
            <a:schemeClr val="tx1"/>
          </a:solidFill>
          <a:latin typeface="+mn-lt"/>
          <a:ea typeface="+mn-ea"/>
          <a:cs typeface="+mn-cs"/>
        </a:defRPr>
      </a:lvl2pPr>
      <a:lvl3pPr marL="978971" indent="-195795" algn="l" defTabSz="783178"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560"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2148"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736"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325"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914"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502"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en-US"/>
      </a:defPPr>
      <a:lvl1pPr marL="0" algn="l" defTabSz="783178" rtl="0" eaLnBrk="1" latinLnBrk="0" hangingPunct="1">
        <a:defRPr sz="1542" kern="1200">
          <a:solidFill>
            <a:schemeClr val="tx1"/>
          </a:solidFill>
          <a:latin typeface="+mn-lt"/>
          <a:ea typeface="+mn-ea"/>
          <a:cs typeface="+mn-cs"/>
        </a:defRPr>
      </a:lvl1pPr>
      <a:lvl2pPr marL="391588" algn="l" defTabSz="783178" rtl="0" eaLnBrk="1" latinLnBrk="0" hangingPunct="1">
        <a:defRPr sz="1542" kern="1200">
          <a:solidFill>
            <a:schemeClr val="tx1"/>
          </a:solidFill>
          <a:latin typeface="+mn-lt"/>
          <a:ea typeface="+mn-ea"/>
          <a:cs typeface="+mn-cs"/>
        </a:defRPr>
      </a:lvl2pPr>
      <a:lvl3pPr marL="783178" algn="l" defTabSz="783178" rtl="0" eaLnBrk="1" latinLnBrk="0" hangingPunct="1">
        <a:defRPr sz="1542" kern="1200">
          <a:solidFill>
            <a:schemeClr val="tx1"/>
          </a:solidFill>
          <a:latin typeface="+mn-lt"/>
          <a:ea typeface="+mn-ea"/>
          <a:cs typeface="+mn-cs"/>
        </a:defRPr>
      </a:lvl3pPr>
      <a:lvl4pPr marL="1174766" algn="l" defTabSz="783178" rtl="0" eaLnBrk="1" latinLnBrk="0" hangingPunct="1">
        <a:defRPr sz="1542" kern="1200">
          <a:solidFill>
            <a:schemeClr val="tx1"/>
          </a:solidFill>
          <a:latin typeface="+mn-lt"/>
          <a:ea typeface="+mn-ea"/>
          <a:cs typeface="+mn-cs"/>
        </a:defRPr>
      </a:lvl4pPr>
      <a:lvl5pPr marL="1566354" algn="l" defTabSz="783178" rtl="0" eaLnBrk="1" latinLnBrk="0" hangingPunct="1">
        <a:defRPr sz="1542" kern="1200">
          <a:solidFill>
            <a:schemeClr val="tx1"/>
          </a:solidFill>
          <a:latin typeface="+mn-lt"/>
          <a:ea typeface="+mn-ea"/>
          <a:cs typeface="+mn-cs"/>
        </a:defRPr>
      </a:lvl5pPr>
      <a:lvl6pPr marL="1957942" algn="l" defTabSz="783178" rtl="0" eaLnBrk="1" latinLnBrk="0" hangingPunct="1">
        <a:defRPr sz="1542" kern="1200">
          <a:solidFill>
            <a:schemeClr val="tx1"/>
          </a:solidFill>
          <a:latin typeface="+mn-lt"/>
          <a:ea typeface="+mn-ea"/>
          <a:cs typeface="+mn-cs"/>
        </a:defRPr>
      </a:lvl6pPr>
      <a:lvl7pPr marL="2349531" algn="l" defTabSz="783178" rtl="0" eaLnBrk="1" latinLnBrk="0" hangingPunct="1">
        <a:defRPr sz="1542" kern="1200">
          <a:solidFill>
            <a:schemeClr val="tx1"/>
          </a:solidFill>
          <a:latin typeface="+mn-lt"/>
          <a:ea typeface="+mn-ea"/>
          <a:cs typeface="+mn-cs"/>
        </a:defRPr>
      </a:lvl7pPr>
      <a:lvl8pPr marL="2741119" algn="l" defTabSz="783178" rtl="0" eaLnBrk="1" latinLnBrk="0" hangingPunct="1">
        <a:defRPr sz="1542" kern="1200">
          <a:solidFill>
            <a:schemeClr val="tx1"/>
          </a:solidFill>
          <a:latin typeface="+mn-lt"/>
          <a:ea typeface="+mn-ea"/>
          <a:cs typeface="+mn-cs"/>
        </a:defRPr>
      </a:lvl8pPr>
      <a:lvl9pPr marL="3132708" algn="l" defTabSz="783178" rtl="0" eaLnBrk="1" latinLnBrk="0" hangingPunct="1">
        <a:defRPr sz="15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0EA1A0-6D9A-9C1B-4699-4A09891C08EF}"/>
              </a:ext>
            </a:extLst>
          </p:cNvPr>
          <p:cNvPicPr>
            <a:picLocks noChangeAspect="1"/>
          </p:cNvPicPr>
          <p:nvPr userDrawn="1"/>
        </p:nvPicPr>
        <p:blipFill>
          <a:blip r:embed="rId9"/>
          <a:stretch>
            <a:fillRect/>
          </a:stretch>
        </p:blipFill>
        <p:spPr>
          <a:xfrm>
            <a:off x="-4094" y="-37988"/>
            <a:ext cx="9148095" cy="6911886"/>
          </a:xfrm>
          <a:prstGeom prst="rect">
            <a:avLst/>
          </a:prstGeom>
        </p:spPr>
      </p:pic>
      <p:pic>
        <p:nvPicPr>
          <p:cNvPr id="2" name="Picture 1">
            <a:extLst>
              <a:ext uri="{FF2B5EF4-FFF2-40B4-BE49-F238E27FC236}">
                <a16:creationId xmlns:a16="http://schemas.microsoft.com/office/drawing/2014/main" id="{862AECBC-1935-2C72-33CA-65DC06C6525C}"/>
              </a:ext>
            </a:extLst>
          </p:cNvPr>
          <p:cNvPicPr>
            <a:picLocks noChangeAspect="1"/>
          </p:cNvPicPr>
          <p:nvPr userDrawn="1"/>
        </p:nvPicPr>
        <p:blipFill>
          <a:blip r:embed="rId10"/>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153979537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l" defTabSz="783178" rtl="0" eaLnBrk="1" latinLnBrk="0" hangingPunct="1">
        <a:lnSpc>
          <a:spcPct val="90000"/>
        </a:lnSpc>
        <a:spcBef>
          <a:spcPct val="0"/>
        </a:spcBef>
        <a:buNone/>
        <a:defRPr sz="3769" kern="1200">
          <a:solidFill>
            <a:schemeClr val="tx1"/>
          </a:solidFill>
          <a:latin typeface="+mj-lt"/>
          <a:ea typeface="+mj-ea"/>
          <a:cs typeface="+mj-cs"/>
        </a:defRPr>
      </a:lvl1pPr>
    </p:titleStyle>
    <p:bodyStyle>
      <a:lvl1pPr marL="195795" indent="-195795" algn="l" defTabSz="783178"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83" indent="-195795" algn="l" defTabSz="783178" rtl="0" eaLnBrk="1" latinLnBrk="0" hangingPunct="1">
        <a:lnSpc>
          <a:spcPct val="90000"/>
        </a:lnSpc>
        <a:spcBef>
          <a:spcPts val="428"/>
        </a:spcBef>
        <a:buFont typeface="Arial" panose="020B0604020202020204" pitchFamily="34" charset="0"/>
        <a:buChar char="•"/>
        <a:defRPr sz="2056" kern="1200">
          <a:solidFill>
            <a:schemeClr val="tx1"/>
          </a:solidFill>
          <a:latin typeface="+mn-lt"/>
          <a:ea typeface="+mn-ea"/>
          <a:cs typeface="+mn-cs"/>
        </a:defRPr>
      </a:lvl2pPr>
      <a:lvl3pPr marL="978971" indent="-195795" algn="l" defTabSz="783178"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560"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2148"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736"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325"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914"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502" indent="-195795" algn="l" defTabSz="783178"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en-US"/>
      </a:defPPr>
      <a:lvl1pPr marL="0" algn="l" defTabSz="783178" rtl="0" eaLnBrk="1" latinLnBrk="0" hangingPunct="1">
        <a:defRPr sz="1542" kern="1200">
          <a:solidFill>
            <a:schemeClr val="tx1"/>
          </a:solidFill>
          <a:latin typeface="+mn-lt"/>
          <a:ea typeface="+mn-ea"/>
          <a:cs typeface="+mn-cs"/>
        </a:defRPr>
      </a:lvl1pPr>
      <a:lvl2pPr marL="391588" algn="l" defTabSz="783178" rtl="0" eaLnBrk="1" latinLnBrk="0" hangingPunct="1">
        <a:defRPr sz="1542" kern="1200">
          <a:solidFill>
            <a:schemeClr val="tx1"/>
          </a:solidFill>
          <a:latin typeface="+mn-lt"/>
          <a:ea typeface="+mn-ea"/>
          <a:cs typeface="+mn-cs"/>
        </a:defRPr>
      </a:lvl2pPr>
      <a:lvl3pPr marL="783178" algn="l" defTabSz="783178" rtl="0" eaLnBrk="1" latinLnBrk="0" hangingPunct="1">
        <a:defRPr sz="1542" kern="1200">
          <a:solidFill>
            <a:schemeClr val="tx1"/>
          </a:solidFill>
          <a:latin typeface="+mn-lt"/>
          <a:ea typeface="+mn-ea"/>
          <a:cs typeface="+mn-cs"/>
        </a:defRPr>
      </a:lvl3pPr>
      <a:lvl4pPr marL="1174766" algn="l" defTabSz="783178" rtl="0" eaLnBrk="1" latinLnBrk="0" hangingPunct="1">
        <a:defRPr sz="1542" kern="1200">
          <a:solidFill>
            <a:schemeClr val="tx1"/>
          </a:solidFill>
          <a:latin typeface="+mn-lt"/>
          <a:ea typeface="+mn-ea"/>
          <a:cs typeface="+mn-cs"/>
        </a:defRPr>
      </a:lvl4pPr>
      <a:lvl5pPr marL="1566354" algn="l" defTabSz="783178" rtl="0" eaLnBrk="1" latinLnBrk="0" hangingPunct="1">
        <a:defRPr sz="1542" kern="1200">
          <a:solidFill>
            <a:schemeClr val="tx1"/>
          </a:solidFill>
          <a:latin typeface="+mn-lt"/>
          <a:ea typeface="+mn-ea"/>
          <a:cs typeface="+mn-cs"/>
        </a:defRPr>
      </a:lvl5pPr>
      <a:lvl6pPr marL="1957942" algn="l" defTabSz="783178" rtl="0" eaLnBrk="1" latinLnBrk="0" hangingPunct="1">
        <a:defRPr sz="1542" kern="1200">
          <a:solidFill>
            <a:schemeClr val="tx1"/>
          </a:solidFill>
          <a:latin typeface="+mn-lt"/>
          <a:ea typeface="+mn-ea"/>
          <a:cs typeface="+mn-cs"/>
        </a:defRPr>
      </a:lvl6pPr>
      <a:lvl7pPr marL="2349531" algn="l" defTabSz="783178" rtl="0" eaLnBrk="1" latinLnBrk="0" hangingPunct="1">
        <a:defRPr sz="1542" kern="1200">
          <a:solidFill>
            <a:schemeClr val="tx1"/>
          </a:solidFill>
          <a:latin typeface="+mn-lt"/>
          <a:ea typeface="+mn-ea"/>
          <a:cs typeface="+mn-cs"/>
        </a:defRPr>
      </a:lvl7pPr>
      <a:lvl8pPr marL="2741119" algn="l" defTabSz="783178" rtl="0" eaLnBrk="1" latinLnBrk="0" hangingPunct="1">
        <a:defRPr sz="1542" kern="1200">
          <a:solidFill>
            <a:schemeClr val="tx1"/>
          </a:solidFill>
          <a:latin typeface="+mn-lt"/>
          <a:ea typeface="+mn-ea"/>
          <a:cs typeface="+mn-cs"/>
        </a:defRPr>
      </a:lvl8pPr>
      <a:lvl9pPr marL="3132708" algn="l" defTabSz="783178" rtl="0" eaLnBrk="1" latinLnBrk="0" hangingPunct="1">
        <a:defRPr sz="15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E5044340-346F-E094-30CD-8A70FF66AB19}"/>
              </a:ext>
            </a:extLst>
          </p:cNvPr>
          <p:cNvPicPr>
            <a:picLocks noChangeAspect="1"/>
          </p:cNvPicPr>
          <p:nvPr userDrawn="1"/>
        </p:nvPicPr>
        <p:blipFill>
          <a:blip r:embed="rId14"/>
          <a:stretch>
            <a:fillRect/>
          </a:stretch>
        </p:blipFill>
        <p:spPr>
          <a:xfrm>
            <a:off x="-4094" y="-37988"/>
            <a:ext cx="9148095" cy="6911886"/>
          </a:xfrm>
          <a:prstGeom prst="rect">
            <a:avLst/>
          </a:prstGeom>
        </p:spPr>
      </p:pic>
      <p:pic>
        <p:nvPicPr>
          <p:cNvPr id="8" name="Picture 7">
            <a:extLst>
              <a:ext uri="{FF2B5EF4-FFF2-40B4-BE49-F238E27FC236}">
                <a16:creationId xmlns:a16="http://schemas.microsoft.com/office/drawing/2014/main" id="{119A7BF9-3334-04BF-98AD-1CF1FB9FAC4E}"/>
              </a:ext>
            </a:extLst>
          </p:cNvPr>
          <p:cNvPicPr>
            <a:picLocks noChangeAspect="1"/>
          </p:cNvPicPr>
          <p:nvPr userDrawn="1"/>
        </p:nvPicPr>
        <p:blipFill>
          <a:blip r:embed="rId15"/>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184164926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0EA1A0-6D9A-9C1B-4699-4A09891C08EF}"/>
              </a:ext>
            </a:extLst>
          </p:cNvPr>
          <p:cNvPicPr>
            <a:picLocks noChangeAspect="1"/>
          </p:cNvPicPr>
          <p:nvPr userDrawn="1"/>
        </p:nvPicPr>
        <p:blipFill>
          <a:blip r:embed="rId8"/>
          <a:stretch>
            <a:fillRect/>
          </a:stretch>
        </p:blipFill>
        <p:spPr>
          <a:xfrm>
            <a:off x="-4095" y="-37989"/>
            <a:ext cx="9148095" cy="6911886"/>
          </a:xfrm>
          <a:prstGeom prst="rect">
            <a:avLst/>
          </a:prstGeom>
        </p:spPr>
      </p:pic>
      <p:pic>
        <p:nvPicPr>
          <p:cNvPr id="2" name="Picture 1">
            <a:extLst>
              <a:ext uri="{FF2B5EF4-FFF2-40B4-BE49-F238E27FC236}">
                <a16:creationId xmlns:a16="http://schemas.microsoft.com/office/drawing/2014/main" id="{9E6DE1FB-F05C-9388-2736-FE08CAF540C3}"/>
              </a:ext>
            </a:extLst>
          </p:cNvPr>
          <p:cNvPicPr>
            <a:picLocks noChangeAspect="1"/>
          </p:cNvPicPr>
          <p:nvPr userDrawn="1"/>
        </p:nvPicPr>
        <p:blipFill>
          <a:blip r:embed="rId9"/>
          <a:srcRect l="35102" t="2310" r="33704" b="94535"/>
          <a:stretch/>
        </p:blipFill>
        <p:spPr>
          <a:xfrm>
            <a:off x="3286432" y="15896"/>
            <a:ext cx="2851355" cy="216309"/>
          </a:xfrm>
          <a:prstGeom prst="rect">
            <a:avLst/>
          </a:prstGeom>
        </p:spPr>
      </p:pic>
    </p:spTree>
    <p:extLst>
      <p:ext uri="{BB962C8B-B14F-4D97-AF65-F5344CB8AC3E}">
        <p14:creationId xmlns:p14="http://schemas.microsoft.com/office/powerpoint/2010/main" val="262968871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msc.usff.navy.mil/Leadership/Biographies/Article/2358995/maritime-prepositioning-ships-squadron-two-commander/" TargetMode="External"/><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39.xml"/><Relationship Id="rId6" Type="http://schemas.openxmlformats.org/officeDocument/2006/relationships/image" Target="../media/image23.jpeg"/><Relationship Id="rId5" Type="http://schemas.openxmlformats.org/officeDocument/2006/relationships/hyperlink" Target="http://www.google.com/imgres?imgurl=http://www.clker.com/cliparts/W/m/i/S/c/w/anchor-hi.png&amp;imgrefurl=http://www.clker.com/clipart-anchor-29.html&amp;usg=__k3-RvO2Q7jnEKhzGW1jBW9DWYrc=&amp;h=600&amp;w=600&amp;sz=22&amp;hl=en&amp;start=2&amp;zoom=1&amp;tbnid=dHo0UvfsvA4KyM:&amp;tbnh=135&amp;tbnw=135&amp;ei=fWlYUNWBAerJ0AHi3ICgAw&amp;prev=/search?q=anchor+clipart&amp;hl=en&amp;safe=off&amp;gbv=2&amp;tbm=isch&amp;itbs=1"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28.png"/><Relationship Id="rId10" Type="http://schemas.openxmlformats.org/officeDocument/2006/relationships/image" Target="../media/image31.jpeg"/><Relationship Id="rId4" Type="http://schemas.openxmlformats.org/officeDocument/2006/relationships/image" Target="../media/image27.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34.jpeg"/><Relationship Id="rId5" Type="http://schemas.openxmlformats.org/officeDocument/2006/relationships/image" Target="../media/image12.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9FEFF-368F-DA55-ADF4-F582458843F4}"/>
              </a:ext>
            </a:extLst>
          </p:cNvPr>
          <p:cNvSpPr>
            <a:spLocks noGrp="1"/>
          </p:cNvSpPr>
          <p:nvPr>
            <p:ph type="body" sz="quarter" idx="10"/>
          </p:nvPr>
        </p:nvSpPr>
        <p:spPr>
          <a:xfrm>
            <a:off x="210054" y="3022087"/>
            <a:ext cx="8762496" cy="813827"/>
          </a:xfrm>
        </p:spPr>
        <p:txBody>
          <a:bodyPr/>
          <a:lstStyle/>
          <a:p>
            <a:r>
              <a:rPr lang="en-US" dirty="0"/>
              <a:t>Global Prepositioning</a:t>
            </a:r>
          </a:p>
          <a:p>
            <a:endParaRPr lang="en-US" dirty="0"/>
          </a:p>
        </p:txBody>
      </p:sp>
      <p:sp>
        <p:nvSpPr>
          <p:cNvPr id="4" name="Text Placeholder 3">
            <a:extLst>
              <a:ext uri="{FF2B5EF4-FFF2-40B4-BE49-F238E27FC236}">
                <a16:creationId xmlns:a16="http://schemas.microsoft.com/office/drawing/2014/main" id="{A38BBA0E-AC78-C730-0BC9-825998064160}"/>
              </a:ext>
            </a:extLst>
          </p:cNvPr>
          <p:cNvSpPr>
            <a:spLocks noGrp="1"/>
          </p:cNvSpPr>
          <p:nvPr>
            <p:ph type="body" sz="quarter" idx="11"/>
          </p:nvPr>
        </p:nvSpPr>
        <p:spPr/>
        <p:txBody>
          <a:bodyPr lIns="91440" tIns="45720" rIns="91440" bIns="45720" anchor="ctr"/>
          <a:lstStyle/>
          <a:p>
            <a:pPr>
              <a:lnSpc>
                <a:spcPct val="129510"/>
              </a:lnSpc>
            </a:pPr>
            <a:r>
              <a:rPr lang="en-US" sz="1200" dirty="0"/>
              <a:t>LtCol Johnson</a:t>
            </a:r>
            <a:endParaRPr lang="en-US"/>
          </a:p>
        </p:txBody>
      </p:sp>
      <p:sp>
        <p:nvSpPr>
          <p:cNvPr id="5" name="Text Placeholder 4">
            <a:extLst>
              <a:ext uri="{FF2B5EF4-FFF2-40B4-BE49-F238E27FC236}">
                <a16:creationId xmlns:a16="http://schemas.microsoft.com/office/drawing/2014/main" id="{DA94647D-D421-5520-0C3A-EEC482C9F9D6}"/>
              </a:ext>
            </a:extLst>
          </p:cNvPr>
          <p:cNvSpPr>
            <a:spLocks noGrp="1"/>
          </p:cNvSpPr>
          <p:nvPr>
            <p:ph type="body" sz="quarter" idx="12"/>
          </p:nvPr>
        </p:nvSpPr>
        <p:spPr/>
        <p:txBody>
          <a:bodyPr lIns="91440" tIns="45720" rIns="91440" bIns="45720" anchor="ctr"/>
          <a:lstStyle/>
          <a:p>
            <a:pPr>
              <a:lnSpc>
                <a:spcPct val="111009"/>
              </a:lnSpc>
            </a:pPr>
            <a:endParaRPr lang="en-US"/>
          </a:p>
        </p:txBody>
      </p:sp>
      <p:sp>
        <p:nvSpPr>
          <p:cNvPr id="6" name="Text Placeholder 5">
            <a:extLst>
              <a:ext uri="{FF2B5EF4-FFF2-40B4-BE49-F238E27FC236}">
                <a16:creationId xmlns:a16="http://schemas.microsoft.com/office/drawing/2014/main" id="{2CFE5762-AAB2-1D9A-91F0-DC63763F3E53}"/>
              </a:ext>
            </a:extLst>
          </p:cNvPr>
          <p:cNvSpPr>
            <a:spLocks noGrp="1"/>
          </p:cNvSpPr>
          <p:nvPr>
            <p:ph type="body" sz="quarter" idx="13"/>
          </p:nvPr>
        </p:nvSpPr>
        <p:spPr/>
        <p:txBody>
          <a:bodyPr lIns="91440" tIns="45720" rIns="91440" bIns="45720" anchor="ctr"/>
          <a:lstStyle/>
          <a:p>
            <a:pPr>
              <a:lnSpc>
                <a:spcPct val="111009"/>
              </a:lnSpc>
            </a:pPr>
            <a:r>
              <a:rPr lang="en-US" dirty="0"/>
              <a:t>20250429</a:t>
            </a:r>
          </a:p>
        </p:txBody>
      </p:sp>
    </p:spTree>
    <p:extLst>
      <p:ext uri="{BB962C8B-B14F-4D97-AF65-F5344CB8AC3E}">
        <p14:creationId xmlns:p14="http://schemas.microsoft.com/office/powerpoint/2010/main" val="247111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621BA-D26A-6ADE-83E9-FD0730B5EC16}"/>
              </a:ext>
            </a:extLst>
          </p:cNvPr>
          <p:cNvSpPr>
            <a:spLocks noGrp="1"/>
          </p:cNvSpPr>
          <p:nvPr>
            <p:ph type="body" sz="quarter" idx="10"/>
          </p:nvPr>
        </p:nvSpPr>
        <p:spPr/>
        <p:txBody>
          <a:bodyPr lIns="91440" tIns="45720" rIns="91440" bIns="45720" anchor="ctr"/>
          <a:lstStyle/>
          <a:p>
            <a:r>
              <a:rPr lang="en-US" dirty="0">
                <a:latin typeface="Segoe UI"/>
                <a:cs typeface="Segoe UI"/>
              </a:rPr>
              <a:t>Questions?</a:t>
            </a:r>
            <a:endParaRPr lang="en-US" dirty="0"/>
          </a:p>
        </p:txBody>
      </p:sp>
      <p:sp>
        <p:nvSpPr>
          <p:cNvPr id="3" name="Rectangle 2">
            <a:extLst>
              <a:ext uri="{FF2B5EF4-FFF2-40B4-BE49-F238E27FC236}">
                <a16:creationId xmlns:a16="http://schemas.microsoft.com/office/drawing/2014/main" id="{5702403C-13EA-0D81-6403-67C210385B58}"/>
              </a:ext>
            </a:extLst>
          </p:cNvPr>
          <p:cNvSpPr/>
          <p:nvPr/>
        </p:nvSpPr>
        <p:spPr>
          <a:xfrm>
            <a:off x="3184263" y="-32274"/>
            <a:ext cx="2775473" cy="241027"/>
          </a:xfrm>
          <a:prstGeom prst="rect">
            <a:avLst/>
          </a:prstGeom>
          <a:solidFill>
            <a:srgbClr val="6914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21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58599-0B7A-840C-384C-0F7B928EA755}"/>
              </a:ext>
            </a:extLst>
          </p:cNvPr>
          <p:cNvSpPr>
            <a:spLocks noGrp="1"/>
          </p:cNvSpPr>
          <p:nvPr>
            <p:ph type="body" sz="quarter" idx="10"/>
          </p:nvPr>
        </p:nvSpPr>
        <p:spPr/>
        <p:txBody>
          <a:bodyPr/>
          <a:lstStyle/>
          <a:p>
            <a:r>
              <a:rPr lang="en-US" dirty="0"/>
              <a:t>The ‘GPN’</a:t>
            </a:r>
          </a:p>
        </p:txBody>
      </p:sp>
      <p:sp>
        <p:nvSpPr>
          <p:cNvPr id="5" name="TextBox 4">
            <a:extLst>
              <a:ext uri="{FF2B5EF4-FFF2-40B4-BE49-F238E27FC236}">
                <a16:creationId xmlns:a16="http://schemas.microsoft.com/office/drawing/2014/main" id="{53BF7720-7F4F-4BC9-94D5-81F1BC6BEAD8}"/>
              </a:ext>
            </a:extLst>
          </p:cNvPr>
          <p:cNvSpPr txBox="1"/>
          <p:nvPr/>
        </p:nvSpPr>
        <p:spPr>
          <a:xfrm>
            <a:off x="270266" y="953311"/>
            <a:ext cx="8688908" cy="1846659"/>
          </a:xfrm>
          <a:prstGeom prst="rect">
            <a:avLst/>
          </a:prstGeom>
          <a:noFill/>
        </p:spPr>
        <p:txBody>
          <a:bodyPr wrap="square" rtlCol="0">
            <a:spAutoFit/>
          </a:bodyPr>
          <a:lstStyle/>
          <a:p>
            <a:r>
              <a:rPr lang="en-US" sz="2000" dirty="0"/>
              <a:t>The Marine Corps Global Positioning Network is an integrated network of material positioned afloat and ashore in key strategic locations in support of active campaigning by the Fleet Marine Forces as it deploys to and operates in key maritime terrain in order to deter adversaries during competition and, if necessary, prevail during armed conflict.</a:t>
            </a:r>
          </a:p>
          <a:p>
            <a:r>
              <a:rPr lang="en-US" sz="1400" i="1" dirty="0"/>
              <a:t>(Global Positioning Network Functional Concept, Jan 2024)</a:t>
            </a:r>
          </a:p>
        </p:txBody>
      </p:sp>
      <p:grpSp>
        <p:nvGrpSpPr>
          <p:cNvPr id="17" name="Group 85">
            <a:extLst>
              <a:ext uri="{FF2B5EF4-FFF2-40B4-BE49-F238E27FC236}">
                <a16:creationId xmlns:a16="http://schemas.microsoft.com/office/drawing/2014/main" id="{E9D209C3-9E19-90C0-DAEE-FBAD128156C8}"/>
              </a:ext>
            </a:extLst>
          </p:cNvPr>
          <p:cNvGrpSpPr>
            <a:grpSpLocks/>
          </p:cNvGrpSpPr>
          <p:nvPr/>
        </p:nvGrpSpPr>
        <p:grpSpPr bwMode="auto">
          <a:xfrm>
            <a:off x="2591094" y="4873658"/>
            <a:ext cx="538480" cy="839834"/>
            <a:chOff x="4861" y="2865"/>
            <a:chExt cx="1319" cy="1772"/>
          </a:xfrm>
          <a:solidFill>
            <a:schemeClr val="tx1"/>
          </a:solidFill>
        </p:grpSpPr>
        <p:sp>
          <p:nvSpPr>
            <p:cNvPr id="40" name="Freeform 5">
              <a:extLst>
                <a:ext uri="{FF2B5EF4-FFF2-40B4-BE49-F238E27FC236}">
                  <a16:creationId xmlns:a16="http://schemas.microsoft.com/office/drawing/2014/main" id="{A5D4ABF5-F1A2-38D1-3C7D-6F3F3E08025A}"/>
                </a:ext>
              </a:extLst>
            </p:cNvPr>
            <p:cNvSpPr>
              <a:spLocks/>
            </p:cNvSpPr>
            <p:nvPr/>
          </p:nvSpPr>
          <p:spPr bwMode="auto">
            <a:xfrm>
              <a:off x="5526" y="2865"/>
              <a:ext cx="654" cy="422"/>
            </a:xfrm>
            <a:custGeom>
              <a:avLst/>
              <a:gdLst>
                <a:gd name="T0" fmla="*/ 501 w 654"/>
                <a:gd name="T1" fmla="*/ 17 h 422"/>
                <a:gd name="T2" fmla="*/ 485 w 654"/>
                <a:gd name="T3" fmla="*/ 46 h 422"/>
                <a:gd name="T4" fmla="*/ 495 w 654"/>
                <a:gd name="T5" fmla="*/ 72 h 422"/>
                <a:gd name="T6" fmla="*/ 503 w 654"/>
                <a:gd name="T7" fmla="*/ 75 h 422"/>
                <a:gd name="T8" fmla="*/ 510 w 654"/>
                <a:gd name="T9" fmla="*/ 51 h 422"/>
                <a:gd name="T10" fmla="*/ 536 w 654"/>
                <a:gd name="T11" fmla="*/ 18 h 422"/>
                <a:gd name="T12" fmla="*/ 554 w 654"/>
                <a:gd name="T13" fmla="*/ 30 h 422"/>
                <a:gd name="T14" fmla="*/ 575 w 654"/>
                <a:gd name="T15" fmla="*/ 29 h 422"/>
                <a:gd name="T16" fmla="*/ 603 w 654"/>
                <a:gd name="T17" fmla="*/ 39 h 422"/>
                <a:gd name="T18" fmla="*/ 640 w 654"/>
                <a:gd name="T19" fmla="*/ 59 h 422"/>
                <a:gd name="T20" fmla="*/ 589 w 654"/>
                <a:gd name="T21" fmla="*/ 110 h 422"/>
                <a:gd name="T22" fmla="*/ 543 w 654"/>
                <a:gd name="T23" fmla="*/ 113 h 422"/>
                <a:gd name="T24" fmla="*/ 596 w 654"/>
                <a:gd name="T25" fmla="*/ 134 h 422"/>
                <a:gd name="T26" fmla="*/ 625 w 654"/>
                <a:gd name="T27" fmla="*/ 127 h 422"/>
                <a:gd name="T28" fmla="*/ 640 w 654"/>
                <a:gd name="T29" fmla="*/ 153 h 422"/>
                <a:gd name="T30" fmla="*/ 593 w 654"/>
                <a:gd name="T31" fmla="*/ 208 h 422"/>
                <a:gd name="T32" fmla="*/ 559 w 654"/>
                <a:gd name="T33" fmla="*/ 154 h 422"/>
                <a:gd name="T34" fmla="*/ 468 w 654"/>
                <a:gd name="T35" fmla="*/ 148 h 422"/>
                <a:gd name="T36" fmla="*/ 419 w 654"/>
                <a:gd name="T37" fmla="*/ 209 h 422"/>
                <a:gd name="T38" fmla="*/ 428 w 654"/>
                <a:gd name="T39" fmla="*/ 288 h 422"/>
                <a:gd name="T40" fmla="*/ 342 w 654"/>
                <a:gd name="T41" fmla="*/ 330 h 422"/>
                <a:gd name="T42" fmla="*/ 219 w 654"/>
                <a:gd name="T43" fmla="*/ 281 h 422"/>
                <a:gd name="T44" fmla="*/ 197 w 654"/>
                <a:gd name="T45" fmla="*/ 305 h 422"/>
                <a:gd name="T46" fmla="*/ 171 w 654"/>
                <a:gd name="T47" fmla="*/ 337 h 422"/>
                <a:gd name="T48" fmla="*/ 169 w 654"/>
                <a:gd name="T49" fmla="*/ 396 h 422"/>
                <a:gd name="T50" fmla="*/ 97 w 654"/>
                <a:gd name="T51" fmla="*/ 398 h 422"/>
                <a:gd name="T52" fmla="*/ 45 w 654"/>
                <a:gd name="T53" fmla="*/ 406 h 422"/>
                <a:gd name="T54" fmla="*/ 22 w 654"/>
                <a:gd name="T55" fmla="*/ 413 h 422"/>
                <a:gd name="T56" fmla="*/ 9 w 654"/>
                <a:gd name="T57" fmla="*/ 391 h 422"/>
                <a:gd name="T58" fmla="*/ 35 w 654"/>
                <a:gd name="T59" fmla="*/ 354 h 422"/>
                <a:gd name="T60" fmla="*/ 65 w 654"/>
                <a:gd name="T61" fmla="*/ 300 h 422"/>
                <a:gd name="T62" fmla="*/ 93 w 654"/>
                <a:gd name="T63" fmla="*/ 297 h 422"/>
                <a:gd name="T64" fmla="*/ 92 w 654"/>
                <a:gd name="T65" fmla="*/ 277 h 422"/>
                <a:gd name="T66" fmla="*/ 96 w 654"/>
                <a:gd name="T67" fmla="*/ 256 h 422"/>
                <a:gd name="T68" fmla="*/ 132 w 654"/>
                <a:gd name="T69" fmla="*/ 256 h 422"/>
                <a:gd name="T70" fmla="*/ 149 w 654"/>
                <a:gd name="T71" fmla="*/ 220 h 422"/>
                <a:gd name="T72" fmla="*/ 162 w 654"/>
                <a:gd name="T73" fmla="*/ 260 h 422"/>
                <a:gd name="T74" fmla="*/ 171 w 654"/>
                <a:gd name="T75" fmla="*/ 244 h 422"/>
                <a:gd name="T76" fmla="*/ 190 w 654"/>
                <a:gd name="T77" fmla="*/ 218 h 422"/>
                <a:gd name="T78" fmla="*/ 198 w 654"/>
                <a:gd name="T79" fmla="*/ 202 h 422"/>
                <a:gd name="T80" fmla="*/ 232 w 654"/>
                <a:gd name="T81" fmla="*/ 194 h 422"/>
                <a:gd name="T82" fmla="*/ 198 w 654"/>
                <a:gd name="T83" fmla="*/ 180 h 422"/>
                <a:gd name="T84" fmla="*/ 215 w 654"/>
                <a:gd name="T85" fmla="*/ 163 h 422"/>
                <a:gd name="T86" fmla="*/ 247 w 654"/>
                <a:gd name="T87" fmla="*/ 165 h 422"/>
                <a:gd name="T88" fmla="*/ 270 w 654"/>
                <a:gd name="T89" fmla="*/ 167 h 422"/>
                <a:gd name="T90" fmla="*/ 291 w 654"/>
                <a:gd name="T91" fmla="*/ 188 h 422"/>
                <a:gd name="T92" fmla="*/ 291 w 654"/>
                <a:gd name="T93" fmla="*/ 156 h 422"/>
                <a:gd name="T94" fmla="*/ 324 w 654"/>
                <a:gd name="T95" fmla="*/ 98 h 422"/>
                <a:gd name="T96" fmla="*/ 318 w 654"/>
                <a:gd name="T97" fmla="*/ 73 h 422"/>
                <a:gd name="T98" fmla="*/ 328 w 654"/>
                <a:gd name="T99" fmla="*/ 49 h 422"/>
                <a:gd name="T100" fmla="*/ 342 w 654"/>
                <a:gd name="T101" fmla="*/ 46 h 422"/>
                <a:gd name="T102" fmla="*/ 363 w 654"/>
                <a:gd name="T103" fmla="*/ 46 h 422"/>
                <a:gd name="T104" fmla="*/ 372 w 654"/>
                <a:gd name="T105" fmla="*/ 86 h 422"/>
                <a:gd name="T106" fmla="*/ 370 w 654"/>
                <a:gd name="T107" fmla="*/ 131 h 422"/>
                <a:gd name="T108" fmla="*/ 376 w 654"/>
                <a:gd name="T109" fmla="*/ 149 h 422"/>
                <a:gd name="T110" fmla="*/ 386 w 654"/>
                <a:gd name="T111" fmla="*/ 103 h 422"/>
                <a:gd name="T112" fmla="*/ 424 w 654"/>
                <a:gd name="T113" fmla="*/ 48 h 422"/>
                <a:gd name="T114" fmla="*/ 431 w 654"/>
                <a:gd name="T115" fmla="*/ 87 h 422"/>
                <a:gd name="T116" fmla="*/ 450 w 654"/>
                <a:gd name="T117" fmla="*/ 70 h 422"/>
                <a:gd name="T118" fmla="*/ 452 w 654"/>
                <a:gd name="T119" fmla="*/ 42 h 422"/>
                <a:gd name="T120" fmla="*/ 448 w 654"/>
                <a:gd name="T121" fmla="*/ 17 h 422"/>
                <a:gd name="T122" fmla="*/ 467 w 654"/>
                <a:gd name="T123" fmla="*/ 6 h 4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4"/>
                <a:gd name="T187" fmla="*/ 0 h 422"/>
                <a:gd name="T188" fmla="*/ 654 w 654"/>
                <a:gd name="T189" fmla="*/ 422 h 4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4" h="422">
                  <a:moveTo>
                    <a:pt x="485" y="0"/>
                  </a:moveTo>
                  <a:lnTo>
                    <a:pt x="485" y="2"/>
                  </a:lnTo>
                  <a:lnTo>
                    <a:pt x="485" y="3"/>
                  </a:lnTo>
                  <a:lnTo>
                    <a:pt x="485" y="4"/>
                  </a:lnTo>
                  <a:lnTo>
                    <a:pt x="487" y="4"/>
                  </a:lnTo>
                  <a:lnTo>
                    <a:pt x="487" y="6"/>
                  </a:lnTo>
                  <a:lnTo>
                    <a:pt x="488" y="6"/>
                  </a:lnTo>
                  <a:lnTo>
                    <a:pt x="488" y="7"/>
                  </a:lnTo>
                  <a:lnTo>
                    <a:pt x="489" y="7"/>
                  </a:lnTo>
                  <a:lnTo>
                    <a:pt x="491" y="7"/>
                  </a:lnTo>
                  <a:lnTo>
                    <a:pt x="492" y="7"/>
                  </a:lnTo>
                  <a:lnTo>
                    <a:pt x="493" y="7"/>
                  </a:lnTo>
                  <a:lnTo>
                    <a:pt x="495" y="7"/>
                  </a:lnTo>
                  <a:lnTo>
                    <a:pt x="495" y="8"/>
                  </a:lnTo>
                  <a:lnTo>
                    <a:pt x="496" y="8"/>
                  </a:lnTo>
                  <a:lnTo>
                    <a:pt x="497" y="8"/>
                  </a:lnTo>
                  <a:lnTo>
                    <a:pt x="499" y="8"/>
                  </a:lnTo>
                  <a:lnTo>
                    <a:pt x="499" y="10"/>
                  </a:lnTo>
                  <a:lnTo>
                    <a:pt x="500" y="10"/>
                  </a:lnTo>
                  <a:lnTo>
                    <a:pt x="500" y="11"/>
                  </a:lnTo>
                  <a:lnTo>
                    <a:pt x="502" y="11"/>
                  </a:lnTo>
                  <a:lnTo>
                    <a:pt x="502" y="12"/>
                  </a:lnTo>
                  <a:lnTo>
                    <a:pt x="502" y="14"/>
                  </a:lnTo>
                  <a:lnTo>
                    <a:pt x="502" y="15"/>
                  </a:lnTo>
                  <a:lnTo>
                    <a:pt x="501" y="17"/>
                  </a:lnTo>
                  <a:lnTo>
                    <a:pt x="501" y="19"/>
                  </a:lnTo>
                  <a:lnTo>
                    <a:pt x="501" y="20"/>
                  </a:lnTo>
                  <a:lnTo>
                    <a:pt x="501" y="22"/>
                  </a:lnTo>
                  <a:lnTo>
                    <a:pt x="500" y="24"/>
                  </a:lnTo>
                  <a:lnTo>
                    <a:pt x="500" y="25"/>
                  </a:lnTo>
                  <a:lnTo>
                    <a:pt x="499" y="27"/>
                  </a:lnTo>
                  <a:lnTo>
                    <a:pt x="497" y="29"/>
                  </a:lnTo>
                  <a:lnTo>
                    <a:pt x="497" y="30"/>
                  </a:lnTo>
                  <a:lnTo>
                    <a:pt x="496" y="32"/>
                  </a:lnTo>
                  <a:lnTo>
                    <a:pt x="494" y="33"/>
                  </a:lnTo>
                  <a:lnTo>
                    <a:pt x="492" y="35"/>
                  </a:lnTo>
                  <a:lnTo>
                    <a:pt x="491" y="37"/>
                  </a:lnTo>
                  <a:lnTo>
                    <a:pt x="489" y="37"/>
                  </a:lnTo>
                  <a:lnTo>
                    <a:pt x="488" y="38"/>
                  </a:lnTo>
                  <a:lnTo>
                    <a:pt x="487" y="38"/>
                  </a:lnTo>
                  <a:lnTo>
                    <a:pt x="485" y="38"/>
                  </a:lnTo>
                  <a:lnTo>
                    <a:pt x="484" y="38"/>
                  </a:lnTo>
                  <a:lnTo>
                    <a:pt x="482" y="38"/>
                  </a:lnTo>
                  <a:lnTo>
                    <a:pt x="481" y="38"/>
                  </a:lnTo>
                  <a:lnTo>
                    <a:pt x="479" y="39"/>
                  </a:lnTo>
                  <a:lnTo>
                    <a:pt x="477" y="39"/>
                  </a:lnTo>
                  <a:lnTo>
                    <a:pt x="476" y="39"/>
                  </a:lnTo>
                  <a:lnTo>
                    <a:pt x="476" y="41"/>
                  </a:lnTo>
                  <a:lnTo>
                    <a:pt x="477" y="43"/>
                  </a:lnTo>
                  <a:lnTo>
                    <a:pt x="479" y="43"/>
                  </a:lnTo>
                  <a:lnTo>
                    <a:pt x="485" y="43"/>
                  </a:lnTo>
                  <a:lnTo>
                    <a:pt x="485" y="45"/>
                  </a:lnTo>
                  <a:lnTo>
                    <a:pt x="485" y="46"/>
                  </a:lnTo>
                  <a:lnTo>
                    <a:pt x="485" y="47"/>
                  </a:lnTo>
                  <a:lnTo>
                    <a:pt x="484" y="49"/>
                  </a:lnTo>
                  <a:lnTo>
                    <a:pt x="484" y="51"/>
                  </a:lnTo>
                  <a:lnTo>
                    <a:pt x="483" y="52"/>
                  </a:lnTo>
                  <a:lnTo>
                    <a:pt x="483" y="54"/>
                  </a:lnTo>
                  <a:lnTo>
                    <a:pt x="483" y="56"/>
                  </a:lnTo>
                  <a:lnTo>
                    <a:pt x="484" y="56"/>
                  </a:lnTo>
                  <a:lnTo>
                    <a:pt x="485" y="56"/>
                  </a:lnTo>
                  <a:lnTo>
                    <a:pt x="487" y="55"/>
                  </a:lnTo>
                  <a:lnTo>
                    <a:pt x="488" y="55"/>
                  </a:lnTo>
                  <a:lnTo>
                    <a:pt x="489" y="53"/>
                  </a:lnTo>
                  <a:lnTo>
                    <a:pt x="489" y="52"/>
                  </a:lnTo>
                  <a:lnTo>
                    <a:pt x="491" y="51"/>
                  </a:lnTo>
                  <a:lnTo>
                    <a:pt x="491" y="49"/>
                  </a:lnTo>
                  <a:lnTo>
                    <a:pt x="492" y="47"/>
                  </a:lnTo>
                  <a:lnTo>
                    <a:pt x="499" y="47"/>
                  </a:lnTo>
                  <a:lnTo>
                    <a:pt x="497" y="71"/>
                  </a:lnTo>
                  <a:lnTo>
                    <a:pt x="495" y="72"/>
                  </a:lnTo>
                  <a:lnTo>
                    <a:pt x="494" y="72"/>
                  </a:lnTo>
                  <a:lnTo>
                    <a:pt x="492" y="74"/>
                  </a:lnTo>
                  <a:lnTo>
                    <a:pt x="492" y="75"/>
                  </a:lnTo>
                  <a:lnTo>
                    <a:pt x="492" y="76"/>
                  </a:lnTo>
                  <a:lnTo>
                    <a:pt x="493" y="76"/>
                  </a:lnTo>
                  <a:lnTo>
                    <a:pt x="495" y="76"/>
                  </a:lnTo>
                  <a:lnTo>
                    <a:pt x="496" y="76"/>
                  </a:lnTo>
                  <a:lnTo>
                    <a:pt x="497" y="76"/>
                  </a:lnTo>
                  <a:lnTo>
                    <a:pt x="499" y="76"/>
                  </a:lnTo>
                  <a:lnTo>
                    <a:pt x="500" y="76"/>
                  </a:lnTo>
                  <a:lnTo>
                    <a:pt x="502" y="76"/>
                  </a:lnTo>
                  <a:lnTo>
                    <a:pt x="503" y="75"/>
                  </a:lnTo>
                  <a:lnTo>
                    <a:pt x="503" y="74"/>
                  </a:lnTo>
                  <a:lnTo>
                    <a:pt x="504" y="72"/>
                  </a:lnTo>
                  <a:lnTo>
                    <a:pt x="504" y="71"/>
                  </a:lnTo>
                  <a:lnTo>
                    <a:pt x="504" y="69"/>
                  </a:lnTo>
                  <a:lnTo>
                    <a:pt x="504" y="67"/>
                  </a:lnTo>
                  <a:lnTo>
                    <a:pt x="504" y="68"/>
                  </a:lnTo>
                  <a:lnTo>
                    <a:pt x="506" y="68"/>
                  </a:lnTo>
                  <a:lnTo>
                    <a:pt x="507" y="68"/>
                  </a:lnTo>
                  <a:lnTo>
                    <a:pt x="509" y="68"/>
                  </a:lnTo>
                  <a:lnTo>
                    <a:pt x="511" y="68"/>
                  </a:lnTo>
                  <a:lnTo>
                    <a:pt x="512" y="67"/>
                  </a:lnTo>
                  <a:lnTo>
                    <a:pt x="514" y="65"/>
                  </a:lnTo>
                  <a:lnTo>
                    <a:pt x="512" y="63"/>
                  </a:lnTo>
                  <a:lnTo>
                    <a:pt x="512" y="62"/>
                  </a:lnTo>
                  <a:lnTo>
                    <a:pt x="511" y="60"/>
                  </a:lnTo>
                  <a:lnTo>
                    <a:pt x="511" y="56"/>
                  </a:lnTo>
                  <a:lnTo>
                    <a:pt x="510" y="55"/>
                  </a:lnTo>
                  <a:lnTo>
                    <a:pt x="510" y="51"/>
                  </a:lnTo>
                  <a:lnTo>
                    <a:pt x="509" y="50"/>
                  </a:lnTo>
                  <a:lnTo>
                    <a:pt x="509" y="46"/>
                  </a:lnTo>
                  <a:lnTo>
                    <a:pt x="508" y="44"/>
                  </a:lnTo>
                  <a:lnTo>
                    <a:pt x="508" y="41"/>
                  </a:lnTo>
                  <a:lnTo>
                    <a:pt x="508" y="39"/>
                  </a:lnTo>
                  <a:lnTo>
                    <a:pt x="508" y="36"/>
                  </a:lnTo>
                  <a:lnTo>
                    <a:pt x="508" y="34"/>
                  </a:lnTo>
                  <a:lnTo>
                    <a:pt x="509" y="31"/>
                  </a:lnTo>
                  <a:lnTo>
                    <a:pt x="509" y="29"/>
                  </a:lnTo>
                  <a:lnTo>
                    <a:pt x="511" y="26"/>
                  </a:lnTo>
                  <a:lnTo>
                    <a:pt x="513" y="24"/>
                  </a:lnTo>
                  <a:lnTo>
                    <a:pt x="514" y="23"/>
                  </a:lnTo>
                  <a:lnTo>
                    <a:pt x="516" y="21"/>
                  </a:lnTo>
                  <a:lnTo>
                    <a:pt x="518" y="20"/>
                  </a:lnTo>
                  <a:lnTo>
                    <a:pt x="520" y="19"/>
                  </a:lnTo>
                  <a:lnTo>
                    <a:pt x="522" y="18"/>
                  </a:lnTo>
                  <a:lnTo>
                    <a:pt x="523" y="18"/>
                  </a:lnTo>
                  <a:lnTo>
                    <a:pt x="524" y="17"/>
                  </a:lnTo>
                  <a:lnTo>
                    <a:pt x="526" y="17"/>
                  </a:lnTo>
                  <a:lnTo>
                    <a:pt x="528" y="15"/>
                  </a:lnTo>
                  <a:lnTo>
                    <a:pt x="529" y="15"/>
                  </a:lnTo>
                  <a:lnTo>
                    <a:pt x="531" y="15"/>
                  </a:lnTo>
                  <a:lnTo>
                    <a:pt x="533" y="15"/>
                  </a:lnTo>
                  <a:lnTo>
                    <a:pt x="536" y="15"/>
                  </a:lnTo>
                  <a:lnTo>
                    <a:pt x="536" y="17"/>
                  </a:lnTo>
                  <a:lnTo>
                    <a:pt x="536" y="18"/>
                  </a:lnTo>
                  <a:lnTo>
                    <a:pt x="536" y="20"/>
                  </a:lnTo>
                  <a:lnTo>
                    <a:pt x="537" y="20"/>
                  </a:lnTo>
                  <a:lnTo>
                    <a:pt x="539" y="20"/>
                  </a:lnTo>
                  <a:lnTo>
                    <a:pt x="545" y="20"/>
                  </a:lnTo>
                  <a:lnTo>
                    <a:pt x="545" y="21"/>
                  </a:lnTo>
                  <a:lnTo>
                    <a:pt x="545" y="23"/>
                  </a:lnTo>
                  <a:lnTo>
                    <a:pt x="545" y="25"/>
                  </a:lnTo>
                  <a:lnTo>
                    <a:pt x="545" y="26"/>
                  </a:lnTo>
                  <a:lnTo>
                    <a:pt x="545" y="28"/>
                  </a:lnTo>
                  <a:lnTo>
                    <a:pt x="545" y="29"/>
                  </a:lnTo>
                  <a:lnTo>
                    <a:pt x="545" y="31"/>
                  </a:lnTo>
                  <a:lnTo>
                    <a:pt x="545" y="32"/>
                  </a:lnTo>
                  <a:lnTo>
                    <a:pt x="545" y="34"/>
                  </a:lnTo>
                  <a:lnTo>
                    <a:pt x="547" y="34"/>
                  </a:lnTo>
                  <a:lnTo>
                    <a:pt x="547" y="35"/>
                  </a:lnTo>
                  <a:lnTo>
                    <a:pt x="549" y="35"/>
                  </a:lnTo>
                  <a:lnTo>
                    <a:pt x="549" y="37"/>
                  </a:lnTo>
                  <a:lnTo>
                    <a:pt x="551" y="37"/>
                  </a:lnTo>
                  <a:lnTo>
                    <a:pt x="551" y="35"/>
                  </a:lnTo>
                  <a:lnTo>
                    <a:pt x="552" y="33"/>
                  </a:lnTo>
                  <a:lnTo>
                    <a:pt x="552" y="32"/>
                  </a:lnTo>
                  <a:lnTo>
                    <a:pt x="554" y="30"/>
                  </a:lnTo>
                  <a:lnTo>
                    <a:pt x="555" y="30"/>
                  </a:lnTo>
                  <a:lnTo>
                    <a:pt x="557" y="28"/>
                  </a:lnTo>
                  <a:lnTo>
                    <a:pt x="559" y="28"/>
                  </a:lnTo>
                  <a:lnTo>
                    <a:pt x="560" y="28"/>
                  </a:lnTo>
                  <a:lnTo>
                    <a:pt x="562" y="26"/>
                  </a:lnTo>
                  <a:lnTo>
                    <a:pt x="571" y="26"/>
                  </a:lnTo>
                  <a:lnTo>
                    <a:pt x="571" y="28"/>
                  </a:lnTo>
                  <a:lnTo>
                    <a:pt x="571" y="29"/>
                  </a:lnTo>
                  <a:lnTo>
                    <a:pt x="571" y="30"/>
                  </a:lnTo>
                  <a:lnTo>
                    <a:pt x="572" y="30"/>
                  </a:lnTo>
                  <a:lnTo>
                    <a:pt x="574" y="30"/>
                  </a:lnTo>
                  <a:lnTo>
                    <a:pt x="575" y="29"/>
                  </a:lnTo>
                  <a:lnTo>
                    <a:pt x="575" y="28"/>
                  </a:lnTo>
                  <a:lnTo>
                    <a:pt x="576" y="26"/>
                  </a:lnTo>
                  <a:lnTo>
                    <a:pt x="577" y="26"/>
                  </a:lnTo>
                  <a:lnTo>
                    <a:pt x="578" y="26"/>
                  </a:lnTo>
                  <a:lnTo>
                    <a:pt x="580" y="26"/>
                  </a:lnTo>
                  <a:lnTo>
                    <a:pt x="580" y="28"/>
                  </a:lnTo>
                  <a:lnTo>
                    <a:pt x="581" y="28"/>
                  </a:lnTo>
                  <a:lnTo>
                    <a:pt x="582" y="28"/>
                  </a:lnTo>
                  <a:lnTo>
                    <a:pt x="584" y="28"/>
                  </a:lnTo>
                  <a:lnTo>
                    <a:pt x="584" y="29"/>
                  </a:lnTo>
                  <a:lnTo>
                    <a:pt x="585" y="29"/>
                  </a:lnTo>
                  <a:lnTo>
                    <a:pt x="585" y="30"/>
                  </a:lnTo>
                  <a:lnTo>
                    <a:pt x="586" y="30"/>
                  </a:lnTo>
                  <a:lnTo>
                    <a:pt x="586" y="32"/>
                  </a:lnTo>
                  <a:lnTo>
                    <a:pt x="588" y="32"/>
                  </a:lnTo>
                  <a:lnTo>
                    <a:pt x="588" y="33"/>
                  </a:lnTo>
                  <a:lnTo>
                    <a:pt x="590" y="33"/>
                  </a:lnTo>
                  <a:lnTo>
                    <a:pt x="590" y="41"/>
                  </a:lnTo>
                  <a:lnTo>
                    <a:pt x="590" y="42"/>
                  </a:lnTo>
                  <a:lnTo>
                    <a:pt x="591" y="42"/>
                  </a:lnTo>
                  <a:lnTo>
                    <a:pt x="593" y="42"/>
                  </a:lnTo>
                  <a:lnTo>
                    <a:pt x="594" y="41"/>
                  </a:lnTo>
                  <a:lnTo>
                    <a:pt x="596" y="40"/>
                  </a:lnTo>
                  <a:lnTo>
                    <a:pt x="598" y="40"/>
                  </a:lnTo>
                  <a:lnTo>
                    <a:pt x="599" y="39"/>
                  </a:lnTo>
                  <a:lnTo>
                    <a:pt x="601" y="39"/>
                  </a:lnTo>
                  <a:lnTo>
                    <a:pt x="603" y="39"/>
                  </a:lnTo>
                  <a:lnTo>
                    <a:pt x="604" y="37"/>
                  </a:lnTo>
                  <a:lnTo>
                    <a:pt x="605" y="37"/>
                  </a:lnTo>
                  <a:lnTo>
                    <a:pt x="607" y="37"/>
                  </a:lnTo>
                  <a:lnTo>
                    <a:pt x="609" y="37"/>
                  </a:lnTo>
                  <a:lnTo>
                    <a:pt x="610" y="37"/>
                  </a:lnTo>
                  <a:lnTo>
                    <a:pt x="612" y="39"/>
                  </a:lnTo>
                  <a:lnTo>
                    <a:pt x="614" y="40"/>
                  </a:lnTo>
                  <a:lnTo>
                    <a:pt x="616" y="42"/>
                  </a:lnTo>
                  <a:lnTo>
                    <a:pt x="617" y="42"/>
                  </a:lnTo>
                  <a:lnTo>
                    <a:pt x="619" y="42"/>
                  </a:lnTo>
                  <a:lnTo>
                    <a:pt x="621" y="42"/>
                  </a:lnTo>
                  <a:lnTo>
                    <a:pt x="622" y="42"/>
                  </a:lnTo>
                  <a:lnTo>
                    <a:pt x="624" y="42"/>
                  </a:lnTo>
                  <a:lnTo>
                    <a:pt x="625" y="42"/>
                  </a:lnTo>
                  <a:lnTo>
                    <a:pt x="627" y="42"/>
                  </a:lnTo>
                  <a:lnTo>
                    <a:pt x="629" y="42"/>
                  </a:lnTo>
                  <a:lnTo>
                    <a:pt x="630" y="42"/>
                  </a:lnTo>
                  <a:lnTo>
                    <a:pt x="631" y="44"/>
                  </a:lnTo>
                  <a:lnTo>
                    <a:pt x="633" y="44"/>
                  </a:lnTo>
                  <a:lnTo>
                    <a:pt x="634" y="46"/>
                  </a:lnTo>
                  <a:lnTo>
                    <a:pt x="636" y="47"/>
                  </a:lnTo>
                  <a:lnTo>
                    <a:pt x="636" y="49"/>
                  </a:lnTo>
                  <a:lnTo>
                    <a:pt x="637" y="49"/>
                  </a:lnTo>
                  <a:lnTo>
                    <a:pt x="637" y="51"/>
                  </a:lnTo>
                  <a:lnTo>
                    <a:pt x="639" y="51"/>
                  </a:lnTo>
                  <a:lnTo>
                    <a:pt x="639" y="52"/>
                  </a:lnTo>
                  <a:lnTo>
                    <a:pt x="639" y="54"/>
                  </a:lnTo>
                  <a:lnTo>
                    <a:pt x="640" y="54"/>
                  </a:lnTo>
                  <a:lnTo>
                    <a:pt x="640" y="55"/>
                  </a:lnTo>
                  <a:lnTo>
                    <a:pt x="640" y="57"/>
                  </a:lnTo>
                  <a:lnTo>
                    <a:pt x="640" y="59"/>
                  </a:lnTo>
                  <a:lnTo>
                    <a:pt x="640" y="60"/>
                  </a:lnTo>
                  <a:lnTo>
                    <a:pt x="641" y="60"/>
                  </a:lnTo>
                  <a:lnTo>
                    <a:pt x="639" y="63"/>
                  </a:lnTo>
                  <a:lnTo>
                    <a:pt x="637" y="64"/>
                  </a:lnTo>
                  <a:lnTo>
                    <a:pt x="636" y="66"/>
                  </a:lnTo>
                  <a:lnTo>
                    <a:pt x="635" y="67"/>
                  </a:lnTo>
                  <a:lnTo>
                    <a:pt x="633" y="68"/>
                  </a:lnTo>
                  <a:lnTo>
                    <a:pt x="632" y="68"/>
                  </a:lnTo>
                  <a:lnTo>
                    <a:pt x="630" y="69"/>
                  </a:lnTo>
                  <a:lnTo>
                    <a:pt x="629" y="69"/>
                  </a:lnTo>
                  <a:lnTo>
                    <a:pt x="627" y="71"/>
                  </a:lnTo>
                  <a:lnTo>
                    <a:pt x="625" y="71"/>
                  </a:lnTo>
                  <a:lnTo>
                    <a:pt x="624" y="71"/>
                  </a:lnTo>
                  <a:lnTo>
                    <a:pt x="622" y="71"/>
                  </a:lnTo>
                  <a:lnTo>
                    <a:pt x="620" y="72"/>
                  </a:lnTo>
                  <a:lnTo>
                    <a:pt x="619" y="72"/>
                  </a:lnTo>
                  <a:lnTo>
                    <a:pt x="617" y="74"/>
                  </a:lnTo>
                  <a:lnTo>
                    <a:pt x="616" y="77"/>
                  </a:lnTo>
                  <a:lnTo>
                    <a:pt x="614" y="80"/>
                  </a:lnTo>
                  <a:lnTo>
                    <a:pt x="612" y="84"/>
                  </a:lnTo>
                  <a:lnTo>
                    <a:pt x="612" y="87"/>
                  </a:lnTo>
                  <a:lnTo>
                    <a:pt x="610" y="90"/>
                  </a:lnTo>
                  <a:lnTo>
                    <a:pt x="609" y="93"/>
                  </a:lnTo>
                  <a:lnTo>
                    <a:pt x="608" y="97"/>
                  </a:lnTo>
                  <a:lnTo>
                    <a:pt x="608" y="99"/>
                  </a:lnTo>
                  <a:lnTo>
                    <a:pt x="605" y="102"/>
                  </a:lnTo>
                  <a:lnTo>
                    <a:pt x="603" y="104"/>
                  </a:lnTo>
                  <a:lnTo>
                    <a:pt x="601" y="106"/>
                  </a:lnTo>
                  <a:lnTo>
                    <a:pt x="599" y="108"/>
                  </a:lnTo>
                  <a:lnTo>
                    <a:pt x="596" y="109"/>
                  </a:lnTo>
                  <a:lnTo>
                    <a:pt x="593" y="110"/>
                  </a:lnTo>
                  <a:lnTo>
                    <a:pt x="589" y="110"/>
                  </a:lnTo>
                  <a:lnTo>
                    <a:pt x="585" y="110"/>
                  </a:lnTo>
                  <a:lnTo>
                    <a:pt x="582" y="109"/>
                  </a:lnTo>
                  <a:lnTo>
                    <a:pt x="580" y="108"/>
                  </a:lnTo>
                  <a:lnTo>
                    <a:pt x="576" y="108"/>
                  </a:lnTo>
                  <a:lnTo>
                    <a:pt x="575" y="107"/>
                  </a:lnTo>
                  <a:lnTo>
                    <a:pt x="571" y="107"/>
                  </a:lnTo>
                  <a:lnTo>
                    <a:pt x="569" y="107"/>
                  </a:lnTo>
                  <a:lnTo>
                    <a:pt x="566" y="107"/>
                  </a:lnTo>
                  <a:lnTo>
                    <a:pt x="564" y="107"/>
                  </a:lnTo>
                  <a:lnTo>
                    <a:pt x="561" y="108"/>
                  </a:lnTo>
                  <a:lnTo>
                    <a:pt x="559" y="108"/>
                  </a:lnTo>
                  <a:lnTo>
                    <a:pt x="555" y="108"/>
                  </a:lnTo>
                  <a:lnTo>
                    <a:pt x="553" y="108"/>
                  </a:lnTo>
                  <a:lnTo>
                    <a:pt x="550" y="108"/>
                  </a:lnTo>
                  <a:lnTo>
                    <a:pt x="548" y="108"/>
                  </a:lnTo>
                  <a:lnTo>
                    <a:pt x="545" y="108"/>
                  </a:lnTo>
                  <a:lnTo>
                    <a:pt x="543" y="106"/>
                  </a:lnTo>
                  <a:lnTo>
                    <a:pt x="541" y="108"/>
                  </a:lnTo>
                  <a:lnTo>
                    <a:pt x="541" y="109"/>
                  </a:lnTo>
                  <a:lnTo>
                    <a:pt x="541" y="110"/>
                  </a:lnTo>
                  <a:lnTo>
                    <a:pt x="541" y="112"/>
                  </a:lnTo>
                  <a:lnTo>
                    <a:pt x="543" y="113"/>
                  </a:lnTo>
                  <a:lnTo>
                    <a:pt x="545" y="113"/>
                  </a:lnTo>
                  <a:lnTo>
                    <a:pt x="547" y="114"/>
                  </a:lnTo>
                  <a:lnTo>
                    <a:pt x="551" y="114"/>
                  </a:lnTo>
                  <a:lnTo>
                    <a:pt x="552" y="115"/>
                  </a:lnTo>
                  <a:lnTo>
                    <a:pt x="556" y="115"/>
                  </a:lnTo>
                  <a:lnTo>
                    <a:pt x="557" y="117"/>
                  </a:lnTo>
                  <a:lnTo>
                    <a:pt x="561" y="117"/>
                  </a:lnTo>
                  <a:lnTo>
                    <a:pt x="563" y="119"/>
                  </a:lnTo>
                  <a:lnTo>
                    <a:pt x="565" y="119"/>
                  </a:lnTo>
                  <a:lnTo>
                    <a:pt x="567" y="119"/>
                  </a:lnTo>
                  <a:lnTo>
                    <a:pt x="570" y="119"/>
                  </a:lnTo>
                  <a:lnTo>
                    <a:pt x="572" y="119"/>
                  </a:lnTo>
                  <a:lnTo>
                    <a:pt x="575" y="118"/>
                  </a:lnTo>
                  <a:lnTo>
                    <a:pt x="577" y="117"/>
                  </a:lnTo>
                  <a:lnTo>
                    <a:pt x="581" y="114"/>
                  </a:lnTo>
                  <a:lnTo>
                    <a:pt x="581" y="116"/>
                  </a:lnTo>
                  <a:lnTo>
                    <a:pt x="582" y="118"/>
                  </a:lnTo>
                  <a:lnTo>
                    <a:pt x="582" y="119"/>
                  </a:lnTo>
                  <a:lnTo>
                    <a:pt x="584" y="119"/>
                  </a:lnTo>
                  <a:lnTo>
                    <a:pt x="584" y="121"/>
                  </a:lnTo>
                  <a:lnTo>
                    <a:pt x="585" y="123"/>
                  </a:lnTo>
                  <a:lnTo>
                    <a:pt x="585" y="124"/>
                  </a:lnTo>
                  <a:lnTo>
                    <a:pt x="586" y="124"/>
                  </a:lnTo>
                  <a:lnTo>
                    <a:pt x="586" y="126"/>
                  </a:lnTo>
                  <a:lnTo>
                    <a:pt x="587" y="127"/>
                  </a:lnTo>
                  <a:lnTo>
                    <a:pt x="587" y="128"/>
                  </a:lnTo>
                  <a:lnTo>
                    <a:pt x="589" y="128"/>
                  </a:lnTo>
                  <a:lnTo>
                    <a:pt x="590" y="129"/>
                  </a:lnTo>
                  <a:lnTo>
                    <a:pt x="592" y="129"/>
                  </a:lnTo>
                  <a:lnTo>
                    <a:pt x="594" y="129"/>
                  </a:lnTo>
                  <a:lnTo>
                    <a:pt x="596" y="129"/>
                  </a:lnTo>
                  <a:lnTo>
                    <a:pt x="596" y="131"/>
                  </a:lnTo>
                  <a:lnTo>
                    <a:pt x="596" y="132"/>
                  </a:lnTo>
                  <a:lnTo>
                    <a:pt x="596" y="134"/>
                  </a:lnTo>
                  <a:lnTo>
                    <a:pt x="596" y="136"/>
                  </a:lnTo>
                  <a:lnTo>
                    <a:pt x="596" y="137"/>
                  </a:lnTo>
                  <a:lnTo>
                    <a:pt x="596" y="139"/>
                  </a:lnTo>
                  <a:lnTo>
                    <a:pt x="596" y="141"/>
                  </a:lnTo>
                  <a:lnTo>
                    <a:pt x="596" y="143"/>
                  </a:lnTo>
                  <a:lnTo>
                    <a:pt x="596" y="144"/>
                  </a:lnTo>
                  <a:lnTo>
                    <a:pt x="596" y="146"/>
                  </a:lnTo>
                  <a:lnTo>
                    <a:pt x="596" y="148"/>
                  </a:lnTo>
                  <a:lnTo>
                    <a:pt x="598" y="149"/>
                  </a:lnTo>
                  <a:lnTo>
                    <a:pt x="598" y="151"/>
                  </a:lnTo>
                  <a:lnTo>
                    <a:pt x="599" y="151"/>
                  </a:lnTo>
                  <a:lnTo>
                    <a:pt x="599" y="149"/>
                  </a:lnTo>
                  <a:lnTo>
                    <a:pt x="600" y="148"/>
                  </a:lnTo>
                  <a:lnTo>
                    <a:pt x="602" y="146"/>
                  </a:lnTo>
                  <a:lnTo>
                    <a:pt x="604" y="144"/>
                  </a:lnTo>
                  <a:lnTo>
                    <a:pt x="606" y="144"/>
                  </a:lnTo>
                  <a:lnTo>
                    <a:pt x="608" y="143"/>
                  </a:lnTo>
                  <a:lnTo>
                    <a:pt x="610" y="141"/>
                  </a:lnTo>
                  <a:lnTo>
                    <a:pt x="613" y="140"/>
                  </a:lnTo>
                  <a:lnTo>
                    <a:pt x="615" y="139"/>
                  </a:lnTo>
                  <a:lnTo>
                    <a:pt x="617" y="137"/>
                  </a:lnTo>
                  <a:lnTo>
                    <a:pt x="618" y="136"/>
                  </a:lnTo>
                  <a:lnTo>
                    <a:pt x="620" y="134"/>
                  </a:lnTo>
                  <a:lnTo>
                    <a:pt x="620" y="132"/>
                  </a:lnTo>
                  <a:lnTo>
                    <a:pt x="621" y="129"/>
                  </a:lnTo>
                  <a:lnTo>
                    <a:pt x="620" y="127"/>
                  </a:lnTo>
                  <a:lnTo>
                    <a:pt x="620" y="123"/>
                  </a:lnTo>
                  <a:lnTo>
                    <a:pt x="622" y="123"/>
                  </a:lnTo>
                  <a:lnTo>
                    <a:pt x="623" y="125"/>
                  </a:lnTo>
                  <a:lnTo>
                    <a:pt x="625" y="125"/>
                  </a:lnTo>
                  <a:lnTo>
                    <a:pt x="625" y="127"/>
                  </a:lnTo>
                  <a:lnTo>
                    <a:pt x="626" y="128"/>
                  </a:lnTo>
                  <a:lnTo>
                    <a:pt x="626" y="129"/>
                  </a:lnTo>
                  <a:lnTo>
                    <a:pt x="628" y="130"/>
                  </a:lnTo>
                  <a:lnTo>
                    <a:pt x="628" y="132"/>
                  </a:lnTo>
                  <a:lnTo>
                    <a:pt x="629" y="133"/>
                  </a:lnTo>
                  <a:lnTo>
                    <a:pt x="629" y="134"/>
                  </a:lnTo>
                  <a:lnTo>
                    <a:pt x="631" y="134"/>
                  </a:lnTo>
                  <a:lnTo>
                    <a:pt x="632" y="135"/>
                  </a:lnTo>
                  <a:lnTo>
                    <a:pt x="634" y="135"/>
                  </a:lnTo>
                  <a:lnTo>
                    <a:pt x="636" y="133"/>
                  </a:lnTo>
                  <a:lnTo>
                    <a:pt x="638" y="131"/>
                  </a:lnTo>
                  <a:lnTo>
                    <a:pt x="638" y="124"/>
                  </a:lnTo>
                  <a:lnTo>
                    <a:pt x="640" y="125"/>
                  </a:lnTo>
                  <a:lnTo>
                    <a:pt x="641" y="125"/>
                  </a:lnTo>
                  <a:lnTo>
                    <a:pt x="642" y="127"/>
                  </a:lnTo>
                  <a:lnTo>
                    <a:pt x="644" y="127"/>
                  </a:lnTo>
                  <a:lnTo>
                    <a:pt x="644" y="129"/>
                  </a:lnTo>
                  <a:lnTo>
                    <a:pt x="645" y="130"/>
                  </a:lnTo>
                  <a:lnTo>
                    <a:pt x="645" y="132"/>
                  </a:lnTo>
                  <a:lnTo>
                    <a:pt x="646" y="132"/>
                  </a:lnTo>
                  <a:lnTo>
                    <a:pt x="646" y="135"/>
                  </a:lnTo>
                  <a:lnTo>
                    <a:pt x="646" y="136"/>
                  </a:lnTo>
                  <a:lnTo>
                    <a:pt x="646" y="138"/>
                  </a:lnTo>
                  <a:lnTo>
                    <a:pt x="648" y="140"/>
                  </a:lnTo>
                  <a:lnTo>
                    <a:pt x="648" y="141"/>
                  </a:lnTo>
                  <a:lnTo>
                    <a:pt x="649" y="143"/>
                  </a:lnTo>
                  <a:lnTo>
                    <a:pt x="651" y="144"/>
                  </a:lnTo>
                  <a:lnTo>
                    <a:pt x="653" y="144"/>
                  </a:lnTo>
                  <a:lnTo>
                    <a:pt x="653" y="153"/>
                  </a:lnTo>
                  <a:lnTo>
                    <a:pt x="649" y="154"/>
                  </a:lnTo>
                  <a:lnTo>
                    <a:pt x="648" y="154"/>
                  </a:lnTo>
                  <a:lnTo>
                    <a:pt x="645" y="154"/>
                  </a:lnTo>
                  <a:lnTo>
                    <a:pt x="643" y="153"/>
                  </a:lnTo>
                  <a:lnTo>
                    <a:pt x="640" y="153"/>
                  </a:lnTo>
                  <a:lnTo>
                    <a:pt x="638" y="151"/>
                  </a:lnTo>
                  <a:lnTo>
                    <a:pt x="637" y="151"/>
                  </a:lnTo>
                  <a:lnTo>
                    <a:pt x="635" y="149"/>
                  </a:lnTo>
                  <a:lnTo>
                    <a:pt x="632" y="149"/>
                  </a:lnTo>
                  <a:lnTo>
                    <a:pt x="630" y="148"/>
                  </a:lnTo>
                  <a:lnTo>
                    <a:pt x="628" y="148"/>
                  </a:lnTo>
                  <a:lnTo>
                    <a:pt x="626" y="147"/>
                  </a:lnTo>
                  <a:lnTo>
                    <a:pt x="625" y="148"/>
                  </a:lnTo>
                  <a:lnTo>
                    <a:pt x="623" y="148"/>
                  </a:lnTo>
                  <a:lnTo>
                    <a:pt x="621" y="149"/>
                  </a:lnTo>
                  <a:lnTo>
                    <a:pt x="620" y="151"/>
                  </a:lnTo>
                  <a:lnTo>
                    <a:pt x="620" y="154"/>
                  </a:lnTo>
                  <a:lnTo>
                    <a:pt x="620" y="156"/>
                  </a:lnTo>
                  <a:lnTo>
                    <a:pt x="620" y="159"/>
                  </a:lnTo>
                  <a:lnTo>
                    <a:pt x="620" y="161"/>
                  </a:lnTo>
                  <a:lnTo>
                    <a:pt x="619" y="164"/>
                  </a:lnTo>
                  <a:lnTo>
                    <a:pt x="619" y="166"/>
                  </a:lnTo>
                  <a:lnTo>
                    <a:pt x="619" y="168"/>
                  </a:lnTo>
                  <a:lnTo>
                    <a:pt x="619" y="169"/>
                  </a:lnTo>
                  <a:lnTo>
                    <a:pt x="617" y="173"/>
                  </a:lnTo>
                  <a:lnTo>
                    <a:pt x="617" y="175"/>
                  </a:lnTo>
                  <a:lnTo>
                    <a:pt x="616" y="176"/>
                  </a:lnTo>
                  <a:lnTo>
                    <a:pt x="616" y="178"/>
                  </a:lnTo>
                  <a:lnTo>
                    <a:pt x="614" y="180"/>
                  </a:lnTo>
                  <a:lnTo>
                    <a:pt x="612" y="181"/>
                  </a:lnTo>
                  <a:lnTo>
                    <a:pt x="610" y="183"/>
                  </a:lnTo>
                  <a:lnTo>
                    <a:pt x="608" y="184"/>
                  </a:lnTo>
                  <a:lnTo>
                    <a:pt x="608" y="192"/>
                  </a:lnTo>
                  <a:lnTo>
                    <a:pt x="603" y="193"/>
                  </a:lnTo>
                  <a:lnTo>
                    <a:pt x="599" y="195"/>
                  </a:lnTo>
                  <a:lnTo>
                    <a:pt x="596" y="198"/>
                  </a:lnTo>
                  <a:lnTo>
                    <a:pt x="595" y="200"/>
                  </a:lnTo>
                  <a:lnTo>
                    <a:pt x="593" y="204"/>
                  </a:lnTo>
                  <a:lnTo>
                    <a:pt x="593" y="208"/>
                  </a:lnTo>
                  <a:lnTo>
                    <a:pt x="593" y="212"/>
                  </a:lnTo>
                  <a:lnTo>
                    <a:pt x="594" y="216"/>
                  </a:lnTo>
                  <a:lnTo>
                    <a:pt x="594" y="221"/>
                  </a:lnTo>
                  <a:lnTo>
                    <a:pt x="594" y="224"/>
                  </a:lnTo>
                  <a:lnTo>
                    <a:pt x="593" y="228"/>
                  </a:lnTo>
                  <a:lnTo>
                    <a:pt x="593" y="229"/>
                  </a:lnTo>
                  <a:lnTo>
                    <a:pt x="591" y="232"/>
                  </a:lnTo>
                  <a:lnTo>
                    <a:pt x="589" y="232"/>
                  </a:lnTo>
                  <a:lnTo>
                    <a:pt x="585" y="232"/>
                  </a:lnTo>
                  <a:lnTo>
                    <a:pt x="581" y="229"/>
                  </a:lnTo>
                  <a:lnTo>
                    <a:pt x="580" y="225"/>
                  </a:lnTo>
                  <a:lnTo>
                    <a:pt x="581" y="220"/>
                  </a:lnTo>
                  <a:lnTo>
                    <a:pt x="581" y="216"/>
                  </a:lnTo>
                  <a:lnTo>
                    <a:pt x="583" y="211"/>
                  </a:lnTo>
                  <a:lnTo>
                    <a:pt x="584" y="208"/>
                  </a:lnTo>
                  <a:lnTo>
                    <a:pt x="585" y="203"/>
                  </a:lnTo>
                  <a:lnTo>
                    <a:pt x="586" y="198"/>
                  </a:lnTo>
                  <a:lnTo>
                    <a:pt x="588" y="193"/>
                  </a:lnTo>
                  <a:lnTo>
                    <a:pt x="588" y="189"/>
                  </a:lnTo>
                  <a:lnTo>
                    <a:pt x="589" y="184"/>
                  </a:lnTo>
                  <a:lnTo>
                    <a:pt x="588" y="180"/>
                  </a:lnTo>
                  <a:lnTo>
                    <a:pt x="588" y="175"/>
                  </a:lnTo>
                  <a:lnTo>
                    <a:pt x="586" y="172"/>
                  </a:lnTo>
                  <a:lnTo>
                    <a:pt x="584" y="168"/>
                  </a:lnTo>
                  <a:lnTo>
                    <a:pt x="580" y="164"/>
                  </a:lnTo>
                  <a:lnTo>
                    <a:pt x="576" y="160"/>
                  </a:lnTo>
                  <a:lnTo>
                    <a:pt x="573" y="158"/>
                  </a:lnTo>
                  <a:lnTo>
                    <a:pt x="572" y="156"/>
                  </a:lnTo>
                  <a:lnTo>
                    <a:pt x="570" y="156"/>
                  </a:lnTo>
                  <a:lnTo>
                    <a:pt x="568" y="155"/>
                  </a:lnTo>
                  <a:lnTo>
                    <a:pt x="565" y="155"/>
                  </a:lnTo>
                  <a:lnTo>
                    <a:pt x="563" y="155"/>
                  </a:lnTo>
                  <a:lnTo>
                    <a:pt x="560" y="155"/>
                  </a:lnTo>
                  <a:lnTo>
                    <a:pt x="559" y="154"/>
                  </a:lnTo>
                  <a:lnTo>
                    <a:pt x="555" y="154"/>
                  </a:lnTo>
                  <a:lnTo>
                    <a:pt x="553" y="154"/>
                  </a:lnTo>
                  <a:lnTo>
                    <a:pt x="551" y="154"/>
                  </a:lnTo>
                  <a:lnTo>
                    <a:pt x="549" y="153"/>
                  </a:lnTo>
                  <a:lnTo>
                    <a:pt x="547" y="153"/>
                  </a:lnTo>
                  <a:lnTo>
                    <a:pt x="545" y="152"/>
                  </a:lnTo>
                  <a:lnTo>
                    <a:pt x="543" y="150"/>
                  </a:lnTo>
                  <a:lnTo>
                    <a:pt x="543" y="147"/>
                  </a:lnTo>
                  <a:lnTo>
                    <a:pt x="538" y="147"/>
                  </a:lnTo>
                  <a:lnTo>
                    <a:pt x="534" y="146"/>
                  </a:lnTo>
                  <a:lnTo>
                    <a:pt x="530" y="144"/>
                  </a:lnTo>
                  <a:lnTo>
                    <a:pt x="527" y="142"/>
                  </a:lnTo>
                  <a:lnTo>
                    <a:pt x="523" y="140"/>
                  </a:lnTo>
                  <a:lnTo>
                    <a:pt x="520" y="137"/>
                  </a:lnTo>
                  <a:lnTo>
                    <a:pt x="516" y="135"/>
                  </a:lnTo>
                  <a:lnTo>
                    <a:pt x="514" y="132"/>
                  </a:lnTo>
                  <a:lnTo>
                    <a:pt x="511" y="130"/>
                  </a:lnTo>
                  <a:lnTo>
                    <a:pt x="508" y="127"/>
                  </a:lnTo>
                  <a:lnTo>
                    <a:pt x="504" y="125"/>
                  </a:lnTo>
                  <a:lnTo>
                    <a:pt x="501" y="123"/>
                  </a:lnTo>
                  <a:lnTo>
                    <a:pt x="497" y="123"/>
                  </a:lnTo>
                  <a:lnTo>
                    <a:pt x="493" y="122"/>
                  </a:lnTo>
                  <a:lnTo>
                    <a:pt x="489" y="122"/>
                  </a:lnTo>
                  <a:lnTo>
                    <a:pt x="485" y="123"/>
                  </a:lnTo>
                  <a:lnTo>
                    <a:pt x="483" y="126"/>
                  </a:lnTo>
                  <a:lnTo>
                    <a:pt x="481" y="128"/>
                  </a:lnTo>
                  <a:lnTo>
                    <a:pt x="479" y="132"/>
                  </a:lnTo>
                  <a:lnTo>
                    <a:pt x="477" y="133"/>
                  </a:lnTo>
                  <a:lnTo>
                    <a:pt x="476" y="137"/>
                  </a:lnTo>
                  <a:lnTo>
                    <a:pt x="474" y="139"/>
                  </a:lnTo>
                  <a:lnTo>
                    <a:pt x="472" y="141"/>
                  </a:lnTo>
                  <a:lnTo>
                    <a:pt x="472" y="143"/>
                  </a:lnTo>
                  <a:lnTo>
                    <a:pt x="470" y="147"/>
                  </a:lnTo>
                  <a:lnTo>
                    <a:pt x="468" y="148"/>
                  </a:lnTo>
                  <a:lnTo>
                    <a:pt x="466" y="150"/>
                  </a:lnTo>
                  <a:lnTo>
                    <a:pt x="464" y="151"/>
                  </a:lnTo>
                  <a:lnTo>
                    <a:pt x="461" y="152"/>
                  </a:lnTo>
                  <a:lnTo>
                    <a:pt x="458" y="152"/>
                  </a:lnTo>
                  <a:lnTo>
                    <a:pt x="455" y="152"/>
                  </a:lnTo>
                  <a:lnTo>
                    <a:pt x="451" y="151"/>
                  </a:lnTo>
                  <a:lnTo>
                    <a:pt x="448" y="154"/>
                  </a:lnTo>
                  <a:lnTo>
                    <a:pt x="445" y="157"/>
                  </a:lnTo>
                  <a:lnTo>
                    <a:pt x="442" y="161"/>
                  </a:lnTo>
                  <a:lnTo>
                    <a:pt x="440" y="163"/>
                  </a:lnTo>
                  <a:lnTo>
                    <a:pt x="437" y="167"/>
                  </a:lnTo>
                  <a:lnTo>
                    <a:pt x="435" y="170"/>
                  </a:lnTo>
                  <a:lnTo>
                    <a:pt x="434" y="173"/>
                  </a:lnTo>
                  <a:lnTo>
                    <a:pt x="432" y="176"/>
                  </a:lnTo>
                  <a:lnTo>
                    <a:pt x="430" y="181"/>
                  </a:lnTo>
                  <a:lnTo>
                    <a:pt x="429" y="185"/>
                  </a:lnTo>
                  <a:lnTo>
                    <a:pt x="427" y="189"/>
                  </a:lnTo>
                  <a:lnTo>
                    <a:pt x="426" y="192"/>
                  </a:lnTo>
                  <a:lnTo>
                    <a:pt x="424" y="197"/>
                  </a:lnTo>
                  <a:lnTo>
                    <a:pt x="424" y="200"/>
                  </a:lnTo>
                  <a:lnTo>
                    <a:pt x="424" y="204"/>
                  </a:lnTo>
                  <a:lnTo>
                    <a:pt x="424" y="207"/>
                  </a:lnTo>
                  <a:lnTo>
                    <a:pt x="422" y="208"/>
                  </a:lnTo>
                  <a:lnTo>
                    <a:pt x="420" y="208"/>
                  </a:lnTo>
                  <a:lnTo>
                    <a:pt x="419" y="209"/>
                  </a:lnTo>
                  <a:lnTo>
                    <a:pt x="419" y="211"/>
                  </a:lnTo>
                  <a:lnTo>
                    <a:pt x="419" y="213"/>
                  </a:lnTo>
                  <a:lnTo>
                    <a:pt x="419" y="215"/>
                  </a:lnTo>
                  <a:lnTo>
                    <a:pt x="419" y="216"/>
                  </a:lnTo>
                  <a:lnTo>
                    <a:pt x="420" y="216"/>
                  </a:lnTo>
                  <a:lnTo>
                    <a:pt x="421" y="216"/>
                  </a:lnTo>
                  <a:lnTo>
                    <a:pt x="421" y="221"/>
                  </a:lnTo>
                  <a:lnTo>
                    <a:pt x="423" y="226"/>
                  </a:lnTo>
                  <a:lnTo>
                    <a:pt x="424" y="231"/>
                  </a:lnTo>
                  <a:lnTo>
                    <a:pt x="425" y="236"/>
                  </a:lnTo>
                  <a:lnTo>
                    <a:pt x="426" y="242"/>
                  </a:lnTo>
                  <a:lnTo>
                    <a:pt x="428" y="248"/>
                  </a:lnTo>
                  <a:lnTo>
                    <a:pt x="429" y="253"/>
                  </a:lnTo>
                  <a:lnTo>
                    <a:pt x="431" y="258"/>
                  </a:lnTo>
                  <a:lnTo>
                    <a:pt x="431" y="264"/>
                  </a:lnTo>
                  <a:lnTo>
                    <a:pt x="431" y="269"/>
                  </a:lnTo>
                  <a:lnTo>
                    <a:pt x="431" y="274"/>
                  </a:lnTo>
                  <a:lnTo>
                    <a:pt x="431" y="279"/>
                  </a:lnTo>
                  <a:lnTo>
                    <a:pt x="429" y="284"/>
                  </a:lnTo>
                  <a:lnTo>
                    <a:pt x="428" y="288"/>
                  </a:lnTo>
                  <a:lnTo>
                    <a:pt x="424" y="292"/>
                  </a:lnTo>
                  <a:lnTo>
                    <a:pt x="421" y="295"/>
                  </a:lnTo>
                  <a:lnTo>
                    <a:pt x="418" y="298"/>
                  </a:lnTo>
                  <a:lnTo>
                    <a:pt x="416" y="300"/>
                  </a:lnTo>
                  <a:lnTo>
                    <a:pt x="415" y="304"/>
                  </a:lnTo>
                  <a:lnTo>
                    <a:pt x="414" y="306"/>
                  </a:lnTo>
                  <a:lnTo>
                    <a:pt x="414" y="310"/>
                  </a:lnTo>
                  <a:lnTo>
                    <a:pt x="414" y="313"/>
                  </a:lnTo>
                  <a:lnTo>
                    <a:pt x="414" y="317"/>
                  </a:lnTo>
                  <a:lnTo>
                    <a:pt x="414" y="320"/>
                  </a:lnTo>
                  <a:lnTo>
                    <a:pt x="412" y="324"/>
                  </a:lnTo>
                  <a:lnTo>
                    <a:pt x="412" y="327"/>
                  </a:lnTo>
                  <a:lnTo>
                    <a:pt x="410" y="329"/>
                  </a:lnTo>
                  <a:lnTo>
                    <a:pt x="409" y="331"/>
                  </a:lnTo>
                  <a:lnTo>
                    <a:pt x="406" y="333"/>
                  </a:lnTo>
                  <a:lnTo>
                    <a:pt x="403" y="333"/>
                  </a:lnTo>
                  <a:lnTo>
                    <a:pt x="398" y="333"/>
                  </a:lnTo>
                  <a:lnTo>
                    <a:pt x="394" y="330"/>
                  </a:lnTo>
                  <a:lnTo>
                    <a:pt x="388" y="333"/>
                  </a:lnTo>
                  <a:lnTo>
                    <a:pt x="384" y="333"/>
                  </a:lnTo>
                  <a:lnTo>
                    <a:pt x="380" y="333"/>
                  </a:lnTo>
                  <a:lnTo>
                    <a:pt x="376" y="332"/>
                  </a:lnTo>
                  <a:lnTo>
                    <a:pt x="373" y="330"/>
                  </a:lnTo>
                  <a:lnTo>
                    <a:pt x="370" y="328"/>
                  </a:lnTo>
                  <a:lnTo>
                    <a:pt x="366" y="326"/>
                  </a:lnTo>
                  <a:lnTo>
                    <a:pt x="363" y="322"/>
                  </a:lnTo>
                  <a:lnTo>
                    <a:pt x="360" y="321"/>
                  </a:lnTo>
                  <a:lnTo>
                    <a:pt x="357" y="320"/>
                  </a:lnTo>
                  <a:lnTo>
                    <a:pt x="353" y="319"/>
                  </a:lnTo>
                  <a:lnTo>
                    <a:pt x="352" y="318"/>
                  </a:lnTo>
                  <a:lnTo>
                    <a:pt x="348" y="320"/>
                  </a:lnTo>
                  <a:lnTo>
                    <a:pt x="346" y="322"/>
                  </a:lnTo>
                  <a:lnTo>
                    <a:pt x="344" y="326"/>
                  </a:lnTo>
                  <a:lnTo>
                    <a:pt x="342" y="330"/>
                  </a:lnTo>
                  <a:lnTo>
                    <a:pt x="339" y="333"/>
                  </a:lnTo>
                  <a:lnTo>
                    <a:pt x="338" y="335"/>
                  </a:lnTo>
                  <a:lnTo>
                    <a:pt x="335" y="337"/>
                  </a:lnTo>
                  <a:lnTo>
                    <a:pt x="334" y="338"/>
                  </a:lnTo>
                  <a:lnTo>
                    <a:pt x="330" y="340"/>
                  </a:lnTo>
                  <a:lnTo>
                    <a:pt x="328" y="340"/>
                  </a:lnTo>
                  <a:lnTo>
                    <a:pt x="325" y="341"/>
                  </a:lnTo>
                  <a:lnTo>
                    <a:pt x="323" y="341"/>
                  </a:lnTo>
                  <a:lnTo>
                    <a:pt x="320" y="342"/>
                  </a:lnTo>
                  <a:lnTo>
                    <a:pt x="318" y="342"/>
                  </a:lnTo>
                  <a:lnTo>
                    <a:pt x="314" y="342"/>
                  </a:lnTo>
                  <a:lnTo>
                    <a:pt x="312" y="342"/>
                  </a:lnTo>
                  <a:lnTo>
                    <a:pt x="309" y="343"/>
                  </a:lnTo>
                  <a:lnTo>
                    <a:pt x="307" y="343"/>
                  </a:lnTo>
                  <a:lnTo>
                    <a:pt x="305" y="343"/>
                  </a:lnTo>
                  <a:lnTo>
                    <a:pt x="303" y="343"/>
                  </a:lnTo>
                  <a:lnTo>
                    <a:pt x="295" y="343"/>
                  </a:lnTo>
                  <a:lnTo>
                    <a:pt x="288" y="341"/>
                  </a:lnTo>
                  <a:lnTo>
                    <a:pt x="282" y="338"/>
                  </a:lnTo>
                  <a:lnTo>
                    <a:pt x="277" y="335"/>
                  </a:lnTo>
                  <a:lnTo>
                    <a:pt x="272" y="332"/>
                  </a:lnTo>
                  <a:lnTo>
                    <a:pt x="268" y="326"/>
                  </a:lnTo>
                  <a:lnTo>
                    <a:pt x="264" y="321"/>
                  </a:lnTo>
                  <a:lnTo>
                    <a:pt x="260" y="316"/>
                  </a:lnTo>
                  <a:lnTo>
                    <a:pt x="255" y="312"/>
                  </a:lnTo>
                  <a:lnTo>
                    <a:pt x="252" y="306"/>
                  </a:lnTo>
                  <a:lnTo>
                    <a:pt x="247" y="301"/>
                  </a:lnTo>
                  <a:lnTo>
                    <a:pt x="244" y="296"/>
                  </a:lnTo>
                  <a:lnTo>
                    <a:pt x="239" y="292"/>
                  </a:lnTo>
                  <a:lnTo>
                    <a:pt x="234" y="287"/>
                  </a:lnTo>
                  <a:lnTo>
                    <a:pt x="228" y="284"/>
                  </a:lnTo>
                  <a:lnTo>
                    <a:pt x="222" y="280"/>
                  </a:lnTo>
                  <a:lnTo>
                    <a:pt x="221" y="281"/>
                  </a:lnTo>
                  <a:lnTo>
                    <a:pt x="219" y="281"/>
                  </a:lnTo>
                  <a:lnTo>
                    <a:pt x="217" y="281"/>
                  </a:lnTo>
                  <a:lnTo>
                    <a:pt x="215" y="281"/>
                  </a:lnTo>
                  <a:lnTo>
                    <a:pt x="214" y="282"/>
                  </a:lnTo>
                  <a:lnTo>
                    <a:pt x="212" y="282"/>
                  </a:lnTo>
                  <a:lnTo>
                    <a:pt x="210" y="282"/>
                  </a:lnTo>
                  <a:lnTo>
                    <a:pt x="209" y="284"/>
                  </a:lnTo>
                  <a:lnTo>
                    <a:pt x="207" y="284"/>
                  </a:lnTo>
                  <a:lnTo>
                    <a:pt x="205" y="286"/>
                  </a:lnTo>
                  <a:lnTo>
                    <a:pt x="203" y="288"/>
                  </a:lnTo>
                  <a:lnTo>
                    <a:pt x="201" y="289"/>
                  </a:lnTo>
                  <a:lnTo>
                    <a:pt x="201" y="295"/>
                  </a:lnTo>
                  <a:lnTo>
                    <a:pt x="199" y="296"/>
                  </a:lnTo>
                  <a:lnTo>
                    <a:pt x="197" y="296"/>
                  </a:lnTo>
                  <a:lnTo>
                    <a:pt x="196" y="298"/>
                  </a:lnTo>
                  <a:lnTo>
                    <a:pt x="196" y="300"/>
                  </a:lnTo>
                  <a:lnTo>
                    <a:pt x="197" y="300"/>
                  </a:lnTo>
                  <a:lnTo>
                    <a:pt x="197" y="301"/>
                  </a:lnTo>
                  <a:lnTo>
                    <a:pt x="197" y="303"/>
                  </a:lnTo>
                  <a:lnTo>
                    <a:pt x="197" y="305"/>
                  </a:lnTo>
                  <a:lnTo>
                    <a:pt x="196" y="307"/>
                  </a:lnTo>
                  <a:lnTo>
                    <a:pt x="194" y="308"/>
                  </a:lnTo>
                  <a:lnTo>
                    <a:pt x="192" y="310"/>
                  </a:lnTo>
                  <a:lnTo>
                    <a:pt x="191" y="310"/>
                  </a:lnTo>
                  <a:lnTo>
                    <a:pt x="189" y="310"/>
                  </a:lnTo>
                  <a:lnTo>
                    <a:pt x="188" y="312"/>
                  </a:lnTo>
                  <a:lnTo>
                    <a:pt x="188" y="313"/>
                  </a:lnTo>
                  <a:lnTo>
                    <a:pt x="186" y="314"/>
                  </a:lnTo>
                  <a:lnTo>
                    <a:pt x="184" y="314"/>
                  </a:lnTo>
                  <a:lnTo>
                    <a:pt x="183" y="315"/>
                  </a:lnTo>
                  <a:lnTo>
                    <a:pt x="181" y="315"/>
                  </a:lnTo>
                  <a:lnTo>
                    <a:pt x="179" y="317"/>
                  </a:lnTo>
                  <a:lnTo>
                    <a:pt x="178" y="317"/>
                  </a:lnTo>
                  <a:lnTo>
                    <a:pt x="176" y="317"/>
                  </a:lnTo>
                  <a:lnTo>
                    <a:pt x="174" y="318"/>
                  </a:lnTo>
                  <a:lnTo>
                    <a:pt x="173" y="318"/>
                  </a:lnTo>
                  <a:lnTo>
                    <a:pt x="171" y="320"/>
                  </a:lnTo>
                  <a:lnTo>
                    <a:pt x="169" y="321"/>
                  </a:lnTo>
                  <a:lnTo>
                    <a:pt x="169" y="322"/>
                  </a:lnTo>
                  <a:lnTo>
                    <a:pt x="167" y="324"/>
                  </a:lnTo>
                  <a:lnTo>
                    <a:pt x="167" y="327"/>
                  </a:lnTo>
                  <a:lnTo>
                    <a:pt x="169" y="329"/>
                  </a:lnTo>
                  <a:lnTo>
                    <a:pt x="170" y="332"/>
                  </a:lnTo>
                  <a:lnTo>
                    <a:pt x="171" y="334"/>
                  </a:lnTo>
                  <a:lnTo>
                    <a:pt x="171" y="337"/>
                  </a:lnTo>
                  <a:lnTo>
                    <a:pt x="173" y="339"/>
                  </a:lnTo>
                  <a:lnTo>
                    <a:pt x="174" y="341"/>
                  </a:lnTo>
                  <a:lnTo>
                    <a:pt x="176" y="343"/>
                  </a:lnTo>
                  <a:lnTo>
                    <a:pt x="176" y="346"/>
                  </a:lnTo>
                  <a:lnTo>
                    <a:pt x="176" y="348"/>
                  </a:lnTo>
                  <a:lnTo>
                    <a:pt x="176" y="351"/>
                  </a:lnTo>
                  <a:lnTo>
                    <a:pt x="178" y="353"/>
                  </a:lnTo>
                  <a:lnTo>
                    <a:pt x="177" y="356"/>
                  </a:lnTo>
                  <a:lnTo>
                    <a:pt x="177" y="358"/>
                  </a:lnTo>
                  <a:lnTo>
                    <a:pt x="176" y="360"/>
                  </a:lnTo>
                  <a:lnTo>
                    <a:pt x="176" y="362"/>
                  </a:lnTo>
                  <a:lnTo>
                    <a:pt x="175" y="364"/>
                  </a:lnTo>
                  <a:lnTo>
                    <a:pt x="174" y="365"/>
                  </a:lnTo>
                  <a:lnTo>
                    <a:pt x="172" y="367"/>
                  </a:lnTo>
                  <a:lnTo>
                    <a:pt x="172" y="369"/>
                  </a:lnTo>
                  <a:lnTo>
                    <a:pt x="170" y="370"/>
                  </a:lnTo>
                  <a:lnTo>
                    <a:pt x="170" y="372"/>
                  </a:lnTo>
                  <a:lnTo>
                    <a:pt x="169" y="374"/>
                  </a:lnTo>
                  <a:lnTo>
                    <a:pt x="169" y="375"/>
                  </a:lnTo>
                  <a:lnTo>
                    <a:pt x="167" y="377"/>
                  </a:lnTo>
                  <a:lnTo>
                    <a:pt x="167" y="379"/>
                  </a:lnTo>
                  <a:lnTo>
                    <a:pt x="165" y="381"/>
                  </a:lnTo>
                  <a:lnTo>
                    <a:pt x="165" y="382"/>
                  </a:lnTo>
                  <a:lnTo>
                    <a:pt x="165" y="384"/>
                  </a:lnTo>
                  <a:lnTo>
                    <a:pt x="165" y="386"/>
                  </a:lnTo>
                  <a:lnTo>
                    <a:pt x="165" y="387"/>
                  </a:lnTo>
                  <a:lnTo>
                    <a:pt x="165" y="388"/>
                  </a:lnTo>
                  <a:lnTo>
                    <a:pt x="165" y="390"/>
                  </a:lnTo>
                  <a:lnTo>
                    <a:pt x="166" y="390"/>
                  </a:lnTo>
                  <a:lnTo>
                    <a:pt x="166" y="392"/>
                  </a:lnTo>
                  <a:lnTo>
                    <a:pt x="167" y="392"/>
                  </a:lnTo>
                  <a:lnTo>
                    <a:pt x="167" y="394"/>
                  </a:lnTo>
                  <a:lnTo>
                    <a:pt x="169" y="394"/>
                  </a:lnTo>
                  <a:lnTo>
                    <a:pt x="169" y="396"/>
                  </a:lnTo>
                  <a:lnTo>
                    <a:pt x="170" y="396"/>
                  </a:lnTo>
                  <a:lnTo>
                    <a:pt x="170" y="398"/>
                  </a:lnTo>
                  <a:lnTo>
                    <a:pt x="170" y="399"/>
                  </a:lnTo>
                  <a:lnTo>
                    <a:pt x="170" y="401"/>
                  </a:lnTo>
                  <a:lnTo>
                    <a:pt x="171" y="401"/>
                  </a:lnTo>
                  <a:lnTo>
                    <a:pt x="170" y="403"/>
                  </a:lnTo>
                  <a:lnTo>
                    <a:pt x="169" y="405"/>
                  </a:lnTo>
                  <a:lnTo>
                    <a:pt x="166" y="406"/>
                  </a:lnTo>
                  <a:lnTo>
                    <a:pt x="164" y="406"/>
                  </a:lnTo>
                  <a:lnTo>
                    <a:pt x="161" y="406"/>
                  </a:lnTo>
                  <a:lnTo>
                    <a:pt x="159" y="406"/>
                  </a:lnTo>
                  <a:lnTo>
                    <a:pt x="156" y="406"/>
                  </a:lnTo>
                  <a:lnTo>
                    <a:pt x="154" y="406"/>
                  </a:lnTo>
                  <a:lnTo>
                    <a:pt x="150" y="406"/>
                  </a:lnTo>
                  <a:lnTo>
                    <a:pt x="149" y="405"/>
                  </a:lnTo>
                  <a:lnTo>
                    <a:pt x="145" y="405"/>
                  </a:lnTo>
                  <a:lnTo>
                    <a:pt x="143" y="405"/>
                  </a:lnTo>
                  <a:lnTo>
                    <a:pt x="140" y="405"/>
                  </a:lnTo>
                  <a:lnTo>
                    <a:pt x="138" y="403"/>
                  </a:lnTo>
                  <a:lnTo>
                    <a:pt x="134" y="403"/>
                  </a:lnTo>
                  <a:lnTo>
                    <a:pt x="133" y="403"/>
                  </a:lnTo>
                  <a:lnTo>
                    <a:pt x="129" y="403"/>
                  </a:lnTo>
                  <a:lnTo>
                    <a:pt x="128" y="401"/>
                  </a:lnTo>
                  <a:lnTo>
                    <a:pt x="124" y="401"/>
                  </a:lnTo>
                  <a:lnTo>
                    <a:pt x="121" y="399"/>
                  </a:lnTo>
                  <a:lnTo>
                    <a:pt x="117" y="398"/>
                  </a:lnTo>
                  <a:lnTo>
                    <a:pt x="114" y="397"/>
                  </a:lnTo>
                  <a:lnTo>
                    <a:pt x="111" y="397"/>
                  </a:lnTo>
                  <a:lnTo>
                    <a:pt x="107" y="396"/>
                  </a:lnTo>
                  <a:lnTo>
                    <a:pt x="104" y="396"/>
                  </a:lnTo>
                  <a:lnTo>
                    <a:pt x="100" y="396"/>
                  </a:lnTo>
                  <a:lnTo>
                    <a:pt x="97" y="398"/>
                  </a:lnTo>
                  <a:lnTo>
                    <a:pt x="94" y="398"/>
                  </a:lnTo>
                  <a:lnTo>
                    <a:pt x="90" y="399"/>
                  </a:lnTo>
                  <a:lnTo>
                    <a:pt x="87" y="399"/>
                  </a:lnTo>
                  <a:lnTo>
                    <a:pt x="84" y="401"/>
                  </a:lnTo>
                  <a:lnTo>
                    <a:pt x="80" y="402"/>
                  </a:lnTo>
                  <a:lnTo>
                    <a:pt x="77" y="403"/>
                  </a:lnTo>
                  <a:lnTo>
                    <a:pt x="74" y="403"/>
                  </a:lnTo>
                  <a:lnTo>
                    <a:pt x="73" y="405"/>
                  </a:lnTo>
                  <a:lnTo>
                    <a:pt x="71" y="406"/>
                  </a:lnTo>
                  <a:lnTo>
                    <a:pt x="69" y="408"/>
                  </a:lnTo>
                  <a:lnTo>
                    <a:pt x="67" y="410"/>
                  </a:lnTo>
                  <a:lnTo>
                    <a:pt x="65" y="410"/>
                  </a:lnTo>
                  <a:lnTo>
                    <a:pt x="64" y="410"/>
                  </a:lnTo>
                  <a:lnTo>
                    <a:pt x="62" y="411"/>
                  </a:lnTo>
                  <a:lnTo>
                    <a:pt x="60" y="411"/>
                  </a:lnTo>
                  <a:lnTo>
                    <a:pt x="58" y="411"/>
                  </a:lnTo>
                  <a:lnTo>
                    <a:pt x="57" y="411"/>
                  </a:lnTo>
                  <a:lnTo>
                    <a:pt x="55" y="411"/>
                  </a:lnTo>
                  <a:lnTo>
                    <a:pt x="53" y="411"/>
                  </a:lnTo>
                  <a:lnTo>
                    <a:pt x="53" y="410"/>
                  </a:lnTo>
                  <a:lnTo>
                    <a:pt x="46" y="410"/>
                  </a:lnTo>
                  <a:lnTo>
                    <a:pt x="46" y="408"/>
                  </a:lnTo>
                  <a:lnTo>
                    <a:pt x="46" y="407"/>
                  </a:lnTo>
                  <a:lnTo>
                    <a:pt x="46" y="406"/>
                  </a:lnTo>
                  <a:lnTo>
                    <a:pt x="45" y="406"/>
                  </a:lnTo>
                  <a:lnTo>
                    <a:pt x="45" y="404"/>
                  </a:lnTo>
                  <a:lnTo>
                    <a:pt x="44" y="404"/>
                  </a:lnTo>
                  <a:lnTo>
                    <a:pt x="44" y="403"/>
                  </a:lnTo>
                  <a:lnTo>
                    <a:pt x="44" y="401"/>
                  </a:lnTo>
                  <a:lnTo>
                    <a:pt x="42" y="403"/>
                  </a:lnTo>
                  <a:lnTo>
                    <a:pt x="40" y="405"/>
                  </a:lnTo>
                  <a:lnTo>
                    <a:pt x="38" y="407"/>
                  </a:lnTo>
                  <a:lnTo>
                    <a:pt x="38" y="409"/>
                  </a:lnTo>
                  <a:lnTo>
                    <a:pt x="36" y="410"/>
                  </a:lnTo>
                  <a:lnTo>
                    <a:pt x="36" y="412"/>
                  </a:lnTo>
                  <a:lnTo>
                    <a:pt x="34" y="414"/>
                  </a:lnTo>
                  <a:lnTo>
                    <a:pt x="33" y="414"/>
                  </a:lnTo>
                  <a:lnTo>
                    <a:pt x="31" y="415"/>
                  </a:lnTo>
                  <a:lnTo>
                    <a:pt x="30" y="415"/>
                  </a:lnTo>
                  <a:lnTo>
                    <a:pt x="28" y="415"/>
                  </a:lnTo>
                  <a:lnTo>
                    <a:pt x="27" y="415"/>
                  </a:lnTo>
                  <a:lnTo>
                    <a:pt x="25" y="415"/>
                  </a:lnTo>
                  <a:lnTo>
                    <a:pt x="25" y="414"/>
                  </a:lnTo>
                  <a:lnTo>
                    <a:pt x="23" y="414"/>
                  </a:lnTo>
                  <a:lnTo>
                    <a:pt x="22" y="414"/>
                  </a:lnTo>
                  <a:lnTo>
                    <a:pt x="22" y="413"/>
                  </a:lnTo>
                  <a:lnTo>
                    <a:pt x="20" y="413"/>
                  </a:lnTo>
                  <a:lnTo>
                    <a:pt x="20" y="412"/>
                  </a:lnTo>
                  <a:lnTo>
                    <a:pt x="19" y="411"/>
                  </a:lnTo>
                  <a:lnTo>
                    <a:pt x="19" y="410"/>
                  </a:lnTo>
                  <a:lnTo>
                    <a:pt x="18" y="411"/>
                  </a:lnTo>
                  <a:lnTo>
                    <a:pt x="18" y="413"/>
                  </a:lnTo>
                  <a:lnTo>
                    <a:pt x="18" y="415"/>
                  </a:lnTo>
                  <a:lnTo>
                    <a:pt x="16" y="417"/>
                  </a:lnTo>
                  <a:lnTo>
                    <a:pt x="14" y="418"/>
                  </a:lnTo>
                  <a:lnTo>
                    <a:pt x="13" y="420"/>
                  </a:lnTo>
                  <a:lnTo>
                    <a:pt x="11" y="420"/>
                  </a:lnTo>
                  <a:lnTo>
                    <a:pt x="9" y="420"/>
                  </a:lnTo>
                  <a:lnTo>
                    <a:pt x="8" y="421"/>
                  </a:lnTo>
                  <a:lnTo>
                    <a:pt x="6" y="421"/>
                  </a:lnTo>
                  <a:lnTo>
                    <a:pt x="1" y="421"/>
                  </a:lnTo>
                  <a:lnTo>
                    <a:pt x="0" y="419"/>
                  </a:lnTo>
                  <a:lnTo>
                    <a:pt x="0" y="416"/>
                  </a:lnTo>
                  <a:lnTo>
                    <a:pt x="0" y="414"/>
                  </a:lnTo>
                  <a:lnTo>
                    <a:pt x="0" y="410"/>
                  </a:lnTo>
                  <a:lnTo>
                    <a:pt x="0" y="409"/>
                  </a:lnTo>
                  <a:lnTo>
                    <a:pt x="0" y="405"/>
                  </a:lnTo>
                  <a:lnTo>
                    <a:pt x="0" y="402"/>
                  </a:lnTo>
                  <a:lnTo>
                    <a:pt x="2" y="399"/>
                  </a:lnTo>
                  <a:lnTo>
                    <a:pt x="2" y="397"/>
                  </a:lnTo>
                  <a:lnTo>
                    <a:pt x="4" y="395"/>
                  </a:lnTo>
                  <a:lnTo>
                    <a:pt x="5" y="393"/>
                  </a:lnTo>
                  <a:lnTo>
                    <a:pt x="8" y="391"/>
                  </a:lnTo>
                  <a:lnTo>
                    <a:pt x="9" y="391"/>
                  </a:lnTo>
                  <a:lnTo>
                    <a:pt x="12" y="389"/>
                  </a:lnTo>
                  <a:lnTo>
                    <a:pt x="15" y="389"/>
                  </a:lnTo>
                  <a:lnTo>
                    <a:pt x="19" y="388"/>
                  </a:lnTo>
                  <a:lnTo>
                    <a:pt x="21" y="388"/>
                  </a:lnTo>
                  <a:lnTo>
                    <a:pt x="23" y="388"/>
                  </a:lnTo>
                  <a:lnTo>
                    <a:pt x="25" y="388"/>
                  </a:lnTo>
                  <a:lnTo>
                    <a:pt x="28" y="386"/>
                  </a:lnTo>
                  <a:lnTo>
                    <a:pt x="29" y="386"/>
                  </a:lnTo>
                  <a:lnTo>
                    <a:pt x="31" y="385"/>
                  </a:lnTo>
                  <a:lnTo>
                    <a:pt x="32" y="383"/>
                  </a:lnTo>
                  <a:lnTo>
                    <a:pt x="34" y="382"/>
                  </a:lnTo>
                  <a:lnTo>
                    <a:pt x="34" y="381"/>
                  </a:lnTo>
                  <a:lnTo>
                    <a:pt x="36" y="379"/>
                  </a:lnTo>
                  <a:lnTo>
                    <a:pt x="37" y="377"/>
                  </a:lnTo>
                  <a:lnTo>
                    <a:pt x="39" y="375"/>
                  </a:lnTo>
                  <a:lnTo>
                    <a:pt x="39" y="374"/>
                  </a:lnTo>
                  <a:lnTo>
                    <a:pt x="41" y="372"/>
                  </a:lnTo>
                  <a:lnTo>
                    <a:pt x="42" y="370"/>
                  </a:lnTo>
                  <a:lnTo>
                    <a:pt x="44" y="369"/>
                  </a:lnTo>
                  <a:lnTo>
                    <a:pt x="43" y="368"/>
                  </a:lnTo>
                  <a:lnTo>
                    <a:pt x="43" y="366"/>
                  </a:lnTo>
                  <a:lnTo>
                    <a:pt x="43" y="365"/>
                  </a:lnTo>
                  <a:lnTo>
                    <a:pt x="43" y="364"/>
                  </a:lnTo>
                  <a:lnTo>
                    <a:pt x="41" y="364"/>
                  </a:lnTo>
                  <a:lnTo>
                    <a:pt x="41" y="362"/>
                  </a:lnTo>
                  <a:lnTo>
                    <a:pt x="41" y="361"/>
                  </a:lnTo>
                  <a:lnTo>
                    <a:pt x="41" y="359"/>
                  </a:lnTo>
                  <a:lnTo>
                    <a:pt x="40" y="359"/>
                  </a:lnTo>
                  <a:lnTo>
                    <a:pt x="40" y="358"/>
                  </a:lnTo>
                  <a:lnTo>
                    <a:pt x="38" y="358"/>
                  </a:lnTo>
                  <a:lnTo>
                    <a:pt x="38" y="356"/>
                  </a:lnTo>
                  <a:lnTo>
                    <a:pt x="36" y="356"/>
                  </a:lnTo>
                  <a:lnTo>
                    <a:pt x="36" y="354"/>
                  </a:lnTo>
                  <a:lnTo>
                    <a:pt x="35" y="354"/>
                  </a:lnTo>
                  <a:lnTo>
                    <a:pt x="35" y="352"/>
                  </a:lnTo>
                  <a:lnTo>
                    <a:pt x="34" y="350"/>
                  </a:lnTo>
                  <a:lnTo>
                    <a:pt x="35" y="348"/>
                  </a:lnTo>
                  <a:lnTo>
                    <a:pt x="36" y="346"/>
                  </a:lnTo>
                  <a:lnTo>
                    <a:pt x="37" y="344"/>
                  </a:lnTo>
                  <a:lnTo>
                    <a:pt x="39" y="343"/>
                  </a:lnTo>
                  <a:lnTo>
                    <a:pt x="41" y="341"/>
                  </a:lnTo>
                  <a:lnTo>
                    <a:pt x="42" y="340"/>
                  </a:lnTo>
                  <a:lnTo>
                    <a:pt x="46" y="338"/>
                  </a:lnTo>
                  <a:lnTo>
                    <a:pt x="48" y="338"/>
                  </a:lnTo>
                  <a:lnTo>
                    <a:pt x="50" y="336"/>
                  </a:lnTo>
                  <a:lnTo>
                    <a:pt x="52" y="335"/>
                  </a:lnTo>
                  <a:lnTo>
                    <a:pt x="56" y="333"/>
                  </a:lnTo>
                  <a:lnTo>
                    <a:pt x="57" y="332"/>
                  </a:lnTo>
                  <a:lnTo>
                    <a:pt x="60" y="330"/>
                  </a:lnTo>
                  <a:lnTo>
                    <a:pt x="62" y="328"/>
                  </a:lnTo>
                  <a:lnTo>
                    <a:pt x="65" y="326"/>
                  </a:lnTo>
                  <a:lnTo>
                    <a:pt x="63" y="326"/>
                  </a:lnTo>
                  <a:lnTo>
                    <a:pt x="62" y="324"/>
                  </a:lnTo>
                  <a:lnTo>
                    <a:pt x="60" y="322"/>
                  </a:lnTo>
                  <a:lnTo>
                    <a:pt x="60" y="321"/>
                  </a:lnTo>
                  <a:lnTo>
                    <a:pt x="60" y="319"/>
                  </a:lnTo>
                  <a:lnTo>
                    <a:pt x="60" y="317"/>
                  </a:lnTo>
                  <a:lnTo>
                    <a:pt x="60" y="316"/>
                  </a:lnTo>
                  <a:lnTo>
                    <a:pt x="60" y="314"/>
                  </a:lnTo>
                  <a:lnTo>
                    <a:pt x="60" y="312"/>
                  </a:lnTo>
                  <a:lnTo>
                    <a:pt x="60" y="310"/>
                  </a:lnTo>
                  <a:lnTo>
                    <a:pt x="60" y="309"/>
                  </a:lnTo>
                  <a:lnTo>
                    <a:pt x="61" y="307"/>
                  </a:lnTo>
                  <a:lnTo>
                    <a:pt x="61" y="305"/>
                  </a:lnTo>
                  <a:lnTo>
                    <a:pt x="63" y="304"/>
                  </a:lnTo>
                  <a:lnTo>
                    <a:pt x="63" y="302"/>
                  </a:lnTo>
                  <a:lnTo>
                    <a:pt x="65" y="300"/>
                  </a:lnTo>
                  <a:lnTo>
                    <a:pt x="67" y="300"/>
                  </a:lnTo>
                  <a:lnTo>
                    <a:pt x="67" y="301"/>
                  </a:lnTo>
                  <a:lnTo>
                    <a:pt x="68" y="301"/>
                  </a:lnTo>
                  <a:lnTo>
                    <a:pt x="68" y="303"/>
                  </a:lnTo>
                  <a:lnTo>
                    <a:pt x="68" y="301"/>
                  </a:lnTo>
                  <a:lnTo>
                    <a:pt x="69" y="299"/>
                  </a:lnTo>
                  <a:lnTo>
                    <a:pt x="71" y="299"/>
                  </a:lnTo>
                  <a:lnTo>
                    <a:pt x="73" y="298"/>
                  </a:lnTo>
                  <a:lnTo>
                    <a:pt x="74" y="299"/>
                  </a:lnTo>
                  <a:lnTo>
                    <a:pt x="76" y="299"/>
                  </a:lnTo>
                  <a:lnTo>
                    <a:pt x="78" y="300"/>
                  </a:lnTo>
                  <a:lnTo>
                    <a:pt x="81" y="300"/>
                  </a:lnTo>
                  <a:lnTo>
                    <a:pt x="83" y="302"/>
                  </a:lnTo>
                  <a:lnTo>
                    <a:pt x="85" y="302"/>
                  </a:lnTo>
                  <a:lnTo>
                    <a:pt x="87" y="302"/>
                  </a:lnTo>
                  <a:lnTo>
                    <a:pt x="90" y="302"/>
                  </a:lnTo>
                  <a:lnTo>
                    <a:pt x="92" y="302"/>
                  </a:lnTo>
                  <a:lnTo>
                    <a:pt x="94" y="302"/>
                  </a:lnTo>
                  <a:lnTo>
                    <a:pt x="95" y="300"/>
                  </a:lnTo>
                  <a:lnTo>
                    <a:pt x="98" y="297"/>
                  </a:lnTo>
                  <a:lnTo>
                    <a:pt x="96" y="297"/>
                  </a:lnTo>
                  <a:lnTo>
                    <a:pt x="94" y="297"/>
                  </a:lnTo>
                  <a:lnTo>
                    <a:pt x="93" y="297"/>
                  </a:lnTo>
                  <a:lnTo>
                    <a:pt x="91" y="295"/>
                  </a:lnTo>
                  <a:lnTo>
                    <a:pt x="90" y="295"/>
                  </a:lnTo>
                  <a:lnTo>
                    <a:pt x="88" y="294"/>
                  </a:lnTo>
                  <a:lnTo>
                    <a:pt x="86" y="294"/>
                  </a:lnTo>
                  <a:lnTo>
                    <a:pt x="86" y="293"/>
                  </a:lnTo>
                  <a:lnTo>
                    <a:pt x="85" y="293"/>
                  </a:lnTo>
                  <a:lnTo>
                    <a:pt x="83" y="292"/>
                  </a:lnTo>
                  <a:lnTo>
                    <a:pt x="81" y="292"/>
                  </a:lnTo>
                  <a:lnTo>
                    <a:pt x="81" y="290"/>
                  </a:lnTo>
                  <a:lnTo>
                    <a:pt x="79" y="290"/>
                  </a:lnTo>
                  <a:lnTo>
                    <a:pt x="78" y="288"/>
                  </a:lnTo>
                  <a:lnTo>
                    <a:pt x="77" y="287"/>
                  </a:lnTo>
                  <a:lnTo>
                    <a:pt x="77" y="285"/>
                  </a:lnTo>
                  <a:lnTo>
                    <a:pt x="77" y="284"/>
                  </a:lnTo>
                  <a:lnTo>
                    <a:pt x="78" y="283"/>
                  </a:lnTo>
                  <a:lnTo>
                    <a:pt x="80" y="281"/>
                  </a:lnTo>
                  <a:lnTo>
                    <a:pt x="81" y="279"/>
                  </a:lnTo>
                  <a:lnTo>
                    <a:pt x="82" y="278"/>
                  </a:lnTo>
                  <a:lnTo>
                    <a:pt x="84" y="276"/>
                  </a:lnTo>
                  <a:lnTo>
                    <a:pt x="85" y="274"/>
                  </a:lnTo>
                  <a:lnTo>
                    <a:pt x="86" y="272"/>
                  </a:lnTo>
                  <a:lnTo>
                    <a:pt x="87" y="274"/>
                  </a:lnTo>
                  <a:lnTo>
                    <a:pt x="89" y="274"/>
                  </a:lnTo>
                  <a:lnTo>
                    <a:pt x="90" y="275"/>
                  </a:lnTo>
                  <a:lnTo>
                    <a:pt x="92" y="275"/>
                  </a:lnTo>
                  <a:lnTo>
                    <a:pt x="92" y="277"/>
                  </a:lnTo>
                  <a:lnTo>
                    <a:pt x="94" y="277"/>
                  </a:lnTo>
                  <a:lnTo>
                    <a:pt x="94" y="279"/>
                  </a:lnTo>
                  <a:lnTo>
                    <a:pt x="96" y="279"/>
                  </a:lnTo>
                  <a:lnTo>
                    <a:pt x="96" y="280"/>
                  </a:lnTo>
                  <a:lnTo>
                    <a:pt x="96" y="282"/>
                  </a:lnTo>
                  <a:lnTo>
                    <a:pt x="98" y="282"/>
                  </a:lnTo>
                  <a:lnTo>
                    <a:pt x="98" y="284"/>
                  </a:lnTo>
                  <a:lnTo>
                    <a:pt x="98" y="285"/>
                  </a:lnTo>
                  <a:lnTo>
                    <a:pt x="100" y="285"/>
                  </a:lnTo>
                  <a:lnTo>
                    <a:pt x="100" y="284"/>
                  </a:lnTo>
                  <a:lnTo>
                    <a:pt x="100" y="283"/>
                  </a:lnTo>
                  <a:lnTo>
                    <a:pt x="100" y="281"/>
                  </a:lnTo>
                  <a:lnTo>
                    <a:pt x="100" y="280"/>
                  </a:lnTo>
                  <a:lnTo>
                    <a:pt x="102" y="279"/>
                  </a:lnTo>
                  <a:lnTo>
                    <a:pt x="102" y="277"/>
                  </a:lnTo>
                  <a:lnTo>
                    <a:pt x="102" y="275"/>
                  </a:lnTo>
                  <a:lnTo>
                    <a:pt x="102" y="274"/>
                  </a:lnTo>
                  <a:lnTo>
                    <a:pt x="102" y="272"/>
                  </a:lnTo>
                  <a:lnTo>
                    <a:pt x="98" y="272"/>
                  </a:lnTo>
                  <a:lnTo>
                    <a:pt x="88" y="255"/>
                  </a:lnTo>
                  <a:lnTo>
                    <a:pt x="90" y="256"/>
                  </a:lnTo>
                  <a:lnTo>
                    <a:pt x="92" y="256"/>
                  </a:lnTo>
                  <a:lnTo>
                    <a:pt x="94" y="256"/>
                  </a:lnTo>
                  <a:lnTo>
                    <a:pt x="95" y="256"/>
                  </a:lnTo>
                  <a:lnTo>
                    <a:pt x="96" y="256"/>
                  </a:lnTo>
                  <a:lnTo>
                    <a:pt x="98" y="254"/>
                  </a:lnTo>
                  <a:lnTo>
                    <a:pt x="100" y="253"/>
                  </a:lnTo>
                  <a:lnTo>
                    <a:pt x="100" y="251"/>
                  </a:lnTo>
                  <a:lnTo>
                    <a:pt x="102" y="249"/>
                  </a:lnTo>
                  <a:lnTo>
                    <a:pt x="103" y="248"/>
                  </a:lnTo>
                  <a:lnTo>
                    <a:pt x="104" y="246"/>
                  </a:lnTo>
                  <a:lnTo>
                    <a:pt x="105" y="246"/>
                  </a:lnTo>
                  <a:lnTo>
                    <a:pt x="107" y="245"/>
                  </a:lnTo>
                  <a:lnTo>
                    <a:pt x="109" y="245"/>
                  </a:lnTo>
                  <a:lnTo>
                    <a:pt x="111" y="244"/>
                  </a:lnTo>
                  <a:lnTo>
                    <a:pt x="112" y="244"/>
                  </a:lnTo>
                  <a:lnTo>
                    <a:pt x="114" y="242"/>
                  </a:lnTo>
                  <a:lnTo>
                    <a:pt x="116" y="241"/>
                  </a:lnTo>
                  <a:lnTo>
                    <a:pt x="117" y="240"/>
                  </a:lnTo>
                  <a:lnTo>
                    <a:pt x="119" y="240"/>
                  </a:lnTo>
                  <a:lnTo>
                    <a:pt x="121" y="239"/>
                  </a:lnTo>
                  <a:lnTo>
                    <a:pt x="122" y="239"/>
                  </a:lnTo>
                  <a:lnTo>
                    <a:pt x="124" y="238"/>
                  </a:lnTo>
                  <a:lnTo>
                    <a:pt x="126" y="238"/>
                  </a:lnTo>
                  <a:lnTo>
                    <a:pt x="128" y="238"/>
                  </a:lnTo>
                  <a:lnTo>
                    <a:pt x="129" y="240"/>
                  </a:lnTo>
                  <a:lnTo>
                    <a:pt x="132" y="240"/>
                  </a:lnTo>
                  <a:lnTo>
                    <a:pt x="132" y="243"/>
                  </a:lnTo>
                  <a:lnTo>
                    <a:pt x="132" y="245"/>
                  </a:lnTo>
                  <a:lnTo>
                    <a:pt x="132" y="248"/>
                  </a:lnTo>
                  <a:lnTo>
                    <a:pt x="132" y="249"/>
                  </a:lnTo>
                  <a:lnTo>
                    <a:pt x="132" y="253"/>
                  </a:lnTo>
                  <a:lnTo>
                    <a:pt x="132" y="254"/>
                  </a:lnTo>
                  <a:lnTo>
                    <a:pt x="132" y="256"/>
                  </a:lnTo>
                  <a:lnTo>
                    <a:pt x="132" y="258"/>
                  </a:lnTo>
                  <a:lnTo>
                    <a:pt x="132" y="261"/>
                  </a:lnTo>
                  <a:lnTo>
                    <a:pt x="132" y="263"/>
                  </a:lnTo>
                  <a:lnTo>
                    <a:pt x="132" y="265"/>
                  </a:lnTo>
                  <a:lnTo>
                    <a:pt x="132" y="266"/>
                  </a:lnTo>
                  <a:lnTo>
                    <a:pt x="132" y="269"/>
                  </a:lnTo>
                  <a:lnTo>
                    <a:pt x="133" y="271"/>
                  </a:lnTo>
                  <a:lnTo>
                    <a:pt x="133" y="273"/>
                  </a:lnTo>
                  <a:lnTo>
                    <a:pt x="135" y="274"/>
                  </a:lnTo>
                  <a:lnTo>
                    <a:pt x="137" y="273"/>
                  </a:lnTo>
                  <a:lnTo>
                    <a:pt x="139" y="270"/>
                  </a:lnTo>
                  <a:lnTo>
                    <a:pt x="140" y="268"/>
                  </a:lnTo>
                  <a:lnTo>
                    <a:pt x="141" y="265"/>
                  </a:lnTo>
                  <a:lnTo>
                    <a:pt x="141" y="263"/>
                  </a:lnTo>
                  <a:lnTo>
                    <a:pt x="141" y="260"/>
                  </a:lnTo>
                  <a:lnTo>
                    <a:pt x="141" y="258"/>
                  </a:lnTo>
                  <a:lnTo>
                    <a:pt x="141" y="254"/>
                  </a:lnTo>
                  <a:lnTo>
                    <a:pt x="139" y="253"/>
                  </a:lnTo>
                  <a:lnTo>
                    <a:pt x="139" y="249"/>
                  </a:lnTo>
                  <a:lnTo>
                    <a:pt x="138" y="248"/>
                  </a:lnTo>
                  <a:lnTo>
                    <a:pt x="138" y="244"/>
                  </a:lnTo>
                  <a:lnTo>
                    <a:pt x="138" y="242"/>
                  </a:lnTo>
                  <a:lnTo>
                    <a:pt x="140" y="239"/>
                  </a:lnTo>
                  <a:lnTo>
                    <a:pt x="141" y="236"/>
                  </a:lnTo>
                  <a:lnTo>
                    <a:pt x="144" y="233"/>
                  </a:lnTo>
                  <a:lnTo>
                    <a:pt x="144" y="229"/>
                  </a:lnTo>
                  <a:lnTo>
                    <a:pt x="146" y="228"/>
                  </a:lnTo>
                  <a:lnTo>
                    <a:pt x="148" y="227"/>
                  </a:lnTo>
                  <a:lnTo>
                    <a:pt x="148" y="225"/>
                  </a:lnTo>
                  <a:lnTo>
                    <a:pt x="148" y="224"/>
                  </a:lnTo>
                  <a:lnTo>
                    <a:pt x="148" y="222"/>
                  </a:lnTo>
                  <a:lnTo>
                    <a:pt x="149" y="220"/>
                  </a:lnTo>
                  <a:lnTo>
                    <a:pt x="149" y="219"/>
                  </a:lnTo>
                  <a:lnTo>
                    <a:pt x="149" y="217"/>
                  </a:lnTo>
                  <a:lnTo>
                    <a:pt x="150" y="216"/>
                  </a:lnTo>
                  <a:lnTo>
                    <a:pt x="152" y="216"/>
                  </a:lnTo>
                  <a:lnTo>
                    <a:pt x="153" y="214"/>
                  </a:lnTo>
                  <a:lnTo>
                    <a:pt x="155" y="214"/>
                  </a:lnTo>
                  <a:lnTo>
                    <a:pt x="158" y="213"/>
                  </a:lnTo>
                  <a:lnTo>
                    <a:pt x="158" y="215"/>
                  </a:lnTo>
                  <a:lnTo>
                    <a:pt x="158" y="217"/>
                  </a:lnTo>
                  <a:lnTo>
                    <a:pt x="158" y="219"/>
                  </a:lnTo>
                  <a:lnTo>
                    <a:pt x="160" y="220"/>
                  </a:lnTo>
                  <a:lnTo>
                    <a:pt x="160" y="222"/>
                  </a:lnTo>
                  <a:lnTo>
                    <a:pt x="160" y="224"/>
                  </a:lnTo>
                  <a:lnTo>
                    <a:pt x="160" y="225"/>
                  </a:lnTo>
                  <a:lnTo>
                    <a:pt x="160" y="227"/>
                  </a:lnTo>
                  <a:lnTo>
                    <a:pt x="160" y="229"/>
                  </a:lnTo>
                  <a:lnTo>
                    <a:pt x="160" y="231"/>
                  </a:lnTo>
                  <a:lnTo>
                    <a:pt x="160" y="232"/>
                  </a:lnTo>
                  <a:lnTo>
                    <a:pt x="160" y="234"/>
                  </a:lnTo>
                  <a:lnTo>
                    <a:pt x="160" y="236"/>
                  </a:lnTo>
                  <a:lnTo>
                    <a:pt x="161" y="237"/>
                  </a:lnTo>
                  <a:lnTo>
                    <a:pt x="161" y="239"/>
                  </a:lnTo>
                  <a:lnTo>
                    <a:pt x="163" y="240"/>
                  </a:lnTo>
                  <a:lnTo>
                    <a:pt x="163" y="242"/>
                  </a:lnTo>
                  <a:lnTo>
                    <a:pt x="163" y="244"/>
                  </a:lnTo>
                  <a:lnTo>
                    <a:pt x="163" y="246"/>
                  </a:lnTo>
                  <a:lnTo>
                    <a:pt x="164" y="248"/>
                  </a:lnTo>
                  <a:lnTo>
                    <a:pt x="164" y="249"/>
                  </a:lnTo>
                  <a:lnTo>
                    <a:pt x="164" y="251"/>
                  </a:lnTo>
                  <a:lnTo>
                    <a:pt x="164" y="253"/>
                  </a:lnTo>
                  <a:lnTo>
                    <a:pt x="164" y="254"/>
                  </a:lnTo>
                  <a:lnTo>
                    <a:pt x="162" y="258"/>
                  </a:lnTo>
                  <a:lnTo>
                    <a:pt x="162" y="260"/>
                  </a:lnTo>
                  <a:lnTo>
                    <a:pt x="162" y="261"/>
                  </a:lnTo>
                  <a:lnTo>
                    <a:pt x="162" y="263"/>
                  </a:lnTo>
                  <a:lnTo>
                    <a:pt x="162" y="266"/>
                  </a:lnTo>
                  <a:lnTo>
                    <a:pt x="162" y="268"/>
                  </a:lnTo>
                  <a:lnTo>
                    <a:pt x="162" y="270"/>
                  </a:lnTo>
                  <a:lnTo>
                    <a:pt x="163" y="272"/>
                  </a:lnTo>
                  <a:lnTo>
                    <a:pt x="163" y="271"/>
                  </a:lnTo>
                  <a:lnTo>
                    <a:pt x="165" y="270"/>
                  </a:lnTo>
                  <a:lnTo>
                    <a:pt x="165" y="268"/>
                  </a:lnTo>
                  <a:lnTo>
                    <a:pt x="166" y="266"/>
                  </a:lnTo>
                  <a:lnTo>
                    <a:pt x="168" y="265"/>
                  </a:lnTo>
                  <a:lnTo>
                    <a:pt x="169" y="264"/>
                  </a:lnTo>
                  <a:lnTo>
                    <a:pt x="171" y="262"/>
                  </a:lnTo>
                  <a:lnTo>
                    <a:pt x="173" y="260"/>
                  </a:lnTo>
                  <a:lnTo>
                    <a:pt x="174" y="260"/>
                  </a:lnTo>
                  <a:lnTo>
                    <a:pt x="175" y="258"/>
                  </a:lnTo>
                  <a:lnTo>
                    <a:pt x="176" y="258"/>
                  </a:lnTo>
                  <a:lnTo>
                    <a:pt x="178" y="257"/>
                  </a:lnTo>
                  <a:lnTo>
                    <a:pt x="179" y="257"/>
                  </a:lnTo>
                  <a:lnTo>
                    <a:pt x="181" y="255"/>
                  </a:lnTo>
                  <a:lnTo>
                    <a:pt x="179" y="256"/>
                  </a:lnTo>
                  <a:lnTo>
                    <a:pt x="177" y="256"/>
                  </a:lnTo>
                  <a:lnTo>
                    <a:pt x="175" y="256"/>
                  </a:lnTo>
                  <a:lnTo>
                    <a:pt x="174" y="254"/>
                  </a:lnTo>
                  <a:lnTo>
                    <a:pt x="173" y="254"/>
                  </a:lnTo>
                  <a:lnTo>
                    <a:pt x="172" y="253"/>
                  </a:lnTo>
                  <a:lnTo>
                    <a:pt x="171" y="252"/>
                  </a:lnTo>
                  <a:lnTo>
                    <a:pt x="171" y="250"/>
                  </a:lnTo>
                  <a:lnTo>
                    <a:pt x="171" y="249"/>
                  </a:lnTo>
                  <a:lnTo>
                    <a:pt x="171" y="248"/>
                  </a:lnTo>
                  <a:lnTo>
                    <a:pt x="171" y="246"/>
                  </a:lnTo>
                  <a:lnTo>
                    <a:pt x="171" y="244"/>
                  </a:lnTo>
                  <a:lnTo>
                    <a:pt x="171" y="242"/>
                  </a:lnTo>
                  <a:lnTo>
                    <a:pt x="171" y="241"/>
                  </a:lnTo>
                  <a:lnTo>
                    <a:pt x="171" y="239"/>
                  </a:lnTo>
                  <a:lnTo>
                    <a:pt x="171" y="237"/>
                  </a:lnTo>
                  <a:lnTo>
                    <a:pt x="173" y="237"/>
                  </a:lnTo>
                  <a:lnTo>
                    <a:pt x="175" y="236"/>
                  </a:lnTo>
                  <a:lnTo>
                    <a:pt x="175" y="234"/>
                  </a:lnTo>
                  <a:lnTo>
                    <a:pt x="177" y="233"/>
                  </a:lnTo>
                  <a:lnTo>
                    <a:pt x="177" y="231"/>
                  </a:lnTo>
                  <a:lnTo>
                    <a:pt x="178" y="229"/>
                  </a:lnTo>
                  <a:lnTo>
                    <a:pt x="178" y="228"/>
                  </a:lnTo>
                  <a:lnTo>
                    <a:pt x="178" y="225"/>
                  </a:lnTo>
                  <a:lnTo>
                    <a:pt x="178" y="224"/>
                  </a:lnTo>
                  <a:lnTo>
                    <a:pt x="178" y="222"/>
                  </a:lnTo>
                  <a:lnTo>
                    <a:pt x="178" y="220"/>
                  </a:lnTo>
                  <a:lnTo>
                    <a:pt x="178" y="218"/>
                  </a:lnTo>
                  <a:lnTo>
                    <a:pt x="178" y="216"/>
                  </a:lnTo>
                  <a:lnTo>
                    <a:pt x="179" y="215"/>
                  </a:lnTo>
                  <a:lnTo>
                    <a:pt x="181" y="213"/>
                  </a:lnTo>
                  <a:lnTo>
                    <a:pt x="183" y="211"/>
                  </a:lnTo>
                  <a:lnTo>
                    <a:pt x="190" y="211"/>
                  </a:lnTo>
                  <a:lnTo>
                    <a:pt x="190" y="213"/>
                  </a:lnTo>
                  <a:lnTo>
                    <a:pt x="190" y="215"/>
                  </a:lnTo>
                  <a:lnTo>
                    <a:pt x="190" y="217"/>
                  </a:lnTo>
                  <a:lnTo>
                    <a:pt x="190" y="218"/>
                  </a:lnTo>
                  <a:lnTo>
                    <a:pt x="192" y="218"/>
                  </a:lnTo>
                  <a:lnTo>
                    <a:pt x="192" y="219"/>
                  </a:lnTo>
                  <a:lnTo>
                    <a:pt x="194" y="219"/>
                  </a:lnTo>
                  <a:lnTo>
                    <a:pt x="196" y="219"/>
                  </a:lnTo>
                  <a:lnTo>
                    <a:pt x="196" y="217"/>
                  </a:lnTo>
                  <a:lnTo>
                    <a:pt x="198" y="216"/>
                  </a:lnTo>
                  <a:lnTo>
                    <a:pt x="198" y="214"/>
                  </a:lnTo>
                  <a:lnTo>
                    <a:pt x="198" y="212"/>
                  </a:lnTo>
                  <a:lnTo>
                    <a:pt x="199" y="211"/>
                  </a:lnTo>
                  <a:lnTo>
                    <a:pt x="201" y="209"/>
                  </a:lnTo>
                  <a:lnTo>
                    <a:pt x="199" y="209"/>
                  </a:lnTo>
                  <a:lnTo>
                    <a:pt x="198" y="209"/>
                  </a:lnTo>
                  <a:lnTo>
                    <a:pt x="198" y="208"/>
                  </a:lnTo>
                  <a:lnTo>
                    <a:pt x="198" y="207"/>
                  </a:lnTo>
                  <a:lnTo>
                    <a:pt x="198" y="205"/>
                  </a:lnTo>
                  <a:lnTo>
                    <a:pt x="198" y="204"/>
                  </a:lnTo>
                  <a:lnTo>
                    <a:pt x="198" y="202"/>
                  </a:lnTo>
                  <a:lnTo>
                    <a:pt x="199" y="200"/>
                  </a:lnTo>
                  <a:lnTo>
                    <a:pt x="201" y="199"/>
                  </a:lnTo>
                  <a:lnTo>
                    <a:pt x="203" y="197"/>
                  </a:lnTo>
                  <a:lnTo>
                    <a:pt x="205" y="196"/>
                  </a:lnTo>
                  <a:lnTo>
                    <a:pt x="207" y="196"/>
                  </a:lnTo>
                  <a:lnTo>
                    <a:pt x="209" y="196"/>
                  </a:lnTo>
                  <a:lnTo>
                    <a:pt x="234" y="218"/>
                  </a:lnTo>
                  <a:lnTo>
                    <a:pt x="235" y="216"/>
                  </a:lnTo>
                  <a:lnTo>
                    <a:pt x="234" y="215"/>
                  </a:lnTo>
                  <a:lnTo>
                    <a:pt x="234" y="213"/>
                  </a:lnTo>
                  <a:lnTo>
                    <a:pt x="233" y="212"/>
                  </a:lnTo>
                  <a:lnTo>
                    <a:pt x="233" y="210"/>
                  </a:lnTo>
                  <a:lnTo>
                    <a:pt x="231" y="208"/>
                  </a:lnTo>
                  <a:lnTo>
                    <a:pt x="231" y="207"/>
                  </a:lnTo>
                  <a:lnTo>
                    <a:pt x="229" y="206"/>
                  </a:lnTo>
                  <a:lnTo>
                    <a:pt x="229" y="204"/>
                  </a:lnTo>
                  <a:lnTo>
                    <a:pt x="228" y="203"/>
                  </a:lnTo>
                  <a:lnTo>
                    <a:pt x="228" y="201"/>
                  </a:lnTo>
                  <a:lnTo>
                    <a:pt x="228" y="199"/>
                  </a:lnTo>
                  <a:lnTo>
                    <a:pt x="229" y="198"/>
                  </a:lnTo>
                  <a:lnTo>
                    <a:pt x="230" y="196"/>
                  </a:lnTo>
                  <a:lnTo>
                    <a:pt x="232" y="194"/>
                  </a:lnTo>
                  <a:lnTo>
                    <a:pt x="230" y="194"/>
                  </a:lnTo>
                  <a:lnTo>
                    <a:pt x="229" y="193"/>
                  </a:lnTo>
                  <a:lnTo>
                    <a:pt x="227" y="193"/>
                  </a:lnTo>
                  <a:lnTo>
                    <a:pt x="225" y="191"/>
                  </a:lnTo>
                  <a:lnTo>
                    <a:pt x="223" y="191"/>
                  </a:lnTo>
                  <a:lnTo>
                    <a:pt x="222" y="189"/>
                  </a:lnTo>
                  <a:lnTo>
                    <a:pt x="220" y="189"/>
                  </a:lnTo>
                  <a:lnTo>
                    <a:pt x="219" y="187"/>
                  </a:lnTo>
                  <a:lnTo>
                    <a:pt x="216" y="187"/>
                  </a:lnTo>
                  <a:lnTo>
                    <a:pt x="214" y="187"/>
                  </a:lnTo>
                  <a:lnTo>
                    <a:pt x="213" y="187"/>
                  </a:lnTo>
                  <a:lnTo>
                    <a:pt x="211" y="186"/>
                  </a:lnTo>
                  <a:lnTo>
                    <a:pt x="209" y="186"/>
                  </a:lnTo>
                  <a:lnTo>
                    <a:pt x="207" y="186"/>
                  </a:lnTo>
                  <a:lnTo>
                    <a:pt x="205" y="186"/>
                  </a:lnTo>
                  <a:lnTo>
                    <a:pt x="203" y="185"/>
                  </a:lnTo>
                  <a:lnTo>
                    <a:pt x="203" y="184"/>
                  </a:lnTo>
                  <a:lnTo>
                    <a:pt x="202" y="184"/>
                  </a:lnTo>
                  <a:lnTo>
                    <a:pt x="202" y="182"/>
                  </a:lnTo>
                  <a:lnTo>
                    <a:pt x="201" y="182"/>
                  </a:lnTo>
                  <a:lnTo>
                    <a:pt x="201" y="181"/>
                  </a:lnTo>
                  <a:lnTo>
                    <a:pt x="199" y="181"/>
                  </a:lnTo>
                  <a:lnTo>
                    <a:pt x="199" y="179"/>
                  </a:lnTo>
                  <a:lnTo>
                    <a:pt x="198" y="180"/>
                  </a:lnTo>
                  <a:lnTo>
                    <a:pt x="196" y="180"/>
                  </a:lnTo>
                  <a:lnTo>
                    <a:pt x="194" y="180"/>
                  </a:lnTo>
                  <a:lnTo>
                    <a:pt x="193" y="180"/>
                  </a:lnTo>
                  <a:lnTo>
                    <a:pt x="193" y="179"/>
                  </a:lnTo>
                  <a:lnTo>
                    <a:pt x="191" y="179"/>
                  </a:lnTo>
                  <a:lnTo>
                    <a:pt x="190" y="179"/>
                  </a:lnTo>
                  <a:lnTo>
                    <a:pt x="190" y="178"/>
                  </a:lnTo>
                  <a:lnTo>
                    <a:pt x="190" y="177"/>
                  </a:lnTo>
                  <a:lnTo>
                    <a:pt x="190" y="175"/>
                  </a:lnTo>
                  <a:lnTo>
                    <a:pt x="188" y="173"/>
                  </a:lnTo>
                  <a:lnTo>
                    <a:pt x="188" y="171"/>
                  </a:lnTo>
                  <a:lnTo>
                    <a:pt x="188" y="170"/>
                  </a:lnTo>
                  <a:lnTo>
                    <a:pt x="188" y="168"/>
                  </a:lnTo>
                  <a:lnTo>
                    <a:pt x="189" y="168"/>
                  </a:lnTo>
                  <a:lnTo>
                    <a:pt x="190" y="167"/>
                  </a:lnTo>
                  <a:lnTo>
                    <a:pt x="192" y="167"/>
                  </a:lnTo>
                  <a:lnTo>
                    <a:pt x="194" y="165"/>
                  </a:lnTo>
                  <a:lnTo>
                    <a:pt x="196" y="165"/>
                  </a:lnTo>
                  <a:lnTo>
                    <a:pt x="197" y="165"/>
                  </a:lnTo>
                  <a:lnTo>
                    <a:pt x="199" y="165"/>
                  </a:lnTo>
                  <a:lnTo>
                    <a:pt x="201" y="164"/>
                  </a:lnTo>
                  <a:lnTo>
                    <a:pt x="203" y="164"/>
                  </a:lnTo>
                  <a:lnTo>
                    <a:pt x="205" y="164"/>
                  </a:lnTo>
                  <a:lnTo>
                    <a:pt x="206" y="164"/>
                  </a:lnTo>
                  <a:lnTo>
                    <a:pt x="209" y="162"/>
                  </a:lnTo>
                  <a:lnTo>
                    <a:pt x="210" y="162"/>
                  </a:lnTo>
                  <a:lnTo>
                    <a:pt x="212" y="162"/>
                  </a:lnTo>
                  <a:lnTo>
                    <a:pt x="214" y="163"/>
                  </a:lnTo>
                  <a:lnTo>
                    <a:pt x="215" y="163"/>
                  </a:lnTo>
                  <a:lnTo>
                    <a:pt x="216" y="165"/>
                  </a:lnTo>
                  <a:lnTo>
                    <a:pt x="218" y="166"/>
                  </a:lnTo>
                  <a:lnTo>
                    <a:pt x="219" y="168"/>
                  </a:lnTo>
                  <a:lnTo>
                    <a:pt x="221" y="168"/>
                  </a:lnTo>
                  <a:lnTo>
                    <a:pt x="221" y="170"/>
                  </a:lnTo>
                  <a:lnTo>
                    <a:pt x="222" y="171"/>
                  </a:lnTo>
                  <a:lnTo>
                    <a:pt x="222" y="172"/>
                  </a:lnTo>
                  <a:lnTo>
                    <a:pt x="224" y="172"/>
                  </a:lnTo>
                  <a:lnTo>
                    <a:pt x="224" y="170"/>
                  </a:lnTo>
                  <a:lnTo>
                    <a:pt x="224" y="168"/>
                  </a:lnTo>
                  <a:lnTo>
                    <a:pt x="225" y="164"/>
                  </a:lnTo>
                  <a:lnTo>
                    <a:pt x="225" y="155"/>
                  </a:lnTo>
                  <a:lnTo>
                    <a:pt x="243" y="157"/>
                  </a:lnTo>
                  <a:lnTo>
                    <a:pt x="243" y="159"/>
                  </a:lnTo>
                  <a:lnTo>
                    <a:pt x="243" y="160"/>
                  </a:lnTo>
                  <a:lnTo>
                    <a:pt x="243" y="162"/>
                  </a:lnTo>
                  <a:lnTo>
                    <a:pt x="243" y="164"/>
                  </a:lnTo>
                  <a:lnTo>
                    <a:pt x="243" y="165"/>
                  </a:lnTo>
                  <a:lnTo>
                    <a:pt x="243" y="166"/>
                  </a:lnTo>
                  <a:lnTo>
                    <a:pt x="244" y="166"/>
                  </a:lnTo>
                  <a:lnTo>
                    <a:pt x="246" y="166"/>
                  </a:lnTo>
                  <a:lnTo>
                    <a:pt x="247" y="165"/>
                  </a:lnTo>
                  <a:lnTo>
                    <a:pt x="249" y="164"/>
                  </a:lnTo>
                  <a:lnTo>
                    <a:pt x="250" y="162"/>
                  </a:lnTo>
                  <a:lnTo>
                    <a:pt x="250" y="161"/>
                  </a:lnTo>
                  <a:lnTo>
                    <a:pt x="251" y="160"/>
                  </a:lnTo>
                  <a:lnTo>
                    <a:pt x="251" y="161"/>
                  </a:lnTo>
                  <a:lnTo>
                    <a:pt x="253" y="161"/>
                  </a:lnTo>
                  <a:lnTo>
                    <a:pt x="253" y="162"/>
                  </a:lnTo>
                  <a:lnTo>
                    <a:pt x="255" y="162"/>
                  </a:lnTo>
                  <a:lnTo>
                    <a:pt x="255" y="163"/>
                  </a:lnTo>
                  <a:lnTo>
                    <a:pt x="256" y="163"/>
                  </a:lnTo>
                  <a:lnTo>
                    <a:pt x="258" y="163"/>
                  </a:lnTo>
                  <a:lnTo>
                    <a:pt x="260" y="163"/>
                  </a:lnTo>
                  <a:lnTo>
                    <a:pt x="261" y="163"/>
                  </a:lnTo>
                  <a:lnTo>
                    <a:pt x="263" y="163"/>
                  </a:lnTo>
                  <a:lnTo>
                    <a:pt x="265" y="163"/>
                  </a:lnTo>
                  <a:lnTo>
                    <a:pt x="267" y="163"/>
                  </a:lnTo>
                  <a:lnTo>
                    <a:pt x="269" y="163"/>
                  </a:lnTo>
                  <a:lnTo>
                    <a:pt x="270" y="162"/>
                  </a:lnTo>
                  <a:lnTo>
                    <a:pt x="270" y="164"/>
                  </a:lnTo>
                  <a:lnTo>
                    <a:pt x="270" y="165"/>
                  </a:lnTo>
                  <a:lnTo>
                    <a:pt x="270" y="167"/>
                  </a:lnTo>
                  <a:lnTo>
                    <a:pt x="270" y="168"/>
                  </a:lnTo>
                  <a:lnTo>
                    <a:pt x="270" y="170"/>
                  </a:lnTo>
                  <a:lnTo>
                    <a:pt x="270" y="171"/>
                  </a:lnTo>
                  <a:lnTo>
                    <a:pt x="270" y="173"/>
                  </a:lnTo>
                  <a:lnTo>
                    <a:pt x="272" y="173"/>
                  </a:lnTo>
                  <a:lnTo>
                    <a:pt x="273" y="173"/>
                  </a:lnTo>
                  <a:lnTo>
                    <a:pt x="280" y="173"/>
                  </a:lnTo>
                  <a:lnTo>
                    <a:pt x="279" y="175"/>
                  </a:lnTo>
                  <a:lnTo>
                    <a:pt x="279" y="176"/>
                  </a:lnTo>
                  <a:lnTo>
                    <a:pt x="279" y="178"/>
                  </a:lnTo>
                  <a:lnTo>
                    <a:pt x="279" y="179"/>
                  </a:lnTo>
                  <a:lnTo>
                    <a:pt x="279" y="181"/>
                  </a:lnTo>
                  <a:lnTo>
                    <a:pt x="281" y="181"/>
                  </a:lnTo>
                  <a:lnTo>
                    <a:pt x="281" y="183"/>
                  </a:lnTo>
                  <a:lnTo>
                    <a:pt x="282" y="183"/>
                  </a:lnTo>
                  <a:lnTo>
                    <a:pt x="282" y="185"/>
                  </a:lnTo>
                  <a:lnTo>
                    <a:pt x="283" y="186"/>
                  </a:lnTo>
                  <a:lnTo>
                    <a:pt x="283" y="188"/>
                  </a:lnTo>
                  <a:lnTo>
                    <a:pt x="285" y="188"/>
                  </a:lnTo>
                  <a:lnTo>
                    <a:pt x="285" y="190"/>
                  </a:lnTo>
                  <a:lnTo>
                    <a:pt x="286" y="190"/>
                  </a:lnTo>
                  <a:lnTo>
                    <a:pt x="286" y="192"/>
                  </a:lnTo>
                  <a:lnTo>
                    <a:pt x="287" y="192"/>
                  </a:lnTo>
                  <a:lnTo>
                    <a:pt x="288" y="191"/>
                  </a:lnTo>
                  <a:lnTo>
                    <a:pt x="290" y="189"/>
                  </a:lnTo>
                  <a:lnTo>
                    <a:pt x="291" y="188"/>
                  </a:lnTo>
                  <a:lnTo>
                    <a:pt x="293" y="186"/>
                  </a:lnTo>
                  <a:lnTo>
                    <a:pt x="294" y="185"/>
                  </a:lnTo>
                  <a:lnTo>
                    <a:pt x="295" y="184"/>
                  </a:lnTo>
                  <a:lnTo>
                    <a:pt x="296" y="184"/>
                  </a:lnTo>
                  <a:lnTo>
                    <a:pt x="298" y="183"/>
                  </a:lnTo>
                  <a:lnTo>
                    <a:pt x="299" y="183"/>
                  </a:lnTo>
                  <a:lnTo>
                    <a:pt x="301" y="181"/>
                  </a:lnTo>
                  <a:lnTo>
                    <a:pt x="299" y="181"/>
                  </a:lnTo>
                  <a:lnTo>
                    <a:pt x="298" y="181"/>
                  </a:lnTo>
                  <a:lnTo>
                    <a:pt x="298" y="180"/>
                  </a:lnTo>
                  <a:lnTo>
                    <a:pt x="296" y="180"/>
                  </a:lnTo>
                  <a:lnTo>
                    <a:pt x="295" y="180"/>
                  </a:lnTo>
                  <a:lnTo>
                    <a:pt x="295" y="179"/>
                  </a:lnTo>
                  <a:lnTo>
                    <a:pt x="293" y="179"/>
                  </a:lnTo>
                  <a:lnTo>
                    <a:pt x="291" y="179"/>
                  </a:lnTo>
                  <a:lnTo>
                    <a:pt x="290" y="179"/>
                  </a:lnTo>
                  <a:lnTo>
                    <a:pt x="289" y="179"/>
                  </a:lnTo>
                  <a:lnTo>
                    <a:pt x="289" y="177"/>
                  </a:lnTo>
                  <a:lnTo>
                    <a:pt x="289" y="175"/>
                  </a:lnTo>
                  <a:lnTo>
                    <a:pt x="290" y="173"/>
                  </a:lnTo>
                  <a:lnTo>
                    <a:pt x="290" y="172"/>
                  </a:lnTo>
                  <a:lnTo>
                    <a:pt x="291" y="168"/>
                  </a:lnTo>
                  <a:lnTo>
                    <a:pt x="291" y="167"/>
                  </a:lnTo>
                  <a:lnTo>
                    <a:pt x="291" y="163"/>
                  </a:lnTo>
                  <a:lnTo>
                    <a:pt x="291" y="161"/>
                  </a:lnTo>
                  <a:lnTo>
                    <a:pt x="291" y="158"/>
                  </a:lnTo>
                  <a:lnTo>
                    <a:pt x="291" y="156"/>
                  </a:lnTo>
                  <a:lnTo>
                    <a:pt x="291" y="155"/>
                  </a:lnTo>
                  <a:lnTo>
                    <a:pt x="291" y="153"/>
                  </a:lnTo>
                  <a:lnTo>
                    <a:pt x="291" y="149"/>
                  </a:lnTo>
                  <a:lnTo>
                    <a:pt x="292" y="148"/>
                  </a:lnTo>
                  <a:lnTo>
                    <a:pt x="294" y="145"/>
                  </a:lnTo>
                  <a:lnTo>
                    <a:pt x="295" y="144"/>
                  </a:lnTo>
                  <a:lnTo>
                    <a:pt x="298" y="140"/>
                  </a:lnTo>
                  <a:lnTo>
                    <a:pt x="298" y="139"/>
                  </a:lnTo>
                  <a:lnTo>
                    <a:pt x="298" y="137"/>
                  </a:lnTo>
                  <a:lnTo>
                    <a:pt x="298" y="135"/>
                  </a:lnTo>
                  <a:lnTo>
                    <a:pt x="299" y="133"/>
                  </a:lnTo>
                  <a:lnTo>
                    <a:pt x="299" y="132"/>
                  </a:lnTo>
                  <a:lnTo>
                    <a:pt x="301" y="130"/>
                  </a:lnTo>
                  <a:lnTo>
                    <a:pt x="301" y="128"/>
                  </a:lnTo>
                  <a:lnTo>
                    <a:pt x="303" y="127"/>
                  </a:lnTo>
                  <a:lnTo>
                    <a:pt x="303" y="126"/>
                  </a:lnTo>
                  <a:lnTo>
                    <a:pt x="305" y="124"/>
                  </a:lnTo>
                  <a:lnTo>
                    <a:pt x="305" y="123"/>
                  </a:lnTo>
                  <a:lnTo>
                    <a:pt x="307" y="121"/>
                  </a:lnTo>
                  <a:lnTo>
                    <a:pt x="307" y="119"/>
                  </a:lnTo>
                  <a:lnTo>
                    <a:pt x="308" y="118"/>
                  </a:lnTo>
                  <a:lnTo>
                    <a:pt x="310" y="116"/>
                  </a:lnTo>
                  <a:lnTo>
                    <a:pt x="312" y="114"/>
                  </a:lnTo>
                  <a:lnTo>
                    <a:pt x="326" y="110"/>
                  </a:lnTo>
                  <a:lnTo>
                    <a:pt x="324" y="110"/>
                  </a:lnTo>
                  <a:lnTo>
                    <a:pt x="324" y="108"/>
                  </a:lnTo>
                  <a:lnTo>
                    <a:pt x="323" y="106"/>
                  </a:lnTo>
                  <a:lnTo>
                    <a:pt x="323" y="105"/>
                  </a:lnTo>
                  <a:lnTo>
                    <a:pt x="323" y="103"/>
                  </a:lnTo>
                  <a:lnTo>
                    <a:pt x="323" y="101"/>
                  </a:lnTo>
                  <a:lnTo>
                    <a:pt x="324" y="100"/>
                  </a:lnTo>
                  <a:lnTo>
                    <a:pt x="324" y="98"/>
                  </a:lnTo>
                  <a:lnTo>
                    <a:pt x="324" y="96"/>
                  </a:lnTo>
                  <a:lnTo>
                    <a:pt x="325" y="95"/>
                  </a:lnTo>
                  <a:lnTo>
                    <a:pt x="325" y="94"/>
                  </a:lnTo>
                  <a:lnTo>
                    <a:pt x="325" y="92"/>
                  </a:lnTo>
                  <a:lnTo>
                    <a:pt x="325" y="91"/>
                  </a:lnTo>
                  <a:lnTo>
                    <a:pt x="326" y="89"/>
                  </a:lnTo>
                  <a:lnTo>
                    <a:pt x="327" y="89"/>
                  </a:lnTo>
                  <a:lnTo>
                    <a:pt x="328" y="89"/>
                  </a:lnTo>
                  <a:lnTo>
                    <a:pt x="330" y="89"/>
                  </a:lnTo>
                  <a:lnTo>
                    <a:pt x="332" y="89"/>
                  </a:lnTo>
                  <a:lnTo>
                    <a:pt x="333" y="89"/>
                  </a:lnTo>
                  <a:lnTo>
                    <a:pt x="335" y="89"/>
                  </a:lnTo>
                  <a:lnTo>
                    <a:pt x="336" y="88"/>
                  </a:lnTo>
                  <a:lnTo>
                    <a:pt x="338" y="87"/>
                  </a:lnTo>
                  <a:lnTo>
                    <a:pt x="335" y="86"/>
                  </a:lnTo>
                  <a:lnTo>
                    <a:pt x="334" y="84"/>
                  </a:lnTo>
                  <a:lnTo>
                    <a:pt x="332" y="84"/>
                  </a:lnTo>
                  <a:lnTo>
                    <a:pt x="330" y="82"/>
                  </a:lnTo>
                  <a:lnTo>
                    <a:pt x="328" y="82"/>
                  </a:lnTo>
                  <a:lnTo>
                    <a:pt x="327" y="80"/>
                  </a:lnTo>
                  <a:lnTo>
                    <a:pt x="325" y="80"/>
                  </a:lnTo>
                  <a:lnTo>
                    <a:pt x="323" y="78"/>
                  </a:lnTo>
                  <a:lnTo>
                    <a:pt x="322" y="78"/>
                  </a:lnTo>
                  <a:lnTo>
                    <a:pt x="320" y="76"/>
                  </a:lnTo>
                  <a:lnTo>
                    <a:pt x="318" y="75"/>
                  </a:lnTo>
                  <a:lnTo>
                    <a:pt x="318" y="73"/>
                  </a:lnTo>
                  <a:lnTo>
                    <a:pt x="318" y="71"/>
                  </a:lnTo>
                  <a:lnTo>
                    <a:pt x="318" y="69"/>
                  </a:lnTo>
                  <a:lnTo>
                    <a:pt x="318" y="66"/>
                  </a:lnTo>
                  <a:lnTo>
                    <a:pt x="319" y="63"/>
                  </a:lnTo>
                  <a:lnTo>
                    <a:pt x="321" y="63"/>
                  </a:lnTo>
                  <a:lnTo>
                    <a:pt x="322" y="63"/>
                  </a:lnTo>
                  <a:lnTo>
                    <a:pt x="324" y="63"/>
                  </a:lnTo>
                  <a:lnTo>
                    <a:pt x="324" y="64"/>
                  </a:lnTo>
                  <a:lnTo>
                    <a:pt x="326" y="64"/>
                  </a:lnTo>
                  <a:lnTo>
                    <a:pt x="326" y="65"/>
                  </a:lnTo>
                  <a:lnTo>
                    <a:pt x="327" y="65"/>
                  </a:lnTo>
                  <a:lnTo>
                    <a:pt x="328" y="65"/>
                  </a:lnTo>
                  <a:lnTo>
                    <a:pt x="328" y="63"/>
                  </a:lnTo>
                  <a:lnTo>
                    <a:pt x="329" y="62"/>
                  </a:lnTo>
                  <a:lnTo>
                    <a:pt x="329" y="60"/>
                  </a:lnTo>
                  <a:lnTo>
                    <a:pt x="329" y="58"/>
                  </a:lnTo>
                  <a:lnTo>
                    <a:pt x="329" y="56"/>
                  </a:lnTo>
                  <a:lnTo>
                    <a:pt x="328" y="56"/>
                  </a:lnTo>
                  <a:lnTo>
                    <a:pt x="328" y="55"/>
                  </a:lnTo>
                  <a:lnTo>
                    <a:pt x="328" y="53"/>
                  </a:lnTo>
                  <a:lnTo>
                    <a:pt x="328" y="51"/>
                  </a:lnTo>
                  <a:lnTo>
                    <a:pt x="328" y="49"/>
                  </a:lnTo>
                  <a:lnTo>
                    <a:pt x="328" y="47"/>
                  </a:lnTo>
                  <a:lnTo>
                    <a:pt x="328" y="46"/>
                  </a:lnTo>
                  <a:lnTo>
                    <a:pt x="330" y="46"/>
                  </a:lnTo>
                  <a:lnTo>
                    <a:pt x="331" y="46"/>
                  </a:lnTo>
                  <a:lnTo>
                    <a:pt x="333" y="46"/>
                  </a:lnTo>
                  <a:lnTo>
                    <a:pt x="335" y="46"/>
                  </a:lnTo>
                  <a:lnTo>
                    <a:pt x="335" y="48"/>
                  </a:lnTo>
                  <a:lnTo>
                    <a:pt x="337" y="48"/>
                  </a:lnTo>
                  <a:lnTo>
                    <a:pt x="337" y="50"/>
                  </a:lnTo>
                  <a:lnTo>
                    <a:pt x="338" y="50"/>
                  </a:lnTo>
                  <a:lnTo>
                    <a:pt x="340" y="50"/>
                  </a:lnTo>
                  <a:lnTo>
                    <a:pt x="341" y="48"/>
                  </a:lnTo>
                  <a:lnTo>
                    <a:pt x="341" y="47"/>
                  </a:lnTo>
                  <a:lnTo>
                    <a:pt x="342" y="46"/>
                  </a:lnTo>
                  <a:lnTo>
                    <a:pt x="349" y="46"/>
                  </a:lnTo>
                  <a:lnTo>
                    <a:pt x="349" y="47"/>
                  </a:lnTo>
                  <a:lnTo>
                    <a:pt x="349" y="48"/>
                  </a:lnTo>
                  <a:lnTo>
                    <a:pt x="349" y="50"/>
                  </a:lnTo>
                  <a:lnTo>
                    <a:pt x="349" y="52"/>
                  </a:lnTo>
                  <a:lnTo>
                    <a:pt x="349" y="53"/>
                  </a:lnTo>
                  <a:lnTo>
                    <a:pt x="349" y="54"/>
                  </a:lnTo>
                  <a:lnTo>
                    <a:pt x="350" y="54"/>
                  </a:lnTo>
                  <a:lnTo>
                    <a:pt x="352" y="54"/>
                  </a:lnTo>
                  <a:lnTo>
                    <a:pt x="352" y="55"/>
                  </a:lnTo>
                  <a:lnTo>
                    <a:pt x="353" y="55"/>
                  </a:lnTo>
                  <a:lnTo>
                    <a:pt x="354" y="55"/>
                  </a:lnTo>
                  <a:lnTo>
                    <a:pt x="356" y="55"/>
                  </a:lnTo>
                  <a:lnTo>
                    <a:pt x="358" y="55"/>
                  </a:lnTo>
                  <a:lnTo>
                    <a:pt x="360" y="55"/>
                  </a:lnTo>
                  <a:lnTo>
                    <a:pt x="361" y="54"/>
                  </a:lnTo>
                  <a:lnTo>
                    <a:pt x="363" y="52"/>
                  </a:lnTo>
                  <a:lnTo>
                    <a:pt x="363" y="46"/>
                  </a:lnTo>
                  <a:lnTo>
                    <a:pt x="382" y="47"/>
                  </a:lnTo>
                  <a:lnTo>
                    <a:pt x="382" y="49"/>
                  </a:lnTo>
                  <a:lnTo>
                    <a:pt x="383" y="49"/>
                  </a:lnTo>
                  <a:lnTo>
                    <a:pt x="383" y="50"/>
                  </a:lnTo>
                  <a:lnTo>
                    <a:pt x="385" y="50"/>
                  </a:lnTo>
                  <a:lnTo>
                    <a:pt x="385" y="52"/>
                  </a:lnTo>
                  <a:lnTo>
                    <a:pt x="385" y="53"/>
                  </a:lnTo>
                  <a:lnTo>
                    <a:pt x="385" y="55"/>
                  </a:lnTo>
                  <a:lnTo>
                    <a:pt x="386" y="55"/>
                  </a:lnTo>
                  <a:lnTo>
                    <a:pt x="386" y="56"/>
                  </a:lnTo>
                  <a:lnTo>
                    <a:pt x="386" y="58"/>
                  </a:lnTo>
                  <a:lnTo>
                    <a:pt x="386" y="60"/>
                  </a:lnTo>
                  <a:lnTo>
                    <a:pt x="386" y="62"/>
                  </a:lnTo>
                  <a:lnTo>
                    <a:pt x="386" y="63"/>
                  </a:lnTo>
                  <a:lnTo>
                    <a:pt x="386" y="65"/>
                  </a:lnTo>
                  <a:lnTo>
                    <a:pt x="384" y="67"/>
                  </a:lnTo>
                  <a:lnTo>
                    <a:pt x="383" y="67"/>
                  </a:lnTo>
                  <a:lnTo>
                    <a:pt x="381" y="69"/>
                  </a:lnTo>
                  <a:lnTo>
                    <a:pt x="380" y="69"/>
                  </a:lnTo>
                  <a:lnTo>
                    <a:pt x="378" y="71"/>
                  </a:lnTo>
                  <a:lnTo>
                    <a:pt x="378" y="72"/>
                  </a:lnTo>
                  <a:lnTo>
                    <a:pt x="376" y="74"/>
                  </a:lnTo>
                  <a:lnTo>
                    <a:pt x="374" y="75"/>
                  </a:lnTo>
                  <a:lnTo>
                    <a:pt x="374" y="77"/>
                  </a:lnTo>
                  <a:lnTo>
                    <a:pt x="374" y="79"/>
                  </a:lnTo>
                  <a:lnTo>
                    <a:pt x="372" y="81"/>
                  </a:lnTo>
                  <a:lnTo>
                    <a:pt x="372" y="83"/>
                  </a:lnTo>
                  <a:lnTo>
                    <a:pt x="372" y="84"/>
                  </a:lnTo>
                  <a:lnTo>
                    <a:pt x="372" y="86"/>
                  </a:lnTo>
                  <a:lnTo>
                    <a:pt x="372" y="87"/>
                  </a:lnTo>
                  <a:lnTo>
                    <a:pt x="372" y="88"/>
                  </a:lnTo>
                  <a:lnTo>
                    <a:pt x="370" y="90"/>
                  </a:lnTo>
                  <a:lnTo>
                    <a:pt x="370" y="91"/>
                  </a:lnTo>
                  <a:lnTo>
                    <a:pt x="368" y="92"/>
                  </a:lnTo>
                  <a:lnTo>
                    <a:pt x="367" y="93"/>
                  </a:lnTo>
                  <a:lnTo>
                    <a:pt x="366" y="95"/>
                  </a:lnTo>
                  <a:lnTo>
                    <a:pt x="367" y="97"/>
                  </a:lnTo>
                  <a:lnTo>
                    <a:pt x="368" y="99"/>
                  </a:lnTo>
                  <a:lnTo>
                    <a:pt x="368" y="101"/>
                  </a:lnTo>
                  <a:lnTo>
                    <a:pt x="370" y="103"/>
                  </a:lnTo>
                  <a:lnTo>
                    <a:pt x="368" y="106"/>
                  </a:lnTo>
                  <a:lnTo>
                    <a:pt x="368" y="108"/>
                  </a:lnTo>
                  <a:lnTo>
                    <a:pt x="368" y="109"/>
                  </a:lnTo>
                  <a:lnTo>
                    <a:pt x="368" y="111"/>
                  </a:lnTo>
                  <a:lnTo>
                    <a:pt x="367" y="114"/>
                  </a:lnTo>
                  <a:lnTo>
                    <a:pt x="367" y="116"/>
                  </a:lnTo>
                  <a:lnTo>
                    <a:pt x="367" y="118"/>
                  </a:lnTo>
                  <a:lnTo>
                    <a:pt x="367" y="119"/>
                  </a:lnTo>
                  <a:lnTo>
                    <a:pt x="367" y="121"/>
                  </a:lnTo>
                  <a:lnTo>
                    <a:pt x="368" y="123"/>
                  </a:lnTo>
                  <a:lnTo>
                    <a:pt x="370" y="124"/>
                  </a:lnTo>
                  <a:lnTo>
                    <a:pt x="372" y="124"/>
                  </a:lnTo>
                  <a:lnTo>
                    <a:pt x="371" y="127"/>
                  </a:lnTo>
                  <a:lnTo>
                    <a:pt x="371" y="129"/>
                  </a:lnTo>
                  <a:lnTo>
                    <a:pt x="370" y="131"/>
                  </a:lnTo>
                  <a:lnTo>
                    <a:pt x="370" y="132"/>
                  </a:lnTo>
                  <a:lnTo>
                    <a:pt x="368" y="134"/>
                  </a:lnTo>
                  <a:lnTo>
                    <a:pt x="368" y="136"/>
                  </a:lnTo>
                  <a:lnTo>
                    <a:pt x="367" y="137"/>
                  </a:lnTo>
                  <a:lnTo>
                    <a:pt x="367" y="139"/>
                  </a:lnTo>
                  <a:lnTo>
                    <a:pt x="366" y="141"/>
                  </a:lnTo>
                  <a:lnTo>
                    <a:pt x="366" y="143"/>
                  </a:lnTo>
                  <a:lnTo>
                    <a:pt x="366" y="145"/>
                  </a:lnTo>
                  <a:lnTo>
                    <a:pt x="366" y="147"/>
                  </a:lnTo>
                  <a:lnTo>
                    <a:pt x="366" y="148"/>
                  </a:lnTo>
                  <a:lnTo>
                    <a:pt x="367" y="150"/>
                  </a:lnTo>
                  <a:lnTo>
                    <a:pt x="368" y="152"/>
                  </a:lnTo>
                  <a:lnTo>
                    <a:pt x="370" y="153"/>
                  </a:lnTo>
                  <a:lnTo>
                    <a:pt x="371" y="152"/>
                  </a:lnTo>
                  <a:lnTo>
                    <a:pt x="372" y="151"/>
                  </a:lnTo>
                  <a:lnTo>
                    <a:pt x="372" y="149"/>
                  </a:lnTo>
                  <a:lnTo>
                    <a:pt x="372" y="148"/>
                  </a:lnTo>
                  <a:lnTo>
                    <a:pt x="372" y="147"/>
                  </a:lnTo>
                  <a:lnTo>
                    <a:pt x="377" y="147"/>
                  </a:lnTo>
                  <a:lnTo>
                    <a:pt x="376" y="148"/>
                  </a:lnTo>
                  <a:lnTo>
                    <a:pt x="376" y="149"/>
                  </a:lnTo>
                  <a:lnTo>
                    <a:pt x="376" y="151"/>
                  </a:lnTo>
                  <a:lnTo>
                    <a:pt x="376" y="152"/>
                  </a:lnTo>
                  <a:lnTo>
                    <a:pt x="377" y="152"/>
                  </a:lnTo>
                  <a:lnTo>
                    <a:pt x="377" y="153"/>
                  </a:lnTo>
                  <a:lnTo>
                    <a:pt x="378" y="153"/>
                  </a:lnTo>
                  <a:lnTo>
                    <a:pt x="379" y="153"/>
                  </a:lnTo>
                  <a:lnTo>
                    <a:pt x="378" y="152"/>
                  </a:lnTo>
                  <a:lnTo>
                    <a:pt x="378" y="148"/>
                  </a:lnTo>
                  <a:lnTo>
                    <a:pt x="378" y="147"/>
                  </a:lnTo>
                  <a:lnTo>
                    <a:pt x="379" y="143"/>
                  </a:lnTo>
                  <a:lnTo>
                    <a:pt x="380" y="141"/>
                  </a:lnTo>
                  <a:lnTo>
                    <a:pt x="382" y="139"/>
                  </a:lnTo>
                  <a:lnTo>
                    <a:pt x="383" y="137"/>
                  </a:lnTo>
                  <a:lnTo>
                    <a:pt x="385" y="133"/>
                  </a:lnTo>
                  <a:lnTo>
                    <a:pt x="385" y="132"/>
                  </a:lnTo>
                  <a:lnTo>
                    <a:pt x="387" y="130"/>
                  </a:lnTo>
                  <a:lnTo>
                    <a:pt x="387" y="128"/>
                  </a:lnTo>
                  <a:lnTo>
                    <a:pt x="388" y="125"/>
                  </a:lnTo>
                  <a:lnTo>
                    <a:pt x="388" y="123"/>
                  </a:lnTo>
                  <a:lnTo>
                    <a:pt x="388" y="120"/>
                  </a:lnTo>
                  <a:lnTo>
                    <a:pt x="386" y="118"/>
                  </a:lnTo>
                  <a:lnTo>
                    <a:pt x="384" y="114"/>
                  </a:lnTo>
                  <a:lnTo>
                    <a:pt x="384" y="113"/>
                  </a:lnTo>
                  <a:lnTo>
                    <a:pt x="384" y="111"/>
                  </a:lnTo>
                  <a:lnTo>
                    <a:pt x="384" y="109"/>
                  </a:lnTo>
                  <a:lnTo>
                    <a:pt x="385" y="106"/>
                  </a:lnTo>
                  <a:lnTo>
                    <a:pt x="385" y="105"/>
                  </a:lnTo>
                  <a:lnTo>
                    <a:pt x="386" y="103"/>
                  </a:lnTo>
                  <a:lnTo>
                    <a:pt x="386" y="101"/>
                  </a:lnTo>
                  <a:lnTo>
                    <a:pt x="388" y="98"/>
                  </a:lnTo>
                  <a:lnTo>
                    <a:pt x="388" y="96"/>
                  </a:lnTo>
                  <a:lnTo>
                    <a:pt x="390" y="95"/>
                  </a:lnTo>
                  <a:lnTo>
                    <a:pt x="390" y="93"/>
                  </a:lnTo>
                  <a:lnTo>
                    <a:pt x="392" y="91"/>
                  </a:lnTo>
                  <a:lnTo>
                    <a:pt x="393" y="89"/>
                  </a:lnTo>
                  <a:lnTo>
                    <a:pt x="395" y="87"/>
                  </a:lnTo>
                  <a:lnTo>
                    <a:pt x="396" y="86"/>
                  </a:lnTo>
                  <a:lnTo>
                    <a:pt x="398" y="82"/>
                  </a:lnTo>
                  <a:lnTo>
                    <a:pt x="398" y="79"/>
                  </a:lnTo>
                  <a:lnTo>
                    <a:pt x="399" y="75"/>
                  </a:lnTo>
                  <a:lnTo>
                    <a:pt x="399" y="72"/>
                  </a:lnTo>
                  <a:lnTo>
                    <a:pt x="400" y="68"/>
                  </a:lnTo>
                  <a:lnTo>
                    <a:pt x="400" y="65"/>
                  </a:lnTo>
                  <a:lnTo>
                    <a:pt x="402" y="62"/>
                  </a:lnTo>
                  <a:lnTo>
                    <a:pt x="402" y="58"/>
                  </a:lnTo>
                  <a:lnTo>
                    <a:pt x="404" y="55"/>
                  </a:lnTo>
                  <a:lnTo>
                    <a:pt x="404" y="52"/>
                  </a:lnTo>
                  <a:lnTo>
                    <a:pt x="406" y="48"/>
                  </a:lnTo>
                  <a:lnTo>
                    <a:pt x="407" y="45"/>
                  </a:lnTo>
                  <a:lnTo>
                    <a:pt x="408" y="42"/>
                  </a:lnTo>
                  <a:lnTo>
                    <a:pt x="410" y="39"/>
                  </a:lnTo>
                  <a:lnTo>
                    <a:pt x="412" y="35"/>
                  </a:lnTo>
                  <a:lnTo>
                    <a:pt x="414" y="32"/>
                  </a:lnTo>
                  <a:lnTo>
                    <a:pt x="417" y="29"/>
                  </a:lnTo>
                  <a:lnTo>
                    <a:pt x="424" y="29"/>
                  </a:lnTo>
                  <a:lnTo>
                    <a:pt x="423" y="32"/>
                  </a:lnTo>
                  <a:lnTo>
                    <a:pt x="423" y="35"/>
                  </a:lnTo>
                  <a:lnTo>
                    <a:pt x="423" y="38"/>
                  </a:lnTo>
                  <a:lnTo>
                    <a:pt x="424" y="40"/>
                  </a:lnTo>
                  <a:lnTo>
                    <a:pt x="424" y="43"/>
                  </a:lnTo>
                  <a:lnTo>
                    <a:pt x="424" y="45"/>
                  </a:lnTo>
                  <a:lnTo>
                    <a:pt x="424" y="48"/>
                  </a:lnTo>
                  <a:lnTo>
                    <a:pt x="426" y="50"/>
                  </a:lnTo>
                  <a:lnTo>
                    <a:pt x="425" y="54"/>
                  </a:lnTo>
                  <a:lnTo>
                    <a:pt x="425" y="55"/>
                  </a:lnTo>
                  <a:lnTo>
                    <a:pt x="425" y="58"/>
                  </a:lnTo>
                  <a:lnTo>
                    <a:pt x="425" y="60"/>
                  </a:lnTo>
                  <a:lnTo>
                    <a:pt x="423" y="62"/>
                  </a:lnTo>
                  <a:lnTo>
                    <a:pt x="423" y="64"/>
                  </a:lnTo>
                  <a:lnTo>
                    <a:pt x="421" y="66"/>
                  </a:lnTo>
                  <a:lnTo>
                    <a:pt x="419" y="67"/>
                  </a:lnTo>
                  <a:lnTo>
                    <a:pt x="419" y="69"/>
                  </a:lnTo>
                  <a:lnTo>
                    <a:pt x="419" y="70"/>
                  </a:lnTo>
                  <a:lnTo>
                    <a:pt x="420" y="70"/>
                  </a:lnTo>
                  <a:lnTo>
                    <a:pt x="421" y="70"/>
                  </a:lnTo>
                  <a:lnTo>
                    <a:pt x="423" y="70"/>
                  </a:lnTo>
                  <a:lnTo>
                    <a:pt x="425" y="70"/>
                  </a:lnTo>
                  <a:lnTo>
                    <a:pt x="426" y="70"/>
                  </a:lnTo>
                  <a:lnTo>
                    <a:pt x="428" y="70"/>
                  </a:lnTo>
                  <a:lnTo>
                    <a:pt x="428" y="73"/>
                  </a:lnTo>
                  <a:lnTo>
                    <a:pt x="428" y="75"/>
                  </a:lnTo>
                  <a:lnTo>
                    <a:pt x="428" y="76"/>
                  </a:lnTo>
                  <a:lnTo>
                    <a:pt x="430" y="78"/>
                  </a:lnTo>
                  <a:lnTo>
                    <a:pt x="430" y="80"/>
                  </a:lnTo>
                  <a:lnTo>
                    <a:pt x="430" y="82"/>
                  </a:lnTo>
                  <a:lnTo>
                    <a:pt x="430" y="83"/>
                  </a:lnTo>
                  <a:lnTo>
                    <a:pt x="431" y="85"/>
                  </a:lnTo>
                  <a:lnTo>
                    <a:pt x="431" y="87"/>
                  </a:lnTo>
                  <a:lnTo>
                    <a:pt x="431" y="89"/>
                  </a:lnTo>
                  <a:lnTo>
                    <a:pt x="431" y="91"/>
                  </a:lnTo>
                  <a:lnTo>
                    <a:pt x="433" y="92"/>
                  </a:lnTo>
                  <a:lnTo>
                    <a:pt x="433" y="94"/>
                  </a:lnTo>
                  <a:lnTo>
                    <a:pt x="434" y="96"/>
                  </a:lnTo>
                  <a:lnTo>
                    <a:pt x="434" y="97"/>
                  </a:lnTo>
                  <a:lnTo>
                    <a:pt x="435" y="99"/>
                  </a:lnTo>
                  <a:lnTo>
                    <a:pt x="435" y="98"/>
                  </a:lnTo>
                  <a:lnTo>
                    <a:pt x="436" y="96"/>
                  </a:lnTo>
                  <a:lnTo>
                    <a:pt x="436" y="95"/>
                  </a:lnTo>
                  <a:lnTo>
                    <a:pt x="438" y="93"/>
                  </a:lnTo>
                  <a:lnTo>
                    <a:pt x="440" y="92"/>
                  </a:lnTo>
                  <a:lnTo>
                    <a:pt x="442" y="91"/>
                  </a:lnTo>
                  <a:lnTo>
                    <a:pt x="443" y="89"/>
                  </a:lnTo>
                  <a:lnTo>
                    <a:pt x="445" y="88"/>
                  </a:lnTo>
                  <a:lnTo>
                    <a:pt x="446" y="87"/>
                  </a:lnTo>
                  <a:lnTo>
                    <a:pt x="447" y="86"/>
                  </a:lnTo>
                  <a:lnTo>
                    <a:pt x="447" y="84"/>
                  </a:lnTo>
                  <a:lnTo>
                    <a:pt x="448" y="83"/>
                  </a:lnTo>
                  <a:lnTo>
                    <a:pt x="447" y="81"/>
                  </a:lnTo>
                  <a:lnTo>
                    <a:pt x="447" y="78"/>
                  </a:lnTo>
                  <a:lnTo>
                    <a:pt x="447" y="70"/>
                  </a:lnTo>
                  <a:lnTo>
                    <a:pt x="448" y="70"/>
                  </a:lnTo>
                  <a:lnTo>
                    <a:pt x="450" y="70"/>
                  </a:lnTo>
                  <a:lnTo>
                    <a:pt x="452" y="70"/>
                  </a:lnTo>
                  <a:lnTo>
                    <a:pt x="452" y="69"/>
                  </a:lnTo>
                  <a:lnTo>
                    <a:pt x="453" y="67"/>
                  </a:lnTo>
                  <a:lnTo>
                    <a:pt x="451" y="68"/>
                  </a:lnTo>
                  <a:lnTo>
                    <a:pt x="450" y="68"/>
                  </a:lnTo>
                  <a:lnTo>
                    <a:pt x="449" y="68"/>
                  </a:lnTo>
                  <a:lnTo>
                    <a:pt x="449" y="67"/>
                  </a:lnTo>
                  <a:lnTo>
                    <a:pt x="448" y="67"/>
                  </a:lnTo>
                  <a:lnTo>
                    <a:pt x="448" y="65"/>
                  </a:lnTo>
                  <a:lnTo>
                    <a:pt x="448" y="64"/>
                  </a:lnTo>
                  <a:lnTo>
                    <a:pt x="448" y="62"/>
                  </a:lnTo>
                  <a:lnTo>
                    <a:pt x="448" y="60"/>
                  </a:lnTo>
                  <a:lnTo>
                    <a:pt x="448" y="58"/>
                  </a:lnTo>
                  <a:lnTo>
                    <a:pt x="446" y="58"/>
                  </a:lnTo>
                  <a:lnTo>
                    <a:pt x="445" y="58"/>
                  </a:lnTo>
                  <a:lnTo>
                    <a:pt x="444" y="56"/>
                  </a:lnTo>
                  <a:lnTo>
                    <a:pt x="444" y="50"/>
                  </a:lnTo>
                  <a:lnTo>
                    <a:pt x="446" y="51"/>
                  </a:lnTo>
                  <a:lnTo>
                    <a:pt x="448" y="51"/>
                  </a:lnTo>
                  <a:lnTo>
                    <a:pt x="449" y="51"/>
                  </a:lnTo>
                  <a:lnTo>
                    <a:pt x="451" y="50"/>
                  </a:lnTo>
                  <a:lnTo>
                    <a:pt x="451" y="48"/>
                  </a:lnTo>
                  <a:lnTo>
                    <a:pt x="451" y="47"/>
                  </a:lnTo>
                  <a:lnTo>
                    <a:pt x="452" y="45"/>
                  </a:lnTo>
                  <a:lnTo>
                    <a:pt x="452" y="44"/>
                  </a:lnTo>
                  <a:lnTo>
                    <a:pt x="452" y="43"/>
                  </a:lnTo>
                  <a:lnTo>
                    <a:pt x="452" y="42"/>
                  </a:lnTo>
                  <a:lnTo>
                    <a:pt x="453" y="40"/>
                  </a:lnTo>
                  <a:lnTo>
                    <a:pt x="454" y="40"/>
                  </a:lnTo>
                  <a:lnTo>
                    <a:pt x="456" y="38"/>
                  </a:lnTo>
                  <a:lnTo>
                    <a:pt x="457" y="38"/>
                  </a:lnTo>
                  <a:lnTo>
                    <a:pt x="461" y="37"/>
                  </a:lnTo>
                  <a:lnTo>
                    <a:pt x="459" y="37"/>
                  </a:lnTo>
                  <a:lnTo>
                    <a:pt x="457" y="37"/>
                  </a:lnTo>
                  <a:lnTo>
                    <a:pt x="456" y="37"/>
                  </a:lnTo>
                  <a:lnTo>
                    <a:pt x="456" y="36"/>
                  </a:lnTo>
                  <a:lnTo>
                    <a:pt x="454" y="36"/>
                  </a:lnTo>
                  <a:lnTo>
                    <a:pt x="453" y="36"/>
                  </a:lnTo>
                  <a:lnTo>
                    <a:pt x="451" y="36"/>
                  </a:lnTo>
                  <a:lnTo>
                    <a:pt x="451" y="35"/>
                  </a:lnTo>
                  <a:lnTo>
                    <a:pt x="450" y="35"/>
                  </a:lnTo>
                  <a:lnTo>
                    <a:pt x="448" y="35"/>
                  </a:lnTo>
                  <a:lnTo>
                    <a:pt x="446" y="35"/>
                  </a:lnTo>
                  <a:lnTo>
                    <a:pt x="446" y="34"/>
                  </a:lnTo>
                  <a:lnTo>
                    <a:pt x="444" y="34"/>
                  </a:lnTo>
                  <a:lnTo>
                    <a:pt x="443" y="34"/>
                  </a:lnTo>
                  <a:lnTo>
                    <a:pt x="442" y="34"/>
                  </a:lnTo>
                  <a:lnTo>
                    <a:pt x="442" y="33"/>
                  </a:lnTo>
                  <a:lnTo>
                    <a:pt x="441" y="32"/>
                  </a:lnTo>
                  <a:lnTo>
                    <a:pt x="441" y="30"/>
                  </a:lnTo>
                  <a:lnTo>
                    <a:pt x="441" y="28"/>
                  </a:lnTo>
                  <a:lnTo>
                    <a:pt x="441" y="26"/>
                  </a:lnTo>
                  <a:lnTo>
                    <a:pt x="441" y="25"/>
                  </a:lnTo>
                  <a:lnTo>
                    <a:pt x="441" y="24"/>
                  </a:lnTo>
                  <a:lnTo>
                    <a:pt x="441" y="22"/>
                  </a:lnTo>
                  <a:lnTo>
                    <a:pt x="443" y="20"/>
                  </a:lnTo>
                  <a:lnTo>
                    <a:pt x="444" y="19"/>
                  </a:lnTo>
                  <a:lnTo>
                    <a:pt x="446" y="17"/>
                  </a:lnTo>
                  <a:lnTo>
                    <a:pt x="448" y="17"/>
                  </a:lnTo>
                  <a:lnTo>
                    <a:pt x="450" y="16"/>
                  </a:lnTo>
                  <a:lnTo>
                    <a:pt x="451" y="16"/>
                  </a:lnTo>
                  <a:lnTo>
                    <a:pt x="453" y="15"/>
                  </a:lnTo>
                  <a:lnTo>
                    <a:pt x="456" y="13"/>
                  </a:lnTo>
                  <a:lnTo>
                    <a:pt x="454" y="13"/>
                  </a:lnTo>
                  <a:lnTo>
                    <a:pt x="453" y="13"/>
                  </a:lnTo>
                  <a:lnTo>
                    <a:pt x="453" y="12"/>
                  </a:lnTo>
                  <a:lnTo>
                    <a:pt x="453" y="11"/>
                  </a:lnTo>
                  <a:lnTo>
                    <a:pt x="453" y="9"/>
                  </a:lnTo>
                  <a:lnTo>
                    <a:pt x="453" y="7"/>
                  </a:lnTo>
                  <a:lnTo>
                    <a:pt x="453" y="6"/>
                  </a:lnTo>
                  <a:lnTo>
                    <a:pt x="453" y="4"/>
                  </a:lnTo>
                  <a:lnTo>
                    <a:pt x="453" y="2"/>
                  </a:lnTo>
                  <a:lnTo>
                    <a:pt x="453" y="3"/>
                  </a:lnTo>
                  <a:lnTo>
                    <a:pt x="455" y="3"/>
                  </a:lnTo>
                  <a:lnTo>
                    <a:pt x="457" y="3"/>
                  </a:lnTo>
                  <a:lnTo>
                    <a:pt x="459" y="3"/>
                  </a:lnTo>
                  <a:lnTo>
                    <a:pt x="460" y="3"/>
                  </a:lnTo>
                  <a:lnTo>
                    <a:pt x="462" y="3"/>
                  </a:lnTo>
                  <a:lnTo>
                    <a:pt x="462" y="4"/>
                  </a:lnTo>
                  <a:lnTo>
                    <a:pt x="464" y="4"/>
                  </a:lnTo>
                  <a:lnTo>
                    <a:pt x="465" y="4"/>
                  </a:lnTo>
                  <a:lnTo>
                    <a:pt x="465" y="6"/>
                  </a:lnTo>
                  <a:lnTo>
                    <a:pt x="467" y="6"/>
                  </a:lnTo>
                  <a:lnTo>
                    <a:pt x="468" y="7"/>
                  </a:lnTo>
                  <a:lnTo>
                    <a:pt x="469" y="7"/>
                  </a:lnTo>
                  <a:lnTo>
                    <a:pt x="469" y="6"/>
                  </a:lnTo>
                  <a:lnTo>
                    <a:pt x="471" y="4"/>
                  </a:lnTo>
                  <a:lnTo>
                    <a:pt x="473" y="3"/>
                  </a:lnTo>
                  <a:lnTo>
                    <a:pt x="475" y="2"/>
                  </a:lnTo>
                  <a:lnTo>
                    <a:pt x="477" y="2"/>
                  </a:lnTo>
                  <a:lnTo>
                    <a:pt x="478" y="2"/>
                  </a:lnTo>
                  <a:lnTo>
                    <a:pt x="480" y="1"/>
                  </a:lnTo>
                  <a:lnTo>
                    <a:pt x="482" y="1"/>
                  </a:lnTo>
                  <a:lnTo>
                    <a:pt x="484" y="1"/>
                  </a:lnTo>
                  <a:lnTo>
                    <a:pt x="485"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6">
              <a:extLst>
                <a:ext uri="{FF2B5EF4-FFF2-40B4-BE49-F238E27FC236}">
                  <a16:creationId xmlns:a16="http://schemas.microsoft.com/office/drawing/2014/main" id="{17DB2C3B-7DC1-9E9A-B8AB-7E89E281FCFE}"/>
                </a:ext>
              </a:extLst>
            </p:cNvPr>
            <p:cNvSpPr>
              <a:spLocks/>
            </p:cNvSpPr>
            <p:nvPr/>
          </p:nvSpPr>
          <p:spPr bwMode="auto">
            <a:xfrm>
              <a:off x="5879" y="2878"/>
              <a:ext cx="42" cy="35"/>
            </a:xfrm>
            <a:custGeom>
              <a:avLst/>
              <a:gdLst>
                <a:gd name="T0" fmla="*/ 33 w 42"/>
                <a:gd name="T1" fmla="*/ 6 h 35"/>
                <a:gd name="T2" fmla="*/ 33 w 42"/>
                <a:gd name="T3" fmla="*/ 8 h 35"/>
                <a:gd name="T4" fmla="*/ 33 w 42"/>
                <a:gd name="T5" fmla="*/ 10 h 35"/>
                <a:gd name="T6" fmla="*/ 33 w 42"/>
                <a:gd name="T7" fmla="*/ 10 h 35"/>
                <a:gd name="T8" fmla="*/ 33 w 42"/>
                <a:gd name="T9" fmla="*/ 11 h 35"/>
                <a:gd name="T10" fmla="*/ 33 w 42"/>
                <a:gd name="T11" fmla="*/ 12 h 35"/>
                <a:gd name="T12" fmla="*/ 33 w 42"/>
                <a:gd name="T13" fmla="*/ 13 h 35"/>
                <a:gd name="T14" fmla="*/ 34 w 42"/>
                <a:gd name="T15" fmla="*/ 13 h 35"/>
                <a:gd name="T16" fmla="*/ 41 w 42"/>
                <a:gd name="T17" fmla="*/ 13 h 35"/>
                <a:gd name="T18" fmla="*/ 41 w 42"/>
                <a:gd name="T19" fmla="*/ 19 h 35"/>
                <a:gd name="T20" fmla="*/ 40 w 42"/>
                <a:gd name="T21" fmla="*/ 21 h 35"/>
                <a:gd name="T22" fmla="*/ 37 w 42"/>
                <a:gd name="T23" fmla="*/ 22 h 35"/>
                <a:gd name="T24" fmla="*/ 34 w 42"/>
                <a:gd name="T25" fmla="*/ 22 h 35"/>
                <a:gd name="T26" fmla="*/ 31 w 42"/>
                <a:gd name="T27" fmla="*/ 24 h 35"/>
                <a:gd name="T28" fmla="*/ 29 w 42"/>
                <a:gd name="T29" fmla="*/ 25 h 35"/>
                <a:gd name="T30" fmla="*/ 27 w 42"/>
                <a:gd name="T31" fmla="*/ 29 h 35"/>
                <a:gd name="T32" fmla="*/ 29 w 42"/>
                <a:gd name="T33" fmla="*/ 34 h 35"/>
                <a:gd name="T34" fmla="*/ 14 w 42"/>
                <a:gd name="T35" fmla="*/ 28 h 35"/>
                <a:gd name="T36" fmla="*/ 14 w 42"/>
                <a:gd name="T37" fmla="*/ 28 h 35"/>
                <a:gd name="T38" fmla="*/ 13 w 42"/>
                <a:gd name="T39" fmla="*/ 27 h 35"/>
                <a:gd name="T40" fmla="*/ 13 w 42"/>
                <a:gd name="T41" fmla="*/ 27 h 35"/>
                <a:gd name="T42" fmla="*/ 11 w 42"/>
                <a:gd name="T43" fmla="*/ 25 h 35"/>
                <a:gd name="T44" fmla="*/ 11 w 42"/>
                <a:gd name="T45" fmla="*/ 25 h 35"/>
                <a:gd name="T46" fmla="*/ 10 w 42"/>
                <a:gd name="T47" fmla="*/ 24 h 35"/>
                <a:gd name="T48" fmla="*/ 10 w 42"/>
                <a:gd name="T49" fmla="*/ 24 h 35"/>
                <a:gd name="T50" fmla="*/ 8 w 42"/>
                <a:gd name="T51" fmla="*/ 24 h 35"/>
                <a:gd name="T52" fmla="*/ 8 w 42"/>
                <a:gd name="T53" fmla="*/ 24 h 35"/>
                <a:gd name="T54" fmla="*/ 6 w 42"/>
                <a:gd name="T55" fmla="*/ 24 h 35"/>
                <a:gd name="T56" fmla="*/ 6 w 42"/>
                <a:gd name="T57" fmla="*/ 24 h 35"/>
                <a:gd name="T58" fmla="*/ 5 w 42"/>
                <a:gd name="T59" fmla="*/ 24 h 35"/>
                <a:gd name="T60" fmla="*/ 5 w 42"/>
                <a:gd name="T61" fmla="*/ 24 h 35"/>
                <a:gd name="T62" fmla="*/ 4 w 42"/>
                <a:gd name="T63" fmla="*/ 24 h 35"/>
                <a:gd name="T64" fmla="*/ 4 w 42"/>
                <a:gd name="T65" fmla="*/ 24 h 35"/>
                <a:gd name="T66" fmla="*/ 2 w 42"/>
                <a:gd name="T67" fmla="*/ 24 h 35"/>
                <a:gd name="T68" fmla="*/ 0 w 42"/>
                <a:gd name="T69" fmla="*/ 24 h 35"/>
                <a:gd name="T70" fmla="*/ 0 w 42"/>
                <a:gd name="T71" fmla="*/ 22 h 35"/>
                <a:gd name="T72" fmla="*/ 0 w 42"/>
                <a:gd name="T73" fmla="*/ 21 h 35"/>
                <a:gd name="T74" fmla="*/ 1 w 42"/>
                <a:gd name="T75" fmla="*/ 19 h 35"/>
                <a:gd name="T76" fmla="*/ 1 w 42"/>
                <a:gd name="T77" fmla="*/ 18 h 35"/>
                <a:gd name="T78" fmla="*/ 2 w 42"/>
                <a:gd name="T79" fmla="*/ 16 h 35"/>
                <a:gd name="T80" fmla="*/ 2 w 42"/>
                <a:gd name="T81" fmla="*/ 15 h 35"/>
                <a:gd name="T82" fmla="*/ 14 w 42"/>
                <a:gd name="T83" fmla="*/ 7 h 35"/>
                <a:gd name="T84" fmla="*/ 13 w 42"/>
                <a:gd name="T85" fmla="*/ 7 h 35"/>
                <a:gd name="T86" fmla="*/ 12 w 42"/>
                <a:gd name="T87" fmla="*/ 6 h 35"/>
                <a:gd name="T88" fmla="*/ 10 w 42"/>
                <a:gd name="T89" fmla="*/ 6 h 35"/>
                <a:gd name="T90" fmla="*/ 10 w 42"/>
                <a:gd name="T91" fmla="*/ 5 h 35"/>
                <a:gd name="T92" fmla="*/ 9 w 42"/>
                <a:gd name="T93" fmla="*/ 5 h 35"/>
                <a:gd name="T94" fmla="*/ 9 w 42"/>
                <a:gd name="T95" fmla="*/ 3 h 35"/>
                <a:gd name="T96" fmla="*/ 9 w 42"/>
                <a:gd name="T97" fmla="*/ 2 h 35"/>
                <a:gd name="T98" fmla="*/ 10 w 42"/>
                <a:gd name="T99" fmla="*/ 0 h 35"/>
                <a:gd name="T100" fmla="*/ 12 w 42"/>
                <a:gd name="T101" fmla="*/ 1 h 35"/>
                <a:gd name="T102" fmla="*/ 15 w 42"/>
                <a:gd name="T103" fmla="*/ 1 h 35"/>
                <a:gd name="T104" fmla="*/ 18 w 42"/>
                <a:gd name="T105" fmla="*/ 1 h 35"/>
                <a:gd name="T106" fmla="*/ 22 w 42"/>
                <a:gd name="T107" fmla="*/ 1 h 35"/>
                <a:gd name="T108" fmla="*/ 23 w 42"/>
                <a:gd name="T109" fmla="*/ 3 h 35"/>
                <a:gd name="T110" fmla="*/ 27 w 42"/>
                <a:gd name="T111" fmla="*/ 3 h 35"/>
                <a:gd name="T112" fmla="*/ 30 w 42"/>
                <a:gd name="T113" fmla="*/ 5 h 35"/>
                <a:gd name="T114" fmla="*/ 33 w 42"/>
                <a:gd name="T115" fmla="*/ 5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35"/>
                <a:gd name="T176" fmla="*/ 42 w 42"/>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35">
                  <a:moveTo>
                    <a:pt x="33" y="5"/>
                  </a:moveTo>
                  <a:lnTo>
                    <a:pt x="33" y="6"/>
                  </a:lnTo>
                  <a:lnTo>
                    <a:pt x="33" y="8"/>
                  </a:lnTo>
                  <a:lnTo>
                    <a:pt x="33" y="10"/>
                  </a:lnTo>
                  <a:lnTo>
                    <a:pt x="33" y="11"/>
                  </a:lnTo>
                  <a:lnTo>
                    <a:pt x="33" y="12"/>
                  </a:lnTo>
                  <a:lnTo>
                    <a:pt x="33" y="13"/>
                  </a:lnTo>
                  <a:lnTo>
                    <a:pt x="34" y="13"/>
                  </a:lnTo>
                  <a:lnTo>
                    <a:pt x="36" y="13"/>
                  </a:lnTo>
                  <a:lnTo>
                    <a:pt x="41" y="13"/>
                  </a:lnTo>
                  <a:lnTo>
                    <a:pt x="41" y="16"/>
                  </a:lnTo>
                  <a:lnTo>
                    <a:pt x="41" y="19"/>
                  </a:lnTo>
                  <a:lnTo>
                    <a:pt x="40" y="20"/>
                  </a:lnTo>
                  <a:lnTo>
                    <a:pt x="40" y="21"/>
                  </a:lnTo>
                  <a:lnTo>
                    <a:pt x="38" y="22"/>
                  </a:lnTo>
                  <a:lnTo>
                    <a:pt x="37" y="22"/>
                  </a:lnTo>
                  <a:lnTo>
                    <a:pt x="35" y="22"/>
                  </a:lnTo>
                  <a:lnTo>
                    <a:pt x="34" y="22"/>
                  </a:lnTo>
                  <a:lnTo>
                    <a:pt x="33" y="24"/>
                  </a:lnTo>
                  <a:lnTo>
                    <a:pt x="31" y="24"/>
                  </a:lnTo>
                  <a:lnTo>
                    <a:pt x="29" y="25"/>
                  </a:lnTo>
                  <a:lnTo>
                    <a:pt x="27" y="27"/>
                  </a:lnTo>
                  <a:lnTo>
                    <a:pt x="27" y="29"/>
                  </a:lnTo>
                  <a:lnTo>
                    <a:pt x="27" y="32"/>
                  </a:lnTo>
                  <a:lnTo>
                    <a:pt x="29" y="34"/>
                  </a:lnTo>
                  <a:lnTo>
                    <a:pt x="14" y="28"/>
                  </a:lnTo>
                  <a:lnTo>
                    <a:pt x="14" y="27"/>
                  </a:lnTo>
                  <a:lnTo>
                    <a:pt x="13" y="27"/>
                  </a:lnTo>
                  <a:lnTo>
                    <a:pt x="13" y="25"/>
                  </a:lnTo>
                  <a:lnTo>
                    <a:pt x="11" y="25"/>
                  </a:lnTo>
                  <a:lnTo>
                    <a:pt x="11" y="24"/>
                  </a:lnTo>
                  <a:lnTo>
                    <a:pt x="10" y="24"/>
                  </a:lnTo>
                  <a:lnTo>
                    <a:pt x="10" y="22"/>
                  </a:lnTo>
                  <a:lnTo>
                    <a:pt x="8" y="24"/>
                  </a:lnTo>
                  <a:lnTo>
                    <a:pt x="6" y="24"/>
                  </a:lnTo>
                  <a:lnTo>
                    <a:pt x="5" y="24"/>
                  </a:lnTo>
                  <a:lnTo>
                    <a:pt x="4" y="24"/>
                  </a:lnTo>
                  <a:lnTo>
                    <a:pt x="2" y="24"/>
                  </a:lnTo>
                  <a:lnTo>
                    <a:pt x="1" y="24"/>
                  </a:lnTo>
                  <a:lnTo>
                    <a:pt x="0" y="24"/>
                  </a:lnTo>
                  <a:lnTo>
                    <a:pt x="0" y="22"/>
                  </a:lnTo>
                  <a:lnTo>
                    <a:pt x="0" y="21"/>
                  </a:lnTo>
                  <a:lnTo>
                    <a:pt x="1" y="19"/>
                  </a:lnTo>
                  <a:lnTo>
                    <a:pt x="1" y="18"/>
                  </a:lnTo>
                  <a:lnTo>
                    <a:pt x="2" y="16"/>
                  </a:lnTo>
                  <a:lnTo>
                    <a:pt x="2" y="15"/>
                  </a:lnTo>
                  <a:lnTo>
                    <a:pt x="4" y="13"/>
                  </a:lnTo>
                  <a:lnTo>
                    <a:pt x="14" y="7"/>
                  </a:lnTo>
                  <a:lnTo>
                    <a:pt x="13" y="7"/>
                  </a:lnTo>
                  <a:lnTo>
                    <a:pt x="12" y="7"/>
                  </a:lnTo>
                  <a:lnTo>
                    <a:pt x="12" y="6"/>
                  </a:lnTo>
                  <a:lnTo>
                    <a:pt x="10" y="6"/>
                  </a:lnTo>
                  <a:lnTo>
                    <a:pt x="10" y="5"/>
                  </a:lnTo>
                  <a:lnTo>
                    <a:pt x="9" y="5"/>
                  </a:lnTo>
                  <a:lnTo>
                    <a:pt x="9" y="3"/>
                  </a:lnTo>
                  <a:lnTo>
                    <a:pt x="9" y="2"/>
                  </a:lnTo>
                  <a:lnTo>
                    <a:pt x="10" y="0"/>
                  </a:lnTo>
                  <a:lnTo>
                    <a:pt x="10" y="1"/>
                  </a:lnTo>
                  <a:lnTo>
                    <a:pt x="12" y="1"/>
                  </a:lnTo>
                  <a:lnTo>
                    <a:pt x="14" y="1"/>
                  </a:lnTo>
                  <a:lnTo>
                    <a:pt x="15" y="1"/>
                  </a:lnTo>
                  <a:lnTo>
                    <a:pt x="17" y="1"/>
                  </a:lnTo>
                  <a:lnTo>
                    <a:pt x="18" y="1"/>
                  </a:lnTo>
                  <a:lnTo>
                    <a:pt x="20" y="1"/>
                  </a:lnTo>
                  <a:lnTo>
                    <a:pt x="22" y="1"/>
                  </a:lnTo>
                  <a:lnTo>
                    <a:pt x="22" y="3"/>
                  </a:lnTo>
                  <a:lnTo>
                    <a:pt x="23" y="3"/>
                  </a:lnTo>
                  <a:lnTo>
                    <a:pt x="25" y="3"/>
                  </a:lnTo>
                  <a:lnTo>
                    <a:pt x="27" y="3"/>
                  </a:lnTo>
                  <a:lnTo>
                    <a:pt x="28" y="5"/>
                  </a:lnTo>
                  <a:lnTo>
                    <a:pt x="30" y="5"/>
                  </a:lnTo>
                  <a:lnTo>
                    <a:pt x="31" y="5"/>
                  </a:lnTo>
                  <a:lnTo>
                    <a:pt x="33" y="5"/>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7">
              <a:extLst>
                <a:ext uri="{FF2B5EF4-FFF2-40B4-BE49-F238E27FC236}">
                  <a16:creationId xmlns:a16="http://schemas.microsoft.com/office/drawing/2014/main" id="{2BD8247C-BAAA-3863-C8AC-B32196364EA3}"/>
                </a:ext>
              </a:extLst>
            </p:cNvPr>
            <p:cNvSpPr>
              <a:spLocks/>
            </p:cNvSpPr>
            <p:nvPr/>
          </p:nvSpPr>
          <p:spPr bwMode="auto">
            <a:xfrm>
              <a:off x="6113" y="2906"/>
              <a:ext cx="7" cy="6"/>
            </a:xfrm>
            <a:custGeom>
              <a:avLst/>
              <a:gdLst>
                <a:gd name="T0" fmla="*/ 0 w 7"/>
                <a:gd name="T1" fmla="*/ 0 h 6"/>
                <a:gd name="T2" fmla="*/ 6 w 7"/>
                <a:gd name="T3" fmla="*/ 5 h 6"/>
                <a:gd name="T4" fmla="*/ 0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6" y="5"/>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8">
              <a:extLst>
                <a:ext uri="{FF2B5EF4-FFF2-40B4-BE49-F238E27FC236}">
                  <a16:creationId xmlns:a16="http://schemas.microsoft.com/office/drawing/2014/main" id="{CDBB6435-6B4C-ACC2-403E-2F8C03E8AD3A}"/>
                </a:ext>
              </a:extLst>
            </p:cNvPr>
            <p:cNvSpPr>
              <a:spLocks/>
            </p:cNvSpPr>
            <p:nvPr/>
          </p:nvSpPr>
          <p:spPr bwMode="auto">
            <a:xfrm>
              <a:off x="5908" y="2912"/>
              <a:ext cx="3" cy="6"/>
            </a:xfrm>
            <a:custGeom>
              <a:avLst/>
              <a:gdLst>
                <a:gd name="T0" fmla="*/ 0 w 3"/>
                <a:gd name="T1" fmla="*/ 0 h 6"/>
                <a:gd name="T2" fmla="*/ 2 w 3"/>
                <a:gd name="T3" fmla="*/ 5 h 6"/>
                <a:gd name="T4" fmla="*/ 0 w 3"/>
                <a:gd name="T5" fmla="*/ 0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2" y="5"/>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9">
              <a:extLst>
                <a:ext uri="{FF2B5EF4-FFF2-40B4-BE49-F238E27FC236}">
                  <a16:creationId xmlns:a16="http://schemas.microsoft.com/office/drawing/2014/main" id="{69CEE868-47FD-7690-1945-041C967B83AE}"/>
                </a:ext>
              </a:extLst>
            </p:cNvPr>
            <p:cNvSpPr>
              <a:spLocks/>
            </p:cNvSpPr>
            <p:nvPr/>
          </p:nvSpPr>
          <p:spPr bwMode="auto">
            <a:xfrm>
              <a:off x="5746" y="2936"/>
              <a:ext cx="63" cy="61"/>
            </a:xfrm>
            <a:custGeom>
              <a:avLst/>
              <a:gdLst>
                <a:gd name="T0" fmla="*/ 58 w 63"/>
                <a:gd name="T1" fmla="*/ 21 h 61"/>
                <a:gd name="T2" fmla="*/ 54 w 63"/>
                <a:gd name="T3" fmla="*/ 26 h 61"/>
                <a:gd name="T4" fmla="*/ 54 w 63"/>
                <a:gd name="T5" fmla="*/ 31 h 61"/>
                <a:gd name="T6" fmla="*/ 52 w 63"/>
                <a:gd name="T7" fmla="*/ 36 h 61"/>
                <a:gd name="T8" fmla="*/ 49 w 63"/>
                <a:gd name="T9" fmla="*/ 41 h 61"/>
                <a:gd name="T10" fmla="*/ 44 w 63"/>
                <a:gd name="T11" fmla="*/ 46 h 61"/>
                <a:gd name="T12" fmla="*/ 41 w 63"/>
                <a:gd name="T13" fmla="*/ 51 h 61"/>
                <a:gd name="T14" fmla="*/ 35 w 63"/>
                <a:gd name="T15" fmla="*/ 54 h 61"/>
                <a:gd name="T16" fmla="*/ 29 w 63"/>
                <a:gd name="T17" fmla="*/ 56 h 61"/>
                <a:gd name="T18" fmla="*/ 23 w 63"/>
                <a:gd name="T19" fmla="*/ 58 h 61"/>
                <a:gd name="T20" fmla="*/ 19 w 63"/>
                <a:gd name="T21" fmla="*/ 60 h 61"/>
                <a:gd name="T22" fmla="*/ 9 w 63"/>
                <a:gd name="T23" fmla="*/ 60 h 61"/>
                <a:gd name="T24" fmla="*/ 9 w 63"/>
                <a:gd name="T25" fmla="*/ 58 h 61"/>
                <a:gd name="T26" fmla="*/ 9 w 63"/>
                <a:gd name="T27" fmla="*/ 55 h 61"/>
                <a:gd name="T28" fmla="*/ 9 w 63"/>
                <a:gd name="T29" fmla="*/ 54 h 61"/>
                <a:gd name="T30" fmla="*/ 10 w 63"/>
                <a:gd name="T31" fmla="*/ 51 h 61"/>
                <a:gd name="T32" fmla="*/ 10 w 63"/>
                <a:gd name="T33" fmla="*/ 49 h 61"/>
                <a:gd name="T34" fmla="*/ 7 w 63"/>
                <a:gd name="T35" fmla="*/ 48 h 61"/>
                <a:gd name="T36" fmla="*/ 4 w 63"/>
                <a:gd name="T37" fmla="*/ 48 h 61"/>
                <a:gd name="T38" fmla="*/ 2 w 63"/>
                <a:gd name="T39" fmla="*/ 47 h 61"/>
                <a:gd name="T40" fmla="*/ 0 w 63"/>
                <a:gd name="T41" fmla="*/ 46 h 61"/>
                <a:gd name="T42" fmla="*/ 0 w 63"/>
                <a:gd name="T43" fmla="*/ 41 h 61"/>
                <a:gd name="T44" fmla="*/ 2 w 63"/>
                <a:gd name="T45" fmla="*/ 37 h 61"/>
                <a:gd name="T46" fmla="*/ 3 w 63"/>
                <a:gd name="T47" fmla="*/ 37 h 61"/>
                <a:gd name="T48" fmla="*/ 7 w 63"/>
                <a:gd name="T49" fmla="*/ 37 h 61"/>
                <a:gd name="T50" fmla="*/ 9 w 63"/>
                <a:gd name="T51" fmla="*/ 38 h 61"/>
                <a:gd name="T52" fmla="*/ 12 w 63"/>
                <a:gd name="T53" fmla="*/ 39 h 61"/>
                <a:gd name="T54" fmla="*/ 14 w 63"/>
                <a:gd name="T55" fmla="*/ 39 h 61"/>
                <a:gd name="T56" fmla="*/ 15 w 63"/>
                <a:gd name="T57" fmla="*/ 35 h 61"/>
                <a:gd name="T58" fmla="*/ 16 w 63"/>
                <a:gd name="T59" fmla="*/ 34 h 61"/>
                <a:gd name="T60" fmla="*/ 19 w 63"/>
                <a:gd name="T61" fmla="*/ 32 h 61"/>
                <a:gd name="T62" fmla="*/ 21 w 63"/>
                <a:gd name="T63" fmla="*/ 30 h 61"/>
                <a:gd name="T64" fmla="*/ 26 w 63"/>
                <a:gd name="T65" fmla="*/ 28 h 61"/>
                <a:gd name="T66" fmla="*/ 26 w 63"/>
                <a:gd name="T67" fmla="*/ 28 h 61"/>
                <a:gd name="T68" fmla="*/ 27 w 63"/>
                <a:gd name="T69" fmla="*/ 28 h 61"/>
                <a:gd name="T70" fmla="*/ 29 w 63"/>
                <a:gd name="T71" fmla="*/ 28 h 61"/>
                <a:gd name="T72" fmla="*/ 31 w 63"/>
                <a:gd name="T73" fmla="*/ 28 h 61"/>
                <a:gd name="T74" fmla="*/ 31 w 63"/>
                <a:gd name="T75" fmla="*/ 28 h 61"/>
                <a:gd name="T76" fmla="*/ 33 w 63"/>
                <a:gd name="T77" fmla="*/ 22 h 61"/>
                <a:gd name="T78" fmla="*/ 35 w 63"/>
                <a:gd name="T79" fmla="*/ 22 h 61"/>
                <a:gd name="T80" fmla="*/ 35 w 63"/>
                <a:gd name="T81" fmla="*/ 23 h 61"/>
                <a:gd name="T82" fmla="*/ 37 w 63"/>
                <a:gd name="T83" fmla="*/ 25 h 61"/>
                <a:gd name="T84" fmla="*/ 39 w 63"/>
                <a:gd name="T85" fmla="*/ 26 h 61"/>
                <a:gd name="T86" fmla="*/ 41 w 63"/>
                <a:gd name="T87" fmla="*/ 26 h 61"/>
                <a:gd name="T88" fmla="*/ 44 w 63"/>
                <a:gd name="T89" fmla="*/ 23 h 61"/>
                <a:gd name="T90" fmla="*/ 44 w 63"/>
                <a:gd name="T91" fmla="*/ 18 h 61"/>
                <a:gd name="T92" fmla="*/ 41 w 63"/>
                <a:gd name="T93" fmla="*/ 15 h 61"/>
                <a:gd name="T94" fmla="*/ 41 w 63"/>
                <a:gd name="T95" fmla="*/ 10 h 61"/>
                <a:gd name="T96" fmla="*/ 45 w 63"/>
                <a:gd name="T97" fmla="*/ 8 h 61"/>
                <a:gd name="T98" fmla="*/ 55 w 63"/>
                <a:gd name="T99" fmla="*/ 2 h 61"/>
                <a:gd name="T100" fmla="*/ 58 w 63"/>
                <a:gd name="T101" fmla="*/ 4 h 61"/>
                <a:gd name="T102" fmla="*/ 59 w 63"/>
                <a:gd name="T103" fmla="*/ 8 h 61"/>
                <a:gd name="T104" fmla="*/ 61 w 63"/>
                <a:gd name="T105" fmla="*/ 12 h 61"/>
                <a:gd name="T106" fmla="*/ 61 w 63"/>
                <a:gd name="T107" fmla="*/ 15 h 61"/>
                <a:gd name="T108" fmla="*/ 62 w 63"/>
                <a:gd name="T109" fmla="*/ 18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61"/>
                <a:gd name="T167" fmla="*/ 63 w 63"/>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61">
                  <a:moveTo>
                    <a:pt x="62" y="18"/>
                  </a:moveTo>
                  <a:lnTo>
                    <a:pt x="59" y="20"/>
                  </a:lnTo>
                  <a:lnTo>
                    <a:pt x="58" y="21"/>
                  </a:lnTo>
                  <a:lnTo>
                    <a:pt x="56" y="23"/>
                  </a:lnTo>
                  <a:lnTo>
                    <a:pt x="56" y="25"/>
                  </a:lnTo>
                  <a:lnTo>
                    <a:pt x="54" y="26"/>
                  </a:lnTo>
                  <a:lnTo>
                    <a:pt x="54" y="28"/>
                  </a:lnTo>
                  <a:lnTo>
                    <a:pt x="54" y="30"/>
                  </a:lnTo>
                  <a:lnTo>
                    <a:pt x="54" y="31"/>
                  </a:lnTo>
                  <a:lnTo>
                    <a:pt x="52" y="33"/>
                  </a:lnTo>
                  <a:lnTo>
                    <a:pt x="52" y="34"/>
                  </a:lnTo>
                  <a:lnTo>
                    <a:pt x="52" y="36"/>
                  </a:lnTo>
                  <a:lnTo>
                    <a:pt x="52" y="38"/>
                  </a:lnTo>
                  <a:lnTo>
                    <a:pt x="50" y="39"/>
                  </a:lnTo>
                  <a:lnTo>
                    <a:pt x="49" y="41"/>
                  </a:lnTo>
                  <a:lnTo>
                    <a:pt x="47" y="43"/>
                  </a:lnTo>
                  <a:lnTo>
                    <a:pt x="46" y="43"/>
                  </a:lnTo>
                  <a:lnTo>
                    <a:pt x="44" y="46"/>
                  </a:lnTo>
                  <a:lnTo>
                    <a:pt x="43" y="48"/>
                  </a:lnTo>
                  <a:lnTo>
                    <a:pt x="41" y="49"/>
                  </a:lnTo>
                  <a:lnTo>
                    <a:pt x="41" y="51"/>
                  </a:lnTo>
                  <a:lnTo>
                    <a:pt x="39" y="52"/>
                  </a:lnTo>
                  <a:lnTo>
                    <a:pt x="37" y="53"/>
                  </a:lnTo>
                  <a:lnTo>
                    <a:pt x="35" y="54"/>
                  </a:lnTo>
                  <a:lnTo>
                    <a:pt x="34" y="54"/>
                  </a:lnTo>
                  <a:lnTo>
                    <a:pt x="30" y="56"/>
                  </a:lnTo>
                  <a:lnTo>
                    <a:pt x="29" y="56"/>
                  </a:lnTo>
                  <a:lnTo>
                    <a:pt x="27" y="57"/>
                  </a:lnTo>
                  <a:lnTo>
                    <a:pt x="25" y="57"/>
                  </a:lnTo>
                  <a:lnTo>
                    <a:pt x="23" y="58"/>
                  </a:lnTo>
                  <a:lnTo>
                    <a:pt x="22" y="58"/>
                  </a:lnTo>
                  <a:lnTo>
                    <a:pt x="20" y="60"/>
                  </a:lnTo>
                  <a:lnTo>
                    <a:pt x="19" y="60"/>
                  </a:lnTo>
                  <a:lnTo>
                    <a:pt x="10" y="60"/>
                  </a:lnTo>
                  <a:lnTo>
                    <a:pt x="9" y="60"/>
                  </a:lnTo>
                  <a:lnTo>
                    <a:pt x="9" y="58"/>
                  </a:lnTo>
                  <a:lnTo>
                    <a:pt x="9" y="57"/>
                  </a:lnTo>
                  <a:lnTo>
                    <a:pt x="9" y="55"/>
                  </a:lnTo>
                  <a:lnTo>
                    <a:pt x="9" y="54"/>
                  </a:lnTo>
                  <a:lnTo>
                    <a:pt x="9" y="52"/>
                  </a:lnTo>
                  <a:lnTo>
                    <a:pt x="10" y="51"/>
                  </a:lnTo>
                  <a:lnTo>
                    <a:pt x="12" y="49"/>
                  </a:lnTo>
                  <a:lnTo>
                    <a:pt x="10" y="49"/>
                  </a:lnTo>
                  <a:lnTo>
                    <a:pt x="9" y="49"/>
                  </a:lnTo>
                  <a:lnTo>
                    <a:pt x="7" y="49"/>
                  </a:lnTo>
                  <a:lnTo>
                    <a:pt x="7" y="48"/>
                  </a:lnTo>
                  <a:lnTo>
                    <a:pt x="6" y="48"/>
                  </a:lnTo>
                  <a:lnTo>
                    <a:pt x="4" y="48"/>
                  </a:lnTo>
                  <a:lnTo>
                    <a:pt x="4" y="47"/>
                  </a:lnTo>
                  <a:lnTo>
                    <a:pt x="2" y="47"/>
                  </a:lnTo>
                  <a:lnTo>
                    <a:pt x="1" y="47"/>
                  </a:lnTo>
                  <a:lnTo>
                    <a:pt x="1" y="46"/>
                  </a:lnTo>
                  <a:lnTo>
                    <a:pt x="0" y="46"/>
                  </a:lnTo>
                  <a:lnTo>
                    <a:pt x="0" y="44"/>
                  </a:lnTo>
                  <a:lnTo>
                    <a:pt x="0" y="43"/>
                  </a:lnTo>
                  <a:lnTo>
                    <a:pt x="0" y="41"/>
                  </a:lnTo>
                  <a:lnTo>
                    <a:pt x="0" y="37"/>
                  </a:lnTo>
                  <a:lnTo>
                    <a:pt x="2" y="37"/>
                  </a:lnTo>
                  <a:lnTo>
                    <a:pt x="3" y="37"/>
                  </a:lnTo>
                  <a:lnTo>
                    <a:pt x="5" y="37"/>
                  </a:lnTo>
                  <a:lnTo>
                    <a:pt x="7" y="37"/>
                  </a:lnTo>
                  <a:lnTo>
                    <a:pt x="7" y="38"/>
                  </a:lnTo>
                  <a:lnTo>
                    <a:pt x="9" y="38"/>
                  </a:lnTo>
                  <a:lnTo>
                    <a:pt x="10" y="38"/>
                  </a:lnTo>
                  <a:lnTo>
                    <a:pt x="10" y="39"/>
                  </a:lnTo>
                  <a:lnTo>
                    <a:pt x="12" y="39"/>
                  </a:lnTo>
                  <a:lnTo>
                    <a:pt x="13" y="39"/>
                  </a:lnTo>
                  <a:lnTo>
                    <a:pt x="14" y="39"/>
                  </a:lnTo>
                  <a:lnTo>
                    <a:pt x="14" y="37"/>
                  </a:lnTo>
                  <a:lnTo>
                    <a:pt x="15" y="35"/>
                  </a:lnTo>
                  <a:lnTo>
                    <a:pt x="16" y="34"/>
                  </a:lnTo>
                  <a:lnTo>
                    <a:pt x="18" y="32"/>
                  </a:lnTo>
                  <a:lnTo>
                    <a:pt x="19" y="32"/>
                  </a:lnTo>
                  <a:lnTo>
                    <a:pt x="21" y="30"/>
                  </a:lnTo>
                  <a:lnTo>
                    <a:pt x="23" y="30"/>
                  </a:lnTo>
                  <a:lnTo>
                    <a:pt x="24" y="30"/>
                  </a:lnTo>
                  <a:lnTo>
                    <a:pt x="26" y="28"/>
                  </a:lnTo>
                  <a:lnTo>
                    <a:pt x="27" y="28"/>
                  </a:lnTo>
                  <a:lnTo>
                    <a:pt x="29" y="28"/>
                  </a:lnTo>
                  <a:lnTo>
                    <a:pt x="31" y="28"/>
                  </a:lnTo>
                  <a:lnTo>
                    <a:pt x="33" y="26"/>
                  </a:lnTo>
                  <a:lnTo>
                    <a:pt x="33" y="22"/>
                  </a:lnTo>
                  <a:lnTo>
                    <a:pt x="35" y="22"/>
                  </a:lnTo>
                  <a:lnTo>
                    <a:pt x="35" y="23"/>
                  </a:lnTo>
                  <a:lnTo>
                    <a:pt x="37" y="23"/>
                  </a:lnTo>
                  <a:lnTo>
                    <a:pt x="37" y="25"/>
                  </a:lnTo>
                  <a:lnTo>
                    <a:pt x="39" y="25"/>
                  </a:lnTo>
                  <a:lnTo>
                    <a:pt x="39" y="26"/>
                  </a:lnTo>
                  <a:lnTo>
                    <a:pt x="41" y="26"/>
                  </a:lnTo>
                  <a:lnTo>
                    <a:pt x="42" y="26"/>
                  </a:lnTo>
                  <a:lnTo>
                    <a:pt x="44" y="24"/>
                  </a:lnTo>
                  <a:lnTo>
                    <a:pt x="44" y="23"/>
                  </a:lnTo>
                  <a:lnTo>
                    <a:pt x="45" y="21"/>
                  </a:lnTo>
                  <a:lnTo>
                    <a:pt x="44" y="20"/>
                  </a:lnTo>
                  <a:lnTo>
                    <a:pt x="44" y="18"/>
                  </a:lnTo>
                  <a:lnTo>
                    <a:pt x="43" y="17"/>
                  </a:lnTo>
                  <a:lnTo>
                    <a:pt x="43" y="15"/>
                  </a:lnTo>
                  <a:lnTo>
                    <a:pt x="41" y="15"/>
                  </a:lnTo>
                  <a:lnTo>
                    <a:pt x="41" y="13"/>
                  </a:lnTo>
                  <a:lnTo>
                    <a:pt x="40" y="12"/>
                  </a:lnTo>
                  <a:lnTo>
                    <a:pt x="41" y="10"/>
                  </a:lnTo>
                  <a:lnTo>
                    <a:pt x="43" y="8"/>
                  </a:lnTo>
                  <a:lnTo>
                    <a:pt x="45" y="8"/>
                  </a:lnTo>
                  <a:lnTo>
                    <a:pt x="48" y="7"/>
                  </a:lnTo>
                  <a:lnTo>
                    <a:pt x="55" y="0"/>
                  </a:lnTo>
                  <a:lnTo>
                    <a:pt x="55" y="2"/>
                  </a:lnTo>
                  <a:lnTo>
                    <a:pt x="56" y="3"/>
                  </a:lnTo>
                  <a:lnTo>
                    <a:pt x="56" y="4"/>
                  </a:lnTo>
                  <a:lnTo>
                    <a:pt x="58" y="4"/>
                  </a:lnTo>
                  <a:lnTo>
                    <a:pt x="58" y="6"/>
                  </a:lnTo>
                  <a:lnTo>
                    <a:pt x="59" y="7"/>
                  </a:lnTo>
                  <a:lnTo>
                    <a:pt x="59" y="8"/>
                  </a:lnTo>
                  <a:lnTo>
                    <a:pt x="61" y="8"/>
                  </a:lnTo>
                  <a:lnTo>
                    <a:pt x="61" y="10"/>
                  </a:lnTo>
                  <a:lnTo>
                    <a:pt x="61" y="12"/>
                  </a:lnTo>
                  <a:lnTo>
                    <a:pt x="61" y="13"/>
                  </a:lnTo>
                  <a:lnTo>
                    <a:pt x="61" y="15"/>
                  </a:lnTo>
                  <a:lnTo>
                    <a:pt x="61" y="16"/>
                  </a:lnTo>
                  <a:lnTo>
                    <a:pt x="61" y="18"/>
                  </a:lnTo>
                  <a:lnTo>
                    <a:pt x="62" y="1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10">
              <a:extLst>
                <a:ext uri="{FF2B5EF4-FFF2-40B4-BE49-F238E27FC236}">
                  <a16:creationId xmlns:a16="http://schemas.microsoft.com/office/drawing/2014/main" id="{CB8F9067-4739-3C46-6111-5681E54B853A}"/>
                </a:ext>
              </a:extLst>
            </p:cNvPr>
            <p:cNvSpPr>
              <a:spLocks/>
            </p:cNvSpPr>
            <p:nvPr/>
          </p:nvSpPr>
          <p:spPr bwMode="auto">
            <a:xfrm>
              <a:off x="5820" y="2952"/>
              <a:ext cx="26" cy="26"/>
            </a:xfrm>
            <a:custGeom>
              <a:avLst/>
              <a:gdLst>
                <a:gd name="T0" fmla="*/ 25 w 26"/>
                <a:gd name="T1" fmla="*/ 4 h 26"/>
                <a:gd name="T2" fmla="*/ 25 w 26"/>
                <a:gd name="T3" fmla="*/ 6 h 26"/>
                <a:gd name="T4" fmla="*/ 25 w 26"/>
                <a:gd name="T5" fmla="*/ 8 h 26"/>
                <a:gd name="T6" fmla="*/ 25 w 26"/>
                <a:gd name="T7" fmla="*/ 9 h 26"/>
                <a:gd name="T8" fmla="*/ 25 w 26"/>
                <a:gd name="T9" fmla="*/ 10 h 26"/>
                <a:gd name="T10" fmla="*/ 24 w 26"/>
                <a:gd name="T11" fmla="*/ 12 h 26"/>
                <a:gd name="T12" fmla="*/ 24 w 26"/>
                <a:gd name="T13" fmla="*/ 13 h 26"/>
                <a:gd name="T14" fmla="*/ 24 w 26"/>
                <a:gd name="T15" fmla="*/ 15 h 26"/>
                <a:gd name="T16" fmla="*/ 24 w 26"/>
                <a:gd name="T17" fmla="*/ 15 h 26"/>
                <a:gd name="T18" fmla="*/ 22 w 26"/>
                <a:gd name="T19" fmla="*/ 17 h 26"/>
                <a:gd name="T20" fmla="*/ 22 w 26"/>
                <a:gd name="T21" fmla="*/ 18 h 26"/>
                <a:gd name="T22" fmla="*/ 21 w 26"/>
                <a:gd name="T23" fmla="*/ 19 h 26"/>
                <a:gd name="T24" fmla="*/ 21 w 26"/>
                <a:gd name="T25" fmla="*/ 19 h 26"/>
                <a:gd name="T26" fmla="*/ 20 w 26"/>
                <a:gd name="T27" fmla="*/ 21 h 26"/>
                <a:gd name="T28" fmla="*/ 20 w 26"/>
                <a:gd name="T29" fmla="*/ 21 h 26"/>
                <a:gd name="T30" fmla="*/ 18 w 26"/>
                <a:gd name="T31" fmla="*/ 23 h 26"/>
                <a:gd name="T32" fmla="*/ 18 w 26"/>
                <a:gd name="T33" fmla="*/ 23 h 26"/>
                <a:gd name="T34" fmla="*/ 15 w 26"/>
                <a:gd name="T35" fmla="*/ 24 h 26"/>
                <a:gd name="T36" fmla="*/ 13 w 26"/>
                <a:gd name="T37" fmla="*/ 25 h 26"/>
                <a:gd name="T38" fmla="*/ 12 w 26"/>
                <a:gd name="T39" fmla="*/ 25 h 26"/>
                <a:gd name="T40" fmla="*/ 10 w 26"/>
                <a:gd name="T41" fmla="*/ 24 h 26"/>
                <a:gd name="T42" fmla="*/ 8 w 26"/>
                <a:gd name="T43" fmla="*/ 24 h 26"/>
                <a:gd name="T44" fmla="*/ 8 w 26"/>
                <a:gd name="T45" fmla="*/ 23 h 26"/>
                <a:gd name="T46" fmla="*/ 6 w 26"/>
                <a:gd name="T47" fmla="*/ 22 h 26"/>
                <a:gd name="T48" fmla="*/ 6 w 26"/>
                <a:gd name="T49" fmla="*/ 21 h 26"/>
                <a:gd name="T50" fmla="*/ 4 w 26"/>
                <a:gd name="T51" fmla="*/ 21 h 26"/>
                <a:gd name="T52" fmla="*/ 4 w 26"/>
                <a:gd name="T53" fmla="*/ 19 h 26"/>
                <a:gd name="T54" fmla="*/ 3 w 26"/>
                <a:gd name="T55" fmla="*/ 17 h 26"/>
                <a:gd name="T56" fmla="*/ 3 w 26"/>
                <a:gd name="T57" fmla="*/ 16 h 26"/>
                <a:gd name="T58" fmla="*/ 1 w 26"/>
                <a:gd name="T59" fmla="*/ 15 h 26"/>
                <a:gd name="T60" fmla="*/ 1 w 26"/>
                <a:gd name="T61" fmla="*/ 13 h 26"/>
                <a:gd name="T62" fmla="*/ 0 w 26"/>
                <a:gd name="T63" fmla="*/ 12 h 26"/>
                <a:gd name="T64" fmla="*/ 0 w 26"/>
                <a:gd name="T65" fmla="*/ 10 h 26"/>
                <a:gd name="T66" fmla="*/ 0 w 26"/>
                <a:gd name="T67" fmla="*/ 0 h 26"/>
                <a:gd name="T68" fmla="*/ 1 w 26"/>
                <a:gd name="T69" fmla="*/ 0 h 26"/>
                <a:gd name="T70" fmla="*/ 3 w 26"/>
                <a:gd name="T71" fmla="*/ 0 h 26"/>
                <a:gd name="T72" fmla="*/ 4 w 26"/>
                <a:gd name="T73" fmla="*/ 0 h 26"/>
                <a:gd name="T74" fmla="*/ 6 w 26"/>
                <a:gd name="T75" fmla="*/ 0 h 26"/>
                <a:gd name="T76" fmla="*/ 8 w 26"/>
                <a:gd name="T77" fmla="*/ 0 h 26"/>
                <a:gd name="T78" fmla="*/ 9 w 26"/>
                <a:gd name="T79" fmla="*/ 0 h 26"/>
                <a:gd name="T80" fmla="*/ 11 w 26"/>
                <a:gd name="T81" fmla="*/ 0 h 26"/>
                <a:gd name="T82" fmla="*/ 13 w 26"/>
                <a:gd name="T83" fmla="*/ 0 h 26"/>
                <a:gd name="T84" fmla="*/ 14 w 26"/>
                <a:gd name="T85" fmla="*/ 1 h 26"/>
                <a:gd name="T86" fmla="*/ 16 w 26"/>
                <a:gd name="T87" fmla="*/ 1 h 26"/>
                <a:gd name="T88" fmla="*/ 18 w 26"/>
                <a:gd name="T89" fmla="*/ 1 h 26"/>
                <a:gd name="T90" fmla="*/ 20 w 26"/>
                <a:gd name="T91" fmla="*/ 1 h 26"/>
                <a:gd name="T92" fmla="*/ 20 w 26"/>
                <a:gd name="T93" fmla="*/ 2 h 26"/>
                <a:gd name="T94" fmla="*/ 22 w 26"/>
                <a:gd name="T95" fmla="*/ 2 h 26"/>
                <a:gd name="T96" fmla="*/ 24 w 26"/>
                <a:gd name="T97" fmla="*/ 4 h 26"/>
                <a:gd name="T98" fmla="*/ 25 w 26"/>
                <a:gd name="T99" fmla="*/ 4 h 26"/>
                <a:gd name="T100" fmla="*/ 25 w 26"/>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
                <a:gd name="T154" fmla="*/ 0 h 26"/>
                <a:gd name="T155" fmla="*/ 26 w 26"/>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 h="26">
                  <a:moveTo>
                    <a:pt x="25" y="4"/>
                  </a:moveTo>
                  <a:lnTo>
                    <a:pt x="25" y="6"/>
                  </a:lnTo>
                  <a:lnTo>
                    <a:pt x="25" y="8"/>
                  </a:lnTo>
                  <a:lnTo>
                    <a:pt x="25" y="9"/>
                  </a:lnTo>
                  <a:lnTo>
                    <a:pt x="25" y="10"/>
                  </a:lnTo>
                  <a:lnTo>
                    <a:pt x="24" y="12"/>
                  </a:lnTo>
                  <a:lnTo>
                    <a:pt x="24" y="13"/>
                  </a:lnTo>
                  <a:lnTo>
                    <a:pt x="24" y="15"/>
                  </a:lnTo>
                  <a:lnTo>
                    <a:pt x="22" y="17"/>
                  </a:lnTo>
                  <a:lnTo>
                    <a:pt x="22" y="18"/>
                  </a:lnTo>
                  <a:lnTo>
                    <a:pt x="21" y="19"/>
                  </a:lnTo>
                  <a:lnTo>
                    <a:pt x="20" y="21"/>
                  </a:lnTo>
                  <a:lnTo>
                    <a:pt x="18" y="23"/>
                  </a:lnTo>
                  <a:lnTo>
                    <a:pt x="15" y="24"/>
                  </a:lnTo>
                  <a:lnTo>
                    <a:pt x="13" y="25"/>
                  </a:lnTo>
                  <a:lnTo>
                    <a:pt x="12" y="25"/>
                  </a:lnTo>
                  <a:lnTo>
                    <a:pt x="10" y="24"/>
                  </a:lnTo>
                  <a:lnTo>
                    <a:pt x="8" y="24"/>
                  </a:lnTo>
                  <a:lnTo>
                    <a:pt x="8" y="23"/>
                  </a:lnTo>
                  <a:lnTo>
                    <a:pt x="6" y="22"/>
                  </a:lnTo>
                  <a:lnTo>
                    <a:pt x="6" y="21"/>
                  </a:lnTo>
                  <a:lnTo>
                    <a:pt x="4" y="21"/>
                  </a:lnTo>
                  <a:lnTo>
                    <a:pt x="4" y="19"/>
                  </a:lnTo>
                  <a:lnTo>
                    <a:pt x="3" y="17"/>
                  </a:lnTo>
                  <a:lnTo>
                    <a:pt x="3" y="16"/>
                  </a:lnTo>
                  <a:lnTo>
                    <a:pt x="1" y="15"/>
                  </a:lnTo>
                  <a:lnTo>
                    <a:pt x="1" y="13"/>
                  </a:lnTo>
                  <a:lnTo>
                    <a:pt x="0" y="12"/>
                  </a:lnTo>
                  <a:lnTo>
                    <a:pt x="0" y="10"/>
                  </a:lnTo>
                  <a:lnTo>
                    <a:pt x="0" y="0"/>
                  </a:lnTo>
                  <a:lnTo>
                    <a:pt x="1" y="0"/>
                  </a:lnTo>
                  <a:lnTo>
                    <a:pt x="3" y="0"/>
                  </a:lnTo>
                  <a:lnTo>
                    <a:pt x="4" y="0"/>
                  </a:lnTo>
                  <a:lnTo>
                    <a:pt x="6" y="0"/>
                  </a:lnTo>
                  <a:lnTo>
                    <a:pt x="8" y="0"/>
                  </a:lnTo>
                  <a:lnTo>
                    <a:pt x="9" y="0"/>
                  </a:lnTo>
                  <a:lnTo>
                    <a:pt x="11" y="0"/>
                  </a:lnTo>
                  <a:lnTo>
                    <a:pt x="13" y="0"/>
                  </a:lnTo>
                  <a:lnTo>
                    <a:pt x="14" y="1"/>
                  </a:lnTo>
                  <a:lnTo>
                    <a:pt x="16" y="1"/>
                  </a:lnTo>
                  <a:lnTo>
                    <a:pt x="18" y="1"/>
                  </a:lnTo>
                  <a:lnTo>
                    <a:pt x="20" y="1"/>
                  </a:lnTo>
                  <a:lnTo>
                    <a:pt x="20" y="2"/>
                  </a:lnTo>
                  <a:lnTo>
                    <a:pt x="22" y="2"/>
                  </a:lnTo>
                  <a:lnTo>
                    <a:pt x="24" y="4"/>
                  </a:lnTo>
                  <a:lnTo>
                    <a:pt x="25"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1">
              <a:extLst>
                <a:ext uri="{FF2B5EF4-FFF2-40B4-BE49-F238E27FC236}">
                  <a16:creationId xmlns:a16="http://schemas.microsoft.com/office/drawing/2014/main" id="{EFFCCFED-4AD6-CE0B-95A6-48EB3E30D884}"/>
                </a:ext>
              </a:extLst>
            </p:cNvPr>
            <p:cNvSpPr>
              <a:spLocks/>
            </p:cNvSpPr>
            <p:nvPr/>
          </p:nvSpPr>
          <p:spPr bwMode="auto">
            <a:xfrm>
              <a:off x="5791" y="2964"/>
              <a:ext cx="34" cy="51"/>
            </a:xfrm>
            <a:custGeom>
              <a:avLst/>
              <a:gdLst>
                <a:gd name="T0" fmla="*/ 32 w 34"/>
                <a:gd name="T1" fmla="*/ 23 h 51"/>
                <a:gd name="T2" fmla="*/ 32 w 34"/>
                <a:gd name="T3" fmla="*/ 26 h 51"/>
                <a:gd name="T4" fmla="*/ 30 w 34"/>
                <a:gd name="T5" fmla="*/ 30 h 51"/>
                <a:gd name="T6" fmla="*/ 28 w 34"/>
                <a:gd name="T7" fmla="*/ 34 h 51"/>
                <a:gd name="T8" fmla="*/ 26 w 34"/>
                <a:gd name="T9" fmla="*/ 38 h 51"/>
                <a:gd name="T10" fmla="*/ 22 w 34"/>
                <a:gd name="T11" fmla="*/ 41 h 51"/>
                <a:gd name="T12" fmla="*/ 21 w 34"/>
                <a:gd name="T13" fmla="*/ 45 h 51"/>
                <a:gd name="T14" fmla="*/ 19 w 34"/>
                <a:gd name="T15" fmla="*/ 48 h 51"/>
                <a:gd name="T16" fmla="*/ 17 w 34"/>
                <a:gd name="T17" fmla="*/ 50 h 51"/>
                <a:gd name="T18" fmla="*/ 14 w 34"/>
                <a:gd name="T19" fmla="*/ 50 h 51"/>
                <a:gd name="T20" fmla="*/ 12 w 34"/>
                <a:gd name="T21" fmla="*/ 48 h 51"/>
                <a:gd name="T22" fmla="*/ 9 w 34"/>
                <a:gd name="T23" fmla="*/ 45 h 51"/>
                <a:gd name="T24" fmla="*/ 8 w 34"/>
                <a:gd name="T25" fmla="*/ 44 h 51"/>
                <a:gd name="T26" fmla="*/ 4 w 34"/>
                <a:gd name="T27" fmla="*/ 41 h 51"/>
                <a:gd name="T28" fmla="*/ 3 w 34"/>
                <a:gd name="T29" fmla="*/ 39 h 51"/>
                <a:gd name="T30" fmla="*/ 1 w 34"/>
                <a:gd name="T31" fmla="*/ 36 h 51"/>
                <a:gd name="T32" fmla="*/ 0 w 34"/>
                <a:gd name="T33" fmla="*/ 33 h 51"/>
                <a:gd name="T34" fmla="*/ 0 w 34"/>
                <a:gd name="T35" fmla="*/ 30 h 51"/>
                <a:gd name="T36" fmla="*/ 2 w 34"/>
                <a:gd name="T37" fmla="*/ 28 h 51"/>
                <a:gd name="T38" fmla="*/ 5 w 34"/>
                <a:gd name="T39" fmla="*/ 24 h 51"/>
                <a:gd name="T40" fmla="*/ 8 w 34"/>
                <a:gd name="T41" fmla="*/ 23 h 51"/>
                <a:gd name="T42" fmla="*/ 11 w 34"/>
                <a:gd name="T43" fmla="*/ 19 h 51"/>
                <a:gd name="T44" fmla="*/ 14 w 34"/>
                <a:gd name="T45" fmla="*/ 16 h 51"/>
                <a:gd name="T46" fmla="*/ 17 w 34"/>
                <a:gd name="T47" fmla="*/ 12 h 51"/>
                <a:gd name="T48" fmla="*/ 18 w 34"/>
                <a:gd name="T49" fmla="*/ 11 h 51"/>
                <a:gd name="T50" fmla="*/ 17 w 34"/>
                <a:gd name="T51" fmla="*/ 10 h 51"/>
                <a:gd name="T52" fmla="*/ 16 w 34"/>
                <a:gd name="T53" fmla="*/ 9 h 51"/>
                <a:gd name="T54" fmla="*/ 16 w 34"/>
                <a:gd name="T55" fmla="*/ 8 h 51"/>
                <a:gd name="T56" fmla="*/ 14 w 34"/>
                <a:gd name="T57" fmla="*/ 6 h 51"/>
                <a:gd name="T58" fmla="*/ 14 w 34"/>
                <a:gd name="T59" fmla="*/ 6 h 51"/>
                <a:gd name="T60" fmla="*/ 14 w 34"/>
                <a:gd name="T61" fmla="*/ 5 h 51"/>
                <a:gd name="T62" fmla="*/ 14 w 34"/>
                <a:gd name="T63" fmla="*/ 2 h 51"/>
                <a:gd name="T64" fmla="*/ 17 w 34"/>
                <a:gd name="T65" fmla="*/ 0 h 51"/>
                <a:gd name="T66" fmla="*/ 21 w 34"/>
                <a:gd name="T67" fmla="*/ 1 h 51"/>
                <a:gd name="T68" fmla="*/ 24 w 34"/>
                <a:gd name="T69" fmla="*/ 2 h 51"/>
                <a:gd name="T70" fmla="*/ 25 w 34"/>
                <a:gd name="T71" fmla="*/ 5 h 51"/>
                <a:gd name="T72" fmla="*/ 27 w 34"/>
                <a:gd name="T73" fmla="*/ 9 h 51"/>
                <a:gd name="T74" fmla="*/ 27 w 34"/>
                <a:gd name="T75" fmla="*/ 12 h 51"/>
                <a:gd name="T76" fmla="*/ 28 w 34"/>
                <a:gd name="T77" fmla="*/ 16 h 51"/>
                <a:gd name="T78" fmla="*/ 32 w 34"/>
                <a:gd name="T79" fmla="*/ 19 h 51"/>
                <a:gd name="T80" fmla="*/ 33 w 34"/>
                <a:gd name="T81" fmla="*/ 19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1"/>
                <a:gd name="T125" fmla="*/ 34 w 34"/>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1">
                  <a:moveTo>
                    <a:pt x="33" y="19"/>
                  </a:moveTo>
                  <a:lnTo>
                    <a:pt x="32" y="23"/>
                  </a:lnTo>
                  <a:lnTo>
                    <a:pt x="32" y="24"/>
                  </a:lnTo>
                  <a:lnTo>
                    <a:pt x="32" y="26"/>
                  </a:lnTo>
                  <a:lnTo>
                    <a:pt x="32" y="28"/>
                  </a:lnTo>
                  <a:lnTo>
                    <a:pt x="30" y="30"/>
                  </a:lnTo>
                  <a:lnTo>
                    <a:pt x="29" y="32"/>
                  </a:lnTo>
                  <a:lnTo>
                    <a:pt x="28" y="34"/>
                  </a:lnTo>
                  <a:lnTo>
                    <a:pt x="28" y="36"/>
                  </a:lnTo>
                  <a:lnTo>
                    <a:pt x="26" y="38"/>
                  </a:lnTo>
                  <a:lnTo>
                    <a:pt x="24" y="40"/>
                  </a:lnTo>
                  <a:lnTo>
                    <a:pt x="22" y="41"/>
                  </a:lnTo>
                  <a:lnTo>
                    <a:pt x="22" y="43"/>
                  </a:lnTo>
                  <a:lnTo>
                    <a:pt x="21" y="45"/>
                  </a:lnTo>
                  <a:lnTo>
                    <a:pt x="21" y="46"/>
                  </a:lnTo>
                  <a:lnTo>
                    <a:pt x="19" y="48"/>
                  </a:lnTo>
                  <a:lnTo>
                    <a:pt x="19" y="50"/>
                  </a:lnTo>
                  <a:lnTo>
                    <a:pt x="17" y="50"/>
                  </a:lnTo>
                  <a:lnTo>
                    <a:pt x="16" y="50"/>
                  </a:lnTo>
                  <a:lnTo>
                    <a:pt x="14" y="50"/>
                  </a:lnTo>
                  <a:lnTo>
                    <a:pt x="14" y="48"/>
                  </a:lnTo>
                  <a:lnTo>
                    <a:pt x="12" y="48"/>
                  </a:lnTo>
                  <a:lnTo>
                    <a:pt x="11" y="46"/>
                  </a:lnTo>
                  <a:lnTo>
                    <a:pt x="9" y="45"/>
                  </a:lnTo>
                  <a:lnTo>
                    <a:pt x="9" y="44"/>
                  </a:lnTo>
                  <a:lnTo>
                    <a:pt x="8" y="44"/>
                  </a:lnTo>
                  <a:lnTo>
                    <a:pt x="6" y="42"/>
                  </a:lnTo>
                  <a:lnTo>
                    <a:pt x="4" y="41"/>
                  </a:lnTo>
                  <a:lnTo>
                    <a:pt x="4" y="39"/>
                  </a:lnTo>
                  <a:lnTo>
                    <a:pt x="3" y="39"/>
                  </a:lnTo>
                  <a:lnTo>
                    <a:pt x="3" y="37"/>
                  </a:lnTo>
                  <a:lnTo>
                    <a:pt x="1" y="36"/>
                  </a:lnTo>
                  <a:lnTo>
                    <a:pt x="1" y="34"/>
                  </a:lnTo>
                  <a:lnTo>
                    <a:pt x="0" y="33"/>
                  </a:lnTo>
                  <a:lnTo>
                    <a:pt x="0" y="32"/>
                  </a:lnTo>
                  <a:lnTo>
                    <a:pt x="0" y="30"/>
                  </a:lnTo>
                  <a:lnTo>
                    <a:pt x="2" y="28"/>
                  </a:lnTo>
                  <a:lnTo>
                    <a:pt x="4" y="26"/>
                  </a:lnTo>
                  <a:lnTo>
                    <a:pt x="5" y="24"/>
                  </a:lnTo>
                  <a:lnTo>
                    <a:pt x="7" y="23"/>
                  </a:lnTo>
                  <a:lnTo>
                    <a:pt x="8" y="23"/>
                  </a:lnTo>
                  <a:lnTo>
                    <a:pt x="9" y="21"/>
                  </a:lnTo>
                  <a:lnTo>
                    <a:pt x="11" y="19"/>
                  </a:lnTo>
                  <a:lnTo>
                    <a:pt x="13" y="18"/>
                  </a:lnTo>
                  <a:lnTo>
                    <a:pt x="14" y="16"/>
                  </a:lnTo>
                  <a:lnTo>
                    <a:pt x="16" y="14"/>
                  </a:lnTo>
                  <a:lnTo>
                    <a:pt x="17" y="12"/>
                  </a:lnTo>
                  <a:lnTo>
                    <a:pt x="19" y="11"/>
                  </a:lnTo>
                  <a:lnTo>
                    <a:pt x="18" y="11"/>
                  </a:lnTo>
                  <a:lnTo>
                    <a:pt x="18" y="10"/>
                  </a:lnTo>
                  <a:lnTo>
                    <a:pt x="17" y="10"/>
                  </a:lnTo>
                  <a:lnTo>
                    <a:pt x="17" y="9"/>
                  </a:lnTo>
                  <a:lnTo>
                    <a:pt x="16" y="9"/>
                  </a:lnTo>
                  <a:lnTo>
                    <a:pt x="16" y="8"/>
                  </a:lnTo>
                  <a:lnTo>
                    <a:pt x="16" y="6"/>
                  </a:lnTo>
                  <a:lnTo>
                    <a:pt x="14" y="6"/>
                  </a:lnTo>
                  <a:lnTo>
                    <a:pt x="14" y="5"/>
                  </a:lnTo>
                  <a:lnTo>
                    <a:pt x="14" y="3"/>
                  </a:lnTo>
                  <a:lnTo>
                    <a:pt x="14" y="2"/>
                  </a:lnTo>
                  <a:lnTo>
                    <a:pt x="15" y="0"/>
                  </a:lnTo>
                  <a:lnTo>
                    <a:pt x="17" y="0"/>
                  </a:lnTo>
                  <a:lnTo>
                    <a:pt x="20" y="0"/>
                  </a:lnTo>
                  <a:lnTo>
                    <a:pt x="21" y="1"/>
                  </a:lnTo>
                  <a:lnTo>
                    <a:pt x="24" y="1"/>
                  </a:lnTo>
                  <a:lnTo>
                    <a:pt x="24" y="2"/>
                  </a:lnTo>
                  <a:lnTo>
                    <a:pt x="25" y="4"/>
                  </a:lnTo>
                  <a:lnTo>
                    <a:pt x="25" y="5"/>
                  </a:lnTo>
                  <a:lnTo>
                    <a:pt x="27" y="6"/>
                  </a:lnTo>
                  <a:lnTo>
                    <a:pt x="27" y="9"/>
                  </a:lnTo>
                  <a:lnTo>
                    <a:pt x="27" y="11"/>
                  </a:lnTo>
                  <a:lnTo>
                    <a:pt x="27" y="12"/>
                  </a:lnTo>
                  <a:lnTo>
                    <a:pt x="28" y="14"/>
                  </a:lnTo>
                  <a:lnTo>
                    <a:pt x="28" y="16"/>
                  </a:lnTo>
                  <a:lnTo>
                    <a:pt x="30" y="18"/>
                  </a:lnTo>
                  <a:lnTo>
                    <a:pt x="32" y="19"/>
                  </a:lnTo>
                  <a:lnTo>
                    <a:pt x="33" y="1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12">
              <a:extLst>
                <a:ext uri="{FF2B5EF4-FFF2-40B4-BE49-F238E27FC236}">
                  <a16:creationId xmlns:a16="http://schemas.microsoft.com/office/drawing/2014/main" id="{86975260-277E-F7A7-7519-8E6923098953}"/>
                </a:ext>
              </a:extLst>
            </p:cNvPr>
            <p:cNvSpPr>
              <a:spLocks/>
            </p:cNvSpPr>
            <p:nvPr/>
          </p:nvSpPr>
          <p:spPr bwMode="auto">
            <a:xfrm>
              <a:off x="5768" y="3002"/>
              <a:ext cx="34" cy="20"/>
            </a:xfrm>
            <a:custGeom>
              <a:avLst/>
              <a:gdLst>
                <a:gd name="T0" fmla="*/ 33 w 34"/>
                <a:gd name="T1" fmla="*/ 7 h 20"/>
                <a:gd name="T2" fmla="*/ 33 w 34"/>
                <a:gd name="T3" fmla="*/ 18 h 20"/>
                <a:gd name="T4" fmla="*/ 30 w 34"/>
                <a:gd name="T5" fmla="*/ 19 h 20"/>
                <a:gd name="T6" fmla="*/ 28 w 34"/>
                <a:gd name="T7" fmla="*/ 19 h 20"/>
                <a:gd name="T8" fmla="*/ 26 w 34"/>
                <a:gd name="T9" fmla="*/ 19 h 20"/>
                <a:gd name="T10" fmla="*/ 25 w 34"/>
                <a:gd name="T11" fmla="*/ 19 h 20"/>
                <a:gd name="T12" fmla="*/ 22 w 34"/>
                <a:gd name="T13" fmla="*/ 19 h 20"/>
                <a:gd name="T14" fmla="*/ 20 w 34"/>
                <a:gd name="T15" fmla="*/ 19 h 20"/>
                <a:gd name="T16" fmla="*/ 18 w 34"/>
                <a:gd name="T17" fmla="*/ 19 h 20"/>
                <a:gd name="T18" fmla="*/ 17 w 34"/>
                <a:gd name="T19" fmla="*/ 18 h 20"/>
                <a:gd name="T20" fmla="*/ 13 w 34"/>
                <a:gd name="T21" fmla="*/ 18 h 20"/>
                <a:gd name="T22" fmla="*/ 12 w 34"/>
                <a:gd name="T23" fmla="*/ 18 h 20"/>
                <a:gd name="T24" fmla="*/ 10 w 34"/>
                <a:gd name="T25" fmla="*/ 18 h 20"/>
                <a:gd name="T26" fmla="*/ 8 w 34"/>
                <a:gd name="T27" fmla="*/ 17 h 20"/>
                <a:gd name="T28" fmla="*/ 7 w 34"/>
                <a:gd name="T29" fmla="*/ 17 h 20"/>
                <a:gd name="T30" fmla="*/ 5 w 34"/>
                <a:gd name="T31" fmla="*/ 15 h 20"/>
                <a:gd name="T32" fmla="*/ 3 w 34"/>
                <a:gd name="T33" fmla="*/ 15 h 20"/>
                <a:gd name="T34" fmla="*/ 1 w 34"/>
                <a:gd name="T35" fmla="*/ 14 h 20"/>
                <a:gd name="T36" fmla="*/ 0 w 34"/>
                <a:gd name="T37" fmla="*/ 14 h 20"/>
                <a:gd name="T38" fmla="*/ 0 w 34"/>
                <a:gd name="T39" fmla="*/ 12 h 20"/>
                <a:gd name="T40" fmla="*/ 0 w 34"/>
                <a:gd name="T41" fmla="*/ 12 h 20"/>
                <a:gd name="T42" fmla="*/ 0 w 34"/>
                <a:gd name="T43" fmla="*/ 10 h 20"/>
                <a:gd name="T44" fmla="*/ 0 w 34"/>
                <a:gd name="T45" fmla="*/ 10 h 20"/>
                <a:gd name="T46" fmla="*/ 1 w 34"/>
                <a:gd name="T47" fmla="*/ 8 h 20"/>
                <a:gd name="T48" fmla="*/ 1 w 34"/>
                <a:gd name="T49" fmla="*/ 7 h 20"/>
                <a:gd name="T50" fmla="*/ 3 w 34"/>
                <a:gd name="T51" fmla="*/ 6 h 20"/>
                <a:gd name="T52" fmla="*/ 3 w 34"/>
                <a:gd name="T53" fmla="*/ 6 h 20"/>
                <a:gd name="T54" fmla="*/ 4 w 34"/>
                <a:gd name="T55" fmla="*/ 5 h 20"/>
                <a:gd name="T56" fmla="*/ 4 w 34"/>
                <a:gd name="T57" fmla="*/ 5 h 20"/>
                <a:gd name="T58" fmla="*/ 6 w 34"/>
                <a:gd name="T59" fmla="*/ 3 h 20"/>
                <a:gd name="T60" fmla="*/ 6 w 34"/>
                <a:gd name="T61" fmla="*/ 3 h 20"/>
                <a:gd name="T62" fmla="*/ 8 w 34"/>
                <a:gd name="T63" fmla="*/ 2 h 20"/>
                <a:gd name="T64" fmla="*/ 9 w 34"/>
                <a:gd name="T65" fmla="*/ 2 h 20"/>
                <a:gd name="T66" fmla="*/ 11 w 34"/>
                <a:gd name="T67" fmla="*/ 0 h 20"/>
                <a:gd name="T68" fmla="*/ 12 w 34"/>
                <a:gd name="T69" fmla="*/ 0 h 20"/>
                <a:gd name="T70" fmla="*/ 13 w 34"/>
                <a:gd name="T71" fmla="*/ 0 h 20"/>
                <a:gd name="T72" fmla="*/ 15 w 34"/>
                <a:gd name="T73" fmla="*/ 0 h 20"/>
                <a:gd name="T74" fmla="*/ 17 w 34"/>
                <a:gd name="T75" fmla="*/ 0 h 20"/>
                <a:gd name="T76" fmla="*/ 17 w 34"/>
                <a:gd name="T77" fmla="*/ 2 h 20"/>
                <a:gd name="T78" fmla="*/ 18 w 34"/>
                <a:gd name="T79" fmla="*/ 2 h 20"/>
                <a:gd name="T80" fmla="*/ 20 w 34"/>
                <a:gd name="T81" fmla="*/ 3 h 20"/>
                <a:gd name="T82" fmla="*/ 22 w 34"/>
                <a:gd name="T83" fmla="*/ 3 h 20"/>
                <a:gd name="T84" fmla="*/ 22 w 34"/>
                <a:gd name="T85" fmla="*/ 4 h 20"/>
                <a:gd name="T86" fmla="*/ 23 w 34"/>
                <a:gd name="T87" fmla="*/ 4 h 20"/>
                <a:gd name="T88" fmla="*/ 25 w 34"/>
                <a:gd name="T89" fmla="*/ 6 h 20"/>
                <a:gd name="T90" fmla="*/ 27 w 34"/>
                <a:gd name="T91" fmla="*/ 6 h 20"/>
                <a:gd name="T92" fmla="*/ 28 w 34"/>
                <a:gd name="T93" fmla="*/ 7 h 20"/>
                <a:gd name="T94" fmla="*/ 30 w 34"/>
                <a:gd name="T95" fmla="*/ 7 h 20"/>
                <a:gd name="T96" fmla="*/ 31 w 34"/>
                <a:gd name="T97" fmla="*/ 7 h 20"/>
                <a:gd name="T98" fmla="*/ 33 w 34"/>
                <a:gd name="T99" fmla="*/ 7 h 20"/>
                <a:gd name="T100" fmla="*/ 33 w 34"/>
                <a:gd name="T101" fmla="*/ 7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
                <a:gd name="T154" fmla="*/ 0 h 20"/>
                <a:gd name="T155" fmla="*/ 34 w 34"/>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 h="20">
                  <a:moveTo>
                    <a:pt x="33" y="7"/>
                  </a:moveTo>
                  <a:lnTo>
                    <a:pt x="33" y="18"/>
                  </a:lnTo>
                  <a:lnTo>
                    <a:pt x="30" y="19"/>
                  </a:lnTo>
                  <a:lnTo>
                    <a:pt x="28" y="19"/>
                  </a:lnTo>
                  <a:lnTo>
                    <a:pt x="26" y="19"/>
                  </a:lnTo>
                  <a:lnTo>
                    <a:pt x="25" y="19"/>
                  </a:lnTo>
                  <a:lnTo>
                    <a:pt x="22" y="19"/>
                  </a:lnTo>
                  <a:lnTo>
                    <a:pt x="20" y="19"/>
                  </a:lnTo>
                  <a:lnTo>
                    <a:pt x="18" y="19"/>
                  </a:lnTo>
                  <a:lnTo>
                    <a:pt x="17" y="18"/>
                  </a:lnTo>
                  <a:lnTo>
                    <a:pt x="13" y="18"/>
                  </a:lnTo>
                  <a:lnTo>
                    <a:pt x="12" y="18"/>
                  </a:lnTo>
                  <a:lnTo>
                    <a:pt x="10" y="18"/>
                  </a:lnTo>
                  <a:lnTo>
                    <a:pt x="8" y="17"/>
                  </a:lnTo>
                  <a:lnTo>
                    <a:pt x="7" y="17"/>
                  </a:lnTo>
                  <a:lnTo>
                    <a:pt x="5" y="15"/>
                  </a:lnTo>
                  <a:lnTo>
                    <a:pt x="3" y="15"/>
                  </a:lnTo>
                  <a:lnTo>
                    <a:pt x="1" y="14"/>
                  </a:lnTo>
                  <a:lnTo>
                    <a:pt x="0" y="14"/>
                  </a:lnTo>
                  <a:lnTo>
                    <a:pt x="0" y="12"/>
                  </a:lnTo>
                  <a:lnTo>
                    <a:pt x="0" y="10"/>
                  </a:lnTo>
                  <a:lnTo>
                    <a:pt x="1" y="8"/>
                  </a:lnTo>
                  <a:lnTo>
                    <a:pt x="1" y="7"/>
                  </a:lnTo>
                  <a:lnTo>
                    <a:pt x="3" y="6"/>
                  </a:lnTo>
                  <a:lnTo>
                    <a:pt x="4" y="5"/>
                  </a:lnTo>
                  <a:lnTo>
                    <a:pt x="6" y="3"/>
                  </a:lnTo>
                  <a:lnTo>
                    <a:pt x="8" y="2"/>
                  </a:lnTo>
                  <a:lnTo>
                    <a:pt x="9" y="2"/>
                  </a:lnTo>
                  <a:lnTo>
                    <a:pt x="11" y="0"/>
                  </a:lnTo>
                  <a:lnTo>
                    <a:pt x="12" y="0"/>
                  </a:lnTo>
                  <a:lnTo>
                    <a:pt x="13" y="0"/>
                  </a:lnTo>
                  <a:lnTo>
                    <a:pt x="15" y="0"/>
                  </a:lnTo>
                  <a:lnTo>
                    <a:pt x="17" y="0"/>
                  </a:lnTo>
                  <a:lnTo>
                    <a:pt x="17" y="2"/>
                  </a:lnTo>
                  <a:lnTo>
                    <a:pt x="18" y="2"/>
                  </a:lnTo>
                  <a:lnTo>
                    <a:pt x="20" y="3"/>
                  </a:lnTo>
                  <a:lnTo>
                    <a:pt x="22" y="3"/>
                  </a:lnTo>
                  <a:lnTo>
                    <a:pt x="22" y="4"/>
                  </a:lnTo>
                  <a:lnTo>
                    <a:pt x="23" y="4"/>
                  </a:lnTo>
                  <a:lnTo>
                    <a:pt x="25" y="6"/>
                  </a:lnTo>
                  <a:lnTo>
                    <a:pt x="27" y="6"/>
                  </a:lnTo>
                  <a:lnTo>
                    <a:pt x="28" y="7"/>
                  </a:lnTo>
                  <a:lnTo>
                    <a:pt x="30" y="7"/>
                  </a:lnTo>
                  <a:lnTo>
                    <a:pt x="31" y="7"/>
                  </a:lnTo>
                  <a:lnTo>
                    <a:pt x="33"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3">
              <a:extLst>
                <a:ext uri="{FF2B5EF4-FFF2-40B4-BE49-F238E27FC236}">
                  <a16:creationId xmlns:a16="http://schemas.microsoft.com/office/drawing/2014/main" id="{580ADDFF-54A3-D4F8-F028-E2B933B86FB6}"/>
                </a:ext>
              </a:extLst>
            </p:cNvPr>
            <p:cNvSpPr>
              <a:spLocks/>
            </p:cNvSpPr>
            <p:nvPr/>
          </p:nvSpPr>
          <p:spPr bwMode="auto">
            <a:xfrm>
              <a:off x="5644" y="3042"/>
              <a:ext cx="27" cy="29"/>
            </a:xfrm>
            <a:custGeom>
              <a:avLst/>
              <a:gdLst>
                <a:gd name="T0" fmla="*/ 26 w 27"/>
                <a:gd name="T1" fmla="*/ 17 h 29"/>
                <a:gd name="T2" fmla="*/ 24 w 27"/>
                <a:gd name="T3" fmla="*/ 19 h 29"/>
                <a:gd name="T4" fmla="*/ 24 w 27"/>
                <a:gd name="T5" fmla="*/ 20 h 29"/>
                <a:gd name="T6" fmla="*/ 24 w 27"/>
                <a:gd name="T7" fmla="*/ 22 h 29"/>
                <a:gd name="T8" fmla="*/ 24 w 27"/>
                <a:gd name="T9" fmla="*/ 22 h 29"/>
                <a:gd name="T10" fmla="*/ 23 w 27"/>
                <a:gd name="T11" fmla="*/ 23 h 29"/>
                <a:gd name="T12" fmla="*/ 23 w 27"/>
                <a:gd name="T13" fmla="*/ 23 h 29"/>
                <a:gd name="T14" fmla="*/ 23 w 27"/>
                <a:gd name="T15" fmla="*/ 25 h 29"/>
                <a:gd name="T16" fmla="*/ 23 w 27"/>
                <a:gd name="T17" fmla="*/ 25 h 29"/>
                <a:gd name="T18" fmla="*/ 21 w 27"/>
                <a:gd name="T19" fmla="*/ 26 h 29"/>
                <a:gd name="T20" fmla="*/ 21 w 27"/>
                <a:gd name="T21" fmla="*/ 26 h 29"/>
                <a:gd name="T22" fmla="*/ 20 w 27"/>
                <a:gd name="T23" fmla="*/ 27 h 29"/>
                <a:gd name="T24" fmla="*/ 20 w 27"/>
                <a:gd name="T25" fmla="*/ 27 h 29"/>
                <a:gd name="T26" fmla="*/ 18 w 27"/>
                <a:gd name="T27" fmla="*/ 28 h 29"/>
                <a:gd name="T28" fmla="*/ 18 w 27"/>
                <a:gd name="T29" fmla="*/ 28 h 29"/>
                <a:gd name="T30" fmla="*/ 17 w 27"/>
                <a:gd name="T31" fmla="*/ 28 h 29"/>
                <a:gd name="T32" fmla="*/ 17 w 27"/>
                <a:gd name="T33" fmla="*/ 28 h 29"/>
                <a:gd name="T34" fmla="*/ 14 w 27"/>
                <a:gd name="T35" fmla="*/ 28 h 29"/>
                <a:gd name="T36" fmla="*/ 12 w 27"/>
                <a:gd name="T37" fmla="*/ 27 h 29"/>
                <a:gd name="T38" fmla="*/ 10 w 27"/>
                <a:gd name="T39" fmla="*/ 26 h 29"/>
                <a:gd name="T40" fmla="*/ 8 w 27"/>
                <a:gd name="T41" fmla="*/ 25 h 29"/>
                <a:gd name="T42" fmla="*/ 7 w 27"/>
                <a:gd name="T43" fmla="*/ 23 h 29"/>
                <a:gd name="T44" fmla="*/ 6 w 27"/>
                <a:gd name="T45" fmla="*/ 21 h 29"/>
                <a:gd name="T46" fmla="*/ 4 w 27"/>
                <a:gd name="T47" fmla="*/ 19 h 29"/>
                <a:gd name="T48" fmla="*/ 4 w 27"/>
                <a:gd name="T49" fmla="*/ 17 h 29"/>
                <a:gd name="T50" fmla="*/ 2 w 27"/>
                <a:gd name="T51" fmla="*/ 16 h 29"/>
                <a:gd name="T52" fmla="*/ 2 w 27"/>
                <a:gd name="T53" fmla="*/ 14 h 29"/>
                <a:gd name="T54" fmla="*/ 1 w 27"/>
                <a:gd name="T55" fmla="*/ 12 h 29"/>
                <a:gd name="T56" fmla="*/ 1 w 27"/>
                <a:gd name="T57" fmla="*/ 9 h 29"/>
                <a:gd name="T58" fmla="*/ 0 w 27"/>
                <a:gd name="T59" fmla="*/ 7 h 29"/>
                <a:gd name="T60" fmla="*/ 0 w 27"/>
                <a:gd name="T61" fmla="*/ 5 h 29"/>
                <a:gd name="T62" fmla="*/ 0 w 27"/>
                <a:gd name="T63" fmla="*/ 3 h 29"/>
                <a:gd name="T64" fmla="*/ 0 w 27"/>
                <a:gd name="T65" fmla="*/ 0 h 29"/>
                <a:gd name="T66" fmla="*/ 2 w 27"/>
                <a:gd name="T67" fmla="*/ 2 h 29"/>
                <a:gd name="T68" fmla="*/ 3 w 27"/>
                <a:gd name="T69" fmla="*/ 2 h 29"/>
                <a:gd name="T70" fmla="*/ 5 w 27"/>
                <a:gd name="T71" fmla="*/ 3 h 29"/>
                <a:gd name="T72" fmla="*/ 7 w 27"/>
                <a:gd name="T73" fmla="*/ 3 h 29"/>
                <a:gd name="T74" fmla="*/ 8 w 27"/>
                <a:gd name="T75" fmla="*/ 5 h 29"/>
                <a:gd name="T76" fmla="*/ 10 w 27"/>
                <a:gd name="T77" fmla="*/ 5 h 29"/>
                <a:gd name="T78" fmla="*/ 12 w 27"/>
                <a:gd name="T79" fmla="*/ 7 h 29"/>
                <a:gd name="T80" fmla="*/ 14 w 27"/>
                <a:gd name="T81" fmla="*/ 7 h 29"/>
                <a:gd name="T82" fmla="*/ 15 w 27"/>
                <a:gd name="T83" fmla="*/ 8 h 29"/>
                <a:gd name="T84" fmla="*/ 16 w 27"/>
                <a:gd name="T85" fmla="*/ 9 h 29"/>
                <a:gd name="T86" fmla="*/ 18 w 27"/>
                <a:gd name="T87" fmla="*/ 11 h 29"/>
                <a:gd name="T88" fmla="*/ 20 w 27"/>
                <a:gd name="T89" fmla="*/ 11 h 29"/>
                <a:gd name="T90" fmla="*/ 20 w 27"/>
                <a:gd name="T91" fmla="*/ 13 h 29"/>
                <a:gd name="T92" fmla="*/ 22 w 27"/>
                <a:gd name="T93" fmla="*/ 14 h 29"/>
                <a:gd name="T94" fmla="*/ 24 w 27"/>
                <a:gd name="T95" fmla="*/ 16 h 29"/>
                <a:gd name="T96" fmla="*/ 26 w 27"/>
                <a:gd name="T97" fmla="*/ 17 h 29"/>
                <a:gd name="T98" fmla="*/ 26 w 27"/>
                <a:gd name="T99" fmla="*/ 17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
                <a:gd name="T151" fmla="*/ 0 h 29"/>
                <a:gd name="T152" fmla="*/ 27 w 27"/>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 h="29">
                  <a:moveTo>
                    <a:pt x="26" y="17"/>
                  </a:moveTo>
                  <a:lnTo>
                    <a:pt x="24" y="19"/>
                  </a:lnTo>
                  <a:lnTo>
                    <a:pt x="24" y="20"/>
                  </a:lnTo>
                  <a:lnTo>
                    <a:pt x="24" y="22"/>
                  </a:lnTo>
                  <a:lnTo>
                    <a:pt x="23" y="23"/>
                  </a:lnTo>
                  <a:lnTo>
                    <a:pt x="23" y="25"/>
                  </a:lnTo>
                  <a:lnTo>
                    <a:pt x="21" y="26"/>
                  </a:lnTo>
                  <a:lnTo>
                    <a:pt x="20" y="27"/>
                  </a:lnTo>
                  <a:lnTo>
                    <a:pt x="18" y="28"/>
                  </a:lnTo>
                  <a:lnTo>
                    <a:pt x="17" y="28"/>
                  </a:lnTo>
                  <a:lnTo>
                    <a:pt x="14" y="28"/>
                  </a:lnTo>
                  <a:lnTo>
                    <a:pt x="12" y="27"/>
                  </a:lnTo>
                  <a:lnTo>
                    <a:pt x="10" y="26"/>
                  </a:lnTo>
                  <a:lnTo>
                    <a:pt x="8" y="25"/>
                  </a:lnTo>
                  <a:lnTo>
                    <a:pt x="7" y="23"/>
                  </a:lnTo>
                  <a:lnTo>
                    <a:pt x="6" y="21"/>
                  </a:lnTo>
                  <a:lnTo>
                    <a:pt x="4" y="19"/>
                  </a:lnTo>
                  <a:lnTo>
                    <a:pt x="4" y="17"/>
                  </a:lnTo>
                  <a:lnTo>
                    <a:pt x="2" y="16"/>
                  </a:lnTo>
                  <a:lnTo>
                    <a:pt x="2" y="14"/>
                  </a:lnTo>
                  <a:lnTo>
                    <a:pt x="1" y="12"/>
                  </a:lnTo>
                  <a:lnTo>
                    <a:pt x="1" y="9"/>
                  </a:lnTo>
                  <a:lnTo>
                    <a:pt x="0" y="7"/>
                  </a:lnTo>
                  <a:lnTo>
                    <a:pt x="0" y="5"/>
                  </a:lnTo>
                  <a:lnTo>
                    <a:pt x="0" y="3"/>
                  </a:lnTo>
                  <a:lnTo>
                    <a:pt x="0" y="0"/>
                  </a:lnTo>
                  <a:lnTo>
                    <a:pt x="2" y="2"/>
                  </a:lnTo>
                  <a:lnTo>
                    <a:pt x="3" y="2"/>
                  </a:lnTo>
                  <a:lnTo>
                    <a:pt x="5" y="3"/>
                  </a:lnTo>
                  <a:lnTo>
                    <a:pt x="7" y="3"/>
                  </a:lnTo>
                  <a:lnTo>
                    <a:pt x="8" y="5"/>
                  </a:lnTo>
                  <a:lnTo>
                    <a:pt x="10" y="5"/>
                  </a:lnTo>
                  <a:lnTo>
                    <a:pt x="12" y="7"/>
                  </a:lnTo>
                  <a:lnTo>
                    <a:pt x="14" y="7"/>
                  </a:lnTo>
                  <a:lnTo>
                    <a:pt x="15" y="8"/>
                  </a:lnTo>
                  <a:lnTo>
                    <a:pt x="16" y="9"/>
                  </a:lnTo>
                  <a:lnTo>
                    <a:pt x="18" y="11"/>
                  </a:lnTo>
                  <a:lnTo>
                    <a:pt x="20" y="11"/>
                  </a:lnTo>
                  <a:lnTo>
                    <a:pt x="20" y="13"/>
                  </a:lnTo>
                  <a:lnTo>
                    <a:pt x="22" y="14"/>
                  </a:lnTo>
                  <a:lnTo>
                    <a:pt x="24" y="16"/>
                  </a:lnTo>
                  <a:lnTo>
                    <a:pt x="26" y="1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a:extLst>
                <a:ext uri="{FF2B5EF4-FFF2-40B4-BE49-F238E27FC236}">
                  <a16:creationId xmlns:a16="http://schemas.microsoft.com/office/drawing/2014/main" id="{ACB15BA1-B5B3-6FEA-0CE0-0A5C5933E45F}"/>
                </a:ext>
              </a:extLst>
            </p:cNvPr>
            <p:cNvSpPr>
              <a:spLocks/>
            </p:cNvSpPr>
            <p:nvPr/>
          </p:nvSpPr>
          <p:spPr bwMode="auto">
            <a:xfrm>
              <a:off x="5683" y="3042"/>
              <a:ext cx="20" cy="24"/>
            </a:xfrm>
            <a:custGeom>
              <a:avLst/>
              <a:gdLst>
                <a:gd name="T0" fmla="*/ 19 w 20"/>
                <a:gd name="T1" fmla="*/ 11 h 24"/>
                <a:gd name="T2" fmla="*/ 19 w 20"/>
                <a:gd name="T3" fmla="*/ 13 h 24"/>
                <a:gd name="T4" fmla="*/ 19 w 20"/>
                <a:gd name="T5" fmla="*/ 14 h 24"/>
                <a:gd name="T6" fmla="*/ 19 w 20"/>
                <a:gd name="T7" fmla="*/ 16 h 24"/>
                <a:gd name="T8" fmla="*/ 19 w 20"/>
                <a:gd name="T9" fmla="*/ 17 h 24"/>
                <a:gd name="T10" fmla="*/ 17 w 20"/>
                <a:gd name="T11" fmla="*/ 18 h 24"/>
                <a:gd name="T12" fmla="*/ 17 w 20"/>
                <a:gd name="T13" fmla="*/ 18 h 24"/>
                <a:gd name="T14" fmla="*/ 17 w 20"/>
                <a:gd name="T15" fmla="*/ 19 h 24"/>
                <a:gd name="T16" fmla="*/ 17 w 20"/>
                <a:gd name="T17" fmla="*/ 19 h 24"/>
                <a:gd name="T18" fmla="*/ 16 w 20"/>
                <a:gd name="T19" fmla="*/ 21 h 24"/>
                <a:gd name="T20" fmla="*/ 15 w 20"/>
                <a:gd name="T21" fmla="*/ 21 h 24"/>
                <a:gd name="T22" fmla="*/ 13 w 20"/>
                <a:gd name="T23" fmla="*/ 22 h 24"/>
                <a:gd name="T24" fmla="*/ 13 w 20"/>
                <a:gd name="T25" fmla="*/ 22 h 24"/>
                <a:gd name="T26" fmla="*/ 12 w 20"/>
                <a:gd name="T27" fmla="*/ 23 h 24"/>
                <a:gd name="T28" fmla="*/ 12 w 20"/>
                <a:gd name="T29" fmla="*/ 23 h 24"/>
                <a:gd name="T30" fmla="*/ 10 w 20"/>
                <a:gd name="T31" fmla="*/ 23 h 24"/>
                <a:gd name="T32" fmla="*/ 10 w 20"/>
                <a:gd name="T33" fmla="*/ 23 h 24"/>
                <a:gd name="T34" fmla="*/ 1 w 20"/>
                <a:gd name="T35" fmla="*/ 23 h 24"/>
                <a:gd name="T36" fmla="*/ 0 w 20"/>
                <a:gd name="T37" fmla="*/ 23 h 24"/>
                <a:gd name="T38" fmla="*/ 0 w 20"/>
                <a:gd name="T39" fmla="*/ 21 h 24"/>
                <a:gd name="T40" fmla="*/ 0 w 20"/>
                <a:gd name="T41" fmla="*/ 19 h 24"/>
                <a:gd name="T42" fmla="*/ 0 w 20"/>
                <a:gd name="T43" fmla="*/ 18 h 24"/>
                <a:gd name="T44" fmla="*/ 0 w 20"/>
                <a:gd name="T45" fmla="*/ 16 h 24"/>
                <a:gd name="T46" fmla="*/ 0 w 20"/>
                <a:gd name="T47" fmla="*/ 14 h 24"/>
                <a:gd name="T48" fmla="*/ 0 w 20"/>
                <a:gd name="T49" fmla="*/ 13 h 24"/>
                <a:gd name="T50" fmla="*/ 1 w 20"/>
                <a:gd name="T51" fmla="*/ 11 h 24"/>
                <a:gd name="T52" fmla="*/ 1 w 20"/>
                <a:gd name="T53" fmla="*/ 11 h 24"/>
                <a:gd name="T54" fmla="*/ 2 w 20"/>
                <a:gd name="T55" fmla="*/ 9 h 24"/>
                <a:gd name="T56" fmla="*/ 2 w 20"/>
                <a:gd name="T57" fmla="*/ 8 h 24"/>
                <a:gd name="T58" fmla="*/ 4 w 20"/>
                <a:gd name="T59" fmla="*/ 6 h 24"/>
                <a:gd name="T60" fmla="*/ 4 w 20"/>
                <a:gd name="T61" fmla="*/ 5 h 24"/>
                <a:gd name="T62" fmla="*/ 5 w 20"/>
                <a:gd name="T63" fmla="*/ 3 h 24"/>
                <a:gd name="T64" fmla="*/ 6 w 20"/>
                <a:gd name="T65" fmla="*/ 2 h 24"/>
                <a:gd name="T66" fmla="*/ 8 w 20"/>
                <a:gd name="T67" fmla="*/ 0 h 24"/>
                <a:gd name="T68" fmla="*/ 8 w 20"/>
                <a:gd name="T69" fmla="*/ 0 h 24"/>
                <a:gd name="T70" fmla="*/ 9 w 20"/>
                <a:gd name="T71" fmla="*/ 0 h 24"/>
                <a:gd name="T72" fmla="*/ 11 w 20"/>
                <a:gd name="T73" fmla="*/ 0 h 24"/>
                <a:gd name="T74" fmla="*/ 13 w 20"/>
                <a:gd name="T75" fmla="*/ 0 h 24"/>
                <a:gd name="T76" fmla="*/ 13 w 20"/>
                <a:gd name="T77" fmla="*/ 2 h 24"/>
                <a:gd name="T78" fmla="*/ 14 w 20"/>
                <a:gd name="T79" fmla="*/ 2 h 24"/>
                <a:gd name="T80" fmla="*/ 16 w 20"/>
                <a:gd name="T81" fmla="*/ 2 h 24"/>
                <a:gd name="T82" fmla="*/ 17 w 20"/>
                <a:gd name="T83" fmla="*/ 2 h 24"/>
                <a:gd name="T84" fmla="*/ 17 w 20"/>
                <a:gd name="T85" fmla="*/ 4 h 24"/>
                <a:gd name="T86" fmla="*/ 18 w 20"/>
                <a:gd name="T87" fmla="*/ 5 h 24"/>
                <a:gd name="T88" fmla="*/ 18 w 20"/>
                <a:gd name="T89" fmla="*/ 7 h 24"/>
                <a:gd name="T90" fmla="*/ 19 w 20"/>
                <a:gd name="T91" fmla="*/ 7 h 24"/>
                <a:gd name="T92" fmla="*/ 19 w 20"/>
                <a:gd name="T93" fmla="*/ 8 h 24"/>
                <a:gd name="T94" fmla="*/ 19 w 20"/>
                <a:gd name="T95" fmla="*/ 9 h 24"/>
                <a:gd name="T96" fmla="*/ 19 w 20"/>
                <a:gd name="T97" fmla="*/ 11 h 24"/>
                <a:gd name="T98" fmla="*/ 19 w 20"/>
                <a:gd name="T99" fmla="*/ 11 h 24"/>
                <a:gd name="T100" fmla="*/ 19 w 20"/>
                <a:gd name="T101" fmla="*/ 11 h 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
                <a:gd name="T154" fmla="*/ 0 h 24"/>
                <a:gd name="T155" fmla="*/ 20 w 20"/>
                <a:gd name="T156" fmla="*/ 24 h 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 h="24">
                  <a:moveTo>
                    <a:pt x="19" y="11"/>
                  </a:moveTo>
                  <a:lnTo>
                    <a:pt x="19" y="13"/>
                  </a:lnTo>
                  <a:lnTo>
                    <a:pt x="19" y="14"/>
                  </a:lnTo>
                  <a:lnTo>
                    <a:pt x="19" y="16"/>
                  </a:lnTo>
                  <a:lnTo>
                    <a:pt x="19" y="17"/>
                  </a:lnTo>
                  <a:lnTo>
                    <a:pt x="17" y="18"/>
                  </a:lnTo>
                  <a:lnTo>
                    <a:pt x="17" y="19"/>
                  </a:lnTo>
                  <a:lnTo>
                    <a:pt x="16" y="21"/>
                  </a:lnTo>
                  <a:lnTo>
                    <a:pt x="15" y="21"/>
                  </a:lnTo>
                  <a:lnTo>
                    <a:pt x="13" y="22"/>
                  </a:lnTo>
                  <a:lnTo>
                    <a:pt x="12" y="23"/>
                  </a:lnTo>
                  <a:lnTo>
                    <a:pt x="10" y="23"/>
                  </a:lnTo>
                  <a:lnTo>
                    <a:pt x="1" y="23"/>
                  </a:lnTo>
                  <a:lnTo>
                    <a:pt x="0" y="23"/>
                  </a:lnTo>
                  <a:lnTo>
                    <a:pt x="0" y="21"/>
                  </a:lnTo>
                  <a:lnTo>
                    <a:pt x="0" y="19"/>
                  </a:lnTo>
                  <a:lnTo>
                    <a:pt x="0" y="18"/>
                  </a:lnTo>
                  <a:lnTo>
                    <a:pt x="0" y="16"/>
                  </a:lnTo>
                  <a:lnTo>
                    <a:pt x="0" y="14"/>
                  </a:lnTo>
                  <a:lnTo>
                    <a:pt x="0" y="13"/>
                  </a:lnTo>
                  <a:lnTo>
                    <a:pt x="1" y="11"/>
                  </a:lnTo>
                  <a:lnTo>
                    <a:pt x="2" y="9"/>
                  </a:lnTo>
                  <a:lnTo>
                    <a:pt x="2" y="8"/>
                  </a:lnTo>
                  <a:lnTo>
                    <a:pt x="4" y="6"/>
                  </a:lnTo>
                  <a:lnTo>
                    <a:pt x="4" y="5"/>
                  </a:lnTo>
                  <a:lnTo>
                    <a:pt x="5" y="3"/>
                  </a:lnTo>
                  <a:lnTo>
                    <a:pt x="6" y="2"/>
                  </a:lnTo>
                  <a:lnTo>
                    <a:pt x="8" y="0"/>
                  </a:lnTo>
                  <a:lnTo>
                    <a:pt x="9" y="0"/>
                  </a:lnTo>
                  <a:lnTo>
                    <a:pt x="11" y="0"/>
                  </a:lnTo>
                  <a:lnTo>
                    <a:pt x="13" y="0"/>
                  </a:lnTo>
                  <a:lnTo>
                    <a:pt x="13" y="2"/>
                  </a:lnTo>
                  <a:lnTo>
                    <a:pt x="14" y="2"/>
                  </a:lnTo>
                  <a:lnTo>
                    <a:pt x="16" y="2"/>
                  </a:lnTo>
                  <a:lnTo>
                    <a:pt x="17" y="2"/>
                  </a:lnTo>
                  <a:lnTo>
                    <a:pt x="17" y="4"/>
                  </a:lnTo>
                  <a:lnTo>
                    <a:pt x="18" y="5"/>
                  </a:lnTo>
                  <a:lnTo>
                    <a:pt x="18" y="7"/>
                  </a:lnTo>
                  <a:lnTo>
                    <a:pt x="19" y="7"/>
                  </a:lnTo>
                  <a:lnTo>
                    <a:pt x="19" y="8"/>
                  </a:lnTo>
                  <a:lnTo>
                    <a:pt x="19" y="9"/>
                  </a:lnTo>
                  <a:lnTo>
                    <a:pt x="19"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5">
              <a:extLst>
                <a:ext uri="{FF2B5EF4-FFF2-40B4-BE49-F238E27FC236}">
                  <a16:creationId xmlns:a16="http://schemas.microsoft.com/office/drawing/2014/main" id="{AFC2BBB3-57B1-48E0-DE39-0F14CD3391B3}"/>
                </a:ext>
              </a:extLst>
            </p:cNvPr>
            <p:cNvSpPr>
              <a:spLocks/>
            </p:cNvSpPr>
            <p:nvPr/>
          </p:nvSpPr>
          <p:spPr bwMode="auto">
            <a:xfrm>
              <a:off x="5610" y="3070"/>
              <a:ext cx="38" cy="36"/>
            </a:xfrm>
            <a:custGeom>
              <a:avLst/>
              <a:gdLst>
                <a:gd name="T0" fmla="*/ 35 w 38"/>
                <a:gd name="T1" fmla="*/ 15 h 36"/>
                <a:gd name="T2" fmla="*/ 32 w 38"/>
                <a:gd name="T3" fmla="*/ 18 h 36"/>
                <a:gd name="T4" fmla="*/ 29 w 38"/>
                <a:gd name="T5" fmla="*/ 21 h 36"/>
                <a:gd name="T6" fmla="*/ 28 w 38"/>
                <a:gd name="T7" fmla="*/ 24 h 36"/>
                <a:gd name="T8" fmla="*/ 26 w 38"/>
                <a:gd name="T9" fmla="*/ 28 h 36"/>
                <a:gd name="T10" fmla="*/ 24 w 38"/>
                <a:gd name="T11" fmla="*/ 31 h 36"/>
                <a:gd name="T12" fmla="*/ 22 w 38"/>
                <a:gd name="T13" fmla="*/ 34 h 36"/>
                <a:gd name="T14" fmla="*/ 19 w 38"/>
                <a:gd name="T15" fmla="*/ 35 h 36"/>
                <a:gd name="T16" fmla="*/ 16 w 38"/>
                <a:gd name="T17" fmla="*/ 35 h 36"/>
                <a:gd name="T18" fmla="*/ 13 w 38"/>
                <a:gd name="T19" fmla="*/ 33 h 36"/>
                <a:gd name="T20" fmla="*/ 11 w 38"/>
                <a:gd name="T21" fmla="*/ 31 h 36"/>
                <a:gd name="T22" fmla="*/ 9 w 38"/>
                <a:gd name="T23" fmla="*/ 29 h 36"/>
                <a:gd name="T24" fmla="*/ 7 w 38"/>
                <a:gd name="T25" fmla="*/ 28 h 36"/>
                <a:gd name="T26" fmla="*/ 4 w 38"/>
                <a:gd name="T27" fmla="*/ 27 h 36"/>
                <a:gd name="T28" fmla="*/ 2 w 38"/>
                <a:gd name="T29" fmla="*/ 25 h 36"/>
                <a:gd name="T30" fmla="*/ 0 w 38"/>
                <a:gd name="T31" fmla="*/ 23 h 36"/>
                <a:gd name="T32" fmla="*/ 0 w 38"/>
                <a:gd name="T33" fmla="*/ 21 h 36"/>
                <a:gd name="T34" fmla="*/ 0 w 38"/>
                <a:gd name="T35" fmla="*/ 18 h 36"/>
                <a:gd name="T36" fmla="*/ 2 w 38"/>
                <a:gd name="T37" fmla="*/ 16 h 36"/>
                <a:gd name="T38" fmla="*/ 5 w 38"/>
                <a:gd name="T39" fmla="*/ 13 h 36"/>
                <a:gd name="T40" fmla="*/ 6 w 38"/>
                <a:gd name="T41" fmla="*/ 11 h 36"/>
                <a:gd name="T42" fmla="*/ 9 w 38"/>
                <a:gd name="T43" fmla="*/ 9 h 36"/>
                <a:gd name="T44" fmla="*/ 11 w 38"/>
                <a:gd name="T45" fmla="*/ 6 h 36"/>
                <a:gd name="T46" fmla="*/ 12 w 38"/>
                <a:gd name="T47" fmla="*/ 2 h 36"/>
                <a:gd name="T48" fmla="*/ 15 w 38"/>
                <a:gd name="T49" fmla="*/ 2 h 36"/>
                <a:gd name="T50" fmla="*/ 18 w 38"/>
                <a:gd name="T51" fmla="*/ 2 h 36"/>
                <a:gd name="T52" fmla="*/ 23 w 38"/>
                <a:gd name="T53" fmla="*/ 3 h 36"/>
                <a:gd name="T54" fmla="*/ 26 w 38"/>
                <a:gd name="T55" fmla="*/ 3 h 36"/>
                <a:gd name="T56" fmla="*/ 30 w 38"/>
                <a:gd name="T57" fmla="*/ 4 h 36"/>
                <a:gd name="T58" fmla="*/ 33 w 38"/>
                <a:gd name="T59" fmla="*/ 6 h 36"/>
                <a:gd name="T60" fmla="*/ 35 w 38"/>
                <a:gd name="T61" fmla="*/ 8 h 36"/>
                <a:gd name="T62" fmla="*/ 36 w 38"/>
                <a:gd name="T63" fmla="*/ 11 h 36"/>
                <a:gd name="T64" fmla="*/ 37 w 38"/>
                <a:gd name="T65" fmla="*/ 13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6"/>
                <a:gd name="T101" fmla="*/ 38 w 38"/>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6">
                  <a:moveTo>
                    <a:pt x="37" y="13"/>
                  </a:moveTo>
                  <a:lnTo>
                    <a:pt x="35" y="15"/>
                  </a:lnTo>
                  <a:lnTo>
                    <a:pt x="33" y="16"/>
                  </a:lnTo>
                  <a:lnTo>
                    <a:pt x="32" y="18"/>
                  </a:lnTo>
                  <a:lnTo>
                    <a:pt x="31" y="19"/>
                  </a:lnTo>
                  <a:lnTo>
                    <a:pt x="29" y="21"/>
                  </a:lnTo>
                  <a:lnTo>
                    <a:pt x="29" y="23"/>
                  </a:lnTo>
                  <a:lnTo>
                    <a:pt x="28" y="24"/>
                  </a:lnTo>
                  <a:lnTo>
                    <a:pt x="28" y="26"/>
                  </a:lnTo>
                  <a:lnTo>
                    <a:pt x="26" y="28"/>
                  </a:lnTo>
                  <a:lnTo>
                    <a:pt x="25" y="29"/>
                  </a:lnTo>
                  <a:lnTo>
                    <a:pt x="24" y="31"/>
                  </a:lnTo>
                  <a:lnTo>
                    <a:pt x="24" y="32"/>
                  </a:lnTo>
                  <a:lnTo>
                    <a:pt x="22" y="34"/>
                  </a:lnTo>
                  <a:lnTo>
                    <a:pt x="20" y="34"/>
                  </a:lnTo>
                  <a:lnTo>
                    <a:pt x="19" y="35"/>
                  </a:lnTo>
                  <a:lnTo>
                    <a:pt x="18" y="35"/>
                  </a:lnTo>
                  <a:lnTo>
                    <a:pt x="16" y="35"/>
                  </a:lnTo>
                  <a:lnTo>
                    <a:pt x="15" y="33"/>
                  </a:lnTo>
                  <a:lnTo>
                    <a:pt x="13" y="33"/>
                  </a:lnTo>
                  <a:lnTo>
                    <a:pt x="13" y="31"/>
                  </a:lnTo>
                  <a:lnTo>
                    <a:pt x="11" y="31"/>
                  </a:lnTo>
                  <a:lnTo>
                    <a:pt x="10" y="29"/>
                  </a:lnTo>
                  <a:lnTo>
                    <a:pt x="9" y="29"/>
                  </a:lnTo>
                  <a:lnTo>
                    <a:pt x="9" y="28"/>
                  </a:lnTo>
                  <a:lnTo>
                    <a:pt x="7" y="28"/>
                  </a:lnTo>
                  <a:lnTo>
                    <a:pt x="5" y="27"/>
                  </a:lnTo>
                  <a:lnTo>
                    <a:pt x="4" y="27"/>
                  </a:lnTo>
                  <a:lnTo>
                    <a:pt x="4" y="25"/>
                  </a:lnTo>
                  <a:lnTo>
                    <a:pt x="2" y="25"/>
                  </a:lnTo>
                  <a:lnTo>
                    <a:pt x="2" y="23"/>
                  </a:lnTo>
                  <a:lnTo>
                    <a:pt x="0" y="23"/>
                  </a:lnTo>
                  <a:lnTo>
                    <a:pt x="0" y="22"/>
                  </a:lnTo>
                  <a:lnTo>
                    <a:pt x="0" y="21"/>
                  </a:lnTo>
                  <a:lnTo>
                    <a:pt x="0" y="19"/>
                  </a:lnTo>
                  <a:lnTo>
                    <a:pt x="0" y="18"/>
                  </a:lnTo>
                  <a:lnTo>
                    <a:pt x="2" y="16"/>
                  </a:lnTo>
                  <a:lnTo>
                    <a:pt x="4" y="14"/>
                  </a:lnTo>
                  <a:lnTo>
                    <a:pt x="5" y="13"/>
                  </a:lnTo>
                  <a:lnTo>
                    <a:pt x="6" y="11"/>
                  </a:lnTo>
                  <a:lnTo>
                    <a:pt x="8" y="10"/>
                  </a:lnTo>
                  <a:lnTo>
                    <a:pt x="9" y="9"/>
                  </a:lnTo>
                  <a:lnTo>
                    <a:pt x="11" y="7"/>
                  </a:lnTo>
                  <a:lnTo>
                    <a:pt x="11" y="6"/>
                  </a:lnTo>
                  <a:lnTo>
                    <a:pt x="12" y="4"/>
                  </a:lnTo>
                  <a:lnTo>
                    <a:pt x="12" y="2"/>
                  </a:lnTo>
                  <a:lnTo>
                    <a:pt x="14" y="0"/>
                  </a:lnTo>
                  <a:lnTo>
                    <a:pt x="15" y="2"/>
                  </a:lnTo>
                  <a:lnTo>
                    <a:pt x="16" y="2"/>
                  </a:lnTo>
                  <a:lnTo>
                    <a:pt x="18" y="2"/>
                  </a:lnTo>
                  <a:lnTo>
                    <a:pt x="21" y="2"/>
                  </a:lnTo>
                  <a:lnTo>
                    <a:pt x="23" y="3"/>
                  </a:lnTo>
                  <a:lnTo>
                    <a:pt x="24" y="3"/>
                  </a:lnTo>
                  <a:lnTo>
                    <a:pt x="26" y="3"/>
                  </a:lnTo>
                  <a:lnTo>
                    <a:pt x="29" y="3"/>
                  </a:lnTo>
                  <a:lnTo>
                    <a:pt x="30" y="4"/>
                  </a:lnTo>
                  <a:lnTo>
                    <a:pt x="32" y="4"/>
                  </a:lnTo>
                  <a:lnTo>
                    <a:pt x="33" y="6"/>
                  </a:lnTo>
                  <a:lnTo>
                    <a:pt x="35" y="6"/>
                  </a:lnTo>
                  <a:lnTo>
                    <a:pt x="35" y="8"/>
                  </a:lnTo>
                  <a:lnTo>
                    <a:pt x="36" y="10"/>
                  </a:lnTo>
                  <a:lnTo>
                    <a:pt x="36" y="11"/>
                  </a:lnTo>
                  <a:lnTo>
                    <a:pt x="37" y="1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16">
              <a:extLst>
                <a:ext uri="{FF2B5EF4-FFF2-40B4-BE49-F238E27FC236}">
                  <a16:creationId xmlns:a16="http://schemas.microsoft.com/office/drawing/2014/main" id="{60CE2970-84E6-2EC9-D2E0-C3BECEA1B607}"/>
                </a:ext>
              </a:extLst>
            </p:cNvPr>
            <p:cNvSpPr>
              <a:spLocks/>
            </p:cNvSpPr>
            <p:nvPr/>
          </p:nvSpPr>
          <p:spPr bwMode="auto">
            <a:xfrm>
              <a:off x="5603" y="3098"/>
              <a:ext cx="22" cy="23"/>
            </a:xfrm>
            <a:custGeom>
              <a:avLst/>
              <a:gdLst>
                <a:gd name="T0" fmla="*/ 20 w 22"/>
                <a:gd name="T1" fmla="*/ 11 h 23"/>
                <a:gd name="T2" fmla="*/ 20 w 22"/>
                <a:gd name="T3" fmla="*/ 12 h 23"/>
                <a:gd name="T4" fmla="*/ 18 w 22"/>
                <a:gd name="T5" fmla="*/ 14 h 23"/>
                <a:gd name="T6" fmla="*/ 18 w 22"/>
                <a:gd name="T7" fmla="*/ 15 h 23"/>
                <a:gd name="T8" fmla="*/ 17 w 22"/>
                <a:gd name="T9" fmla="*/ 17 h 23"/>
                <a:gd name="T10" fmla="*/ 16 w 22"/>
                <a:gd name="T11" fmla="*/ 19 h 23"/>
                <a:gd name="T12" fmla="*/ 14 w 22"/>
                <a:gd name="T13" fmla="*/ 20 h 23"/>
                <a:gd name="T14" fmla="*/ 11 w 22"/>
                <a:gd name="T15" fmla="*/ 22 h 23"/>
                <a:gd name="T16" fmla="*/ 10 w 22"/>
                <a:gd name="T17" fmla="*/ 22 h 23"/>
                <a:gd name="T18" fmla="*/ 9 w 22"/>
                <a:gd name="T19" fmla="*/ 20 h 23"/>
                <a:gd name="T20" fmla="*/ 8 w 22"/>
                <a:gd name="T21" fmla="*/ 19 h 23"/>
                <a:gd name="T22" fmla="*/ 8 w 22"/>
                <a:gd name="T23" fmla="*/ 17 h 23"/>
                <a:gd name="T24" fmla="*/ 6 w 22"/>
                <a:gd name="T25" fmla="*/ 15 h 23"/>
                <a:gd name="T26" fmla="*/ 5 w 22"/>
                <a:gd name="T27" fmla="*/ 14 h 23"/>
                <a:gd name="T28" fmla="*/ 4 w 22"/>
                <a:gd name="T29" fmla="*/ 12 h 23"/>
                <a:gd name="T30" fmla="*/ 4 w 22"/>
                <a:gd name="T31" fmla="*/ 11 h 23"/>
                <a:gd name="T32" fmla="*/ 2 w 22"/>
                <a:gd name="T33" fmla="*/ 9 h 23"/>
                <a:gd name="T34" fmla="*/ 0 w 22"/>
                <a:gd name="T35" fmla="*/ 7 h 23"/>
                <a:gd name="T36" fmla="*/ 0 w 22"/>
                <a:gd name="T37" fmla="*/ 4 h 23"/>
                <a:gd name="T38" fmla="*/ 1 w 22"/>
                <a:gd name="T39" fmla="*/ 3 h 23"/>
                <a:gd name="T40" fmla="*/ 4 w 22"/>
                <a:gd name="T41" fmla="*/ 1 h 23"/>
                <a:gd name="T42" fmla="*/ 5 w 22"/>
                <a:gd name="T43" fmla="*/ 1 h 23"/>
                <a:gd name="T44" fmla="*/ 8 w 22"/>
                <a:gd name="T45" fmla="*/ 1 h 23"/>
                <a:gd name="T46" fmla="*/ 10 w 22"/>
                <a:gd name="T47" fmla="*/ 1 h 23"/>
                <a:gd name="T48" fmla="*/ 13 w 22"/>
                <a:gd name="T49" fmla="*/ 0 h 23"/>
                <a:gd name="T50" fmla="*/ 13 w 22"/>
                <a:gd name="T51" fmla="*/ 1 h 23"/>
                <a:gd name="T52" fmla="*/ 14 w 22"/>
                <a:gd name="T53" fmla="*/ 3 h 23"/>
                <a:gd name="T54" fmla="*/ 14 w 22"/>
                <a:gd name="T55" fmla="*/ 5 h 23"/>
                <a:gd name="T56" fmla="*/ 16 w 22"/>
                <a:gd name="T57" fmla="*/ 5 h 23"/>
                <a:gd name="T58" fmla="*/ 16 w 22"/>
                <a:gd name="T59" fmla="*/ 7 h 23"/>
                <a:gd name="T60" fmla="*/ 18 w 22"/>
                <a:gd name="T61" fmla="*/ 7 h 23"/>
                <a:gd name="T62" fmla="*/ 19 w 22"/>
                <a:gd name="T63" fmla="*/ 9 h 23"/>
                <a:gd name="T64" fmla="*/ 21 w 22"/>
                <a:gd name="T65" fmla="*/ 9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3"/>
                <a:gd name="T101" fmla="*/ 22 w 22"/>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3">
                  <a:moveTo>
                    <a:pt x="21" y="9"/>
                  </a:moveTo>
                  <a:lnTo>
                    <a:pt x="20" y="11"/>
                  </a:lnTo>
                  <a:lnTo>
                    <a:pt x="20" y="12"/>
                  </a:lnTo>
                  <a:lnTo>
                    <a:pt x="18" y="14"/>
                  </a:lnTo>
                  <a:lnTo>
                    <a:pt x="18" y="15"/>
                  </a:lnTo>
                  <a:lnTo>
                    <a:pt x="17" y="17"/>
                  </a:lnTo>
                  <a:lnTo>
                    <a:pt x="16" y="19"/>
                  </a:lnTo>
                  <a:lnTo>
                    <a:pt x="14" y="20"/>
                  </a:lnTo>
                  <a:lnTo>
                    <a:pt x="13" y="20"/>
                  </a:lnTo>
                  <a:lnTo>
                    <a:pt x="11" y="22"/>
                  </a:lnTo>
                  <a:lnTo>
                    <a:pt x="10" y="22"/>
                  </a:lnTo>
                  <a:lnTo>
                    <a:pt x="10" y="20"/>
                  </a:lnTo>
                  <a:lnTo>
                    <a:pt x="9" y="20"/>
                  </a:lnTo>
                  <a:lnTo>
                    <a:pt x="9" y="19"/>
                  </a:lnTo>
                  <a:lnTo>
                    <a:pt x="8" y="19"/>
                  </a:lnTo>
                  <a:lnTo>
                    <a:pt x="8" y="17"/>
                  </a:lnTo>
                  <a:lnTo>
                    <a:pt x="8" y="15"/>
                  </a:lnTo>
                  <a:lnTo>
                    <a:pt x="6" y="15"/>
                  </a:lnTo>
                  <a:lnTo>
                    <a:pt x="6" y="14"/>
                  </a:lnTo>
                  <a:lnTo>
                    <a:pt x="5" y="14"/>
                  </a:lnTo>
                  <a:lnTo>
                    <a:pt x="5" y="12"/>
                  </a:lnTo>
                  <a:lnTo>
                    <a:pt x="4" y="12"/>
                  </a:lnTo>
                  <a:lnTo>
                    <a:pt x="4" y="11"/>
                  </a:lnTo>
                  <a:lnTo>
                    <a:pt x="4" y="9"/>
                  </a:lnTo>
                  <a:lnTo>
                    <a:pt x="2" y="9"/>
                  </a:lnTo>
                  <a:lnTo>
                    <a:pt x="0" y="9"/>
                  </a:lnTo>
                  <a:lnTo>
                    <a:pt x="0" y="7"/>
                  </a:lnTo>
                  <a:lnTo>
                    <a:pt x="0" y="6"/>
                  </a:lnTo>
                  <a:lnTo>
                    <a:pt x="0" y="4"/>
                  </a:lnTo>
                  <a:lnTo>
                    <a:pt x="1" y="3"/>
                  </a:lnTo>
                  <a:lnTo>
                    <a:pt x="2" y="3"/>
                  </a:lnTo>
                  <a:lnTo>
                    <a:pt x="4" y="1"/>
                  </a:lnTo>
                  <a:lnTo>
                    <a:pt x="5" y="1"/>
                  </a:lnTo>
                  <a:lnTo>
                    <a:pt x="7" y="1"/>
                  </a:lnTo>
                  <a:lnTo>
                    <a:pt x="8" y="1"/>
                  </a:lnTo>
                  <a:lnTo>
                    <a:pt x="10" y="1"/>
                  </a:lnTo>
                  <a:lnTo>
                    <a:pt x="12" y="1"/>
                  </a:lnTo>
                  <a:lnTo>
                    <a:pt x="13" y="0"/>
                  </a:lnTo>
                  <a:lnTo>
                    <a:pt x="13" y="1"/>
                  </a:lnTo>
                  <a:lnTo>
                    <a:pt x="13" y="3"/>
                  </a:lnTo>
                  <a:lnTo>
                    <a:pt x="14" y="3"/>
                  </a:lnTo>
                  <a:lnTo>
                    <a:pt x="14" y="5"/>
                  </a:lnTo>
                  <a:lnTo>
                    <a:pt x="16" y="5"/>
                  </a:lnTo>
                  <a:lnTo>
                    <a:pt x="16" y="7"/>
                  </a:lnTo>
                  <a:lnTo>
                    <a:pt x="18" y="7"/>
                  </a:lnTo>
                  <a:lnTo>
                    <a:pt x="18" y="9"/>
                  </a:lnTo>
                  <a:lnTo>
                    <a:pt x="19" y="9"/>
                  </a:lnTo>
                  <a:lnTo>
                    <a:pt x="21"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a:extLst>
                <a:ext uri="{FF2B5EF4-FFF2-40B4-BE49-F238E27FC236}">
                  <a16:creationId xmlns:a16="http://schemas.microsoft.com/office/drawing/2014/main" id="{ECF27F08-0401-0DCB-61CF-EBC42A81388A}"/>
                </a:ext>
              </a:extLst>
            </p:cNvPr>
            <p:cNvSpPr>
              <a:spLocks/>
            </p:cNvSpPr>
            <p:nvPr/>
          </p:nvSpPr>
          <p:spPr bwMode="auto">
            <a:xfrm>
              <a:off x="5582" y="3111"/>
              <a:ext cx="33" cy="32"/>
            </a:xfrm>
            <a:custGeom>
              <a:avLst/>
              <a:gdLst>
                <a:gd name="T0" fmla="*/ 32 w 33"/>
                <a:gd name="T1" fmla="*/ 9 h 32"/>
                <a:gd name="T2" fmla="*/ 30 w 33"/>
                <a:gd name="T3" fmla="*/ 26 h 32"/>
                <a:gd name="T4" fmla="*/ 28 w 33"/>
                <a:gd name="T5" fmla="*/ 28 h 32"/>
                <a:gd name="T6" fmla="*/ 26 w 33"/>
                <a:gd name="T7" fmla="*/ 28 h 32"/>
                <a:gd name="T8" fmla="*/ 25 w 33"/>
                <a:gd name="T9" fmla="*/ 29 h 32"/>
                <a:gd name="T10" fmla="*/ 24 w 33"/>
                <a:gd name="T11" fmla="*/ 29 h 32"/>
                <a:gd name="T12" fmla="*/ 21 w 33"/>
                <a:gd name="T13" fmla="*/ 30 h 32"/>
                <a:gd name="T14" fmla="*/ 20 w 33"/>
                <a:gd name="T15" fmla="*/ 30 h 32"/>
                <a:gd name="T16" fmla="*/ 18 w 33"/>
                <a:gd name="T17" fmla="*/ 30 h 32"/>
                <a:gd name="T18" fmla="*/ 16 w 33"/>
                <a:gd name="T19" fmla="*/ 30 h 32"/>
                <a:gd name="T20" fmla="*/ 13 w 33"/>
                <a:gd name="T21" fmla="*/ 31 h 32"/>
                <a:gd name="T22" fmla="*/ 11 w 33"/>
                <a:gd name="T23" fmla="*/ 31 h 32"/>
                <a:gd name="T24" fmla="*/ 9 w 33"/>
                <a:gd name="T25" fmla="*/ 31 h 32"/>
                <a:gd name="T26" fmla="*/ 8 w 33"/>
                <a:gd name="T27" fmla="*/ 31 h 32"/>
                <a:gd name="T28" fmla="*/ 5 w 33"/>
                <a:gd name="T29" fmla="*/ 31 h 32"/>
                <a:gd name="T30" fmla="*/ 3 w 33"/>
                <a:gd name="T31" fmla="*/ 31 h 32"/>
                <a:gd name="T32" fmla="*/ 1 w 33"/>
                <a:gd name="T33" fmla="*/ 31 h 32"/>
                <a:gd name="T34" fmla="*/ 0 w 33"/>
                <a:gd name="T35" fmla="*/ 30 h 32"/>
                <a:gd name="T36" fmla="*/ 0 w 33"/>
                <a:gd name="T37" fmla="*/ 21 h 32"/>
                <a:gd name="T38" fmla="*/ 0 w 33"/>
                <a:gd name="T39" fmla="*/ 21 h 32"/>
                <a:gd name="T40" fmla="*/ 2 w 33"/>
                <a:gd name="T41" fmla="*/ 21 h 32"/>
                <a:gd name="T42" fmla="*/ 3 w 33"/>
                <a:gd name="T43" fmla="*/ 20 h 32"/>
                <a:gd name="T44" fmla="*/ 5 w 33"/>
                <a:gd name="T45" fmla="*/ 19 h 32"/>
                <a:gd name="T46" fmla="*/ 5 w 33"/>
                <a:gd name="T47" fmla="*/ 17 h 32"/>
                <a:gd name="T48" fmla="*/ 6 w 33"/>
                <a:gd name="T49" fmla="*/ 15 h 32"/>
                <a:gd name="T50" fmla="*/ 7 w 33"/>
                <a:gd name="T51" fmla="*/ 14 h 32"/>
                <a:gd name="T52" fmla="*/ 9 w 33"/>
                <a:gd name="T53" fmla="*/ 11 h 32"/>
                <a:gd name="T54" fmla="*/ 9 w 33"/>
                <a:gd name="T55" fmla="*/ 10 h 32"/>
                <a:gd name="T56" fmla="*/ 10 w 33"/>
                <a:gd name="T57" fmla="*/ 8 h 32"/>
                <a:gd name="T58" fmla="*/ 10 w 33"/>
                <a:gd name="T59" fmla="*/ 6 h 32"/>
                <a:gd name="T60" fmla="*/ 12 w 33"/>
                <a:gd name="T61" fmla="*/ 4 h 32"/>
                <a:gd name="T62" fmla="*/ 13 w 33"/>
                <a:gd name="T63" fmla="*/ 4 h 32"/>
                <a:gd name="T64" fmla="*/ 14 w 33"/>
                <a:gd name="T65" fmla="*/ 2 h 32"/>
                <a:gd name="T66" fmla="*/ 16 w 33"/>
                <a:gd name="T67" fmla="*/ 2 h 32"/>
                <a:gd name="T68" fmla="*/ 18 w 33"/>
                <a:gd name="T69" fmla="*/ 0 h 32"/>
                <a:gd name="T70" fmla="*/ 19 w 33"/>
                <a:gd name="T71" fmla="*/ 0 h 32"/>
                <a:gd name="T72" fmla="*/ 21 w 33"/>
                <a:gd name="T73" fmla="*/ 0 h 32"/>
                <a:gd name="T74" fmla="*/ 21 w 33"/>
                <a:gd name="T75" fmla="*/ 1 h 32"/>
                <a:gd name="T76" fmla="*/ 23 w 33"/>
                <a:gd name="T77" fmla="*/ 1 h 32"/>
                <a:gd name="T78" fmla="*/ 23 w 33"/>
                <a:gd name="T79" fmla="*/ 3 h 32"/>
                <a:gd name="T80" fmla="*/ 24 w 33"/>
                <a:gd name="T81" fmla="*/ 3 h 32"/>
                <a:gd name="T82" fmla="*/ 24 w 33"/>
                <a:gd name="T83" fmla="*/ 5 h 32"/>
                <a:gd name="T84" fmla="*/ 25 w 33"/>
                <a:gd name="T85" fmla="*/ 5 h 32"/>
                <a:gd name="T86" fmla="*/ 25 w 33"/>
                <a:gd name="T87" fmla="*/ 7 h 32"/>
                <a:gd name="T88" fmla="*/ 25 w 33"/>
                <a:gd name="T89" fmla="*/ 8 h 32"/>
                <a:gd name="T90" fmla="*/ 25 w 33"/>
                <a:gd name="T91" fmla="*/ 10 h 32"/>
                <a:gd name="T92" fmla="*/ 27 w 33"/>
                <a:gd name="T93" fmla="*/ 10 h 32"/>
                <a:gd name="T94" fmla="*/ 27 w 33"/>
                <a:gd name="T95" fmla="*/ 10 h 32"/>
                <a:gd name="T96" fmla="*/ 29 w 33"/>
                <a:gd name="T97" fmla="*/ 10 h 32"/>
                <a:gd name="T98" fmla="*/ 30 w 33"/>
                <a:gd name="T99" fmla="*/ 10 h 32"/>
                <a:gd name="T100" fmla="*/ 32 w 33"/>
                <a:gd name="T101" fmla="*/ 9 h 32"/>
                <a:gd name="T102" fmla="*/ 32 w 33"/>
                <a:gd name="T103" fmla="*/ 9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32"/>
                <a:gd name="T158" fmla="*/ 33 w 33"/>
                <a:gd name="T159" fmla="*/ 32 h 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32">
                  <a:moveTo>
                    <a:pt x="32" y="9"/>
                  </a:moveTo>
                  <a:lnTo>
                    <a:pt x="30" y="26"/>
                  </a:lnTo>
                  <a:lnTo>
                    <a:pt x="28" y="28"/>
                  </a:lnTo>
                  <a:lnTo>
                    <a:pt x="26" y="28"/>
                  </a:lnTo>
                  <a:lnTo>
                    <a:pt x="25" y="29"/>
                  </a:lnTo>
                  <a:lnTo>
                    <a:pt x="24" y="29"/>
                  </a:lnTo>
                  <a:lnTo>
                    <a:pt x="21" y="30"/>
                  </a:lnTo>
                  <a:lnTo>
                    <a:pt x="20" y="30"/>
                  </a:lnTo>
                  <a:lnTo>
                    <a:pt x="18" y="30"/>
                  </a:lnTo>
                  <a:lnTo>
                    <a:pt x="16" y="30"/>
                  </a:lnTo>
                  <a:lnTo>
                    <a:pt x="13" y="31"/>
                  </a:lnTo>
                  <a:lnTo>
                    <a:pt x="11" y="31"/>
                  </a:lnTo>
                  <a:lnTo>
                    <a:pt x="9" y="31"/>
                  </a:lnTo>
                  <a:lnTo>
                    <a:pt x="8" y="31"/>
                  </a:lnTo>
                  <a:lnTo>
                    <a:pt x="5" y="31"/>
                  </a:lnTo>
                  <a:lnTo>
                    <a:pt x="3" y="31"/>
                  </a:lnTo>
                  <a:lnTo>
                    <a:pt x="1" y="31"/>
                  </a:lnTo>
                  <a:lnTo>
                    <a:pt x="0" y="30"/>
                  </a:lnTo>
                  <a:lnTo>
                    <a:pt x="0" y="21"/>
                  </a:lnTo>
                  <a:lnTo>
                    <a:pt x="2" y="21"/>
                  </a:lnTo>
                  <a:lnTo>
                    <a:pt x="3" y="20"/>
                  </a:lnTo>
                  <a:lnTo>
                    <a:pt x="5" y="19"/>
                  </a:lnTo>
                  <a:lnTo>
                    <a:pt x="5" y="17"/>
                  </a:lnTo>
                  <a:lnTo>
                    <a:pt x="6" y="15"/>
                  </a:lnTo>
                  <a:lnTo>
                    <a:pt x="7" y="14"/>
                  </a:lnTo>
                  <a:lnTo>
                    <a:pt x="9" y="11"/>
                  </a:lnTo>
                  <a:lnTo>
                    <a:pt x="9" y="10"/>
                  </a:lnTo>
                  <a:lnTo>
                    <a:pt x="10" y="8"/>
                  </a:lnTo>
                  <a:lnTo>
                    <a:pt x="10" y="6"/>
                  </a:lnTo>
                  <a:lnTo>
                    <a:pt x="12" y="4"/>
                  </a:lnTo>
                  <a:lnTo>
                    <a:pt x="13" y="4"/>
                  </a:lnTo>
                  <a:lnTo>
                    <a:pt x="14" y="2"/>
                  </a:lnTo>
                  <a:lnTo>
                    <a:pt x="16" y="2"/>
                  </a:lnTo>
                  <a:lnTo>
                    <a:pt x="18" y="0"/>
                  </a:lnTo>
                  <a:lnTo>
                    <a:pt x="19" y="0"/>
                  </a:lnTo>
                  <a:lnTo>
                    <a:pt x="21" y="0"/>
                  </a:lnTo>
                  <a:lnTo>
                    <a:pt x="21" y="1"/>
                  </a:lnTo>
                  <a:lnTo>
                    <a:pt x="23" y="1"/>
                  </a:lnTo>
                  <a:lnTo>
                    <a:pt x="23" y="3"/>
                  </a:lnTo>
                  <a:lnTo>
                    <a:pt x="24" y="3"/>
                  </a:lnTo>
                  <a:lnTo>
                    <a:pt x="24" y="5"/>
                  </a:lnTo>
                  <a:lnTo>
                    <a:pt x="25" y="5"/>
                  </a:lnTo>
                  <a:lnTo>
                    <a:pt x="25" y="7"/>
                  </a:lnTo>
                  <a:lnTo>
                    <a:pt x="25" y="8"/>
                  </a:lnTo>
                  <a:lnTo>
                    <a:pt x="25" y="10"/>
                  </a:lnTo>
                  <a:lnTo>
                    <a:pt x="27" y="10"/>
                  </a:lnTo>
                  <a:lnTo>
                    <a:pt x="29" y="10"/>
                  </a:lnTo>
                  <a:lnTo>
                    <a:pt x="30" y="10"/>
                  </a:lnTo>
                  <a:lnTo>
                    <a:pt x="32"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18">
              <a:extLst>
                <a:ext uri="{FF2B5EF4-FFF2-40B4-BE49-F238E27FC236}">
                  <a16:creationId xmlns:a16="http://schemas.microsoft.com/office/drawing/2014/main" id="{8B218422-CB3C-1E6D-B8C2-5974152DD920}"/>
                </a:ext>
              </a:extLst>
            </p:cNvPr>
            <p:cNvSpPr>
              <a:spLocks/>
            </p:cNvSpPr>
            <p:nvPr/>
          </p:nvSpPr>
          <p:spPr bwMode="auto">
            <a:xfrm>
              <a:off x="5686" y="3137"/>
              <a:ext cx="6" cy="5"/>
            </a:xfrm>
            <a:custGeom>
              <a:avLst/>
              <a:gdLst>
                <a:gd name="T0" fmla="*/ 0 w 6"/>
                <a:gd name="T1" fmla="*/ 0 h 5"/>
                <a:gd name="T2" fmla="*/ 5 w 6"/>
                <a:gd name="T3" fmla="*/ 4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19">
              <a:extLst>
                <a:ext uri="{FF2B5EF4-FFF2-40B4-BE49-F238E27FC236}">
                  <a16:creationId xmlns:a16="http://schemas.microsoft.com/office/drawing/2014/main" id="{0B61ADAC-BAF3-6D32-EF0B-2D7E9230F1D7}"/>
                </a:ext>
              </a:extLst>
            </p:cNvPr>
            <p:cNvSpPr>
              <a:spLocks/>
            </p:cNvSpPr>
            <p:nvPr/>
          </p:nvSpPr>
          <p:spPr bwMode="auto">
            <a:xfrm>
              <a:off x="5530" y="3139"/>
              <a:ext cx="62" cy="79"/>
            </a:xfrm>
            <a:custGeom>
              <a:avLst/>
              <a:gdLst>
                <a:gd name="T0" fmla="*/ 57 w 62"/>
                <a:gd name="T1" fmla="*/ 27 h 79"/>
                <a:gd name="T2" fmla="*/ 52 w 62"/>
                <a:gd name="T3" fmla="*/ 32 h 79"/>
                <a:gd name="T4" fmla="*/ 49 w 62"/>
                <a:gd name="T5" fmla="*/ 38 h 79"/>
                <a:gd name="T6" fmla="*/ 49 w 62"/>
                <a:gd name="T7" fmla="*/ 43 h 79"/>
                <a:gd name="T8" fmla="*/ 49 w 62"/>
                <a:gd name="T9" fmla="*/ 48 h 79"/>
                <a:gd name="T10" fmla="*/ 52 w 62"/>
                <a:gd name="T11" fmla="*/ 52 h 79"/>
                <a:gd name="T12" fmla="*/ 45 w 62"/>
                <a:gd name="T13" fmla="*/ 55 h 79"/>
                <a:gd name="T14" fmla="*/ 39 w 62"/>
                <a:gd name="T15" fmla="*/ 56 h 79"/>
                <a:gd name="T16" fmla="*/ 34 w 62"/>
                <a:gd name="T17" fmla="*/ 60 h 79"/>
                <a:gd name="T18" fmla="*/ 29 w 62"/>
                <a:gd name="T19" fmla="*/ 63 h 79"/>
                <a:gd name="T20" fmla="*/ 24 w 62"/>
                <a:gd name="T21" fmla="*/ 67 h 79"/>
                <a:gd name="T22" fmla="*/ 22 w 62"/>
                <a:gd name="T23" fmla="*/ 68 h 79"/>
                <a:gd name="T24" fmla="*/ 22 w 62"/>
                <a:gd name="T25" fmla="*/ 72 h 79"/>
                <a:gd name="T26" fmla="*/ 22 w 62"/>
                <a:gd name="T27" fmla="*/ 73 h 79"/>
                <a:gd name="T28" fmla="*/ 21 w 62"/>
                <a:gd name="T29" fmla="*/ 76 h 79"/>
                <a:gd name="T30" fmla="*/ 20 w 62"/>
                <a:gd name="T31" fmla="*/ 78 h 79"/>
                <a:gd name="T32" fmla="*/ 13 w 62"/>
                <a:gd name="T33" fmla="*/ 78 h 79"/>
                <a:gd name="T34" fmla="*/ 13 w 62"/>
                <a:gd name="T35" fmla="*/ 78 h 79"/>
                <a:gd name="T36" fmla="*/ 11 w 62"/>
                <a:gd name="T37" fmla="*/ 76 h 79"/>
                <a:gd name="T38" fmla="*/ 10 w 62"/>
                <a:gd name="T39" fmla="*/ 75 h 79"/>
                <a:gd name="T40" fmla="*/ 10 w 62"/>
                <a:gd name="T41" fmla="*/ 74 h 79"/>
                <a:gd name="T42" fmla="*/ 8 w 62"/>
                <a:gd name="T43" fmla="*/ 74 h 79"/>
                <a:gd name="T44" fmla="*/ 0 w 62"/>
                <a:gd name="T45" fmla="*/ 72 h 79"/>
                <a:gd name="T46" fmla="*/ 0 w 62"/>
                <a:gd name="T47" fmla="*/ 67 h 79"/>
                <a:gd name="T48" fmla="*/ 2 w 62"/>
                <a:gd name="T49" fmla="*/ 63 h 79"/>
                <a:gd name="T50" fmla="*/ 5 w 62"/>
                <a:gd name="T51" fmla="*/ 59 h 79"/>
                <a:gd name="T52" fmla="*/ 5 w 62"/>
                <a:gd name="T53" fmla="*/ 57 h 79"/>
                <a:gd name="T54" fmla="*/ 2 w 62"/>
                <a:gd name="T55" fmla="*/ 52 h 79"/>
                <a:gd name="T56" fmla="*/ 4 w 62"/>
                <a:gd name="T57" fmla="*/ 51 h 79"/>
                <a:gd name="T58" fmla="*/ 5 w 62"/>
                <a:gd name="T59" fmla="*/ 47 h 79"/>
                <a:gd name="T60" fmla="*/ 3 w 62"/>
                <a:gd name="T61" fmla="*/ 43 h 79"/>
                <a:gd name="T62" fmla="*/ 2 w 62"/>
                <a:gd name="T63" fmla="*/ 38 h 79"/>
                <a:gd name="T64" fmla="*/ 2 w 62"/>
                <a:gd name="T65" fmla="*/ 34 h 79"/>
                <a:gd name="T66" fmla="*/ 1 w 62"/>
                <a:gd name="T67" fmla="*/ 29 h 79"/>
                <a:gd name="T68" fmla="*/ 3 w 62"/>
                <a:gd name="T69" fmla="*/ 27 h 79"/>
                <a:gd name="T70" fmla="*/ 8 w 62"/>
                <a:gd name="T71" fmla="*/ 26 h 79"/>
                <a:gd name="T72" fmla="*/ 13 w 62"/>
                <a:gd name="T73" fmla="*/ 26 h 79"/>
                <a:gd name="T74" fmla="*/ 17 w 62"/>
                <a:gd name="T75" fmla="*/ 24 h 79"/>
                <a:gd name="T76" fmla="*/ 18 w 62"/>
                <a:gd name="T77" fmla="*/ 21 h 79"/>
                <a:gd name="T78" fmla="*/ 17 w 62"/>
                <a:gd name="T79" fmla="*/ 20 h 79"/>
                <a:gd name="T80" fmla="*/ 15 w 62"/>
                <a:gd name="T81" fmla="*/ 20 h 79"/>
                <a:gd name="T82" fmla="*/ 14 w 62"/>
                <a:gd name="T83" fmla="*/ 20 h 79"/>
                <a:gd name="T84" fmla="*/ 10 w 62"/>
                <a:gd name="T85" fmla="*/ 20 h 79"/>
                <a:gd name="T86" fmla="*/ 10 w 62"/>
                <a:gd name="T87" fmla="*/ 19 h 79"/>
                <a:gd name="T88" fmla="*/ 11 w 62"/>
                <a:gd name="T89" fmla="*/ 16 h 79"/>
                <a:gd name="T90" fmla="*/ 16 w 62"/>
                <a:gd name="T91" fmla="*/ 13 h 79"/>
                <a:gd name="T92" fmla="*/ 20 w 62"/>
                <a:gd name="T93" fmla="*/ 11 h 79"/>
                <a:gd name="T94" fmla="*/ 25 w 62"/>
                <a:gd name="T95" fmla="*/ 8 h 79"/>
                <a:gd name="T96" fmla="*/ 26 w 62"/>
                <a:gd name="T97" fmla="*/ 4 h 79"/>
                <a:gd name="T98" fmla="*/ 30 w 62"/>
                <a:gd name="T99" fmla="*/ 0 h 79"/>
                <a:gd name="T100" fmla="*/ 36 w 62"/>
                <a:gd name="T101" fmla="*/ 2 h 79"/>
                <a:gd name="T102" fmla="*/ 42 w 62"/>
                <a:gd name="T103" fmla="*/ 2 h 79"/>
                <a:gd name="T104" fmla="*/ 46 w 62"/>
                <a:gd name="T105" fmla="*/ 6 h 79"/>
                <a:gd name="T106" fmla="*/ 50 w 62"/>
                <a:gd name="T107" fmla="*/ 9 h 79"/>
                <a:gd name="T108" fmla="*/ 54 w 62"/>
                <a:gd name="T109" fmla="*/ 11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9"/>
                <a:gd name="T167" fmla="*/ 62 w 62"/>
                <a:gd name="T168" fmla="*/ 79 h 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9">
                  <a:moveTo>
                    <a:pt x="54" y="11"/>
                  </a:moveTo>
                  <a:lnTo>
                    <a:pt x="61" y="26"/>
                  </a:lnTo>
                  <a:lnTo>
                    <a:pt x="57" y="27"/>
                  </a:lnTo>
                  <a:lnTo>
                    <a:pt x="55" y="29"/>
                  </a:lnTo>
                  <a:lnTo>
                    <a:pt x="53" y="31"/>
                  </a:lnTo>
                  <a:lnTo>
                    <a:pt x="52" y="32"/>
                  </a:lnTo>
                  <a:lnTo>
                    <a:pt x="50" y="34"/>
                  </a:lnTo>
                  <a:lnTo>
                    <a:pt x="50" y="36"/>
                  </a:lnTo>
                  <a:lnTo>
                    <a:pt x="49" y="38"/>
                  </a:lnTo>
                  <a:lnTo>
                    <a:pt x="49" y="39"/>
                  </a:lnTo>
                  <a:lnTo>
                    <a:pt x="49" y="41"/>
                  </a:lnTo>
                  <a:lnTo>
                    <a:pt x="49" y="43"/>
                  </a:lnTo>
                  <a:lnTo>
                    <a:pt x="49" y="44"/>
                  </a:lnTo>
                  <a:lnTo>
                    <a:pt x="49" y="46"/>
                  </a:lnTo>
                  <a:lnTo>
                    <a:pt x="49" y="48"/>
                  </a:lnTo>
                  <a:lnTo>
                    <a:pt x="50" y="50"/>
                  </a:lnTo>
                  <a:lnTo>
                    <a:pt x="50" y="51"/>
                  </a:lnTo>
                  <a:lnTo>
                    <a:pt x="52" y="52"/>
                  </a:lnTo>
                  <a:lnTo>
                    <a:pt x="48" y="54"/>
                  </a:lnTo>
                  <a:lnTo>
                    <a:pt x="46" y="54"/>
                  </a:lnTo>
                  <a:lnTo>
                    <a:pt x="45" y="55"/>
                  </a:lnTo>
                  <a:lnTo>
                    <a:pt x="43" y="55"/>
                  </a:lnTo>
                  <a:lnTo>
                    <a:pt x="41" y="56"/>
                  </a:lnTo>
                  <a:lnTo>
                    <a:pt x="39" y="56"/>
                  </a:lnTo>
                  <a:lnTo>
                    <a:pt x="37" y="58"/>
                  </a:lnTo>
                  <a:lnTo>
                    <a:pt x="36" y="58"/>
                  </a:lnTo>
                  <a:lnTo>
                    <a:pt x="34" y="60"/>
                  </a:lnTo>
                  <a:lnTo>
                    <a:pt x="32" y="61"/>
                  </a:lnTo>
                  <a:lnTo>
                    <a:pt x="30" y="63"/>
                  </a:lnTo>
                  <a:lnTo>
                    <a:pt x="29" y="63"/>
                  </a:lnTo>
                  <a:lnTo>
                    <a:pt x="27" y="64"/>
                  </a:lnTo>
                  <a:lnTo>
                    <a:pt x="25" y="65"/>
                  </a:lnTo>
                  <a:lnTo>
                    <a:pt x="24" y="67"/>
                  </a:lnTo>
                  <a:lnTo>
                    <a:pt x="22" y="67"/>
                  </a:lnTo>
                  <a:lnTo>
                    <a:pt x="22" y="68"/>
                  </a:lnTo>
                  <a:lnTo>
                    <a:pt x="22" y="70"/>
                  </a:lnTo>
                  <a:lnTo>
                    <a:pt x="22" y="72"/>
                  </a:lnTo>
                  <a:lnTo>
                    <a:pt x="22" y="73"/>
                  </a:lnTo>
                  <a:lnTo>
                    <a:pt x="21" y="75"/>
                  </a:lnTo>
                  <a:lnTo>
                    <a:pt x="21" y="76"/>
                  </a:lnTo>
                  <a:lnTo>
                    <a:pt x="20" y="78"/>
                  </a:lnTo>
                  <a:lnTo>
                    <a:pt x="13" y="78"/>
                  </a:lnTo>
                  <a:lnTo>
                    <a:pt x="13" y="76"/>
                  </a:lnTo>
                  <a:lnTo>
                    <a:pt x="11" y="76"/>
                  </a:lnTo>
                  <a:lnTo>
                    <a:pt x="11" y="75"/>
                  </a:lnTo>
                  <a:lnTo>
                    <a:pt x="10" y="75"/>
                  </a:lnTo>
                  <a:lnTo>
                    <a:pt x="10" y="74"/>
                  </a:lnTo>
                  <a:lnTo>
                    <a:pt x="8" y="74"/>
                  </a:lnTo>
                  <a:lnTo>
                    <a:pt x="8" y="73"/>
                  </a:lnTo>
                  <a:lnTo>
                    <a:pt x="2" y="73"/>
                  </a:lnTo>
                  <a:lnTo>
                    <a:pt x="0" y="72"/>
                  </a:lnTo>
                  <a:lnTo>
                    <a:pt x="0" y="71"/>
                  </a:lnTo>
                  <a:lnTo>
                    <a:pt x="0" y="69"/>
                  </a:lnTo>
                  <a:lnTo>
                    <a:pt x="0" y="67"/>
                  </a:lnTo>
                  <a:lnTo>
                    <a:pt x="0" y="66"/>
                  </a:lnTo>
                  <a:lnTo>
                    <a:pt x="1" y="64"/>
                  </a:lnTo>
                  <a:lnTo>
                    <a:pt x="2" y="63"/>
                  </a:lnTo>
                  <a:lnTo>
                    <a:pt x="4" y="61"/>
                  </a:lnTo>
                  <a:lnTo>
                    <a:pt x="5" y="59"/>
                  </a:lnTo>
                  <a:lnTo>
                    <a:pt x="6" y="57"/>
                  </a:lnTo>
                  <a:lnTo>
                    <a:pt x="5" y="57"/>
                  </a:lnTo>
                  <a:lnTo>
                    <a:pt x="5" y="55"/>
                  </a:lnTo>
                  <a:lnTo>
                    <a:pt x="4" y="54"/>
                  </a:lnTo>
                  <a:lnTo>
                    <a:pt x="2" y="52"/>
                  </a:lnTo>
                  <a:lnTo>
                    <a:pt x="4" y="51"/>
                  </a:lnTo>
                  <a:lnTo>
                    <a:pt x="5" y="49"/>
                  </a:lnTo>
                  <a:lnTo>
                    <a:pt x="5" y="47"/>
                  </a:lnTo>
                  <a:lnTo>
                    <a:pt x="5" y="46"/>
                  </a:lnTo>
                  <a:lnTo>
                    <a:pt x="5" y="44"/>
                  </a:lnTo>
                  <a:lnTo>
                    <a:pt x="3" y="43"/>
                  </a:lnTo>
                  <a:lnTo>
                    <a:pt x="3" y="42"/>
                  </a:lnTo>
                  <a:lnTo>
                    <a:pt x="2" y="40"/>
                  </a:lnTo>
                  <a:lnTo>
                    <a:pt x="2" y="38"/>
                  </a:lnTo>
                  <a:lnTo>
                    <a:pt x="2" y="37"/>
                  </a:lnTo>
                  <a:lnTo>
                    <a:pt x="2" y="35"/>
                  </a:lnTo>
                  <a:lnTo>
                    <a:pt x="2" y="34"/>
                  </a:lnTo>
                  <a:lnTo>
                    <a:pt x="2" y="32"/>
                  </a:lnTo>
                  <a:lnTo>
                    <a:pt x="1" y="31"/>
                  </a:lnTo>
                  <a:lnTo>
                    <a:pt x="1" y="29"/>
                  </a:lnTo>
                  <a:lnTo>
                    <a:pt x="1" y="28"/>
                  </a:lnTo>
                  <a:lnTo>
                    <a:pt x="2" y="27"/>
                  </a:lnTo>
                  <a:lnTo>
                    <a:pt x="3" y="27"/>
                  </a:lnTo>
                  <a:lnTo>
                    <a:pt x="5" y="27"/>
                  </a:lnTo>
                  <a:lnTo>
                    <a:pt x="6" y="27"/>
                  </a:lnTo>
                  <a:lnTo>
                    <a:pt x="8" y="26"/>
                  </a:lnTo>
                  <a:lnTo>
                    <a:pt x="10" y="26"/>
                  </a:lnTo>
                  <a:lnTo>
                    <a:pt x="11" y="26"/>
                  </a:lnTo>
                  <a:lnTo>
                    <a:pt x="13" y="26"/>
                  </a:lnTo>
                  <a:lnTo>
                    <a:pt x="15" y="26"/>
                  </a:lnTo>
                  <a:lnTo>
                    <a:pt x="17" y="24"/>
                  </a:lnTo>
                  <a:lnTo>
                    <a:pt x="18" y="23"/>
                  </a:lnTo>
                  <a:lnTo>
                    <a:pt x="20" y="21"/>
                  </a:lnTo>
                  <a:lnTo>
                    <a:pt x="18" y="21"/>
                  </a:lnTo>
                  <a:lnTo>
                    <a:pt x="17" y="21"/>
                  </a:lnTo>
                  <a:lnTo>
                    <a:pt x="17" y="20"/>
                  </a:lnTo>
                  <a:lnTo>
                    <a:pt x="15" y="20"/>
                  </a:lnTo>
                  <a:lnTo>
                    <a:pt x="14" y="20"/>
                  </a:lnTo>
                  <a:lnTo>
                    <a:pt x="12" y="20"/>
                  </a:lnTo>
                  <a:lnTo>
                    <a:pt x="10" y="20"/>
                  </a:lnTo>
                  <a:lnTo>
                    <a:pt x="10" y="19"/>
                  </a:lnTo>
                  <a:lnTo>
                    <a:pt x="11" y="17"/>
                  </a:lnTo>
                  <a:lnTo>
                    <a:pt x="11" y="16"/>
                  </a:lnTo>
                  <a:lnTo>
                    <a:pt x="13" y="14"/>
                  </a:lnTo>
                  <a:lnTo>
                    <a:pt x="14" y="14"/>
                  </a:lnTo>
                  <a:lnTo>
                    <a:pt x="16" y="13"/>
                  </a:lnTo>
                  <a:lnTo>
                    <a:pt x="18" y="13"/>
                  </a:lnTo>
                  <a:lnTo>
                    <a:pt x="20" y="11"/>
                  </a:lnTo>
                  <a:lnTo>
                    <a:pt x="22" y="10"/>
                  </a:lnTo>
                  <a:lnTo>
                    <a:pt x="23" y="10"/>
                  </a:lnTo>
                  <a:lnTo>
                    <a:pt x="25" y="8"/>
                  </a:lnTo>
                  <a:lnTo>
                    <a:pt x="25" y="7"/>
                  </a:lnTo>
                  <a:lnTo>
                    <a:pt x="26" y="5"/>
                  </a:lnTo>
                  <a:lnTo>
                    <a:pt x="26" y="4"/>
                  </a:lnTo>
                  <a:lnTo>
                    <a:pt x="27" y="0"/>
                  </a:lnTo>
                  <a:lnTo>
                    <a:pt x="28" y="0"/>
                  </a:lnTo>
                  <a:lnTo>
                    <a:pt x="30" y="0"/>
                  </a:lnTo>
                  <a:lnTo>
                    <a:pt x="32" y="0"/>
                  </a:lnTo>
                  <a:lnTo>
                    <a:pt x="34" y="0"/>
                  </a:lnTo>
                  <a:lnTo>
                    <a:pt x="36" y="2"/>
                  </a:lnTo>
                  <a:lnTo>
                    <a:pt x="37" y="2"/>
                  </a:lnTo>
                  <a:lnTo>
                    <a:pt x="39" y="2"/>
                  </a:lnTo>
                  <a:lnTo>
                    <a:pt x="42" y="2"/>
                  </a:lnTo>
                  <a:lnTo>
                    <a:pt x="42" y="4"/>
                  </a:lnTo>
                  <a:lnTo>
                    <a:pt x="44" y="5"/>
                  </a:lnTo>
                  <a:lnTo>
                    <a:pt x="46" y="6"/>
                  </a:lnTo>
                  <a:lnTo>
                    <a:pt x="48" y="6"/>
                  </a:lnTo>
                  <a:lnTo>
                    <a:pt x="49" y="8"/>
                  </a:lnTo>
                  <a:lnTo>
                    <a:pt x="50" y="9"/>
                  </a:lnTo>
                  <a:lnTo>
                    <a:pt x="52" y="11"/>
                  </a:lnTo>
                  <a:lnTo>
                    <a:pt x="5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20">
              <a:extLst>
                <a:ext uri="{FF2B5EF4-FFF2-40B4-BE49-F238E27FC236}">
                  <a16:creationId xmlns:a16="http://schemas.microsoft.com/office/drawing/2014/main" id="{04296A42-BEAB-EBA5-89ED-C16FB6FA52C8}"/>
                </a:ext>
              </a:extLst>
            </p:cNvPr>
            <p:cNvSpPr>
              <a:spLocks/>
            </p:cNvSpPr>
            <p:nvPr/>
          </p:nvSpPr>
          <p:spPr bwMode="auto">
            <a:xfrm>
              <a:off x="5591" y="3154"/>
              <a:ext cx="8" cy="13"/>
            </a:xfrm>
            <a:custGeom>
              <a:avLst/>
              <a:gdLst>
                <a:gd name="T0" fmla="*/ 7 w 8"/>
                <a:gd name="T1" fmla="*/ 0 h 13"/>
                <a:gd name="T2" fmla="*/ 7 w 8"/>
                <a:gd name="T3" fmla="*/ 2 h 13"/>
                <a:gd name="T4" fmla="*/ 7 w 8"/>
                <a:gd name="T5" fmla="*/ 3 h 13"/>
                <a:gd name="T6" fmla="*/ 7 w 8"/>
                <a:gd name="T7" fmla="*/ 5 h 13"/>
                <a:gd name="T8" fmla="*/ 7 w 8"/>
                <a:gd name="T9" fmla="*/ 5 h 13"/>
                <a:gd name="T10" fmla="*/ 6 w 8"/>
                <a:gd name="T11" fmla="*/ 7 h 13"/>
                <a:gd name="T12" fmla="*/ 6 w 8"/>
                <a:gd name="T13" fmla="*/ 7 h 13"/>
                <a:gd name="T14" fmla="*/ 6 w 8"/>
                <a:gd name="T15" fmla="*/ 9 h 13"/>
                <a:gd name="T16" fmla="*/ 6 w 8"/>
                <a:gd name="T17" fmla="*/ 9 h 13"/>
                <a:gd name="T18" fmla="*/ 4 w 8"/>
                <a:gd name="T19" fmla="*/ 11 h 13"/>
                <a:gd name="T20" fmla="*/ 4 w 8"/>
                <a:gd name="T21" fmla="*/ 11 h 13"/>
                <a:gd name="T22" fmla="*/ 3 w 8"/>
                <a:gd name="T23" fmla="*/ 12 h 13"/>
                <a:gd name="T24" fmla="*/ 3 w 8"/>
                <a:gd name="T25" fmla="*/ 12 h 13"/>
                <a:gd name="T26" fmla="*/ 1 w 8"/>
                <a:gd name="T27" fmla="*/ 12 h 13"/>
                <a:gd name="T28" fmla="*/ 1 w 8"/>
                <a:gd name="T29" fmla="*/ 12 h 13"/>
                <a:gd name="T30" fmla="*/ 0 w 8"/>
                <a:gd name="T31" fmla="*/ 12 h 13"/>
                <a:gd name="T32" fmla="*/ 0 w 8"/>
                <a:gd name="T33" fmla="*/ 11 h 13"/>
                <a:gd name="T34" fmla="*/ 0 w 8"/>
                <a:gd name="T35" fmla="*/ 0 h 13"/>
                <a:gd name="T36" fmla="*/ 7 w 8"/>
                <a:gd name="T37" fmla="*/ 0 h 13"/>
                <a:gd name="T38" fmla="*/ 7 w 8"/>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13"/>
                <a:gd name="T62" fmla="*/ 8 w 8"/>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13">
                  <a:moveTo>
                    <a:pt x="7" y="0"/>
                  </a:moveTo>
                  <a:lnTo>
                    <a:pt x="7" y="2"/>
                  </a:lnTo>
                  <a:lnTo>
                    <a:pt x="7" y="3"/>
                  </a:lnTo>
                  <a:lnTo>
                    <a:pt x="7" y="5"/>
                  </a:lnTo>
                  <a:lnTo>
                    <a:pt x="6" y="7"/>
                  </a:lnTo>
                  <a:lnTo>
                    <a:pt x="6" y="9"/>
                  </a:lnTo>
                  <a:lnTo>
                    <a:pt x="4" y="11"/>
                  </a:lnTo>
                  <a:lnTo>
                    <a:pt x="3" y="12"/>
                  </a:lnTo>
                  <a:lnTo>
                    <a:pt x="1" y="12"/>
                  </a:lnTo>
                  <a:lnTo>
                    <a:pt x="0" y="12"/>
                  </a:lnTo>
                  <a:lnTo>
                    <a:pt x="0" y="11"/>
                  </a:lnTo>
                  <a:lnTo>
                    <a:pt x="0" y="0"/>
                  </a:lnTo>
                  <a:lnTo>
                    <a:pt x="7"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21">
              <a:extLst>
                <a:ext uri="{FF2B5EF4-FFF2-40B4-BE49-F238E27FC236}">
                  <a16:creationId xmlns:a16="http://schemas.microsoft.com/office/drawing/2014/main" id="{2017898D-9781-1EBB-3A79-7F2721BAC571}"/>
                </a:ext>
              </a:extLst>
            </p:cNvPr>
            <p:cNvSpPr>
              <a:spLocks/>
            </p:cNvSpPr>
            <p:nvPr/>
          </p:nvSpPr>
          <p:spPr bwMode="auto">
            <a:xfrm>
              <a:off x="5465" y="3178"/>
              <a:ext cx="39" cy="59"/>
            </a:xfrm>
            <a:custGeom>
              <a:avLst/>
              <a:gdLst>
                <a:gd name="T0" fmla="*/ 36 w 39"/>
                <a:gd name="T1" fmla="*/ 0 h 59"/>
                <a:gd name="T2" fmla="*/ 37 w 39"/>
                <a:gd name="T3" fmla="*/ 5 h 59"/>
                <a:gd name="T4" fmla="*/ 38 w 39"/>
                <a:gd name="T5" fmla="*/ 11 h 59"/>
                <a:gd name="T6" fmla="*/ 37 w 39"/>
                <a:gd name="T7" fmla="*/ 15 h 59"/>
                <a:gd name="T8" fmla="*/ 36 w 39"/>
                <a:gd name="T9" fmla="*/ 19 h 59"/>
                <a:gd name="T10" fmla="*/ 33 w 39"/>
                <a:gd name="T11" fmla="*/ 23 h 59"/>
                <a:gd name="T12" fmla="*/ 32 w 39"/>
                <a:gd name="T13" fmla="*/ 26 h 59"/>
                <a:gd name="T14" fmla="*/ 28 w 39"/>
                <a:gd name="T15" fmla="*/ 29 h 59"/>
                <a:gd name="T16" fmla="*/ 26 w 39"/>
                <a:gd name="T17" fmla="*/ 33 h 59"/>
                <a:gd name="T18" fmla="*/ 23 w 39"/>
                <a:gd name="T19" fmla="*/ 36 h 59"/>
                <a:gd name="T20" fmla="*/ 20 w 39"/>
                <a:gd name="T21" fmla="*/ 39 h 59"/>
                <a:gd name="T22" fmla="*/ 16 w 39"/>
                <a:gd name="T23" fmla="*/ 43 h 59"/>
                <a:gd name="T24" fmla="*/ 13 w 39"/>
                <a:gd name="T25" fmla="*/ 46 h 59"/>
                <a:gd name="T26" fmla="*/ 10 w 39"/>
                <a:gd name="T27" fmla="*/ 49 h 59"/>
                <a:gd name="T28" fmla="*/ 8 w 39"/>
                <a:gd name="T29" fmla="*/ 52 h 59"/>
                <a:gd name="T30" fmla="*/ 6 w 39"/>
                <a:gd name="T31" fmla="*/ 56 h 59"/>
                <a:gd name="T32" fmla="*/ 6 w 39"/>
                <a:gd name="T33" fmla="*/ 58 h 59"/>
                <a:gd name="T34" fmla="*/ 2 w 39"/>
                <a:gd name="T35" fmla="*/ 58 h 59"/>
                <a:gd name="T36" fmla="*/ 0 w 39"/>
                <a:gd name="T37" fmla="*/ 55 h 59"/>
                <a:gd name="T38" fmla="*/ 0 w 39"/>
                <a:gd name="T39" fmla="*/ 51 h 59"/>
                <a:gd name="T40" fmla="*/ 0 w 39"/>
                <a:gd name="T41" fmla="*/ 48 h 59"/>
                <a:gd name="T42" fmla="*/ 0 w 39"/>
                <a:gd name="T43" fmla="*/ 45 h 59"/>
                <a:gd name="T44" fmla="*/ 0 w 39"/>
                <a:gd name="T45" fmla="*/ 43 h 59"/>
                <a:gd name="T46" fmla="*/ 2 w 39"/>
                <a:gd name="T47" fmla="*/ 39 h 59"/>
                <a:gd name="T48" fmla="*/ 4 w 39"/>
                <a:gd name="T49" fmla="*/ 36 h 59"/>
                <a:gd name="T50" fmla="*/ 5 w 39"/>
                <a:gd name="T51" fmla="*/ 33 h 59"/>
                <a:gd name="T52" fmla="*/ 7 w 39"/>
                <a:gd name="T53" fmla="*/ 31 h 59"/>
                <a:gd name="T54" fmla="*/ 9 w 39"/>
                <a:gd name="T55" fmla="*/ 28 h 59"/>
                <a:gd name="T56" fmla="*/ 10 w 39"/>
                <a:gd name="T57" fmla="*/ 26 h 59"/>
                <a:gd name="T58" fmla="*/ 12 w 39"/>
                <a:gd name="T59" fmla="*/ 23 h 59"/>
                <a:gd name="T60" fmla="*/ 14 w 39"/>
                <a:gd name="T61" fmla="*/ 21 h 59"/>
                <a:gd name="T62" fmla="*/ 16 w 39"/>
                <a:gd name="T63" fmla="*/ 17 h 59"/>
                <a:gd name="T64" fmla="*/ 17 w 39"/>
                <a:gd name="T65" fmla="*/ 14 h 59"/>
                <a:gd name="T66" fmla="*/ 20 w 39"/>
                <a:gd name="T67" fmla="*/ 11 h 59"/>
                <a:gd name="T68" fmla="*/ 20 w 39"/>
                <a:gd name="T69" fmla="*/ 11 h 59"/>
                <a:gd name="T70" fmla="*/ 21 w 39"/>
                <a:gd name="T71" fmla="*/ 9 h 59"/>
                <a:gd name="T72" fmla="*/ 21 w 39"/>
                <a:gd name="T73" fmla="*/ 9 h 59"/>
                <a:gd name="T74" fmla="*/ 23 w 39"/>
                <a:gd name="T75" fmla="*/ 8 h 59"/>
                <a:gd name="T76" fmla="*/ 23 w 39"/>
                <a:gd name="T77" fmla="*/ 8 h 59"/>
                <a:gd name="T78" fmla="*/ 24 w 39"/>
                <a:gd name="T79" fmla="*/ 6 h 59"/>
                <a:gd name="T80" fmla="*/ 24 w 39"/>
                <a:gd name="T81" fmla="*/ 4 h 59"/>
                <a:gd name="T82" fmla="*/ 26 w 39"/>
                <a:gd name="T83" fmla="*/ 3 h 59"/>
                <a:gd name="T84" fmla="*/ 26 w 39"/>
                <a:gd name="T85" fmla="*/ 3 h 59"/>
                <a:gd name="T86" fmla="*/ 28 w 39"/>
                <a:gd name="T87" fmla="*/ 1 h 59"/>
                <a:gd name="T88" fmla="*/ 28 w 39"/>
                <a:gd name="T89" fmla="*/ 1 h 59"/>
                <a:gd name="T90" fmla="*/ 29 w 39"/>
                <a:gd name="T91" fmla="*/ 0 h 59"/>
                <a:gd name="T92" fmla="*/ 30 w 39"/>
                <a:gd name="T93" fmla="*/ 0 h 59"/>
                <a:gd name="T94" fmla="*/ 32 w 39"/>
                <a:gd name="T95" fmla="*/ 0 h 59"/>
                <a:gd name="T96" fmla="*/ 34 w 39"/>
                <a:gd name="T97" fmla="*/ 0 h 59"/>
                <a:gd name="T98" fmla="*/ 36 w 39"/>
                <a:gd name="T99" fmla="*/ 0 h 59"/>
                <a:gd name="T100" fmla="*/ 36 w 39"/>
                <a:gd name="T101" fmla="*/ 0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59"/>
                <a:gd name="T155" fmla="*/ 39 w 39"/>
                <a:gd name="T156" fmla="*/ 59 h 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59">
                  <a:moveTo>
                    <a:pt x="36" y="0"/>
                  </a:moveTo>
                  <a:lnTo>
                    <a:pt x="37" y="5"/>
                  </a:lnTo>
                  <a:lnTo>
                    <a:pt x="38" y="11"/>
                  </a:lnTo>
                  <a:lnTo>
                    <a:pt x="37" y="15"/>
                  </a:lnTo>
                  <a:lnTo>
                    <a:pt x="36" y="19"/>
                  </a:lnTo>
                  <a:lnTo>
                    <a:pt x="33" y="23"/>
                  </a:lnTo>
                  <a:lnTo>
                    <a:pt x="32" y="26"/>
                  </a:lnTo>
                  <a:lnTo>
                    <a:pt x="28" y="29"/>
                  </a:lnTo>
                  <a:lnTo>
                    <a:pt x="26" y="33"/>
                  </a:lnTo>
                  <a:lnTo>
                    <a:pt x="23" y="36"/>
                  </a:lnTo>
                  <a:lnTo>
                    <a:pt x="20" y="39"/>
                  </a:lnTo>
                  <a:lnTo>
                    <a:pt x="16" y="43"/>
                  </a:lnTo>
                  <a:lnTo>
                    <a:pt x="13" y="46"/>
                  </a:lnTo>
                  <a:lnTo>
                    <a:pt x="10" y="49"/>
                  </a:lnTo>
                  <a:lnTo>
                    <a:pt x="8" y="52"/>
                  </a:lnTo>
                  <a:lnTo>
                    <a:pt x="6" y="56"/>
                  </a:lnTo>
                  <a:lnTo>
                    <a:pt x="6" y="58"/>
                  </a:lnTo>
                  <a:lnTo>
                    <a:pt x="2" y="58"/>
                  </a:lnTo>
                  <a:lnTo>
                    <a:pt x="0" y="55"/>
                  </a:lnTo>
                  <a:lnTo>
                    <a:pt x="0" y="51"/>
                  </a:lnTo>
                  <a:lnTo>
                    <a:pt x="0" y="48"/>
                  </a:lnTo>
                  <a:lnTo>
                    <a:pt x="0" y="45"/>
                  </a:lnTo>
                  <a:lnTo>
                    <a:pt x="0" y="43"/>
                  </a:lnTo>
                  <a:lnTo>
                    <a:pt x="2" y="39"/>
                  </a:lnTo>
                  <a:lnTo>
                    <a:pt x="4" y="36"/>
                  </a:lnTo>
                  <a:lnTo>
                    <a:pt x="5" y="33"/>
                  </a:lnTo>
                  <a:lnTo>
                    <a:pt x="7" y="31"/>
                  </a:lnTo>
                  <a:lnTo>
                    <a:pt x="9" y="28"/>
                  </a:lnTo>
                  <a:lnTo>
                    <a:pt x="10" y="26"/>
                  </a:lnTo>
                  <a:lnTo>
                    <a:pt x="12" y="23"/>
                  </a:lnTo>
                  <a:lnTo>
                    <a:pt x="14" y="21"/>
                  </a:lnTo>
                  <a:lnTo>
                    <a:pt x="16" y="17"/>
                  </a:lnTo>
                  <a:lnTo>
                    <a:pt x="17" y="14"/>
                  </a:lnTo>
                  <a:lnTo>
                    <a:pt x="20" y="11"/>
                  </a:lnTo>
                  <a:lnTo>
                    <a:pt x="21" y="9"/>
                  </a:lnTo>
                  <a:lnTo>
                    <a:pt x="23" y="8"/>
                  </a:lnTo>
                  <a:lnTo>
                    <a:pt x="24" y="6"/>
                  </a:lnTo>
                  <a:lnTo>
                    <a:pt x="24" y="4"/>
                  </a:lnTo>
                  <a:lnTo>
                    <a:pt x="26" y="3"/>
                  </a:lnTo>
                  <a:lnTo>
                    <a:pt x="28" y="1"/>
                  </a:lnTo>
                  <a:lnTo>
                    <a:pt x="29" y="0"/>
                  </a:lnTo>
                  <a:lnTo>
                    <a:pt x="30" y="0"/>
                  </a:lnTo>
                  <a:lnTo>
                    <a:pt x="32" y="0"/>
                  </a:lnTo>
                  <a:lnTo>
                    <a:pt x="34" y="0"/>
                  </a:lnTo>
                  <a:lnTo>
                    <a:pt x="36"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22">
              <a:extLst>
                <a:ext uri="{FF2B5EF4-FFF2-40B4-BE49-F238E27FC236}">
                  <a16:creationId xmlns:a16="http://schemas.microsoft.com/office/drawing/2014/main" id="{CAF8A9C4-F24F-C7E7-3C51-3CAC131C71B2}"/>
                </a:ext>
              </a:extLst>
            </p:cNvPr>
            <p:cNvSpPr>
              <a:spLocks/>
            </p:cNvSpPr>
            <p:nvPr/>
          </p:nvSpPr>
          <p:spPr bwMode="auto">
            <a:xfrm>
              <a:off x="5411" y="3221"/>
              <a:ext cx="52" cy="55"/>
            </a:xfrm>
            <a:custGeom>
              <a:avLst/>
              <a:gdLst>
                <a:gd name="T0" fmla="*/ 48 w 52"/>
                <a:gd name="T1" fmla="*/ 18 h 55"/>
                <a:gd name="T2" fmla="*/ 49 w 52"/>
                <a:gd name="T3" fmla="*/ 27 h 55"/>
                <a:gd name="T4" fmla="*/ 51 w 52"/>
                <a:gd name="T5" fmla="*/ 34 h 55"/>
                <a:gd name="T6" fmla="*/ 49 w 52"/>
                <a:gd name="T7" fmla="*/ 43 h 55"/>
                <a:gd name="T8" fmla="*/ 47 w 52"/>
                <a:gd name="T9" fmla="*/ 49 h 55"/>
                <a:gd name="T10" fmla="*/ 28 w 52"/>
                <a:gd name="T11" fmla="*/ 52 h 55"/>
                <a:gd name="T12" fmla="*/ 26 w 52"/>
                <a:gd name="T13" fmla="*/ 51 h 55"/>
                <a:gd name="T14" fmla="*/ 27 w 52"/>
                <a:gd name="T15" fmla="*/ 47 h 55"/>
                <a:gd name="T16" fmla="*/ 28 w 52"/>
                <a:gd name="T17" fmla="*/ 46 h 55"/>
                <a:gd name="T18" fmla="*/ 30 w 52"/>
                <a:gd name="T19" fmla="*/ 42 h 55"/>
                <a:gd name="T20" fmla="*/ 28 w 52"/>
                <a:gd name="T21" fmla="*/ 40 h 55"/>
                <a:gd name="T22" fmla="*/ 23 w 52"/>
                <a:gd name="T23" fmla="*/ 40 h 55"/>
                <a:gd name="T24" fmla="*/ 19 w 52"/>
                <a:gd name="T25" fmla="*/ 43 h 55"/>
                <a:gd name="T26" fmla="*/ 19 w 52"/>
                <a:gd name="T27" fmla="*/ 46 h 55"/>
                <a:gd name="T28" fmla="*/ 16 w 52"/>
                <a:gd name="T29" fmla="*/ 51 h 55"/>
                <a:gd name="T30" fmla="*/ 14 w 52"/>
                <a:gd name="T31" fmla="*/ 53 h 55"/>
                <a:gd name="T32" fmla="*/ 10 w 52"/>
                <a:gd name="T33" fmla="*/ 54 h 55"/>
                <a:gd name="T34" fmla="*/ 7 w 52"/>
                <a:gd name="T35" fmla="*/ 51 h 55"/>
                <a:gd name="T36" fmla="*/ 3 w 52"/>
                <a:gd name="T37" fmla="*/ 51 h 55"/>
                <a:gd name="T38" fmla="*/ 2 w 52"/>
                <a:gd name="T39" fmla="*/ 48 h 55"/>
                <a:gd name="T40" fmla="*/ 0 w 52"/>
                <a:gd name="T41" fmla="*/ 46 h 55"/>
                <a:gd name="T42" fmla="*/ 2 w 52"/>
                <a:gd name="T43" fmla="*/ 41 h 55"/>
                <a:gd name="T44" fmla="*/ 2 w 52"/>
                <a:gd name="T45" fmla="*/ 41 h 55"/>
                <a:gd name="T46" fmla="*/ 3 w 52"/>
                <a:gd name="T47" fmla="*/ 41 h 55"/>
                <a:gd name="T48" fmla="*/ 4 w 52"/>
                <a:gd name="T49" fmla="*/ 41 h 55"/>
                <a:gd name="T50" fmla="*/ 5 w 52"/>
                <a:gd name="T51" fmla="*/ 40 h 55"/>
                <a:gd name="T52" fmla="*/ 5 w 52"/>
                <a:gd name="T53" fmla="*/ 40 h 55"/>
                <a:gd name="T54" fmla="*/ 5 w 52"/>
                <a:gd name="T55" fmla="*/ 37 h 55"/>
                <a:gd name="T56" fmla="*/ 6 w 52"/>
                <a:gd name="T57" fmla="*/ 34 h 55"/>
                <a:gd name="T58" fmla="*/ 9 w 52"/>
                <a:gd name="T59" fmla="*/ 31 h 55"/>
                <a:gd name="T60" fmla="*/ 11 w 52"/>
                <a:gd name="T61" fmla="*/ 31 h 55"/>
                <a:gd name="T62" fmla="*/ 15 w 52"/>
                <a:gd name="T63" fmla="*/ 28 h 55"/>
                <a:gd name="T64" fmla="*/ 20 w 52"/>
                <a:gd name="T65" fmla="*/ 26 h 55"/>
                <a:gd name="T66" fmla="*/ 20 w 52"/>
                <a:gd name="T67" fmla="*/ 27 h 55"/>
                <a:gd name="T68" fmla="*/ 20 w 52"/>
                <a:gd name="T69" fmla="*/ 29 h 55"/>
                <a:gd name="T70" fmla="*/ 21 w 52"/>
                <a:gd name="T71" fmla="*/ 30 h 55"/>
                <a:gd name="T72" fmla="*/ 22 w 52"/>
                <a:gd name="T73" fmla="*/ 30 h 55"/>
                <a:gd name="T74" fmla="*/ 22 w 52"/>
                <a:gd name="T75" fmla="*/ 30 h 55"/>
                <a:gd name="T76" fmla="*/ 25 w 52"/>
                <a:gd name="T77" fmla="*/ 29 h 55"/>
                <a:gd name="T78" fmla="*/ 27 w 52"/>
                <a:gd name="T79" fmla="*/ 27 h 55"/>
                <a:gd name="T80" fmla="*/ 28 w 52"/>
                <a:gd name="T81" fmla="*/ 23 h 55"/>
                <a:gd name="T82" fmla="*/ 28 w 52"/>
                <a:gd name="T83" fmla="*/ 21 h 55"/>
                <a:gd name="T84" fmla="*/ 32 w 52"/>
                <a:gd name="T85" fmla="*/ 18 h 55"/>
                <a:gd name="T86" fmla="*/ 32 w 52"/>
                <a:gd name="T87" fmla="*/ 0 h 55"/>
                <a:gd name="T88" fmla="*/ 37 w 52"/>
                <a:gd name="T89" fmla="*/ 1 h 55"/>
                <a:gd name="T90" fmla="*/ 40 w 52"/>
                <a:gd name="T91" fmla="*/ 3 h 55"/>
                <a:gd name="T92" fmla="*/ 42 w 52"/>
                <a:gd name="T93" fmla="*/ 7 h 55"/>
                <a:gd name="T94" fmla="*/ 43 w 52"/>
                <a:gd name="T95" fmla="*/ 10 h 55"/>
                <a:gd name="T96" fmla="*/ 47 w 52"/>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55"/>
                <a:gd name="T149" fmla="*/ 52 w 52"/>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55">
                  <a:moveTo>
                    <a:pt x="48" y="13"/>
                  </a:moveTo>
                  <a:lnTo>
                    <a:pt x="48" y="16"/>
                  </a:lnTo>
                  <a:lnTo>
                    <a:pt x="48" y="18"/>
                  </a:lnTo>
                  <a:lnTo>
                    <a:pt x="48" y="22"/>
                  </a:lnTo>
                  <a:lnTo>
                    <a:pt x="49" y="23"/>
                  </a:lnTo>
                  <a:lnTo>
                    <a:pt x="49" y="27"/>
                  </a:lnTo>
                  <a:lnTo>
                    <a:pt x="50" y="29"/>
                  </a:lnTo>
                  <a:lnTo>
                    <a:pt x="50" y="33"/>
                  </a:lnTo>
                  <a:lnTo>
                    <a:pt x="51" y="34"/>
                  </a:lnTo>
                  <a:lnTo>
                    <a:pt x="50" y="38"/>
                  </a:lnTo>
                  <a:lnTo>
                    <a:pt x="50" y="39"/>
                  </a:lnTo>
                  <a:lnTo>
                    <a:pt x="49" y="43"/>
                  </a:lnTo>
                  <a:lnTo>
                    <a:pt x="49" y="45"/>
                  </a:lnTo>
                  <a:lnTo>
                    <a:pt x="48" y="47"/>
                  </a:lnTo>
                  <a:lnTo>
                    <a:pt x="47" y="49"/>
                  </a:lnTo>
                  <a:lnTo>
                    <a:pt x="44" y="51"/>
                  </a:lnTo>
                  <a:lnTo>
                    <a:pt x="42" y="52"/>
                  </a:lnTo>
                  <a:lnTo>
                    <a:pt x="28" y="52"/>
                  </a:lnTo>
                  <a:lnTo>
                    <a:pt x="26" y="52"/>
                  </a:lnTo>
                  <a:lnTo>
                    <a:pt x="26" y="51"/>
                  </a:lnTo>
                  <a:lnTo>
                    <a:pt x="26" y="49"/>
                  </a:lnTo>
                  <a:lnTo>
                    <a:pt x="27" y="47"/>
                  </a:lnTo>
                  <a:lnTo>
                    <a:pt x="28" y="46"/>
                  </a:lnTo>
                  <a:lnTo>
                    <a:pt x="28" y="44"/>
                  </a:lnTo>
                  <a:lnTo>
                    <a:pt x="30" y="42"/>
                  </a:lnTo>
                  <a:lnTo>
                    <a:pt x="29" y="42"/>
                  </a:lnTo>
                  <a:lnTo>
                    <a:pt x="29" y="41"/>
                  </a:lnTo>
                  <a:lnTo>
                    <a:pt x="28" y="40"/>
                  </a:lnTo>
                  <a:lnTo>
                    <a:pt x="28" y="38"/>
                  </a:lnTo>
                  <a:lnTo>
                    <a:pt x="25" y="40"/>
                  </a:lnTo>
                  <a:lnTo>
                    <a:pt x="23" y="40"/>
                  </a:lnTo>
                  <a:lnTo>
                    <a:pt x="22" y="42"/>
                  </a:lnTo>
                  <a:lnTo>
                    <a:pt x="21" y="42"/>
                  </a:lnTo>
                  <a:lnTo>
                    <a:pt x="19" y="43"/>
                  </a:lnTo>
                  <a:lnTo>
                    <a:pt x="19" y="45"/>
                  </a:lnTo>
                  <a:lnTo>
                    <a:pt x="19" y="46"/>
                  </a:lnTo>
                  <a:lnTo>
                    <a:pt x="17" y="48"/>
                  </a:lnTo>
                  <a:lnTo>
                    <a:pt x="17" y="50"/>
                  </a:lnTo>
                  <a:lnTo>
                    <a:pt x="16" y="51"/>
                  </a:lnTo>
                  <a:lnTo>
                    <a:pt x="15" y="53"/>
                  </a:lnTo>
                  <a:lnTo>
                    <a:pt x="14" y="53"/>
                  </a:lnTo>
                  <a:lnTo>
                    <a:pt x="12" y="54"/>
                  </a:lnTo>
                  <a:lnTo>
                    <a:pt x="11" y="54"/>
                  </a:lnTo>
                  <a:lnTo>
                    <a:pt x="10" y="54"/>
                  </a:lnTo>
                  <a:lnTo>
                    <a:pt x="9" y="53"/>
                  </a:lnTo>
                  <a:lnTo>
                    <a:pt x="7" y="53"/>
                  </a:lnTo>
                  <a:lnTo>
                    <a:pt x="7" y="51"/>
                  </a:lnTo>
                  <a:lnTo>
                    <a:pt x="6" y="51"/>
                  </a:lnTo>
                  <a:lnTo>
                    <a:pt x="5" y="51"/>
                  </a:lnTo>
                  <a:lnTo>
                    <a:pt x="3" y="51"/>
                  </a:lnTo>
                  <a:lnTo>
                    <a:pt x="3" y="49"/>
                  </a:lnTo>
                  <a:lnTo>
                    <a:pt x="2" y="49"/>
                  </a:lnTo>
                  <a:lnTo>
                    <a:pt x="2" y="48"/>
                  </a:lnTo>
                  <a:lnTo>
                    <a:pt x="0" y="48"/>
                  </a:lnTo>
                  <a:lnTo>
                    <a:pt x="0" y="46"/>
                  </a:lnTo>
                  <a:lnTo>
                    <a:pt x="0" y="44"/>
                  </a:lnTo>
                  <a:lnTo>
                    <a:pt x="0" y="42"/>
                  </a:lnTo>
                  <a:lnTo>
                    <a:pt x="2" y="41"/>
                  </a:lnTo>
                  <a:lnTo>
                    <a:pt x="3" y="41"/>
                  </a:lnTo>
                  <a:lnTo>
                    <a:pt x="4" y="41"/>
                  </a:lnTo>
                  <a:lnTo>
                    <a:pt x="5" y="40"/>
                  </a:lnTo>
                  <a:lnTo>
                    <a:pt x="7" y="38"/>
                  </a:lnTo>
                  <a:lnTo>
                    <a:pt x="5" y="38"/>
                  </a:lnTo>
                  <a:lnTo>
                    <a:pt x="5" y="37"/>
                  </a:lnTo>
                  <a:lnTo>
                    <a:pt x="5" y="36"/>
                  </a:lnTo>
                  <a:lnTo>
                    <a:pt x="6" y="34"/>
                  </a:lnTo>
                  <a:lnTo>
                    <a:pt x="7" y="33"/>
                  </a:lnTo>
                  <a:lnTo>
                    <a:pt x="9" y="31"/>
                  </a:lnTo>
                  <a:lnTo>
                    <a:pt x="11" y="31"/>
                  </a:lnTo>
                  <a:lnTo>
                    <a:pt x="13" y="30"/>
                  </a:lnTo>
                  <a:lnTo>
                    <a:pt x="15" y="28"/>
                  </a:lnTo>
                  <a:lnTo>
                    <a:pt x="15" y="27"/>
                  </a:lnTo>
                  <a:lnTo>
                    <a:pt x="16" y="26"/>
                  </a:lnTo>
                  <a:lnTo>
                    <a:pt x="20" y="26"/>
                  </a:lnTo>
                  <a:lnTo>
                    <a:pt x="20" y="27"/>
                  </a:lnTo>
                  <a:lnTo>
                    <a:pt x="20" y="29"/>
                  </a:lnTo>
                  <a:lnTo>
                    <a:pt x="21" y="29"/>
                  </a:lnTo>
                  <a:lnTo>
                    <a:pt x="21" y="30"/>
                  </a:lnTo>
                  <a:lnTo>
                    <a:pt x="22" y="30"/>
                  </a:lnTo>
                  <a:lnTo>
                    <a:pt x="23" y="30"/>
                  </a:lnTo>
                  <a:lnTo>
                    <a:pt x="25" y="29"/>
                  </a:lnTo>
                  <a:lnTo>
                    <a:pt x="27" y="27"/>
                  </a:lnTo>
                  <a:lnTo>
                    <a:pt x="27" y="26"/>
                  </a:lnTo>
                  <a:lnTo>
                    <a:pt x="27" y="25"/>
                  </a:lnTo>
                  <a:lnTo>
                    <a:pt x="28" y="23"/>
                  </a:lnTo>
                  <a:lnTo>
                    <a:pt x="28" y="21"/>
                  </a:lnTo>
                  <a:lnTo>
                    <a:pt x="30" y="19"/>
                  </a:lnTo>
                  <a:lnTo>
                    <a:pt x="32" y="18"/>
                  </a:lnTo>
                  <a:lnTo>
                    <a:pt x="33" y="17"/>
                  </a:lnTo>
                  <a:lnTo>
                    <a:pt x="35" y="15"/>
                  </a:lnTo>
                  <a:lnTo>
                    <a:pt x="32" y="0"/>
                  </a:lnTo>
                  <a:lnTo>
                    <a:pt x="34" y="0"/>
                  </a:lnTo>
                  <a:lnTo>
                    <a:pt x="36" y="0"/>
                  </a:lnTo>
                  <a:lnTo>
                    <a:pt x="37" y="1"/>
                  </a:lnTo>
                  <a:lnTo>
                    <a:pt x="39" y="1"/>
                  </a:lnTo>
                  <a:lnTo>
                    <a:pt x="39" y="3"/>
                  </a:lnTo>
                  <a:lnTo>
                    <a:pt x="40" y="3"/>
                  </a:lnTo>
                  <a:lnTo>
                    <a:pt x="40" y="5"/>
                  </a:lnTo>
                  <a:lnTo>
                    <a:pt x="42" y="5"/>
                  </a:lnTo>
                  <a:lnTo>
                    <a:pt x="42" y="7"/>
                  </a:lnTo>
                  <a:lnTo>
                    <a:pt x="42" y="8"/>
                  </a:lnTo>
                  <a:lnTo>
                    <a:pt x="42" y="10"/>
                  </a:lnTo>
                  <a:lnTo>
                    <a:pt x="43" y="10"/>
                  </a:lnTo>
                  <a:lnTo>
                    <a:pt x="43" y="12"/>
                  </a:lnTo>
                  <a:lnTo>
                    <a:pt x="45" y="12"/>
                  </a:lnTo>
                  <a:lnTo>
                    <a:pt x="47" y="13"/>
                  </a:lnTo>
                  <a:lnTo>
                    <a:pt x="48" y="1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23">
              <a:extLst>
                <a:ext uri="{FF2B5EF4-FFF2-40B4-BE49-F238E27FC236}">
                  <a16:creationId xmlns:a16="http://schemas.microsoft.com/office/drawing/2014/main" id="{CFFF4634-FE77-E069-8582-67D58AED0923}"/>
                </a:ext>
              </a:extLst>
            </p:cNvPr>
            <p:cNvSpPr>
              <a:spLocks/>
            </p:cNvSpPr>
            <p:nvPr/>
          </p:nvSpPr>
          <p:spPr bwMode="auto">
            <a:xfrm>
              <a:off x="5503" y="3221"/>
              <a:ext cx="20" cy="10"/>
            </a:xfrm>
            <a:custGeom>
              <a:avLst/>
              <a:gdLst>
                <a:gd name="T0" fmla="*/ 19 w 20"/>
                <a:gd name="T1" fmla="*/ 2 h 10"/>
                <a:gd name="T2" fmla="*/ 19 w 20"/>
                <a:gd name="T3" fmla="*/ 8 h 10"/>
                <a:gd name="T4" fmla="*/ 18 w 20"/>
                <a:gd name="T5" fmla="*/ 9 h 10"/>
                <a:gd name="T6" fmla="*/ 16 w 20"/>
                <a:gd name="T7" fmla="*/ 9 h 10"/>
                <a:gd name="T8" fmla="*/ 14 w 20"/>
                <a:gd name="T9" fmla="*/ 9 h 10"/>
                <a:gd name="T10" fmla="*/ 14 w 20"/>
                <a:gd name="T11" fmla="*/ 9 h 10"/>
                <a:gd name="T12" fmla="*/ 12 w 20"/>
                <a:gd name="T13" fmla="*/ 9 h 10"/>
                <a:gd name="T14" fmla="*/ 10 w 20"/>
                <a:gd name="T15" fmla="*/ 9 h 10"/>
                <a:gd name="T16" fmla="*/ 8 w 20"/>
                <a:gd name="T17" fmla="*/ 9 h 10"/>
                <a:gd name="T18" fmla="*/ 8 w 20"/>
                <a:gd name="T19" fmla="*/ 8 h 10"/>
                <a:gd name="T20" fmla="*/ 7 w 20"/>
                <a:gd name="T21" fmla="*/ 8 h 10"/>
                <a:gd name="T22" fmla="*/ 6 w 20"/>
                <a:gd name="T23" fmla="*/ 8 h 10"/>
                <a:gd name="T24" fmla="*/ 4 w 20"/>
                <a:gd name="T25" fmla="*/ 8 h 10"/>
                <a:gd name="T26" fmla="*/ 4 w 20"/>
                <a:gd name="T27" fmla="*/ 7 h 10"/>
                <a:gd name="T28" fmla="*/ 2 w 20"/>
                <a:gd name="T29" fmla="*/ 7 h 10"/>
                <a:gd name="T30" fmla="*/ 2 w 20"/>
                <a:gd name="T31" fmla="*/ 6 h 10"/>
                <a:gd name="T32" fmla="*/ 0 w 20"/>
                <a:gd name="T33" fmla="*/ 6 h 10"/>
                <a:gd name="T34" fmla="*/ 0 w 20"/>
                <a:gd name="T35" fmla="*/ 4 h 10"/>
                <a:gd name="T36" fmla="*/ 0 w 20"/>
                <a:gd name="T37" fmla="*/ 4 h 10"/>
                <a:gd name="T38" fmla="*/ 0 w 20"/>
                <a:gd name="T39" fmla="*/ 3 h 10"/>
                <a:gd name="T40" fmla="*/ 0 w 20"/>
                <a:gd name="T41" fmla="*/ 3 h 10"/>
                <a:gd name="T42" fmla="*/ 2 w 20"/>
                <a:gd name="T43" fmla="*/ 1 h 10"/>
                <a:gd name="T44" fmla="*/ 2 w 20"/>
                <a:gd name="T45" fmla="*/ 1 h 10"/>
                <a:gd name="T46" fmla="*/ 4 w 20"/>
                <a:gd name="T47" fmla="*/ 1 h 10"/>
                <a:gd name="T48" fmla="*/ 6 w 20"/>
                <a:gd name="T49" fmla="*/ 1 h 10"/>
                <a:gd name="T50" fmla="*/ 7 w 20"/>
                <a:gd name="T51" fmla="*/ 0 h 10"/>
                <a:gd name="T52" fmla="*/ 8 w 20"/>
                <a:gd name="T53" fmla="*/ 1 h 10"/>
                <a:gd name="T54" fmla="*/ 10 w 20"/>
                <a:gd name="T55" fmla="*/ 1 h 10"/>
                <a:gd name="T56" fmla="*/ 12 w 20"/>
                <a:gd name="T57" fmla="*/ 1 h 10"/>
                <a:gd name="T58" fmla="*/ 14 w 20"/>
                <a:gd name="T59" fmla="*/ 1 h 10"/>
                <a:gd name="T60" fmla="*/ 15 w 20"/>
                <a:gd name="T61" fmla="*/ 2 h 10"/>
                <a:gd name="T62" fmla="*/ 16 w 20"/>
                <a:gd name="T63" fmla="*/ 2 h 10"/>
                <a:gd name="T64" fmla="*/ 18 w 20"/>
                <a:gd name="T65" fmla="*/ 2 h 10"/>
                <a:gd name="T66" fmla="*/ 19 w 20"/>
                <a:gd name="T67" fmla="*/ 2 h 10"/>
                <a:gd name="T68" fmla="*/ 19 w 20"/>
                <a:gd name="T69" fmla="*/ 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0"/>
                <a:gd name="T107" fmla="*/ 20 w 20"/>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0">
                  <a:moveTo>
                    <a:pt x="19" y="2"/>
                  </a:moveTo>
                  <a:lnTo>
                    <a:pt x="19" y="8"/>
                  </a:lnTo>
                  <a:lnTo>
                    <a:pt x="18" y="9"/>
                  </a:lnTo>
                  <a:lnTo>
                    <a:pt x="16" y="9"/>
                  </a:lnTo>
                  <a:lnTo>
                    <a:pt x="14" y="9"/>
                  </a:lnTo>
                  <a:lnTo>
                    <a:pt x="12" y="9"/>
                  </a:lnTo>
                  <a:lnTo>
                    <a:pt x="10" y="9"/>
                  </a:lnTo>
                  <a:lnTo>
                    <a:pt x="8" y="9"/>
                  </a:lnTo>
                  <a:lnTo>
                    <a:pt x="8" y="8"/>
                  </a:lnTo>
                  <a:lnTo>
                    <a:pt x="7" y="8"/>
                  </a:lnTo>
                  <a:lnTo>
                    <a:pt x="6" y="8"/>
                  </a:lnTo>
                  <a:lnTo>
                    <a:pt x="4" y="8"/>
                  </a:lnTo>
                  <a:lnTo>
                    <a:pt x="4" y="7"/>
                  </a:lnTo>
                  <a:lnTo>
                    <a:pt x="2" y="7"/>
                  </a:lnTo>
                  <a:lnTo>
                    <a:pt x="2" y="6"/>
                  </a:lnTo>
                  <a:lnTo>
                    <a:pt x="0" y="6"/>
                  </a:lnTo>
                  <a:lnTo>
                    <a:pt x="0" y="4"/>
                  </a:lnTo>
                  <a:lnTo>
                    <a:pt x="0" y="3"/>
                  </a:lnTo>
                  <a:lnTo>
                    <a:pt x="2" y="1"/>
                  </a:lnTo>
                  <a:lnTo>
                    <a:pt x="4" y="1"/>
                  </a:lnTo>
                  <a:lnTo>
                    <a:pt x="6" y="1"/>
                  </a:lnTo>
                  <a:lnTo>
                    <a:pt x="7" y="0"/>
                  </a:lnTo>
                  <a:lnTo>
                    <a:pt x="8" y="1"/>
                  </a:lnTo>
                  <a:lnTo>
                    <a:pt x="10" y="1"/>
                  </a:lnTo>
                  <a:lnTo>
                    <a:pt x="12" y="1"/>
                  </a:lnTo>
                  <a:lnTo>
                    <a:pt x="14" y="1"/>
                  </a:lnTo>
                  <a:lnTo>
                    <a:pt x="15" y="2"/>
                  </a:lnTo>
                  <a:lnTo>
                    <a:pt x="16" y="2"/>
                  </a:lnTo>
                  <a:lnTo>
                    <a:pt x="18" y="2"/>
                  </a:lnTo>
                  <a:lnTo>
                    <a:pt x="19" y="2"/>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24">
              <a:extLst>
                <a:ext uri="{FF2B5EF4-FFF2-40B4-BE49-F238E27FC236}">
                  <a16:creationId xmlns:a16="http://schemas.microsoft.com/office/drawing/2014/main" id="{98D957F7-670E-9ABB-A050-72E2BBCB0E01}"/>
                </a:ext>
              </a:extLst>
            </p:cNvPr>
            <p:cNvSpPr>
              <a:spLocks/>
            </p:cNvSpPr>
            <p:nvPr/>
          </p:nvSpPr>
          <p:spPr bwMode="auto">
            <a:xfrm>
              <a:off x="5550" y="3223"/>
              <a:ext cx="12" cy="16"/>
            </a:xfrm>
            <a:custGeom>
              <a:avLst/>
              <a:gdLst>
                <a:gd name="T0" fmla="*/ 11 w 12"/>
                <a:gd name="T1" fmla="*/ 4 h 16"/>
                <a:gd name="T2" fmla="*/ 10 w 12"/>
                <a:gd name="T3" fmla="*/ 6 h 16"/>
                <a:gd name="T4" fmla="*/ 10 w 12"/>
                <a:gd name="T5" fmla="*/ 6 h 16"/>
                <a:gd name="T6" fmla="*/ 10 w 12"/>
                <a:gd name="T7" fmla="*/ 7 h 16"/>
                <a:gd name="T8" fmla="*/ 10 w 12"/>
                <a:gd name="T9" fmla="*/ 7 h 16"/>
                <a:gd name="T10" fmla="*/ 10 w 12"/>
                <a:gd name="T11" fmla="*/ 9 h 16"/>
                <a:gd name="T12" fmla="*/ 10 w 12"/>
                <a:gd name="T13" fmla="*/ 9 h 16"/>
                <a:gd name="T14" fmla="*/ 10 w 12"/>
                <a:gd name="T15" fmla="*/ 11 h 16"/>
                <a:gd name="T16" fmla="*/ 10 w 12"/>
                <a:gd name="T17" fmla="*/ 11 h 16"/>
                <a:gd name="T18" fmla="*/ 8 w 12"/>
                <a:gd name="T19" fmla="*/ 12 h 16"/>
                <a:gd name="T20" fmla="*/ 8 w 12"/>
                <a:gd name="T21" fmla="*/ 12 h 16"/>
                <a:gd name="T22" fmla="*/ 8 w 12"/>
                <a:gd name="T23" fmla="*/ 14 h 16"/>
                <a:gd name="T24" fmla="*/ 8 w 12"/>
                <a:gd name="T25" fmla="*/ 14 h 16"/>
                <a:gd name="T26" fmla="*/ 7 w 12"/>
                <a:gd name="T27" fmla="*/ 15 h 16"/>
                <a:gd name="T28" fmla="*/ 7 w 12"/>
                <a:gd name="T29" fmla="*/ 15 h 16"/>
                <a:gd name="T30" fmla="*/ 7 w 12"/>
                <a:gd name="T31" fmla="*/ 15 h 16"/>
                <a:gd name="T32" fmla="*/ 7 w 12"/>
                <a:gd name="T33" fmla="*/ 15 h 16"/>
                <a:gd name="T34" fmla="*/ 2 w 12"/>
                <a:gd name="T35" fmla="*/ 15 h 16"/>
                <a:gd name="T36" fmla="*/ 0 w 12"/>
                <a:gd name="T37" fmla="*/ 0 h 16"/>
                <a:gd name="T38" fmla="*/ 0 w 12"/>
                <a:gd name="T39" fmla="*/ 1 h 16"/>
                <a:gd name="T40" fmla="*/ 1 w 12"/>
                <a:gd name="T41" fmla="*/ 1 h 16"/>
                <a:gd name="T42" fmla="*/ 1 w 12"/>
                <a:gd name="T43" fmla="*/ 1 h 16"/>
                <a:gd name="T44" fmla="*/ 3 w 12"/>
                <a:gd name="T45" fmla="*/ 1 h 16"/>
                <a:gd name="T46" fmla="*/ 3 w 12"/>
                <a:gd name="T47" fmla="*/ 1 h 16"/>
                <a:gd name="T48" fmla="*/ 4 w 12"/>
                <a:gd name="T49" fmla="*/ 1 h 16"/>
                <a:gd name="T50" fmla="*/ 4 w 12"/>
                <a:gd name="T51" fmla="*/ 1 h 16"/>
                <a:gd name="T52" fmla="*/ 6 w 12"/>
                <a:gd name="T53" fmla="*/ 1 h 16"/>
                <a:gd name="T54" fmla="*/ 6 w 12"/>
                <a:gd name="T55" fmla="*/ 2 h 16"/>
                <a:gd name="T56" fmla="*/ 7 w 12"/>
                <a:gd name="T57" fmla="*/ 2 h 16"/>
                <a:gd name="T58" fmla="*/ 7 w 12"/>
                <a:gd name="T59" fmla="*/ 2 h 16"/>
                <a:gd name="T60" fmla="*/ 8 w 12"/>
                <a:gd name="T61" fmla="*/ 2 h 16"/>
                <a:gd name="T62" fmla="*/ 8 w 12"/>
                <a:gd name="T63" fmla="*/ 4 h 16"/>
                <a:gd name="T64" fmla="*/ 9 w 12"/>
                <a:gd name="T65" fmla="*/ 4 h 16"/>
                <a:gd name="T66" fmla="*/ 9 w 12"/>
                <a:gd name="T67" fmla="*/ 4 h 16"/>
                <a:gd name="T68" fmla="*/ 11 w 12"/>
                <a:gd name="T69" fmla="*/ 4 h 16"/>
                <a:gd name="T70" fmla="*/ 11 w 12"/>
                <a:gd name="T71" fmla="*/ 4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16"/>
                <a:gd name="T110" fmla="*/ 12 w 12"/>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16">
                  <a:moveTo>
                    <a:pt x="11" y="4"/>
                  </a:moveTo>
                  <a:lnTo>
                    <a:pt x="10" y="6"/>
                  </a:lnTo>
                  <a:lnTo>
                    <a:pt x="10" y="7"/>
                  </a:lnTo>
                  <a:lnTo>
                    <a:pt x="10" y="9"/>
                  </a:lnTo>
                  <a:lnTo>
                    <a:pt x="10" y="11"/>
                  </a:lnTo>
                  <a:lnTo>
                    <a:pt x="8" y="12"/>
                  </a:lnTo>
                  <a:lnTo>
                    <a:pt x="8" y="14"/>
                  </a:lnTo>
                  <a:lnTo>
                    <a:pt x="7" y="15"/>
                  </a:lnTo>
                  <a:lnTo>
                    <a:pt x="2" y="15"/>
                  </a:lnTo>
                  <a:lnTo>
                    <a:pt x="0" y="0"/>
                  </a:lnTo>
                  <a:lnTo>
                    <a:pt x="0" y="1"/>
                  </a:lnTo>
                  <a:lnTo>
                    <a:pt x="1" y="1"/>
                  </a:lnTo>
                  <a:lnTo>
                    <a:pt x="3" y="1"/>
                  </a:lnTo>
                  <a:lnTo>
                    <a:pt x="4" y="1"/>
                  </a:lnTo>
                  <a:lnTo>
                    <a:pt x="6" y="1"/>
                  </a:lnTo>
                  <a:lnTo>
                    <a:pt x="6" y="2"/>
                  </a:lnTo>
                  <a:lnTo>
                    <a:pt x="7" y="2"/>
                  </a:lnTo>
                  <a:lnTo>
                    <a:pt x="8" y="2"/>
                  </a:lnTo>
                  <a:lnTo>
                    <a:pt x="8" y="4"/>
                  </a:lnTo>
                  <a:lnTo>
                    <a:pt x="9" y="4"/>
                  </a:lnTo>
                  <a:lnTo>
                    <a:pt x="11"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25">
              <a:extLst>
                <a:ext uri="{FF2B5EF4-FFF2-40B4-BE49-F238E27FC236}">
                  <a16:creationId xmlns:a16="http://schemas.microsoft.com/office/drawing/2014/main" id="{C84A7240-069E-EB39-FA3D-1BD562094CA2}"/>
                </a:ext>
              </a:extLst>
            </p:cNvPr>
            <p:cNvSpPr>
              <a:spLocks/>
            </p:cNvSpPr>
            <p:nvPr/>
          </p:nvSpPr>
          <p:spPr bwMode="auto">
            <a:xfrm>
              <a:off x="5449" y="3229"/>
              <a:ext cx="74" cy="90"/>
            </a:xfrm>
            <a:custGeom>
              <a:avLst/>
              <a:gdLst>
                <a:gd name="T0" fmla="*/ 54 w 74"/>
                <a:gd name="T1" fmla="*/ 24 h 90"/>
                <a:gd name="T2" fmla="*/ 51 w 74"/>
                <a:gd name="T3" fmla="*/ 21 h 90"/>
                <a:gd name="T4" fmla="*/ 49 w 74"/>
                <a:gd name="T5" fmla="*/ 17 h 90"/>
                <a:gd name="T6" fmla="*/ 49 w 74"/>
                <a:gd name="T7" fmla="*/ 13 h 90"/>
                <a:gd name="T8" fmla="*/ 52 w 74"/>
                <a:gd name="T9" fmla="*/ 9 h 90"/>
                <a:gd name="T10" fmla="*/ 55 w 74"/>
                <a:gd name="T11" fmla="*/ 8 h 90"/>
                <a:gd name="T12" fmla="*/ 58 w 74"/>
                <a:gd name="T13" fmla="*/ 6 h 90"/>
                <a:gd name="T14" fmla="*/ 62 w 74"/>
                <a:gd name="T15" fmla="*/ 5 h 90"/>
                <a:gd name="T16" fmla="*/ 69 w 74"/>
                <a:gd name="T17" fmla="*/ 8 h 90"/>
                <a:gd name="T18" fmla="*/ 72 w 74"/>
                <a:gd name="T19" fmla="*/ 17 h 90"/>
                <a:gd name="T20" fmla="*/ 73 w 74"/>
                <a:gd name="T21" fmla="*/ 26 h 90"/>
                <a:gd name="T22" fmla="*/ 73 w 74"/>
                <a:gd name="T23" fmla="*/ 36 h 90"/>
                <a:gd name="T24" fmla="*/ 70 w 74"/>
                <a:gd name="T25" fmla="*/ 42 h 90"/>
                <a:gd name="T26" fmla="*/ 64 w 74"/>
                <a:gd name="T27" fmla="*/ 45 h 90"/>
                <a:gd name="T28" fmla="*/ 60 w 74"/>
                <a:gd name="T29" fmla="*/ 48 h 90"/>
                <a:gd name="T30" fmla="*/ 57 w 74"/>
                <a:gd name="T31" fmla="*/ 53 h 90"/>
                <a:gd name="T32" fmla="*/ 54 w 74"/>
                <a:gd name="T33" fmla="*/ 57 h 90"/>
                <a:gd name="T34" fmla="*/ 51 w 74"/>
                <a:gd name="T35" fmla="*/ 62 h 90"/>
                <a:gd name="T36" fmla="*/ 48 w 74"/>
                <a:gd name="T37" fmla="*/ 67 h 90"/>
                <a:gd name="T38" fmla="*/ 43 w 74"/>
                <a:gd name="T39" fmla="*/ 70 h 90"/>
                <a:gd name="T40" fmla="*/ 18 w 74"/>
                <a:gd name="T41" fmla="*/ 74 h 90"/>
                <a:gd name="T42" fmla="*/ 14 w 74"/>
                <a:gd name="T43" fmla="*/ 80 h 90"/>
                <a:gd name="T44" fmla="*/ 10 w 74"/>
                <a:gd name="T45" fmla="*/ 85 h 90"/>
                <a:gd name="T46" fmla="*/ 6 w 74"/>
                <a:gd name="T47" fmla="*/ 89 h 90"/>
                <a:gd name="T48" fmla="*/ 0 w 74"/>
                <a:gd name="T49" fmla="*/ 89 h 90"/>
                <a:gd name="T50" fmla="*/ 4 w 74"/>
                <a:gd name="T51" fmla="*/ 79 h 90"/>
                <a:gd name="T52" fmla="*/ 10 w 74"/>
                <a:gd name="T53" fmla="*/ 69 h 90"/>
                <a:gd name="T54" fmla="*/ 12 w 74"/>
                <a:gd name="T55" fmla="*/ 59 h 90"/>
                <a:gd name="T56" fmla="*/ 10 w 74"/>
                <a:gd name="T57" fmla="*/ 46 h 90"/>
                <a:gd name="T58" fmla="*/ 14 w 74"/>
                <a:gd name="T59" fmla="*/ 42 h 90"/>
                <a:gd name="T60" fmla="*/ 18 w 74"/>
                <a:gd name="T61" fmla="*/ 39 h 90"/>
                <a:gd name="T62" fmla="*/ 20 w 74"/>
                <a:gd name="T63" fmla="*/ 34 h 90"/>
                <a:gd name="T64" fmla="*/ 20 w 74"/>
                <a:gd name="T65" fmla="*/ 29 h 90"/>
                <a:gd name="T66" fmla="*/ 21 w 74"/>
                <a:gd name="T67" fmla="*/ 29 h 90"/>
                <a:gd name="T68" fmla="*/ 23 w 74"/>
                <a:gd name="T69" fmla="*/ 27 h 90"/>
                <a:gd name="T70" fmla="*/ 25 w 74"/>
                <a:gd name="T71" fmla="*/ 26 h 90"/>
                <a:gd name="T72" fmla="*/ 26 w 74"/>
                <a:gd name="T73" fmla="*/ 24 h 90"/>
                <a:gd name="T74" fmla="*/ 24 w 74"/>
                <a:gd name="T75" fmla="*/ 23 h 90"/>
                <a:gd name="T76" fmla="*/ 21 w 74"/>
                <a:gd name="T77" fmla="*/ 22 h 90"/>
                <a:gd name="T78" fmla="*/ 19 w 74"/>
                <a:gd name="T79" fmla="*/ 20 h 90"/>
                <a:gd name="T80" fmla="*/ 20 w 74"/>
                <a:gd name="T81" fmla="*/ 15 h 90"/>
                <a:gd name="T82" fmla="*/ 25 w 74"/>
                <a:gd name="T83" fmla="*/ 13 h 90"/>
                <a:gd name="T84" fmla="*/ 27 w 74"/>
                <a:gd name="T85" fmla="*/ 7 h 90"/>
                <a:gd name="T86" fmla="*/ 29 w 74"/>
                <a:gd name="T87" fmla="*/ 2 h 90"/>
                <a:gd name="T88" fmla="*/ 38 w 74"/>
                <a:gd name="T89" fmla="*/ 0 h 90"/>
                <a:gd name="T90" fmla="*/ 40 w 74"/>
                <a:gd name="T91" fmla="*/ 9 h 90"/>
                <a:gd name="T92" fmla="*/ 41 w 74"/>
                <a:gd name="T93" fmla="*/ 17 h 90"/>
                <a:gd name="T94" fmla="*/ 44 w 74"/>
                <a:gd name="T95" fmla="*/ 26 h 90"/>
                <a:gd name="T96" fmla="*/ 48 w 74"/>
                <a:gd name="T97" fmla="*/ 33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0"/>
                <a:gd name="T149" fmla="*/ 74 w 74"/>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0">
                  <a:moveTo>
                    <a:pt x="48" y="33"/>
                  </a:moveTo>
                  <a:lnTo>
                    <a:pt x="57" y="24"/>
                  </a:lnTo>
                  <a:lnTo>
                    <a:pt x="56" y="24"/>
                  </a:lnTo>
                  <a:lnTo>
                    <a:pt x="54" y="24"/>
                  </a:lnTo>
                  <a:lnTo>
                    <a:pt x="53" y="24"/>
                  </a:lnTo>
                  <a:lnTo>
                    <a:pt x="53" y="23"/>
                  </a:lnTo>
                  <a:lnTo>
                    <a:pt x="51" y="23"/>
                  </a:lnTo>
                  <a:lnTo>
                    <a:pt x="51" y="21"/>
                  </a:lnTo>
                  <a:lnTo>
                    <a:pt x="50" y="21"/>
                  </a:lnTo>
                  <a:lnTo>
                    <a:pt x="50" y="19"/>
                  </a:lnTo>
                  <a:lnTo>
                    <a:pt x="49" y="19"/>
                  </a:lnTo>
                  <a:lnTo>
                    <a:pt x="49" y="17"/>
                  </a:lnTo>
                  <a:lnTo>
                    <a:pt x="49" y="16"/>
                  </a:lnTo>
                  <a:lnTo>
                    <a:pt x="49" y="14"/>
                  </a:lnTo>
                  <a:lnTo>
                    <a:pt x="49" y="13"/>
                  </a:lnTo>
                  <a:lnTo>
                    <a:pt x="49" y="11"/>
                  </a:lnTo>
                  <a:lnTo>
                    <a:pt x="50" y="9"/>
                  </a:lnTo>
                  <a:lnTo>
                    <a:pt x="52" y="9"/>
                  </a:lnTo>
                  <a:lnTo>
                    <a:pt x="53" y="8"/>
                  </a:lnTo>
                  <a:lnTo>
                    <a:pt x="55" y="8"/>
                  </a:lnTo>
                  <a:lnTo>
                    <a:pt x="57" y="6"/>
                  </a:lnTo>
                  <a:lnTo>
                    <a:pt x="58" y="6"/>
                  </a:lnTo>
                  <a:lnTo>
                    <a:pt x="59" y="6"/>
                  </a:lnTo>
                  <a:lnTo>
                    <a:pt x="61" y="5"/>
                  </a:lnTo>
                  <a:lnTo>
                    <a:pt x="62" y="5"/>
                  </a:lnTo>
                  <a:lnTo>
                    <a:pt x="64" y="5"/>
                  </a:lnTo>
                  <a:lnTo>
                    <a:pt x="66" y="5"/>
                  </a:lnTo>
                  <a:lnTo>
                    <a:pt x="67" y="6"/>
                  </a:lnTo>
                  <a:lnTo>
                    <a:pt x="69" y="8"/>
                  </a:lnTo>
                  <a:lnTo>
                    <a:pt x="70" y="10"/>
                  </a:lnTo>
                  <a:lnTo>
                    <a:pt x="72" y="11"/>
                  </a:lnTo>
                  <a:lnTo>
                    <a:pt x="72" y="15"/>
                  </a:lnTo>
                  <a:lnTo>
                    <a:pt x="72" y="17"/>
                  </a:lnTo>
                  <a:lnTo>
                    <a:pt x="72" y="19"/>
                  </a:lnTo>
                  <a:lnTo>
                    <a:pt x="73" y="21"/>
                  </a:lnTo>
                  <a:lnTo>
                    <a:pt x="73" y="24"/>
                  </a:lnTo>
                  <a:lnTo>
                    <a:pt x="73" y="26"/>
                  </a:lnTo>
                  <a:lnTo>
                    <a:pt x="73" y="29"/>
                  </a:lnTo>
                  <a:lnTo>
                    <a:pt x="73" y="31"/>
                  </a:lnTo>
                  <a:lnTo>
                    <a:pt x="73" y="34"/>
                  </a:lnTo>
                  <a:lnTo>
                    <a:pt x="73" y="36"/>
                  </a:lnTo>
                  <a:lnTo>
                    <a:pt x="73" y="38"/>
                  </a:lnTo>
                  <a:lnTo>
                    <a:pt x="73" y="39"/>
                  </a:lnTo>
                  <a:lnTo>
                    <a:pt x="72" y="41"/>
                  </a:lnTo>
                  <a:lnTo>
                    <a:pt x="70" y="42"/>
                  </a:lnTo>
                  <a:lnTo>
                    <a:pt x="68" y="43"/>
                  </a:lnTo>
                  <a:lnTo>
                    <a:pt x="66" y="45"/>
                  </a:lnTo>
                  <a:lnTo>
                    <a:pt x="64" y="45"/>
                  </a:lnTo>
                  <a:lnTo>
                    <a:pt x="62" y="46"/>
                  </a:lnTo>
                  <a:lnTo>
                    <a:pt x="61" y="48"/>
                  </a:lnTo>
                  <a:lnTo>
                    <a:pt x="60" y="48"/>
                  </a:lnTo>
                  <a:lnTo>
                    <a:pt x="58" y="50"/>
                  </a:lnTo>
                  <a:lnTo>
                    <a:pt x="57" y="51"/>
                  </a:lnTo>
                  <a:lnTo>
                    <a:pt x="57" y="53"/>
                  </a:lnTo>
                  <a:lnTo>
                    <a:pt x="57" y="54"/>
                  </a:lnTo>
                  <a:lnTo>
                    <a:pt x="56" y="56"/>
                  </a:lnTo>
                  <a:lnTo>
                    <a:pt x="54" y="57"/>
                  </a:lnTo>
                  <a:lnTo>
                    <a:pt x="53" y="59"/>
                  </a:lnTo>
                  <a:lnTo>
                    <a:pt x="51" y="61"/>
                  </a:lnTo>
                  <a:lnTo>
                    <a:pt x="51" y="62"/>
                  </a:lnTo>
                  <a:lnTo>
                    <a:pt x="50" y="64"/>
                  </a:lnTo>
                  <a:lnTo>
                    <a:pt x="48" y="66"/>
                  </a:lnTo>
                  <a:lnTo>
                    <a:pt x="48" y="67"/>
                  </a:lnTo>
                  <a:lnTo>
                    <a:pt x="46" y="68"/>
                  </a:lnTo>
                  <a:lnTo>
                    <a:pt x="44" y="70"/>
                  </a:lnTo>
                  <a:lnTo>
                    <a:pt x="43" y="70"/>
                  </a:lnTo>
                  <a:lnTo>
                    <a:pt x="41" y="70"/>
                  </a:lnTo>
                  <a:lnTo>
                    <a:pt x="36" y="80"/>
                  </a:lnTo>
                  <a:lnTo>
                    <a:pt x="18" y="74"/>
                  </a:lnTo>
                  <a:lnTo>
                    <a:pt x="16" y="76"/>
                  </a:lnTo>
                  <a:lnTo>
                    <a:pt x="15" y="77"/>
                  </a:lnTo>
                  <a:lnTo>
                    <a:pt x="14" y="79"/>
                  </a:lnTo>
                  <a:lnTo>
                    <a:pt x="14" y="80"/>
                  </a:lnTo>
                  <a:lnTo>
                    <a:pt x="12" y="81"/>
                  </a:lnTo>
                  <a:lnTo>
                    <a:pt x="12" y="83"/>
                  </a:lnTo>
                  <a:lnTo>
                    <a:pt x="10" y="85"/>
                  </a:lnTo>
                  <a:lnTo>
                    <a:pt x="9" y="86"/>
                  </a:lnTo>
                  <a:lnTo>
                    <a:pt x="7" y="87"/>
                  </a:lnTo>
                  <a:lnTo>
                    <a:pt x="6" y="89"/>
                  </a:lnTo>
                  <a:lnTo>
                    <a:pt x="4" y="89"/>
                  </a:lnTo>
                  <a:lnTo>
                    <a:pt x="2" y="89"/>
                  </a:lnTo>
                  <a:lnTo>
                    <a:pt x="1" y="89"/>
                  </a:lnTo>
                  <a:lnTo>
                    <a:pt x="0" y="89"/>
                  </a:lnTo>
                  <a:lnTo>
                    <a:pt x="0" y="87"/>
                  </a:lnTo>
                  <a:lnTo>
                    <a:pt x="1" y="84"/>
                  </a:lnTo>
                  <a:lnTo>
                    <a:pt x="2" y="82"/>
                  </a:lnTo>
                  <a:lnTo>
                    <a:pt x="4" y="79"/>
                  </a:lnTo>
                  <a:lnTo>
                    <a:pt x="5" y="77"/>
                  </a:lnTo>
                  <a:lnTo>
                    <a:pt x="6" y="74"/>
                  </a:lnTo>
                  <a:lnTo>
                    <a:pt x="8" y="72"/>
                  </a:lnTo>
                  <a:lnTo>
                    <a:pt x="10" y="69"/>
                  </a:lnTo>
                  <a:lnTo>
                    <a:pt x="10" y="67"/>
                  </a:lnTo>
                  <a:lnTo>
                    <a:pt x="11" y="64"/>
                  </a:lnTo>
                  <a:lnTo>
                    <a:pt x="11" y="62"/>
                  </a:lnTo>
                  <a:lnTo>
                    <a:pt x="12" y="59"/>
                  </a:lnTo>
                  <a:lnTo>
                    <a:pt x="12" y="56"/>
                  </a:lnTo>
                  <a:lnTo>
                    <a:pt x="12" y="53"/>
                  </a:lnTo>
                  <a:lnTo>
                    <a:pt x="11" y="49"/>
                  </a:lnTo>
                  <a:lnTo>
                    <a:pt x="10" y="46"/>
                  </a:lnTo>
                  <a:lnTo>
                    <a:pt x="12" y="44"/>
                  </a:lnTo>
                  <a:lnTo>
                    <a:pt x="14" y="42"/>
                  </a:lnTo>
                  <a:lnTo>
                    <a:pt x="15" y="41"/>
                  </a:lnTo>
                  <a:lnTo>
                    <a:pt x="16" y="41"/>
                  </a:lnTo>
                  <a:lnTo>
                    <a:pt x="18" y="39"/>
                  </a:lnTo>
                  <a:lnTo>
                    <a:pt x="18" y="37"/>
                  </a:lnTo>
                  <a:lnTo>
                    <a:pt x="18" y="36"/>
                  </a:lnTo>
                  <a:lnTo>
                    <a:pt x="20" y="34"/>
                  </a:lnTo>
                  <a:lnTo>
                    <a:pt x="20" y="32"/>
                  </a:lnTo>
                  <a:lnTo>
                    <a:pt x="20" y="30"/>
                  </a:lnTo>
                  <a:lnTo>
                    <a:pt x="20" y="29"/>
                  </a:lnTo>
                  <a:lnTo>
                    <a:pt x="21" y="29"/>
                  </a:lnTo>
                  <a:lnTo>
                    <a:pt x="23" y="27"/>
                  </a:lnTo>
                  <a:lnTo>
                    <a:pt x="25" y="26"/>
                  </a:lnTo>
                  <a:lnTo>
                    <a:pt x="26" y="24"/>
                  </a:lnTo>
                  <a:lnTo>
                    <a:pt x="25" y="24"/>
                  </a:lnTo>
                  <a:lnTo>
                    <a:pt x="24" y="24"/>
                  </a:lnTo>
                  <a:lnTo>
                    <a:pt x="24" y="23"/>
                  </a:lnTo>
                  <a:lnTo>
                    <a:pt x="22" y="23"/>
                  </a:lnTo>
                  <a:lnTo>
                    <a:pt x="21" y="23"/>
                  </a:lnTo>
                  <a:lnTo>
                    <a:pt x="21" y="22"/>
                  </a:lnTo>
                  <a:lnTo>
                    <a:pt x="19" y="22"/>
                  </a:lnTo>
                  <a:lnTo>
                    <a:pt x="19" y="20"/>
                  </a:lnTo>
                  <a:lnTo>
                    <a:pt x="19" y="18"/>
                  </a:lnTo>
                  <a:lnTo>
                    <a:pt x="19" y="17"/>
                  </a:lnTo>
                  <a:lnTo>
                    <a:pt x="20" y="15"/>
                  </a:lnTo>
                  <a:lnTo>
                    <a:pt x="21" y="15"/>
                  </a:lnTo>
                  <a:lnTo>
                    <a:pt x="23" y="15"/>
                  </a:lnTo>
                  <a:lnTo>
                    <a:pt x="25" y="13"/>
                  </a:lnTo>
                  <a:lnTo>
                    <a:pt x="25" y="12"/>
                  </a:lnTo>
                  <a:lnTo>
                    <a:pt x="25" y="10"/>
                  </a:lnTo>
                  <a:lnTo>
                    <a:pt x="25" y="9"/>
                  </a:lnTo>
                  <a:lnTo>
                    <a:pt x="27" y="7"/>
                  </a:lnTo>
                  <a:lnTo>
                    <a:pt x="27" y="6"/>
                  </a:lnTo>
                  <a:lnTo>
                    <a:pt x="28" y="5"/>
                  </a:lnTo>
                  <a:lnTo>
                    <a:pt x="28" y="4"/>
                  </a:lnTo>
                  <a:lnTo>
                    <a:pt x="29" y="2"/>
                  </a:lnTo>
                  <a:lnTo>
                    <a:pt x="30" y="2"/>
                  </a:lnTo>
                  <a:lnTo>
                    <a:pt x="32" y="1"/>
                  </a:lnTo>
                  <a:lnTo>
                    <a:pt x="34" y="1"/>
                  </a:lnTo>
                  <a:lnTo>
                    <a:pt x="38" y="0"/>
                  </a:lnTo>
                  <a:lnTo>
                    <a:pt x="38" y="4"/>
                  </a:lnTo>
                  <a:lnTo>
                    <a:pt x="38" y="5"/>
                  </a:lnTo>
                  <a:lnTo>
                    <a:pt x="38" y="7"/>
                  </a:lnTo>
                  <a:lnTo>
                    <a:pt x="40" y="9"/>
                  </a:lnTo>
                  <a:lnTo>
                    <a:pt x="40" y="12"/>
                  </a:lnTo>
                  <a:lnTo>
                    <a:pt x="40" y="14"/>
                  </a:lnTo>
                  <a:lnTo>
                    <a:pt x="40" y="15"/>
                  </a:lnTo>
                  <a:lnTo>
                    <a:pt x="41" y="17"/>
                  </a:lnTo>
                  <a:lnTo>
                    <a:pt x="41" y="21"/>
                  </a:lnTo>
                  <a:lnTo>
                    <a:pt x="42" y="22"/>
                  </a:lnTo>
                  <a:lnTo>
                    <a:pt x="42" y="24"/>
                  </a:lnTo>
                  <a:lnTo>
                    <a:pt x="44" y="26"/>
                  </a:lnTo>
                  <a:lnTo>
                    <a:pt x="44" y="27"/>
                  </a:lnTo>
                  <a:lnTo>
                    <a:pt x="45" y="29"/>
                  </a:lnTo>
                  <a:lnTo>
                    <a:pt x="46" y="31"/>
                  </a:lnTo>
                  <a:lnTo>
                    <a:pt x="48" y="3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26">
              <a:extLst>
                <a:ext uri="{FF2B5EF4-FFF2-40B4-BE49-F238E27FC236}">
                  <a16:creationId xmlns:a16="http://schemas.microsoft.com/office/drawing/2014/main" id="{68FB79CA-FC33-2785-73B8-9CF3C4BC35FB}"/>
                </a:ext>
              </a:extLst>
            </p:cNvPr>
            <p:cNvSpPr>
              <a:spLocks/>
            </p:cNvSpPr>
            <p:nvPr/>
          </p:nvSpPr>
          <p:spPr bwMode="auto">
            <a:xfrm>
              <a:off x="5538" y="3236"/>
              <a:ext cx="13" cy="14"/>
            </a:xfrm>
            <a:custGeom>
              <a:avLst/>
              <a:gdLst>
                <a:gd name="T0" fmla="*/ 12 w 13"/>
                <a:gd name="T1" fmla="*/ 4 h 14"/>
                <a:gd name="T2" fmla="*/ 11 w 13"/>
                <a:gd name="T3" fmla="*/ 6 h 14"/>
                <a:gd name="T4" fmla="*/ 11 w 13"/>
                <a:gd name="T5" fmla="*/ 7 h 14"/>
                <a:gd name="T6" fmla="*/ 11 w 13"/>
                <a:gd name="T7" fmla="*/ 8 h 14"/>
                <a:gd name="T8" fmla="*/ 11 w 13"/>
                <a:gd name="T9" fmla="*/ 8 h 14"/>
                <a:gd name="T10" fmla="*/ 10 w 13"/>
                <a:gd name="T11" fmla="*/ 10 h 14"/>
                <a:gd name="T12" fmla="*/ 10 w 13"/>
                <a:gd name="T13" fmla="*/ 10 h 14"/>
                <a:gd name="T14" fmla="*/ 10 w 13"/>
                <a:gd name="T15" fmla="*/ 10 h 14"/>
                <a:gd name="T16" fmla="*/ 10 w 13"/>
                <a:gd name="T17" fmla="*/ 10 h 14"/>
                <a:gd name="T18" fmla="*/ 8 w 13"/>
                <a:gd name="T19" fmla="*/ 12 h 14"/>
                <a:gd name="T20" fmla="*/ 8 w 13"/>
                <a:gd name="T21" fmla="*/ 12 h 14"/>
                <a:gd name="T22" fmla="*/ 7 w 13"/>
                <a:gd name="T23" fmla="*/ 12 h 14"/>
                <a:gd name="T24" fmla="*/ 7 w 13"/>
                <a:gd name="T25" fmla="*/ 12 h 14"/>
                <a:gd name="T26" fmla="*/ 6 w 13"/>
                <a:gd name="T27" fmla="*/ 13 h 14"/>
                <a:gd name="T28" fmla="*/ 6 w 13"/>
                <a:gd name="T29" fmla="*/ 13 h 14"/>
                <a:gd name="T30" fmla="*/ 5 w 13"/>
                <a:gd name="T31" fmla="*/ 13 h 14"/>
                <a:gd name="T32" fmla="*/ 5 w 13"/>
                <a:gd name="T33" fmla="*/ 13 h 14"/>
                <a:gd name="T34" fmla="*/ 0 w 13"/>
                <a:gd name="T35" fmla="*/ 13 h 14"/>
                <a:gd name="T36" fmla="*/ 0 w 13"/>
                <a:gd name="T37" fmla="*/ 13 h 14"/>
                <a:gd name="T38" fmla="*/ 0 w 13"/>
                <a:gd name="T39" fmla="*/ 11 h 14"/>
                <a:gd name="T40" fmla="*/ 0 w 13"/>
                <a:gd name="T41" fmla="*/ 10 h 14"/>
                <a:gd name="T42" fmla="*/ 1 w 13"/>
                <a:gd name="T43" fmla="*/ 8 h 14"/>
                <a:gd name="T44" fmla="*/ 1 w 13"/>
                <a:gd name="T45" fmla="*/ 8 h 14"/>
                <a:gd name="T46" fmla="*/ 1 w 13"/>
                <a:gd name="T47" fmla="*/ 6 h 14"/>
                <a:gd name="T48" fmla="*/ 1 w 13"/>
                <a:gd name="T49" fmla="*/ 4 h 14"/>
                <a:gd name="T50" fmla="*/ 3 w 13"/>
                <a:gd name="T51" fmla="*/ 3 h 14"/>
                <a:gd name="T52" fmla="*/ 3 w 13"/>
                <a:gd name="T53" fmla="*/ 3 h 14"/>
                <a:gd name="T54" fmla="*/ 4 w 13"/>
                <a:gd name="T55" fmla="*/ 1 h 14"/>
                <a:gd name="T56" fmla="*/ 4 w 13"/>
                <a:gd name="T57" fmla="*/ 1 h 14"/>
                <a:gd name="T58" fmla="*/ 6 w 13"/>
                <a:gd name="T59" fmla="*/ 0 h 14"/>
                <a:gd name="T60" fmla="*/ 6 w 13"/>
                <a:gd name="T61" fmla="*/ 1 h 14"/>
                <a:gd name="T62" fmla="*/ 8 w 13"/>
                <a:gd name="T63" fmla="*/ 1 h 14"/>
                <a:gd name="T64" fmla="*/ 10 w 13"/>
                <a:gd name="T65" fmla="*/ 3 h 14"/>
                <a:gd name="T66" fmla="*/ 12 w 13"/>
                <a:gd name="T67" fmla="*/ 4 h 14"/>
                <a:gd name="T68" fmla="*/ 12 w 13"/>
                <a:gd name="T69" fmla="*/ 4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
                <a:gd name="T107" fmla="*/ 13 w 13"/>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
                  <a:moveTo>
                    <a:pt x="12" y="4"/>
                  </a:moveTo>
                  <a:lnTo>
                    <a:pt x="11" y="6"/>
                  </a:lnTo>
                  <a:lnTo>
                    <a:pt x="11" y="7"/>
                  </a:lnTo>
                  <a:lnTo>
                    <a:pt x="11" y="8"/>
                  </a:lnTo>
                  <a:lnTo>
                    <a:pt x="10" y="10"/>
                  </a:lnTo>
                  <a:lnTo>
                    <a:pt x="8" y="12"/>
                  </a:lnTo>
                  <a:lnTo>
                    <a:pt x="7" y="12"/>
                  </a:lnTo>
                  <a:lnTo>
                    <a:pt x="6" y="13"/>
                  </a:lnTo>
                  <a:lnTo>
                    <a:pt x="5" y="13"/>
                  </a:lnTo>
                  <a:lnTo>
                    <a:pt x="0" y="13"/>
                  </a:lnTo>
                  <a:lnTo>
                    <a:pt x="0" y="11"/>
                  </a:lnTo>
                  <a:lnTo>
                    <a:pt x="0" y="10"/>
                  </a:lnTo>
                  <a:lnTo>
                    <a:pt x="1" y="8"/>
                  </a:lnTo>
                  <a:lnTo>
                    <a:pt x="1" y="6"/>
                  </a:lnTo>
                  <a:lnTo>
                    <a:pt x="1" y="4"/>
                  </a:lnTo>
                  <a:lnTo>
                    <a:pt x="3" y="3"/>
                  </a:lnTo>
                  <a:lnTo>
                    <a:pt x="4" y="1"/>
                  </a:lnTo>
                  <a:lnTo>
                    <a:pt x="6" y="0"/>
                  </a:lnTo>
                  <a:lnTo>
                    <a:pt x="6" y="1"/>
                  </a:lnTo>
                  <a:lnTo>
                    <a:pt x="8" y="1"/>
                  </a:lnTo>
                  <a:lnTo>
                    <a:pt x="10" y="3"/>
                  </a:lnTo>
                  <a:lnTo>
                    <a:pt x="12"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27">
              <a:extLst>
                <a:ext uri="{FF2B5EF4-FFF2-40B4-BE49-F238E27FC236}">
                  <a16:creationId xmlns:a16="http://schemas.microsoft.com/office/drawing/2014/main" id="{2680A21B-62F7-9F4A-3DC1-9F883B803056}"/>
                </a:ext>
              </a:extLst>
            </p:cNvPr>
            <p:cNvSpPr>
              <a:spLocks/>
            </p:cNvSpPr>
            <p:nvPr/>
          </p:nvSpPr>
          <p:spPr bwMode="auto">
            <a:xfrm>
              <a:off x="5429" y="3278"/>
              <a:ext cx="18" cy="10"/>
            </a:xfrm>
            <a:custGeom>
              <a:avLst/>
              <a:gdLst>
                <a:gd name="T0" fmla="*/ 17 w 18"/>
                <a:gd name="T1" fmla="*/ 1 h 10"/>
                <a:gd name="T2" fmla="*/ 16 w 18"/>
                <a:gd name="T3" fmla="*/ 3 h 10"/>
                <a:gd name="T4" fmla="*/ 16 w 18"/>
                <a:gd name="T5" fmla="*/ 3 h 10"/>
                <a:gd name="T6" fmla="*/ 16 w 18"/>
                <a:gd name="T7" fmla="*/ 5 h 10"/>
                <a:gd name="T8" fmla="*/ 16 w 18"/>
                <a:gd name="T9" fmla="*/ 5 h 10"/>
                <a:gd name="T10" fmla="*/ 15 w 18"/>
                <a:gd name="T11" fmla="*/ 6 h 10"/>
                <a:gd name="T12" fmla="*/ 15 w 18"/>
                <a:gd name="T13" fmla="*/ 6 h 10"/>
                <a:gd name="T14" fmla="*/ 15 w 18"/>
                <a:gd name="T15" fmla="*/ 7 h 10"/>
                <a:gd name="T16" fmla="*/ 15 w 18"/>
                <a:gd name="T17" fmla="*/ 7 h 10"/>
                <a:gd name="T18" fmla="*/ 13 w 18"/>
                <a:gd name="T19" fmla="*/ 9 h 10"/>
                <a:gd name="T20" fmla="*/ 13 w 18"/>
                <a:gd name="T21" fmla="*/ 9 h 10"/>
                <a:gd name="T22" fmla="*/ 12 w 18"/>
                <a:gd name="T23" fmla="*/ 9 h 10"/>
                <a:gd name="T24" fmla="*/ 12 w 18"/>
                <a:gd name="T25" fmla="*/ 9 h 10"/>
                <a:gd name="T26" fmla="*/ 10 w 18"/>
                <a:gd name="T27" fmla="*/ 9 h 10"/>
                <a:gd name="T28" fmla="*/ 10 w 18"/>
                <a:gd name="T29" fmla="*/ 9 h 10"/>
                <a:gd name="T30" fmla="*/ 10 w 18"/>
                <a:gd name="T31" fmla="*/ 9 h 10"/>
                <a:gd name="T32" fmla="*/ 10 w 18"/>
                <a:gd name="T33" fmla="*/ 8 h 10"/>
                <a:gd name="T34" fmla="*/ 1 w 18"/>
                <a:gd name="T35" fmla="*/ 8 h 10"/>
                <a:gd name="T36" fmla="*/ 0 w 18"/>
                <a:gd name="T37" fmla="*/ 7 h 10"/>
                <a:gd name="T38" fmla="*/ 0 w 18"/>
                <a:gd name="T39" fmla="*/ 5 h 10"/>
                <a:gd name="T40" fmla="*/ 0 w 18"/>
                <a:gd name="T41" fmla="*/ 4 h 10"/>
                <a:gd name="T42" fmla="*/ 0 w 18"/>
                <a:gd name="T43" fmla="*/ 2 h 10"/>
                <a:gd name="T44" fmla="*/ 0 w 18"/>
                <a:gd name="T45" fmla="*/ 2 h 10"/>
                <a:gd name="T46" fmla="*/ 2 w 18"/>
                <a:gd name="T47" fmla="*/ 1 h 10"/>
                <a:gd name="T48" fmla="*/ 4 w 18"/>
                <a:gd name="T49" fmla="*/ 1 h 10"/>
                <a:gd name="T50" fmla="*/ 5 w 18"/>
                <a:gd name="T51" fmla="*/ 0 h 10"/>
                <a:gd name="T52" fmla="*/ 6 w 18"/>
                <a:gd name="T53" fmla="*/ 0 h 10"/>
                <a:gd name="T54" fmla="*/ 8 w 18"/>
                <a:gd name="T55" fmla="*/ 0 h 10"/>
                <a:gd name="T56" fmla="*/ 9 w 18"/>
                <a:gd name="T57" fmla="*/ 0 h 10"/>
                <a:gd name="T58" fmla="*/ 11 w 18"/>
                <a:gd name="T59" fmla="*/ 0 h 10"/>
                <a:gd name="T60" fmla="*/ 12 w 18"/>
                <a:gd name="T61" fmla="*/ 1 h 10"/>
                <a:gd name="T62" fmla="*/ 14 w 18"/>
                <a:gd name="T63" fmla="*/ 1 h 10"/>
                <a:gd name="T64" fmla="*/ 15 w 18"/>
                <a:gd name="T65" fmla="*/ 1 h 10"/>
                <a:gd name="T66" fmla="*/ 17 w 18"/>
                <a:gd name="T67" fmla="*/ 1 h 10"/>
                <a:gd name="T68" fmla="*/ 17 w 18"/>
                <a:gd name="T69" fmla="*/ 1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0"/>
                <a:gd name="T107" fmla="*/ 18 w 18"/>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0">
                  <a:moveTo>
                    <a:pt x="17" y="1"/>
                  </a:moveTo>
                  <a:lnTo>
                    <a:pt x="16" y="3"/>
                  </a:lnTo>
                  <a:lnTo>
                    <a:pt x="16" y="5"/>
                  </a:lnTo>
                  <a:lnTo>
                    <a:pt x="15" y="6"/>
                  </a:lnTo>
                  <a:lnTo>
                    <a:pt x="15" y="7"/>
                  </a:lnTo>
                  <a:lnTo>
                    <a:pt x="13" y="9"/>
                  </a:lnTo>
                  <a:lnTo>
                    <a:pt x="12" y="9"/>
                  </a:lnTo>
                  <a:lnTo>
                    <a:pt x="10" y="9"/>
                  </a:lnTo>
                  <a:lnTo>
                    <a:pt x="10" y="8"/>
                  </a:lnTo>
                  <a:lnTo>
                    <a:pt x="1" y="8"/>
                  </a:lnTo>
                  <a:lnTo>
                    <a:pt x="0" y="7"/>
                  </a:lnTo>
                  <a:lnTo>
                    <a:pt x="0" y="5"/>
                  </a:lnTo>
                  <a:lnTo>
                    <a:pt x="0" y="4"/>
                  </a:lnTo>
                  <a:lnTo>
                    <a:pt x="0" y="2"/>
                  </a:lnTo>
                  <a:lnTo>
                    <a:pt x="2" y="1"/>
                  </a:lnTo>
                  <a:lnTo>
                    <a:pt x="4" y="1"/>
                  </a:lnTo>
                  <a:lnTo>
                    <a:pt x="5" y="0"/>
                  </a:lnTo>
                  <a:lnTo>
                    <a:pt x="6" y="0"/>
                  </a:lnTo>
                  <a:lnTo>
                    <a:pt x="8" y="0"/>
                  </a:lnTo>
                  <a:lnTo>
                    <a:pt x="9" y="0"/>
                  </a:lnTo>
                  <a:lnTo>
                    <a:pt x="11" y="0"/>
                  </a:lnTo>
                  <a:lnTo>
                    <a:pt x="12" y="1"/>
                  </a:lnTo>
                  <a:lnTo>
                    <a:pt x="14" y="1"/>
                  </a:lnTo>
                  <a:lnTo>
                    <a:pt x="15" y="1"/>
                  </a:lnTo>
                  <a:lnTo>
                    <a:pt x="17" y="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28">
              <a:extLst>
                <a:ext uri="{FF2B5EF4-FFF2-40B4-BE49-F238E27FC236}">
                  <a16:creationId xmlns:a16="http://schemas.microsoft.com/office/drawing/2014/main" id="{99D5F1DB-01B2-AE9F-6F48-1181E5551C85}"/>
                </a:ext>
              </a:extLst>
            </p:cNvPr>
            <p:cNvSpPr>
              <a:spLocks/>
            </p:cNvSpPr>
            <p:nvPr/>
          </p:nvSpPr>
          <p:spPr bwMode="auto">
            <a:xfrm>
              <a:off x="4869" y="3277"/>
              <a:ext cx="730" cy="1360"/>
            </a:xfrm>
            <a:custGeom>
              <a:avLst/>
              <a:gdLst>
                <a:gd name="T0" fmla="*/ 651 w 730"/>
                <a:gd name="T1" fmla="*/ 163 h 1360"/>
                <a:gd name="T2" fmla="*/ 599 w 730"/>
                <a:gd name="T3" fmla="*/ 308 h 1360"/>
                <a:gd name="T4" fmla="*/ 562 w 730"/>
                <a:gd name="T5" fmla="*/ 565 h 1360"/>
                <a:gd name="T6" fmla="*/ 449 w 730"/>
                <a:gd name="T7" fmla="*/ 704 h 1360"/>
                <a:gd name="T8" fmla="*/ 505 w 730"/>
                <a:gd name="T9" fmla="*/ 945 h 1360"/>
                <a:gd name="T10" fmla="*/ 468 w 730"/>
                <a:gd name="T11" fmla="*/ 1109 h 1360"/>
                <a:gd name="T12" fmla="*/ 450 w 730"/>
                <a:gd name="T13" fmla="*/ 1209 h 1360"/>
                <a:gd name="T14" fmla="*/ 426 w 730"/>
                <a:gd name="T15" fmla="*/ 1218 h 1360"/>
                <a:gd name="T16" fmla="*/ 380 w 730"/>
                <a:gd name="T17" fmla="*/ 1130 h 1360"/>
                <a:gd name="T18" fmla="*/ 356 w 730"/>
                <a:gd name="T19" fmla="*/ 1143 h 1360"/>
                <a:gd name="T20" fmla="*/ 355 w 730"/>
                <a:gd name="T21" fmla="*/ 1207 h 1360"/>
                <a:gd name="T22" fmla="*/ 297 w 730"/>
                <a:gd name="T23" fmla="*/ 1248 h 1360"/>
                <a:gd name="T24" fmla="*/ 217 w 730"/>
                <a:gd name="T25" fmla="*/ 1332 h 1360"/>
                <a:gd name="T26" fmla="*/ 125 w 730"/>
                <a:gd name="T27" fmla="*/ 1355 h 1360"/>
                <a:gd name="T28" fmla="*/ 94 w 730"/>
                <a:gd name="T29" fmla="*/ 1349 h 1360"/>
                <a:gd name="T30" fmla="*/ 37 w 730"/>
                <a:gd name="T31" fmla="*/ 1231 h 1360"/>
                <a:gd name="T32" fmla="*/ 64 w 730"/>
                <a:gd name="T33" fmla="*/ 1212 h 1360"/>
                <a:gd name="T34" fmla="*/ 57 w 730"/>
                <a:gd name="T35" fmla="*/ 1182 h 1360"/>
                <a:gd name="T36" fmla="*/ 45 w 730"/>
                <a:gd name="T37" fmla="*/ 1191 h 1360"/>
                <a:gd name="T38" fmla="*/ 10 w 730"/>
                <a:gd name="T39" fmla="*/ 1185 h 1360"/>
                <a:gd name="T40" fmla="*/ 52 w 730"/>
                <a:gd name="T41" fmla="*/ 1133 h 1360"/>
                <a:gd name="T42" fmla="*/ 45 w 730"/>
                <a:gd name="T43" fmla="*/ 1085 h 1360"/>
                <a:gd name="T44" fmla="*/ 10 w 730"/>
                <a:gd name="T45" fmla="*/ 1056 h 1360"/>
                <a:gd name="T46" fmla="*/ 18 w 730"/>
                <a:gd name="T47" fmla="*/ 1029 h 1360"/>
                <a:gd name="T48" fmla="*/ 4 w 730"/>
                <a:gd name="T49" fmla="*/ 987 h 1360"/>
                <a:gd name="T50" fmla="*/ 125 w 730"/>
                <a:gd name="T51" fmla="*/ 964 h 1360"/>
                <a:gd name="T52" fmla="*/ 112 w 730"/>
                <a:gd name="T53" fmla="*/ 951 h 1360"/>
                <a:gd name="T54" fmla="*/ 33 w 730"/>
                <a:gd name="T55" fmla="*/ 962 h 1360"/>
                <a:gd name="T56" fmla="*/ 31 w 730"/>
                <a:gd name="T57" fmla="*/ 912 h 1360"/>
                <a:gd name="T58" fmla="*/ 9 w 730"/>
                <a:gd name="T59" fmla="*/ 895 h 1360"/>
                <a:gd name="T60" fmla="*/ 80 w 730"/>
                <a:gd name="T61" fmla="*/ 873 h 1360"/>
                <a:gd name="T62" fmla="*/ 34 w 730"/>
                <a:gd name="T63" fmla="*/ 841 h 1360"/>
                <a:gd name="T64" fmla="*/ 88 w 730"/>
                <a:gd name="T65" fmla="*/ 807 h 1360"/>
                <a:gd name="T66" fmla="*/ 136 w 730"/>
                <a:gd name="T67" fmla="*/ 810 h 1360"/>
                <a:gd name="T68" fmla="*/ 137 w 730"/>
                <a:gd name="T69" fmla="*/ 801 h 1360"/>
                <a:gd name="T70" fmla="*/ 101 w 730"/>
                <a:gd name="T71" fmla="*/ 784 h 1360"/>
                <a:gd name="T72" fmla="*/ 178 w 730"/>
                <a:gd name="T73" fmla="*/ 780 h 1360"/>
                <a:gd name="T74" fmla="*/ 153 w 730"/>
                <a:gd name="T75" fmla="*/ 760 h 1360"/>
                <a:gd name="T76" fmla="*/ 174 w 730"/>
                <a:gd name="T77" fmla="*/ 738 h 1360"/>
                <a:gd name="T78" fmla="*/ 206 w 730"/>
                <a:gd name="T79" fmla="*/ 718 h 1360"/>
                <a:gd name="T80" fmla="*/ 231 w 730"/>
                <a:gd name="T81" fmla="*/ 714 h 1360"/>
                <a:gd name="T82" fmla="*/ 247 w 730"/>
                <a:gd name="T83" fmla="*/ 684 h 1360"/>
                <a:gd name="T84" fmla="*/ 279 w 730"/>
                <a:gd name="T85" fmla="*/ 677 h 1360"/>
                <a:gd name="T86" fmla="*/ 316 w 730"/>
                <a:gd name="T87" fmla="*/ 657 h 1360"/>
                <a:gd name="T88" fmla="*/ 347 w 730"/>
                <a:gd name="T89" fmla="*/ 567 h 1360"/>
                <a:gd name="T90" fmla="*/ 403 w 730"/>
                <a:gd name="T91" fmla="*/ 541 h 1360"/>
                <a:gd name="T92" fmla="*/ 411 w 730"/>
                <a:gd name="T93" fmla="*/ 506 h 1360"/>
                <a:gd name="T94" fmla="*/ 431 w 730"/>
                <a:gd name="T95" fmla="*/ 456 h 1360"/>
                <a:gd name="T96" fmla="*/ 479 w 730"/>
                <a:gd name="T97" fmla="*/ 427 h 1360"/>
                <a:gd name="T98" fmla="*/ 449 w 730"/>
                <a:gd name="T99" fmla="*/ 421 h 1360"/>
                <a:gd name="T100" fmla="*/ 486 w 730"/>
                <a:gd name="T101" fmla="*/ 339 h 1360"/>
                <a:gd name="T102" fmla="*/ 515 w 730"/>
                <a:gd name="T103" fmla="*/ 308 h 1360"/>
                <a:gd name="T104" fmla="*/ 491 w 730"/>
                <a:gd name="T105" fmla="*/ 283 h 1360"/>
                <a:gd name="T106" fmla="*/ 521 w 730"/>
                <a:gd name="T107" fmla="*/ 244 h 1360"/>
                <a:gd name="T108" fmla="*/ 534 w 730"/>
                <a:gd name="T109" fmla="*/ 200 h 1360"/>
                <a:gd name="T110" fmla="*/ 570 w 730"/>
                <a:gd name="T111" fmla="*/ 181 h 1360"/>
                <a:gd name="T112" fmla="*/ 593 w 730"/>
                <a:gd name="T113" fmla="*/ 164 h 1360"/>
                <a:gd name="T114" fmla="*/ 587 w 730"/>
                <a:gd name="T115" fmla="*/ 136 h 1360"/>
                <a:gd name="T116" fmla="*/ 621 w 730"/>
                <a:gd name="T117" fmla="*/ 112 h 1360"/>
                <a:gd name="T118" fmla="*/ 574 w 730"/>
                <a:gd name="T119" fmla="*/ 97 h 1360"/>
                <a:gd name="T120" fmla="*/ 593 w 730"/>
                <a:gd name="T121" fmla="*/ 70 h 1360"/>
                <a:gd name="T122" fmla="*/ 642 w 730"/>
                <a:gd name="T123" fmla="*/ 40 h 1360"/>
                <a:gd name="T124" fmla="*/ 687 w 730"/>
                <a:gd name="T125" fmla="*/ 15 h 1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0"/>
                <a:gd name="T190" fmla="*/ 0 h 1360"/>
                <a:gd name="T191" fmla="*/ 730 w 730"/>
                <a:gd name="T192" fmla="*/ 1360 h 1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0" h="1360">
                  <a:moveTo>
                    <a:pt x="729" y="26"/>
                  </a:moveTo>
                  <a:lnTo>
                    <a:pt x="728" y="29"/>
                  </a:lnTo>
                  <a:lnTo>
                    <a:pt x="728" y="31"/>
                  </a:lnTo>
                  <a:lnTo>
                    <a:pt x="728" y="33"/>
                  </a:lnTo>
                  <a:lnTo>
                    <a:pt x="728" y="34"/>
                  </a:lnTo>
                  <a:lnTo>
                    <a:pt x="728" y="37"/>
                  </a:lnTo>
                  <a:lnTo>
                    <a:pt x="728" y="39"/>
                  </a:lnTo>
                  <a:lnTo>
                    <a:pt x="728" y="41"/>
                  </a:lnTo>
                  <a:lnTo>
                    <a:pt x="729" y="42"/>
                  </a:lnTo>
                  <a:lnTo>
                    <a:pt x="728" y="45"/>
                  </a:lnTo>
                  <a:lnTo>
                    <a:pt x="728" y="47"/>
                  </a:lnTo>
                  <a:lnTo>
                    <a:pt x="728" y="49"/>
                  </a:lnTo>
                  <a:lnTo>
                    <a:pt x="728" y="50"/>
                  </a:lnTo>
                  <a:lnTo>
                    <a:pt x="726" y="52"/>
                  </a:lnTo>
                  <a:lnTo>
                    <a:pt x="726" y="54"/>
                  </a:lnTo>
                  <a:lnTo>
                    <a:pt x="725" y="55"/>
                  </a:lnTo>
                  <a:lnTo>
                    <a:pt x="725" y="56"/>
                  </a:lnTo>
                  <a:lnTo>
                    <a:pt x="721" y="56"/>
                  </a:lnTo>
                  <a:lnTo>
                    <a:pt x="719" y="54"/>
                  </a:lnTo>
                  <a:lnTo>
                    <a:pt x="715" y="53"/>
                  </a:lnTo>
                  <a:lnTo>
                    <a:pt x="714" y="51"/>
                  </a:lnTo>
                  <a:lnTo>
                    <a:pt x="710" y="51"/>
                  </a:lnTo>
                  <a:lnTo>
                    <a:pt x="709" y="50"/>
                  </a:lnTo>
                  <a:lnTo>
                    <a:pt x="705" y="50"/>
                  </a:lnTo>
                  <a:lnTo>
                    <a:pt x="703" y="48"/>
                  </a:lnTo>
                  <a:lnTo>
                    <a:pt x="700" y="48"/>
                  </a:lnTo>
                  <a:lnTo>
                    <a:pt x="698" y="48"/>
                  </a:lnTo>
                  <a:lnTo>
                    <a:pt x="695" y="49"/>
                  </a:lnTo>
                  <a:lnTo>
                    <a:pt x="693" y="49"/>
                  </a:lnTo>
                  <a:lnTo>
                    <a:pt x="690" y="50"/>
                  </a:lnTo>
                  <a:lnTo>
                    <a:pt x="688" y="51"/>
                  </a:lnTo>
                  <a:lnTo>
                    <a:pt x="685" y="53"/>
                  </a:lnTo>
                  <a:lnTo>
                    <a:pt x="683" y="54"/>
                  </a:lnTo>
                  <a:lnTo>
                    <a:pt x="660" y="82"/>
                  </a:lnTo>
                  <a:lnTo>
                    <a:pt x="658" y="87"/>
                  </a:lnTo>
                  <a:lnTo>
                    <a:pt x="658" y="91"/>
                  </a:lnTo>
                  <a:lnTo>
                    <a:pt x="658" y="94"/>
                  </a:lnTo>
                  <a:lnTo>
                    <a:pt x="658" y="98"/>
                  </a:lnTo>
                  <a:lnTo>
                    <a:pt x="656" y="102"/>
                  </a:lnTo>
                  <a:lnTo>
                    <a:pt x="656" y="105"/>
                  </a:lnTo>
                  <a:lnTo>
                    <a:pt x="656" y="108"/>
                  </a:lnTo>
                  <a:lnTo>
                    <a:pt x="656" y="112"/>
                  </a:lnTo>
                  <a:lnTo>
                    <a:pt x="654" y="116"/>
                  </a:lnTo>
                  <a:lnTo>
                    <a:pt x="653" y="119"/>
                  </a:lnTo>
                  <a:lnTo>
                    <a:pt x="651" y="122"/>
                  </a:lnTo>
                  <a:lnTo>
                    <a:pt x="650" y="126"/>
                  </a:lnTo>
                  <a:lnTo>
                    <a:pt x="648" y="129"/>
                  </a:lnTo>
                  <a:lnTo>
                    <a:pt x="646" y="132"/>
                  </a:lnTo>
                  <a:lnTo>
                    <a:pt x="643" y="136"/>
                  </a:lnTo>
                  <a:lnTo>
                    <a:pt x="641" y="138"/>
                  </a:lnTo>
                  <a:lnTo>
                    <a:pt x="641" y="142"/>
                  </a:lnTo>
                  <a:lnTo>
                    <a:pt x="641" y="146"/>
                  </a:lnTo>
                  <a:lnTo>
                    <a:pt x="642" y="149"/>
                  </a:lnTo>
                  <a:lnTo>
                    <a:pt x="644" y="152"/>
                  </a:lnTo>
                  <a:lnTo>
                    <a:pt x="645" y="155"/>
                  </a:lnTo>
                  <a:lnTo>
                    <a:pt x="646" y="158"/>
                  </a:lnTo>
                  <a:lnTo>
                    <a:pt x="648" y="162"/>
                  </a:lnTo>
                  <a:lnTo>
                    <a:pt x="651" y="163"/>
                  </a:lnTo>
                  <a:lnTo>
                    <a:pt x="653" y="167"/>
                  </a:lnTo>
                  <a:lnTo>
                    <a:pt x="654" y="170"/>
                  </a:lnTo>
                  <a:lnTo>
                    <a:pt x="656" y="174"/>
                  </a:lnTo>
                  <a:lnTo>
                    <a:pt x="657" y="176"/>
                  </a:lnTo>
                  <a:lnTo>
                    <a:pt x="657" y="180"/>
                  </a:lnTo>
                  <a:lnTo>
                    <a:pt x="658" y="183"/>
                  </a:lnTo>
                  <a:lnTo>
                    <a:pt x="658" y="187"/>
                  </a:lnTo>
                  <a:lnTo>
                    <a:pt x="658" y="190"/>
                  </a:lnTo>
                  <a:lnTo>
                    <a:pt x="655" y="193"/>
                  </a:lnTo>
                  <a:lnTo>
                    <a:pt x="653" y="194"/>
                  </a:lnTo>
                  <a:lnTo>
                    <a:pt x="652" y="196"/>
                  </a:lnTo>
                  <a:lnTo>
                    <a:pt x="650" y="198"/>
                  </a:lnTo>
                  <a:lnTo>
                    <a:pt x="648" y="200"/>
                  </a:lnTo>
                  <a:lnTo>
                    <a:pt x="646" y="202"/>
                  </a:lnTo>
                  <a:lnTo>
                    <a:pt x="644" y="203"/>
                  </a:lnTo>
                  <a:lnTo>
                    <a:pt x="642" y="205"/>
                  </a:lnTo>
                  <a:lnTo>
                    <a:pt x="641" y="208"/>
                  </a:lnTo>
                  <a:lnTo>
                    <a:pt x="639" y="210"/>
                  </a:lnTo>
                  <a:lnTo>
                    <a:pt x="637" y="213"/>
                  </a:lnTo>
                  <a:lnTo>
                    <a:pt x="637" y="215"/>
                  </a:lnTo>
                  <a:lnTo>
                    <a:pt x="636" y="218"/>
                  </a:lnTo>
                  <a:lnTo>
                    <a:pt x="636" y="220"/>
                  </a:lnTo>
                  <a:lnTo>
                    <a:pt x="636" y="223"/>
                  </a:lnTo>
                  <a:lnTo>
                    <a:pt x="637" y="224"/>
                  </a:lnTo>
                  <a:lnTo>
                    <a:pt x="635" y="226"/>
                  </a:lnTo>
                  <a:lnTo>
                    <a:pt x="633" y="228"/>
                  </a:lnTo>
                  <a:lnTo>
                    <a:pt x="632" y="230"/>
                  </a:lnTo>
                  <a:lnTo>
                    <a:pt x="630" y="231"/>
                  </a:lnTo>
                  <a:lnTo>
                    <a:pt x="629" y="234"/>
                  </a:lnTo>
                  <a:lnTo>
                    <a:pt x="629" y="236"/>
                  </a:lnTo>
                  <a:lnTo>
                    <a:pt x="627" y="238"/>
                  </a:lnTo>
                  <a:lnTo>
                    <a:pt x="627" y="239"/>
                  </a:lnTo>
                  <a:lnTo>
                    <a:pt x="625" y="243"/>
                  </a:lnTo>
                  <a:lnTo>
                    <a:pt x="625" y="244"/>
                  </a:lnTo>
                  <a:lnTo>
                    <a:pt x="623" y="246"/>
                  </a:lnTo>
                  <a:lnTo>
                    <a:pt x="623" y="248"/>
                  </a:lnTo>
                  <a:lnTo>
                    <a:pt x="621" y="250"/>
                  </a:lnTo>
                  <a:lnTo>
                    <a:pt x="620" y="252"/>
                  </a:lnTo>
                  <a:lnTo>
                    <a:pt x="618" y="253"/>
                  </a:lnTo>
                  <a:lnTo>
                    <a:pt x="618" y="255"/>
                  </a:lnTo>
                  <a:lnTo>
                    <a:pt x="614" y="259"/>
                  </a:lnTo>
                  <a:lnTo>
                    <a:pt x="613" y="262"/>
                  </a:lnTo>
                  <a:lnTo>
                    <a:pt x="611" y="265"/>
                  </a:lnTo>
                  <a:lnTo>
                    <a:pt x="611" y="268"/>
                  </a:lnTo>
                  <a:lnTo>
                    <a:pt x="610" y="272"/>
                  </a:lnTo>
                  <a:lnTo>
                    <a:pt x="610" y="275"/>
                  </a:lnTo>
                  <a:lnTo>
                    <a:pt x="610" y="278"/>
                  </a:lnTo>
                  <a:lnTo>
                    <a:pt x="612" y="281"/>
                  </a:lnTo>
                  <a:lnTo>
                    <a:pt x="612" y="284"/>
                  </a:lnTo>
                  <a:lnTo>
                    <a:pt x="612" y="288"/>
                  </a:lnTo>
                  <a:lnTo>
                    <a:pt x="612" y="291"/>
                  </a:lnTo>
                  <a:lnTo>
                    <a:pt x="612" y="295"/>
                  </a:lnTo>
                  <a:lnTo>
                    <a:pt x="610" y="298"/>
                  </a:lnTo>
                  <a:lnTo>
                    <a:pt x="609" y="301"/>
                  </a:lnTo>
                  <a:lnTo>
                    <a:pt x="606" y="304"/>
                  </a:lnTo>
                  <a:lnTo>
                    <a:pt x="604" y="306"/>
                  </a:lnTo>
                  <a:lnTo>
                    <a:pt x="601" y="308"/>
                  </a:lnTo>
                  <a:lnTo>
                    <a:pt x="599" y="308"/>
                  </a:lnTo>
                  <a:lnTo>
                    <a:pt x="596" y="310"/>
                  </a:lnTo>
                  <a:lnTo>
                    <a:pt x="594" y="310"/>
                  </a:lnTo>
                  <a:lnTo>
                    <a:pt x="591" y="312"/>
                  </a:lnTo>
                  <a:lnTo>
                    <a:pt x="589" y="312"/>
                  </a:lnTo>
                  <a:lnTo>
                    <a:pt x="587" y="313"/>
                  </a:lnTo>
                  <a:lnTo>
                    <a:pt x="585" y="313"/>
                  </a:lnTo>
                  <a:lnTo>
                    <a:pt x="582" y="315"/>
                  </a:lnTo>
                  <a:lnTo>
                    <a:pt x="580" y="315"/>
                  </a:lnTo>
                  <a:lnTo>
                    <a:pt x="577" y="316"/>
                  </a:lnTo>
                  <a:lnTo>
                    <a:pt x="576" y="316"/>
                  </a:lnTo>
                  <a:lnTo>
                    <a:pt x="572" y="318"/>
                  </a:lnTo>
                  <a:lnTo>
                    <a:pt x="570" y="319"/>
                  </a:lnTo>
                  <a:lnTo>
                    <a:pt x="569" y="321"/>
                  </a:lnTo>
                  <a:lnTo>
                    <a:pt x="567" y="321"/>
                  </a:lnTo>
                  <a:lnTo>
                    <a:pt x="569" y="329"/>
                  </a:lnTo>
                  <a:lnTo>
                    <a:pt x="572" y="337"/>
                  </a:lnTo>
                  <a:lnTo>
                    <a:pt x="573" y="346"/>
                  </a:lnTo>
                  <a:lnTo>
                    <a:pt x="575" y="354"/>
                  </a:lnTo>
                  <a:lnTo>
                    <a:pt x="575" y="363"/>
                  </a:lnTo>
                  <a:lnTo>
                    <a:pt x="576" y="371"/>
                  </a:lnTo>
                  <a:lnTo>
                    <a:pt x="576" y="380"/>
                  </a:lnTo>
                  <a:lnTo>
                    <a:pt x="577" y="388"/>
                  </a:lnTo>
                  <a:lnTo>
                    <a:pt x="575" y="397"/>
                  </a:lnTo>
                  <a:lnTo>
                    <a:pt x="574" y="406"/>
                  </a:lnTo>
                  <a:lnTo>
                    <a:pt x="573" y="414"/>
                  </a:lnTo>
                  <a:lnTo>
                    <a:pt x="572" y="423"/>
                  </a:lnTo>
                  <a:lnTo>
                    <a:pt x="569" y="431"/>
                  </a:lnTo>
                  <a:lnTo>
                    <a:pt x="567" y="439"/>
                  </a:lnTo>
                  <a:lnTo>
                    <a:pt x="564" y="446"/>
                  </a:lnTo>
                  <a:lnTo>
                    <a:pt x="562" y="453"/>
                  </a:lnTo>
                  <a:lnTo>
                    <a:pt x="562" y="462"/>
                  </a:lnTo>
                  <a:lnTo>
                    <a:pt x="561" y="462"/>
                  </a:lnTo>
                  <a:lnTo>
                    <a:pt x="560" y="467"/>
                  </a:lnTo>
                  <a:lnTo>
                    <a:pt x="559" y="472"/>
                  </a:lnTo>
                  <a:lnTo>
                    <a:pt x="556" y="477"/>
                  </a:lnTo>
                  <a:lnTo>
                    <a:pt x="554" y="482"/>
                  </a:lnTo>
                  <a:lnTo>
                    <a:pt x="551" y="488"/>
                  </a:lnTo>
                  <a:lnTo>
                    <a:pt x="548" y="493"/>
                  </a:lnTo>
                  <a:lnTo>
                    <a:pt x="544" y="498"/>
                  </a:lnTo>
                  <a:lnTo>
                    <a:pt x="542" y="502"/>
                  </a:lnTo>
                  <a:lnTo>
                    <a:pt x="538" y="507"/>
                  </a:lnTo>
                  <a:lnTo>
                    <a:pt x="537" y="511"/>
                  </a:lnTo>
                  <a:lnTo>
                    <a:pt x="536" y="516"/>
                  </a:lnTo>
                  <a:lnTo>
                    <a:pt x="537" y="519"/>
                  </a:lnTo>
                  <a:lnTo>
                    <a:pt x="539" y="523"/>
                  </a:lnTo>
                  <a:lnTo>
                    <a:pt x="544" y="527"/>
                  </a:lnTo>
                  <a:lnTo>
                    <a:pt x="549" y="530"/>
                  </a:lnTo>
                  <a:lnTo>
                    <a:pt x="558" y="532"/>
                  </a:lnTo>
                  <a:lnTo>
                    <a:pt x="562" y="532"/>
                  </a:lnTo>
                  <a:lnTo>
                    <a:pt x="562" y="537"/>
                  </a:lnTo>
                  <a:lnTo>
                    <a:pt x="562" y="540"/>
                  </a:lnTo>
                  <a:lnTo>
                    <a:pt x="562" y="543"/>
                  </a:lnTo>
                  <a:lnTo>
                    <a:pt x="562" y="547"/>
                  </a:lnTo>
                  <a:lnTo>
                    <a:pt x="562" y="551"/>
                  </a:lnTo>
                  <a:lnTo>
                    <a:pt x="562" y="554"/>
                  </a:lnTo>
                  <a:lnTo>
                    <a:pt x="562" y="558"/>
                  </a:lnTo>
                  <a:lnTo>
                    <a:pt x="563" y="561"/>
                  </a:lnTo>
                  <a:lnTo>
                    <a:pt x="562" y="565"/>
                  </a:lnTo>
                  <a:lnTo>
                    <a:pt x="562" y="568"/>
                  </a:lnTo>
                  <a:lnTo>
                    <a:pt x="562" y="571"/>
                  </a:lnTo>
                  <a:lnTo>
                    <a:pt x="562" y="574"/>
                  </a:lnTo>
                  <a:lnTo>
                    <a:pt x="560" y="578"/>
                  </a:lnTo>
                  <a:lnTo>
                    <a:pt x="559" y="579"/>
                  </a:lnTo>
                  <a:lnTo>
                    <a:pt x="557" y="581"/>
                  </a:lnTo>
                  <a:lnTo>
                    <a:pt x="556" y="582"/>
                  </a:lnTo>
                  <a:lnTo>
                    <a:pt x="551" y="584"/>
                  </a:lnTo>
                  <a:lnTo>
                    <a:pt x="546" y="584"/>
                  </a:lnTo>
                  <a:lnTo>
                    <a:pt x="541" y="584"/>
                  </a:lnTo>
                  <a:lnTo>
                    <a:pt x="538" y="583"/>
                  </a:lnTo>
                  <a:lnTo>
                    <a:pt x="533" y="583"/>
                  </a:lnTo>
                  <a:lnTo>
                    <a:pt x="530" y="583"/>
                  </a:lnTo>
                  <a:lnTo>
                    <a:pt x="527" y="583"/>
                  </a:lnTo>
                  <a:lnTo>
                    <a:pt x="523" y="581"/>
                  </a:lnTo>
                  <a:lnTo>
                    <a:pt x="519" y="581"/>
                  </a:lnTo>
                  <a:lnTo>
                    <a:pt x="516" y="581"/>
                  </a:lnTo>
                  <a:lnTo>
                    <a:pt x="513" y="581"/>
                  </a:lnTo>
                  <a:lnTo>
                    <a:pt x="509" y="581"/>
                  </a:lnTo>
                  <a:lnTo>
                    <a:pt x="506" y="583"/>
                  </a:lnTo>
                  <a:lnTo>
                    <a:pt x="502" y="583"/>
                  </a:lnTo>
                  <a:lnTo>
                    <a:pt x="499" y="586"/>
                  </a:lnTo>
                  <a:lnTo>
                    <a:pt x="496" y="589"/>
                  </a:lnTo>
                  <a:lnTo>
                    <a:pt x="491" y="593"/>
                  </a:lnTo>
                  <a:lnTo>
                    <a:pt x="485" y="596"/>
                  </a:lnTo>
                  <a:lnTo>
                    <a:pt x="481" y="601"/>
                  </a:lnTo>
                  <a:lnTo>
                    <a:pt x="477" y="605"/>
                  </a:lnTo>
                  <a:lnTo>
                    <a:pt x="473" y="610"/>
                  </a:lnTo>
                  <a:lnTo>
                    <a:pt x="470" y="614"/>
                  </a:lnTo>
                  <a:lnTo>
                    <a:pt x="467" y="619"/>
                  </a:lnTo>
                  <a:lnTo>
                    <a:pt x="464" y="623"/>
                  </a:lnTo>
                  <a:lnTo>
                    <a:pt x="461" y="630"/>
                  </a:lnTo>
                  <a:lnTo>
                    <a:pt x="459" y="635"/>
                  </a:lnTo>
                  <a:lnTo>
                    <a:pt x="457" y="641"/>
                  </a:lnTo>
                  <a:lnTo>
                    <a:pt x="456" y="646"/>
                  </a:lnTo>
                  <a:lnTo>
                    <a:pt x="455" y="653"/>
                  </a:lnTo>
                  <a:lnTo>
                    <a:pt x="455" y="658"/>
                  </a:lnTo>
                  <a:lnTo>
                    <a:pt x="455" y="664"/>
                  </a:lnTo>
                  <a:lnTo>
                    <a:pt x="457" y="669"/>
                  </a:lnTo>
                  <a:lnTo>
                    <a:pt x="455" y="672"/>
                  </a:lnTo>
                  <a:lnTo>
                    <a:pt x="455" y="674"/>
                  </a:lnTo>
                  <a:lnTo>
                    <a:pt x="453" y="676"/>
                  </a:lnTo>
                  <a:lnTo>
                    <a:pt x="453" y="677"/>
                  </a:lnTo>
                  <a:lnTo>
                    <a:pt x="451" y="679"/>
                  </a:lnTo>
                  <a:lnTo>
                    <a:pt x="451" y="681"/>
                  </a:lnTo>
                  <a:lnTo>
                    <a:pt x="449" y="683"/>
                  </a:lnTo>
                  <a:lnTo>
                    <a:pt x="449" y="684"/>
                  </a:lnTo>
                  <a:lnTo>
                    <a:pt x="447" y="686"/>
                  </a:lnTo>
                  <a:lnTo>
                    <a:pt x="447" y="688"/>
                  </a:lnTo>
                  <a:lnTo>
                    <a:pt x="447" y="689"/>
                  </a:lnTo>
                  <a:lnTo>
                    <a:pt x="447" y="691"/>
                  </a:lnTo>
                  <a:lnTo>
                    <a:pt x="447" y="693"/>
                  </a:lnTo>
                  <a:lnTo>
                    <a:pt x="447" y="695"/>
                  </a:lnTo>
                  <a:lnTo>
                    <a:pt x="448" y="697"/>
                  </a:lnTo>
                  <a:lnTo>
                    <a:pt x="449" y="698"/>
                  </a:lnTo>
                  <a:lnTo>
                    <a:pt x="449" y="701"/>
                  </a:lnTo>
                  <a:lnTo>
                    <a:pt x="449" y="703"/>
                  </a:lnTo>
                  <a:lnTo>
                    <a:pt x="449" y="704"/>
                  </a:lnTo>
                  <a:lnTo>
                    <a:pt x="451" y="706"/>
                  </a:lnTo>
                  <a:lnTo>
                    <a:pt x="451" y="708"/>
                  </a:lnTo>
                  <a:lnTo>
                    <a:pt x="452" y="710"/>
                  </a:lnTo>
                  <a:lnTo>
                    <a:pt x="454" y="711"/>
                  </a:lnTo>
                  <a:lnTo>
                    <a:pt x="456" y="713"/>
                  </a:lnTo>
                  <a:lnTo>
                    <a:pt x="456" y="715"/>
                  </a:lnTo>
                  <a:lnTo>
                    <a:pt x="457" y="717"/>
                  </a:lnTo>
                  <a:lnTo>
                    <a:pt x="457" y="719"/>
                  </a:lnTo>
                  <a:lnTo>
                    <a:pt x="459" y="720"/>
                  </a:lnTo>
                  <a:lnTo>
                    <a:pt x="459" y="723"/>
                  </a:lnTo>
                  <a:lnTo>
                    <a:pt x="460" y="725"/>
                  </a:lnTo>
                  <a:lnTo>
                    <a:pt x="459" y="727"/>
                  </a:lnTo>
                  <a:lnTo>
                    <a:pt x="459" y="729"/>
                  </a:lnTo>
                  <a:lnTo>
                    <a:pt x="456" y="732"/>
                  </a:lnTo>
                  <a:lnTo>
                    <a:pt x="455" y="735"/>
                  </a:lnTo>
                  <a:lnTo>
                    <a:pt x="453" y="738"/>
                  </a:lnTo>
                  <a:lnTo>
                    <a:pt x="452" y="740"/>
                  </a:lnTo>
                  <a:lnTo>
                    <a:pt x="451" y="743"/>
                  </a:lnTo>
                  <a:lnTo>
                    <a:pt x="451" y="747"/>
                  </a:lnTo>
                  <a:lnTo>
                    <a:pt x="451" y="750"/>
                  </a:lnTo>
                  <a:lnTo>
                    <a:pt x="451" y="752"/>
                  </a:lnTo>
                  <a:lnTo>
                    <a:pt x="451" y="755"/>
                  </a:lnTo>
                  <a:lnTo>
                    <a:pt x="451" y="759"/>
                  </a:lnTo>
                  <a:lnTo>
                    <a:pt x="451" y="762"/>
                  </a:lnTo>
                  <a:lnTo>
                    <a:pt x="452" y="765"/>
                  </a:lnTo>
                  <a:lnTo>
                    <a:pt x="452" y="768"/>
                  </a:lnTo>
                  <a:lnTo>
                    <a:pt x="453" y="771"/>
                  </a:lnTo>
                  <a:lnTo>
                    <a:pt x="453" y="774"/>
                  </a:lnTo>
                  <a:lnTo>
                    <a:pt x="455" y="776"/>
                  </a:lnTo>
                  <a:lnTo>
                    <a:pt x="460" y="784"/>
                  </a:lnTo>
                  <a:lnTo>
                    <a:pt x="464" y="792"/>
                  </a:lnTo>
                  <a:lnTo>
                    <a:pt x="465" y="801"/>
                  </a:lnTo>
                  <a:lnTo>
                    <a:pt x="466" y="810"/>
                  </a:lnTo>
                  <a:lnTo>
                    <a:pt x="465" y="820"/>
                  </a:lnTo>
                  <a:lnTo>
                    <a:pt x="464" y="828"/>
                  </a:lnTo>
                  <a:lnTo>
                    <a:pt x="462" y="839"/>
                  </a:lnTo>
                  <a:lnTo>
                    <a:pt x="460" y="847"/>
                  </a:lnTo>
                  <a:lnTo>
                    <a:pt x="459" y="857"/>
                  </a:lnTo>
                  <a:lnTo>
                    <a:pt x="457" y="865"/>
                  </a:lnTo>
                  <a:lnTo>
                    <a:pt x="457" y="874"/>
                  </a:lnTo>
                  <a:lnTo>
                    <a:pt x="460" y="881"/>
                  </a:lnTo>
                  <a:lnTo>
                    <a:pt x="463" y="889"/>
                  </a:lnTo>
                  <a:lnTo>
                    <a:pt x="469" y="895"/>
                  </a:lnTo>
                  <a:lnTo>
                    <a:pt x="476" y="900"/>
                  </a:lnTo>
                  <a:lnTo>
                    <a:pt x="488" y="904"/>
                  </a:lnTo>
                  <a:lnTo>
                    <a:pt x="492" y="907"/>
                  </a:lnTo>
                  <a:lnTo>
                    <a:pt x="495" y="908"/>
                  </a:lnTo>
                  <a:lnTo>
                    <a:pt x="497" y="912"/>
                  </a:lnTo>
                  <a:lnTo>
                    <a:pt x="500" y="913"/>
                  </a:lnTo>
                  <a:lnTo>
                    <a:pt x="501" y="917"/>
                  </a:lnTo>
                  <a:lnTo>
                    <a:pt x="502" y="920"/>
                  </a:lnTo>
                  <a:lnTo>
                    <a:pt x="503" y="923"/>
                  </a:lnTo>
                  <a:lnTo>
                    <a:pt x="505" y="926"/>
                  </a:lnTo>
                  <a:lnTo>
                    <a:pt x="505" y="931"/>
                  </a:lnTo>
                  <a:lnTo>
                    <a:pt x="505" y="934"/>
                  </a:lnTo>
                  <a:lnTo>
                    <a:pt x="505" y="938"/>
                  </a:lnTo>
                  <a:lnTo>
                    <a:pt x="505" y="941"/>
                  </a:lnTo>
                  <a:lnTo>
                    <a:pt x="505" y="945"/>
                  </a:lnTo>
                  <a:lnTo>
                    <a:pt x="505" y="948"/>
                  </a:lnTo>
                  <a:lnTo>
                    <a:pt x="505" y="952"/>
                  </a:lnTo>
                  <a:lnTo>
                    <a:pt x="505" y="955"/>
                  </a:lnTo>
                  <a:lnTo>
                    <a:pt x="503" y="958"/>
                  </a:lnTo>
                  <a:lnTo>
                    <a:pt x="501" y="960"/>
                  </a:lnTo>
                  <a:lnTo>
                    <a:pt x="500" y="961"/>
                  </a:lnTo>
                  <a:lnTo>
                    <a:pt x="498" y="963"/>
                  </a:lnTo>
                  <a:lnTo>
                    <a:pt x="495" y="964"/>
                  </a:lnTo>
                  <a:lnTo>
                    <a:pt x="493" y="965"/>
                  </a:lnTo>
                  <a:lnTo>
                    <a:pt x="492" y="967"/>
                  </a:lnTo>
                  <a:lnTo>
                    <a:pt x="490" y="967"/>
                  </a:lnTo>
                  <a:lnTo>
                    <a:pt x="487" y="968"/>
                  </a:lnTo>
                  <a:lnTo>
                    <a:pt x="485" y="968"/>
                  </a:lnTo>
                  <a:lnTo>
                    <a:pt x="483" y="969"/>
                  </a:lnTo>
                  <a:lnTo>
                    <a:pt x="481" y="969"/>
                  </a:lnTo>
                  <a:lnTo>
                    <a:pt x="480" y="971"/>
                  </a:lnTo>
                  <a:lnTo>
                    <a:pt x="478" y="972"/>
                  </a:lnTo>
                  <a:lnTo>
                    <a:pt x="476" y="974"/>
                  </a:lnTo>
                  <a:lnTo>
                    <a:pt x="475" y="975"/>
                  </a:lnTo>
                  <a:lnTo>
                    <a:pt x="475" y="979"/>
                  </a:lnTo>
                  <a:lnTo>
                    <a:pt x="476" y="982"/>
                  </a:lnTo>
                  <a:lnTo>
                    <a:pt x="476" y="986"/>
                  </a:lnTo>
                  <a:lnTo>
                    <a:pt x="477" y="989"/>
                  </a:lnTo>
                  <a:lnTo>
                    <a:pt x="477" y="993"/>
                  </a:lnTo>
                  <a:lnTo>
                    <a:pt x="477" y="996"/>
                  </a:lnTo>
                  <a:lnTo>
                    <a:pt x="477" y="1000"/>
                  </a:lnTo>
                  <a:lnTo>
                    <a:pt x="477" y="1003"/>
                  </a:lnTo>
                  <a:lnTo>
                    <a:pt x="477" y="1006"/>
                  </a:lnTo>
                  <a:lnTo>
                    <a:pt x="478" y="1010"/>
                  </a:lnTo>
                  <a:lnTo>
                    <a:pt x="479" y="1013"/>
                  </a:lnTo>
                  <a:lnTo>
                    <a:pt x="480" y="1016"/>
                  </a:lnTo>
                  <a:lnTo>
                    <a:pt x="482" y="1019"/>
                  </a:lnTo>
                  <a:lnTo>
                    <a:pt x="484" y="1021"/>
                  </a:lnTo>
                  <a:lnTo>
                    <a:pt x="487" y="1023"/>
                  </a:lnTo>
                  <a:lnTo>
                    <a:pt x="491" y="1024"/>
                  </a:lnTo>
                  <a:lnTo>
                    <a:pt x="491" y="1030"/>
                  </a:lnTo>
                  <a:lnTo>
                    <a:pt x="491" y="1036"/>
                  </a:lnTo>
                  <a:lnTo>
                    <a:pt x="491" y="1041"/>
                  </a:lnTo>
                  <a:lnTo>
                    <a:pt x="492" y="1046"/>
                  </a:lnTo>
                  <a:lnTo>
                    <a:pt x="492" y="1052"/>
                  </a:lnTo>
                  <a:lnTo>
                    <a:pt x="492" y="1057"/>
                  </a:lnTo>
                  <a:lnTo>
                    <a:pt x="492" y="1062"/>
                  </a:lnTo>
                  <a:lnTo>
                    <a:pt x="493" y="1068"/>
                  </a:lnTo>
                  <a:lnTo>
                    <a:pt x="491" y="1073"/>
                  </a:lnTo>
                  <a:lnTo>
                    <a:pt x="491" y="1078"/>
                  </a:lnTo>
                  <a:lnTo>
                    <a:pt x="489" y="1083"/>
                  </a:lnTo>
                  <a:lnTo>
                    <a:pt x="489" y="1088"/>
                  </a:lnTo>
                  <a:lnTo>
                    <a:pt x="486" y="1093"/>
                  </a:lnTo>
                  <a:lnTo>
                    <a:pt x="484" y="1097"/>
                  </a:lnTo>
                  <a:lnTo>
                    <a:pt x="481" y="1100"/>
                  </a:lnTo>
                  <a:lnTo>
                    <a:pt x="480" y="1104"/>
                  </a:lnTo>
                  <a:lnTo>
                    <a:pt x="478" y="1106"/>
                  </a:lnTo>
                  <a:lnTo>
                    <a:pt x="477" y="1108"/>
                  </a:lnTo>
                  <a:lnTo>
                    <a:pt x="475" y="1109"/>
                  </a:lnTo>
                  <a:lnTo>
                    <a:pt x="474" y="1109"/>
                  </a:lnTo>
                  <a:lnTo>
                    <a:pt x="471" y="1109"/>
                  </a:lnTo>
                  <a:lnTo>
                    <a:pt x="469" y="1109"/>
                  </a:lnTo>
                  <a:lnTo>
                    <a:pt x="468" y="1109"/>
                  </a:lnTo>
                  <a:lnTo>
                    <a:pt x="466" y="1109"/>
                  </a:lnTo>
                  <a:lnTo>
                    <a:pt x="463" y="1109"/>
                  </a:lnTo>
                  <a:lnTo>
                    <a:pt x="461" y="1109"/>
                  </a:lnTo>
                  <a:lnTo>
                    <a:pt x="459" y="1109"/>
                  </a:lnTo>
                  <a:lnTo>
                    <a:pt x="457" y="1109"/>
                  </a:lnTo>
                  <a:lnTo>
                    <a:pt x="456" y="1111"/>
                  </a:lnTo>
                  <a:lnTo>
                    <a:pt x="454" y="1112"/>
                  </a:lnTo>
                  <a:lnTo>
                    <a:pt x="452" y="1113"/>
                  </a:lnTo>
                  <a:lnTo>
                    <a:pt x="452" y="1114"/>
                  </a:lnTo>
                  <a:lnTo>
                    <a:pt x="452" y="1118"/>
                  </a:lnTo>
                  <a:lnTo>
                    <a:pt x="453" y="1119"/>
                  </a:lnTo>
                  <a:lnTo>
                    <a:pt x="453" y="1121"/>
                  </a:lnTo>
                  <a:lnTo>
                    <a:pt x="455" y="1123"/>
                  </a:lnTo>
                  <a:lnTo>
                    <a:pt x="455" y="1126"/>
                  </a:lnTo>
                  <a:lnTo>
                    <a:pt x="456" y="1128"/>
                  </a:lnTo>
                  <a:lnTo>
                    <a:pt x="456" y="1130"/>
                  </a:lnTo>
                  <a:lnTo>
                    <a:pt x="457" y="1131"/>
                  </a:lnTo>
                  <a:lnTo>
                    <a:pt x="457" y="1135"/>
                  </a:lnTo>
                  <a:lnTo>
                    <a:pt x="457" y="1137"/>
                  </a:lnTo>
                  <a:lnTo>
                    <a:pt x="457" y="1138"/>
                  </a:lnTo>
                  <a:lnTo>
                    <a:pt x="457" y="1140"/>
                  </a:lnTo>
                  <a:lnTo>
                    <a:pt x="455" y="1142"/>
                  </a:lnTo>
                  <a:lnTo>
                    <a:pt x="455" y="1144"/>
                  </a:lnTo>
                  <a:lnTo>
                    <a:pt x="453" y="1146"/>
                  </a:lnTo>
                  <a:lnTo>
                    <a:pt x="452" y="1147"/>
                  </a:lnTo>
                  <a:lnTo>
                    <a:pt x="450" y="1148"/>
                  </a:lnTo>
                  <a:lnTo>
                    <a:pt x="449" y="1148"/>
                  </a:lnTo>
                  <a:lnTo>
                    <a:pt x="448" y="1149"/>
                  </a:lnTo>
                  <a:lnTo>
                    <a:pt x="446" y="1150"/>
                  </a:lnTo>
                  <a:lnTo>
                    <a:pt x="445" y="1151"/>
                  </a:lnTo>
                  <a:lnTo>
                    <a:pt x="444" y="1157"/>
                  </a:lnTo>
                  <a:lnTo>
                    <a:pt x="444" y="1160"/>
                  </a:lnTo>
                  <a:lnTo>
                    <a:pt x="444" y="1164"/>
                  </a:lnTo>
                  <a:lnTo>
                    <a:pt x="445" y="1167"/>
                  </a:lnTo>
                  <a:lnTo>
                    <a:pt x="445" y="1171"/>
                  </a:lnTo>
                  <a:lnTo>
                    <a:pt x="447" y="1174"/>
                  </a:lnTo>
                  <a:lnTo>
                    <a:pt x="448" y="1177"/>
                  </a:lnTo>
                  <a:lnTo>
                    <a:pt x="449" y="1180"/>
                  </a:lnTo>
                  <a:lnTo>
                    <a:pt x="449" y="1183"/>
                  </a:lnTo>
                  <a:lnTo>
                    <a:pt x="451" y="1186"/>
                  </a:lnTo>
                  <a:lnTo>
                    <a:pt x="451" y="1190"/>
                  </a:lnTo>
                  <a:lnTo>
                    <a:pt x="452" y="1193"/>
                  </a:lnTo>
                  <a:lnTo>
                    <a:pt x="452" y="1197"/>
                  </a:lnTo>
                  <a:lnTo>
                    <a:pt x="452" y="1200"/>
                  </a:lnTo>
                  <a:lnTo>
                    <a:pt x="452" y="1204"/>
                  </a:lnTo>
                  <a:lnTo>
                    <a:pt x="452" y="1207"/>
                  </a:lnTo>
                  <a:lnTo>
                    <a:pt x="450" y="1209"/>
                  </a:lnTo>
                  <a:lnTo>
                    <a:pt x="449" y="1209"/>
                  </a:lnTo>
                  <a:lnTo>
                    <a:pt x="447" y="1210"/>
                  </a:lnTo>
                  <a:lnTo>
                    <a:pt x="447" y="1211"/>
                  </a:lnTo>
                  <a:lnTo>
                    <a:pt x="447" y="1212"/>
                  </a:lnTo>
                  <a:lnTo>
                    <a:pt x="447" y="1214"/>
                  </a:lnTo>
                  <a:lnTo>
                    <a:pt x="447" y="1215"/>
                  </a:lnTo>
                  <a:lnTo>
                    <a:pt x="447" y="1216"/>
                  </a:lnTo>
                  <a:lnTo>
                    <a:pt x="448" y="1216"/>
                  </a:lnTo>
                  <a:lnTo>
                    <a:pt x="449" y="1216"/>
                  </a:lnTo>
                  <a:lnTo>
                    <a:pt x="452" y="1216"/>
                  </a:lnTo>
                  <a:lnTo>
                    <a:pt x="452" y="1225"/>
                  </a:lnTo>
                  <a:lnTo>
                    <a:pt x="450" y="1226"/>
                  </a:lnTo>
                  <a:lnTo>
                    <a:pt x="449" y="1226"/>
                  </a:lnTo>
                  <a:lnTo>
                    <a:pt x="447" y="1227"/>
                  </a:lnTo>
                  <a:lnTo>
                    <a:pt x="445" y="1229"/>
                  </a:lnTo>
                  <a:lnTo>
                    <a:pt x="445" y="1230"/>
                  </a:lnTo>
                  <a:lnTo>
                    <a:pt x="445" y="1231"/>
                  </a:lnTo>
                  <a:lnTo>
                    <a:pt x="444" y="1233"/>
                  </a:lnTo>
                  <a:lnTo>
                    <a:pt x="444" y="1234"/>
                  </a:lnTo>
                  <a:lnTo>
                    <a:pt x="443" y="1235"/>
                  </a:lnTo>
                  <a:lnTo>
                    <a:pt x="441" y="1236"/>
                  </a:lnTo>
                  <a:lnTo>
                    <a:pt x="440" y="1236"/>
                  </a:lnTo>
                  <a:lnTo>
                    <a:pt x="439" y="1236"/>
                  </a:lnTo>
                  <a:lnTo>
                    <a:pt x="438" y="1235"/>
                  </a:lnTo>
                  <a:lnTo>
                    <a:pt x="436" y="1234"/>
                  </a:lnTo>
                  <a:lnTo>
                    <a:pt x="435" y="1232"/>
                  </a:lnTo>
                  <a:lnTo>
                    <a:pt x="433" y="1230"/>
                  </a:lnTo>
                  <a:lnTo>
                    <a:pt x="433" y="1227"/>
                  </a:lnTo>
                  <a:lnTo>
                    <a:pt x="431" y="1225"/>
                  </a:lnTo>
                  <a:lnTo>
                    <a:pt x="430" y="1223"/>
                  </a:lnTo>
                  <a:lnTo>
                    <a:pt x="428" y="1221"/>
                  </a:lnTo>
                  <a:lnTo>
                    <a:pt x="428" y="1218"/>
                  </a:lnTo>
                  <a:lnTo>
                    <a:pt x="426" y="1218"/>
                  </a:lnTo>
                  <a:lnTo>
                    <a:pt x="424" y="1216"/>
                  </a:lnTo>
                  <a:lnTo>
                    <a:pt x="422" y="1215"/>
                  </a:lnTo>
                  <a:lnTo>
                    <a:pt x="421" y="1213"/>
                  </a:lnTo>
                  <a:lnTo>
                    <a:pt x="417" y="1213"/>
                  </a:lnTo>
                  <a:lnTo>
                    <a:pt x="416" y="1211"/>
                  </a:lnTo>
                  <a:lnTo>
                    <a:pt x="412" y="1211"/>
                  </a:lnTo>
                  <a:lnTo>
                    <a:pt x="411" y="1210"/>
                  </a:lnTo>
                  <a:lnTo>
                    <a:pt x="409" y="1211"/>
                  </a:lnTo>
                  <a:lnTo>
                    <a:pt x="407" y="1212"/>
                  </a:lnTo>
                  <a:lnTo>
                    <a:pt x="405" y="1212"/>
                  </a:lnTo>
                  <a:lnTo>
                    <a:pt x="404" y="1212"/>
                  </a:lnTo>
                  <a:lnTo>
                    <a:pt x="402" y="1212"/>
                  </a:lnTo>
                  <a:lnTo>
                    <a:pt x="400" y="1211"/>
                  </a:lnTo>
                  <a:lnTo>
                    <a:pt x="399" y="1211"/>
                  </a:lnTo>
                  <a:lnTo>
                    <a:pt x="398" y="1210"/>
                  </a:lnTo>
                  <a:lnTo>
                    <a:pt x="396" y="1210"/>
                  </a:lnTo>
                  <a:lnTo>
                    <a:pt x="395" y="1209"/>
                  </a:lnTo>
                  <a:lnTo>
                    <a:pt x="393" y="1209"/>
                  </a:lnTo>
                  <a:lnTo>
                    <a:pt x="391" y="1207"/>
                  </a:lnTo>
                  <a:lnTo>
                    <a:pt x="389" y="1207"/>
                  </a:lnTo>
                  <a:lnTo>
                    <a:pt x="388" y="1207"/>
                  </a:lnTo>
                  <a:lnTo>
                    <a:pt x="386" y="1207"/>
                  </a:lnTo>
                  <a:lnTo>
                    <a:pt x="385" y="1207"/>
                  </a:lnTo>
                  <a:lnTo>
                    <a:pt x="382" y="1204"/>
                  </a:lnTo>
                  <a:lnTo>
                    <a:pt x="379" y="1199"/>
                  </a:lnTo>
                  <a:lnTo>
                    <a:pt x="378" y="1195"/>
                  </a:lnTo>
                  <a:lnTo>
                    <a:pt x="376" y="1190"/>
                  </a:lnTo>
                  <a:lnTo>
                    <a:pt x="375" y="1185"/>
                  </a:lnTo>
                  <a:lnTo>
                    <a:pt x="374" y="1180"/>
                  </a:lnTo>
                  <a:lnTo>
                    <a:pt x="374" y="1175"/>
                  </a:lnTo>
                  <a:lnTo>
                    <a:pt x="374" y="1170"/>
                  </a:lnTo>
                  <a:lnTo>
                    <a:pt x="372" y="1165"/>
                  </a:lnTo>
                  <a:lnTo>
                    <a:pt x="372" y="1160"/>
                  </a:lnTo>
                  <a:lnTo>
                    <a:pt x="372" y="1155"/>
                  </a:lnTo>
                  <a:lnTo>
                    <a:pt x="372" y="1150"/>
                  </a:lnTo>
                  <a:lnTo>
                    <a:pt x="372" y="1145"/>
                  </a:lnTo>
                  <a:lnTo>
                    <a:pt x="372" y="1139"/>
                  </a:lnTo>
                  <a:lnTo>
                    <a:pt x="372" y="1134"/>
                  </a:lnTo>
                  <a:lnTo>
                    <a:pt x="373" y="1127"/>
                  </a:lnTo>
                  <a:lnTo>
                    <a:pt x="378" y="1127"/>
                  </a:lnTo>
                  <a:lnTo>
                    <a:pt x="377" y="1129"/>
                  </a:lnTo>
                  <a:lnTo>
                    <a:pt x="377" y="1130"/>
                  </a:lnTo>
                  <a:lnTo>
                    <a:pt x="378" y="1130"/>
                  </a:lnTo>
                  <a:lnTo>
                    <a:pt x="378" y="1132"/>
                  </a:lnTo>
                  <a:lnTo>
                    <a:pt x="380" y="1132"/>
                  </a:lnTo>
                  <a:lnTo>
                    <a:pt x="380" y="1130"/>
                  </a:lnTo>
                  <a:lnTo>
                    <a:pt x="382" y="1129"/>
                  </a:lnTo>
                  <a:lnTo>
                    <a:pt x="382" y="1127"/>
                  </a:lnTo>
                  <a:lnTo>
                    <a:pt x="382" y="1125"/>
                  </a:lnTo>
                  <a:lnTo>
                    <a:pt x="380" y="1125"/>
                  </a:lnTo>
                  <a:lnTo>
                    <a:pt x="380" y="1123"/>
                  </a:lnTo>
                  <a:lnTo>
                    <a:pt x="380" y="1122"/>
                  </a:lnTo>
                  <a:lnTo>
                    <a:pt x="380" y="1120"/>
                  </a:lnTo>
                  <a:lnTo>
                    <a:pt x="380" y="1118"/>
                  </a:lnTo>
                  <a:lnTo>
                    <a:pt x="380" y="1117"/>
                  </a:lnTo>
                  <a:lnTo>
                    <a:pt x="378" y="1117"/>
                  </a:lnTo>
                  <a:lnTo>
                    <a:pt x="377" y="1117"/>
                  </a:lnTo>
                  <a:lnTo>
                    <a:pt x="377" y="1115"/>
                  </a:lnTo>
                  <a:lnTo>
                    <a:pt x="375" y="1115"/>
                  </a:lnTo>
                  <a:lnTo>
                    <a:pt x="375" y="1113"/>
                  </a:lnTo>
                  <a:lnTo>
                    <a:pt x="374" y="1113"/>
                  </a:lnTo>
                  <a:lnTo>
                    <a:pt x="372" y="1113"/>
                  </a:lnTo>
                  <a:lnTo>
                    <a:pt x="371" y="1114"/>
                  </a:lnTo>
                  <a:lnTo>
                    <a:pt x="367" y="1118"/>
                  </a:lnTo>
                  <a:lnTo>
                    <a:pt x="366" y="1120"/>
                  </a:lnTo>
                  <a:lnTo>
                    <a:pt x="364" y="1123"/>
                  </a:lnTo>
                  <a:lnTo>
                    <a:pt x="363" y="1125"/>
                  </a:lnTo>
                  <a:lnTo>
                    <a:pt x="363" y="1129"/>
                  </a:lnTo>
                  <a:lnTo>
                    <a:pt x="363" y="1131"/>
                  </a:lnTo>
                  <a:lnTo>
                    <a:pt x="363" y="1134"/>
                  </a:lnTo>
                  <a:lnTo>
                    <a:pt x="364" y="1136"/>
                  </a:lnTo>
                  <a:lnTo>
                    <a:pt x="364" y="1139"/>
                  </a:lnTo>
                  <a:lnTo>
                    <a:pt x="364" y="1142"/>
                  </a:lnTo>
                  <a:lnTo>
                    <a:pt x="364" y="1146"/>
                  </a:lnTo>
                  <a:lnTo>
                    <a:pt x="366" y="1147"/>
                  </a:lnTo>
                  <a:lnTo>
                    <a:pt x="366" y="1151"/>
                  </a:lnTo>
                  <a:lnTo>
                    <a:pt x="367" y="1153"/>
                  </a:lnTo>
                  <a:lnTo>
                    <a:pt x="367" y="1156"/>
                  </a:lnTo>
                  <a:lnTo>
                    <a:pt x="368" y="1158"/>
                  </a:lnTo>
                  <a:lnTo>
                    <a:pt x="366" y="1158"/>
                  </a:lnTo>
                  <a:lnTo>
                    <a:pt x="364" y="1158"/>
                  </a:lnTo>
                  <a:lnTo>
                    <a:pt x="363" y="1157"/>
                  </a:lnTo>
                  <a:lnTo>
                    <a:pt x="362" y="1155"/>
                  </a:lnTo>
                  <a:lnTo>
                    <a:pt x="360" y="1154"/>
                  </a:lnTo>
                  <a:lnTo>
                    <a:pt x="360" y="1153"/>
                  </a:lnTo>
                  <a:lnTo>
                    <a:pt x="360" y="1151"/>
                  </a:lnTo>
                  <a:lnTo>
                    <a:pt x="360" y="1149"/>
                  </a:lnTo>
                  <a:lnTo>
                    <a:pt x="358" y="1147"/>
                  </a:lnTo>
                  <a:lnTo>
                    <a:pt x="358" y="1146"/>
                  </a:lnTo>
                  <a:lnTo>
                    <a:pt x="356" y="1145"/>
                  </a:lnTo>
                  <a:lnTo>
                    <a:pt x="356" y="1143"/>
                  </a:lnTo>
                  <a:lnTo>
                    <a:pt x="354" y="1143"/>
                  </a:lnTo>
                  <a:lnTo>
                    <a:pt x="353" y="1142"/>
                  </a:lnTo>
                  <a:lnTo>
                    <a:pt x="351" y="1143"/>
                  </a:lnTo>
                  <a:lnTo>
                    <a:pt x="350" y="1143"/>
                  </a:lnTo>
                  <a:lnTo>
                    <a:pt x="350" y="1145"/>
                  </a:lnTo>
                  <a:lnTo>
                    <a:pt x="351" y="1146"/>
                  </a:lnTo>
                  <a:lnTo>
                    <a:pt x="351" y="1148"/>
                  </a:lnTo>
                  <a:lnTo>
                    <a:pt x="353" y="1148"/>
                  </a:lnTo>
                  <a:lnTo>
                    <a:pt x="353" y="1150"/>
                  </a:lnTo>
                  <a:lnTo>
                    <a:pt x="354" y="1150"/>
                  </a:lnTo>
                  <a:lnTo>
                    <a:pt x="354" y="1152"/>
                  </a:lnTo>
                  <a:lnTo>
                    <a:pt x="356" y="1152"/>
                  </a:lnTo>
                  <a:lnTo>
                    <a:pt x="356" y="1154"/>
                  </a:lnTo>
                  <a:lnTo>
                    <a:pt x="356" y="1155"/>
                  </a:lnTo>
                  <a:lnTo>
                    <a:pt x="356" y="1157"/>
                  </a:lnTo>
                  <a:lnTo>
                    <a:pt x="357" y="1157"/>
                  </a:lnTo>
                  <a:lnTo>
                    <a:pt x="357" y="1159"/>
                  </a:lnTo>
                  <a:lnTo>
                    <a:pt x="357" y="1161"/>
                  </a:lnTo>
                  <a:lnTo>
                    <a:pt x="357" y="1162"/>
                  </a:lnTo>
                  <a:lnTo>
                    <a:pt x="355" y="1163"/>
                  </a:lnTo>
                  <a:lnTo>
                    <a:pt x="354" y="1163"/>
                  </a:lnTo>
                  <a:lnTo>
                    <a:pt x="353" y="1165"/>
                  </a:lnTo>
                  <a:lnTo>
                    <a:pt x="353" y="1168"/>
                  </a:lnTo>
                  <a:lnTo>
                    <a:pt x="354" y="1170"/>
                  </a:lnTo>
                  <a:lnTo>
                    <a:pt x="355" y="1171"/>
                  </a:lnTo>
                  <a:lnTo>
                    <a:pt x="357" y="1173"/>
                  </a:lnTo>
                  <a:lnTo>
                    <a:pt x="357" y="1176"/>
                  </a:lnTo>
                  <a:lnTo>
                    <a:pt x="359" y="1177"/>
                  </a:lnTo>
                  <a:lnTo>
                    <a:pt x="360" y="1179"/>
                  </a:lnTo>
                  <a:lnTo>
                    <a:pt x="362" y="1181"/>
                  </a:lnTo>
                  <a:lnTo>
                    <a:pt x="362" y="1184"/>
                  </a:lnTo>
                  <a:lnTo>
                    <a:pt x="363" y="1186"/>
                  </a:lnTo>
                  <a:lnTo>
                    <a:pt x="363" y="1188"/>
                  </a:lnTo>
                  <a:lnTo>
                    <a:pt x="364" y="1190"/>
                  </a:lnTo>
                  <a:lnTo>
                    <a:pt x="364" y="1193"/>
                  </a:lnTo>
                  <a:lnTo>
                    <a:pt x="365" y="1195"/>
                  </a:lnTo>
                  <a:lnTo>
                    <a:pt x="365" y="1197"/>
                  </a:lnTo>
                  <a:lnTo>
                    <a:pt x="366" y="1199"/>
                  </a:lnTo>
                  <a:lnTo>
                    <a:pt x="363" y="1201"/>
                  </a:lnTo>
                  <a:lnTo>
                    <a:pt x="360" y="1201"/>
                  </a:lnTo>
                  <a:lnTo>
                    <a:pt x="359" y="1203"/>
                  </a:lnTo>
                  <a:lnTo>
                    <a:pt x="358" y="1203"/>
                  </a:lnTo>
                  <a:lnTo>
                    <a:pt x="356" y="1206"/>
                  </a:lnTo>
                  <a:lnTo>
                    <a:pt x="355" y="1207"/>
                  </a:lnTo>
                  <a:lnTo>
                    <a:pt x="354" y="1209"/>
                  </a:lnTo>
                  <a:lnTo>
                    <a:pt x="354" y="1211"/>
                  </a:lnTo>
                  <a:lnTo>
                    <a:pt x="353" y="1214"/>
                  </a:lnTo>
                  <a:lnTo>
                    <a:pt x="353" y="1216"/>
                  </a:lnTo>
                  <a:lnTo>
                    <a:pt x="352" y="1219"/>
                  </a:lnTo>
                  <a:lnTo>
                    <a:pt x="352" y="1221"/>
                  </a:lnTo>
                  <a:lnTo>
                    <a:pt x="350" y="1224"/>
                  </a:lnTo>
                  <a:lnTo>
                    <a:pt x="350" y="1226"/>
                  </a:lnTo>
                  <a:lnTo>
                    <a:pt x="350" y="1227"/>
                  </a:lnTo>
                  <a:lnTo>
                    <a:pt x="350" y="1229"/>
                  </a:lnTo>
                  <a:lnTo>
                    <a:pt x="347" y="1230"/>
                  </a:lnTo>
                  <a:lnTo>
                    <a:pt x="345" y="1230"/>
                  </a:lnTo>
                  <a:lnTo>
                    <a:pt x="344" y="1230"/>
                  </a:lnTo>
                  <a:lnTo>
                    <a:pt x="342" y="1230"/>
                  </a:lnTo>
                  <a:lnTo>
                    <a:pt x="340" y="1232"/>
                  </a:lnTo>
                  <a:lnTo>
                    <a:pt x="339" y="1233"/>
                  </a:lnTo>
                  <a:lnTo>
                    <a:pt x="337" y="1235"/>
                  </a:lnTo>
                  <a:lnTo>
                    <a:pt x="336" y="1237"/>
                  </a:lnTo>
                  <a:lnTo>
                    <a:pt x="334" y="1238"/>
                  </a:lnTo>
                  <a:lnTo>
                    <a:pt x="332" y="1239"/>
                  </a:lnTo>
                  <a:lnTo>
                    <a:pt x="331" y="1239"/>
                  </a:lnTo>
                  <a:lnTo>
                    <a:pt x="329" y="1239"/>
                  </a:lnTo>
                  <a:lnTo>
                    <a:pt x="327" y="1239"/>
                  </a:lnTo>
                  <a:lnTo>
                    <a:pt x="325" y="1238"/>
                  </a:lnTo>
                  <a:lnTo>
                    <a:pt x="324" y="1238"/>
                  </a:lnTo>
                  <a:lnTo>
                    <a:pt x="324" y="1237"/>
                  </a:lnTo>
                  <a:lnTo>
                    <a:pt x="324" y="1235"/>
                  </a:lnTo>
                  <a:lnTo>
                    <a:pt x="322" y="1235"/>
                  </a:lnTo>
                  <a:lnTo>
                    <a:pt x="322" y="1233"/>
                  </a:lnTo>
                  <a:lnTo>
                    <a:pt x="322" y="1231"/>
                  </a:lnTo>
                  <a:lnTo>
                    <a:pt x="320" y="1231"/>
                  </a:lnTo>
                  <a:lnTo>
                    <a:pt x="318" y="1231"/>
                  </a:lnTo>
                  <a:lnTo>
                    <a:pt x="318" y="1229"/>
                  </a:lnTo>
                  <a:lnTo>
                    <a:pt x="316" y="1229"/>
                  </a:lnTo>
                  <a:lnTo>
                    <a:pt x="315" y="1229"/>
                  </a:lnTo>
                  <a:lnTo>
                    <a:pt x="315" y="1227"/>
                  </a:lnTo>
                  <a:lnTo>
                    <a:pt x="314" y="1230"/>
                  </a:lnTo>
                  <a:lnTo>
                    <a:pt x="314" y="1231"/>
                  </a:lnTo>
                  <a:lnTo>
                    <a:pt x="314" y="1233"/>
                  </a:lnTo>
                  <a:lnTo>
                    <a:pt x="314" y="1235"/>
                  </a:lnTo>
                  <a:lnTo>
                    <a:pt x="312" y="1237"/>
                  </a:lnTo>
                  <a:lnTo>
                    <a:pt x="311" y="1238"/>
                  </a:lnTo>
                  <a:lnTo>
                    <a:pt x="309" y="1240"/>
                  </a:lnTo>
                  <a:lnTo>
                    <a:pt x="309" y="1241"/>
                  </a:lnTo>
                  <a:lnTo>
                    <a:pt x="307" y="1242"/>
                  </a:lnTo>
                  <a:lnTo>
                    <a:pt x="306" y="1243"/>
                  </a:lnTo>
                  <a:lnTo>
                    <a:pt x="304" y="1245"/>
                  </a:lnTo>
                  <a:lnTo>
                    <a:pt x="302" y="1245"/>
                  </a:lnTo>
                  <a:lnTo>
                    <a:pt x="300" y="1247"/>
                  </a:lnTo>
                  <a:lnTo>
                    <a:pt x="299" y="1247"/>
                  </a:lnTo>
                  <a:lnTo>
                    <a:pt x="297" y="1248"/>
                  </a:lnTo>
                  <a:lnTo>
                    <a:pt x="297" y="1250"/>
                  </a:lnTo>
                  <a:lnTo>
                    <a:pt x="298" y="1250"/>
                  </a:lnTo>
                  <a:lnTo>
                    <a:pt x="298" y="1252"/>
                  </a:lnTo>
                  <a:lnTo>
                    <a:pt x="299" y="1252"/>
                  </a:lnTo>
                  <a:lnTo>
                    <a:pt x="299" y="1253"/>
                  </a:lnTo>
                  <a:lnTo>
                    <a:pt x="299" y="1255"/>
                  </a:lnTo>
                  <a:lnTo>
                    <a:pt x="298" y="1257"/>
                  </a:lnTo>
                  <a:lnTo>
                    <a:pt x="296" y="1257"/>
                  </a:lnTo>
                  <a:lnTo>
                    <a:pt x="294" y="1259"/>
                  </a:lnTo>
                  <a:lnTo>
                    <a:pt x="292" y="1261"/>
                  </a:lnTo>
                  <a:lnTo>
                    <a:pt x="291" y="1262"/>
                  </a:lnTo>
                  <a:lnTo>
                    <a:pt x="289" y="1264"/>
                  </a:lnTo>
                  <a:lnTo>
                    <a:pt x="287" y="1264"/>
                  </a:lnTo>
                  <a:lnTo>
                    <a:pt x="286" y="1265"/>
                  </a:lnTo>
                  <a:lnTo>
                    <a:pt x="284" y="1265"/>
                  </a:lnTo>
                  <a:lnTo>
                    <a:pt x="282" y="1265"/>
                  </a:lnTo>
                  <a:lnTo>
                    <a:pt x="280" y="1265"/>
                  </a:lnTo>
                  <a:lnTo>
                    <a:pt x="280" y="1264"/>
                  </a:lnTo>
                  <a:lnTo>
                    <a:pt x="279" y="1269"/>
                  </a:lnTo>
                  <a:lnTo>
                    <a:pt x="279" y="1272"/>
                  </a:lnTo>
                  <a:lnTo>
                    <a:pt x="277" y="1275"/>
                  </a:lnTo>
                  <a:lnTo>
                    <a:pt x="275" y="1278"/>
                  </a:lnTo>
                  <a:lnTo>
                    <a:pt x="272" y="1281"/>
                  </a:lnTo>
                  <a:lnTo>
                    <a:pt x="269" y="1283"/>
                  </a:lnTo>
                  <a:lnTo>
                    <a:pt x="265" y="1284"/>
                  </a:lnTo>
                  <a:lnTo>
                    <a:pt x="264" y="1286"/>
                  </a:lnTo>
                  <a:lnTo>
                    <a:pt x="260" y="1290"/>
                  </a:lnTo>
                  <a:lnTo>
                    <a:pt x="257" y="1291"/>
                  </a:lnTo>
                  <a:lnTo>
                    <a:pt x="254" y="1294"/>
                  </a:lnTo>
                  <a:lnTo>
                    <a:pt x="251" y="1295"/>
                  </a:lnTo>
                  <a:lnTo>
                    <a:pt x="249" y="1299"/>
                  </a:lnTo>
                  <a:lnTo>
                    <a:pt x="247" y="1301"/>
                  </a:lnTo>
                  <a:lnTo>
                    <a:pt x="247" y="1304"/>
                  </a:lnTo>
                  <a:lnTo>
                    <a:pt x="247" y="1308"/>
                  </a:lnTo>
                  <a:lnTo>
                    <a:pt x="243" y="1311"/>
                  </a:lnTo>
                  <a:lnTo>
                    <a:pt x="241" y="1314"/>
                  </a:lnTo>
                  <a:lnTo>
                    <a:pt x="237" y="1317"/>
                  </a:lnTo>
                  <a:lnTo>
                    <a:pt x="235" y="1319"/>
                  </a:lnTo>
                  <a:lnTo>
                    <a:pt x="232" y="1322"/>
                  </a:lnTo>
                  <a:lnTo>
                    <a:pt x="229" y="1324"/>
                  </a:lnTo>
                  <a:lnTo>
                    <a:pt x="225" y="1326"/>
                  </a:lnTo>
                  <a:lnTo>
                    <a:pt x="223" y="1327"/>
                  </a:lnTo>
                  <a:lnTo>
                    <a:pt x="220" y="1331"/>
                  </a:lnTo>
                  <a:lnTo>
                    <a:pt x="217" y="1332"/>
                  </a:lnTo>
                  <a:lnTo>
                    <a:pt x="214" y="1335"/>
                  </a:lnTo>
                  <a:lnTo>
                    <a:pt x="212" y="1336"/>
                  </a:lnTo>
                  <a:lnTo>
                    <a:pt x="209" y="1340"/>
                  </a:lnTo>
                  <a:lnTo>
                    <a:pt x="207" y="1341"/>
                  </a:lnTo>
                  <a:lnTo>
                    <a:pt x="206" y="1345"/>
                  </a:lnTo>
                  <a:lnTo>
                    <a:pt x="205" y="1346"/>
                  </a:lnTo>
                  <a:lnTo>
                    <a:pt x="200" y="1346"/>
                  </a:lnTo>
                  <a:lnTo>
                    <a:pt x="199" y="1346"/>
                  </a:lnTo>
                  <a:lnTo>
                    <a:pt x="199" y="1345"/>
                  </a:lnTo>
                  <a:lnTo>
                    <a:pt x="199" y="1343"/>
                  </a:lnTo>
                  <a:lnTo>
                    <a:pt x="198" y="1343"/>
                  </a:lnTo>
                  <a:lnTo>
                    <a:pt x="198" y="1342"/>
                  </a:lnTo>
                  <a:lnTo>
                    <a:pt x="197" y="1342"/>
                  </a:lnTo>
                  <a:lnTo>
                    <a:pt x="197" y="1340"/>
                  </a:lnTo>
                  <a:lnTo>
                    <a:pt x="195" y="1343"/>
                  </a:lnTo>
                  <a:lnTo>
                    <a:pt x="193" y="1345"/>
                  </a:lnTo>
                  <a:lnTo>
                    <a:pt x="191" y="1346"/>
                  </a:lnTo>
                  <a:lnTo>
                    <a:pt x="189" y="1347"/>
                  </a:lnTo>
                  <a:lnTo>
                    <a:pt x="186" y="1349"/>
                  </a:lnTo>
                  <a:lnTo>
                    <a:pt x="184" y="1349"/>
                  </a:lnTo>
                  <a:lnTo>
                    <a:pt x="181" y="1350"/>
                  </a:lnTo>
                  <a:lnTo>
                    <a:pt x="180" y="1350"/>
                  </a:lnTo>
                  <a:lnTo>
                    <a:pt x="176" y="1351"/>
                  </a:lnTo>
                  <a:lnTo>
                    <a:pt x="174" y="1351"/>
                  </a:lnTo>
                  <a:lnTo>
                    <a:pt x="171" y="1352"/>
                  </a:lnTo>
                  <a:lnTo>
                    <a:pt x="169" y="1352"/>
                  </a:lnTo>
                  <a:lnTo>
                    <a:pt x="166" y="1354"/>
                  </a:lnTo>
                  <a:lnTo>
                    <a:pt x="164" y="1355"/>
                  </a:lnTo>
                  <a:lnTo>
                    <a:pt x="162" y="1356"/>
                  </a:lnTo>
                  <a:lnTo>
                    <a:pt x="161" y="1358"/>
                  </a:lnTo>
                  <a:lnTo>
                    <a:pt x="157" y="1359"/>
                  </a:lnTo>
                  <a:lnTo>
                    <a:pt x="155" y="1359"/>
                  </a:lnTo>
                  <a:lnTo>
                    <a:pt x="154" y="1359"/>
                  </a:lnTo>
                  <a:lnTo>
                    <a:pt x="152" y="1358"/>
                  </a:lnTo>
                  <a:lnTo>
                    <a:pt x="150" y="1358"/>
                  </a:lnTo>
                  <a:lnTo>
                    <a:pt x="149" y="1357"/>
                  </a:lnTo>
                  <a:lnTo>
                    <a:pt x="147" y="1357"/>
                  </a:lnTo>
                  <a:lnTo>
                    <a:pt x="145" y="1355"/>
                  </a:lnTo>
                  <a:lnTo>
                    <a:pt x="143" y="1355"/>
                  </a:lnTo>
                  <a:lnTo>
                    <a:pt x="142" y="1355"/>
                  </a:lnTo>
                  <a:lnTo>
                    <a:pt x="140" y="1355"/>
                  </a:lnTo>
                  <a:lnTo>
                    <a:pt x="138" y="1354"/>
                  </a:lnTo>
                  <a:lnTo>
                    <a:pt x="137" y="1355"/>
                  </a:lnTo>
                  <a:lnTo>
                    <a:pt x="135" y="1355"/>
                  </a:lnTo>
                  <a:lnTo>
                    <a:pt x="133" y="1356"/>
                  </a:lnTo>
                  <a:lnTo>
                    <a:pt x="133" y="1358"/>
                  </a:lnTo>
                  <a:lnTo>
                    <a:pt x="126" y="1358"/>
                  </a:lnTo>
                  <a:lnTo>
                    <a:pt x="125" y="1356"/>
                  </a:lnTo>
                  <a:lnTo>
                    <a:pt x="125" y="1355"/>
                  </a:lnTo>
                  <a:lnTo>
                    <a:pt x="123" y="1354"/>
                  </a:lnTo>
                  <a:lnTo>
                    <a:pt x="123" y="1352"/>
                  </a:lnTo>
                  <a:lnTo>
                    <a:pt x="122" y="1352"/>
                  </a:lnTo>
                  <a:lnTo>
                    <a:pt x="120" y="1352"/>
                  </a:lnTo>
                  <a:lnTo>
                    <a:pt x="118" y="1352"/>
                  </a:lnTo>
                  <a:lnTo>
                    <a:pt x="117" y="1350"/>
                  </a:lnTo>
                  <a:lnTo>
                    <a:pt x="116" y="1350"/>
                  </a:lnTo>
                  <a:lnTo>
                    <a:pt x="114" y="1350"/>
                  </a:lnTo>
                  <a:lnTo>
                    <a:pt x="112" y="1350"/>
                  </a:lnTo>
                  <a:lnTo>
                    <a:pt x="112" y="1348"/>
                  </a:lnTo>
                  <a:lnTo>
                    <a:pt x="110" y="1347"/>
                  </a:lnTo>
                  <a:lnTo>
                    <a:pt x="110" y="1345"/>
                  </a:lnTo>
                  <a:lnTo>
                    <a:pt x="110" y="1343"/>
                  </a:lnTo>
                  <a:lnTo>
                    <a:pt x="112" y="1340"/>
                  </a:lnTo>
                  <a:lnTo>
                    <a:pt x="110" y="1340"/>
                  </a:lnTo>
                  <a:lnTo>
                    <a:pt x="109" y="1340"/>
                  </a:lnTo>
                  <a:lnTo>
                    <a:pt x="108" y="1340"/>
                  </a:lnTo>
                  <a:lnTo>
                    <a:pt x="108" y="1338"/>
                  </a:lnTo>
                  <a:lnTo>
                    <a:pt x="106" y="1340"/>
                  </a:lnTo>
                  <a:lnTo>
                    <a:pt x="105" y="1342"/>
                  </a:lnTo>
                  <a:lnTo>
                    <a:pt x="105" y="1343"/>
                  </a:lnTo>
                  <a:lnTo>
                    <a:pt x="105" y="1345"/>
                  </a:lnTo>
                  <a:lnTo>
                    <a:pt x="105" y="1346"/>
                  </a:lnTo>
                  <a:lnTo>
                    <a:pt x="105" y="1348"/>
                  </a:lnTo>
                  <a:lnTo>
                    <a:pt x="105" y="1350"/>
                  </a:lnTo>
                  <a:lnTo>
                    <a:pt x="105" y="1351"/>
                  </a:lnTo>
                  <a:lnTo>
                    <a:pt x="104" y="1351"/>
                  </a:lnTo>
                  <a:lnTo>
                    <a:pt x="103" y="1351"/>
                  </a:lnTo>
                  <a:lnTo>
                    <a:pt x="101" y="1351"/>
                  </a:lnTo>
                  <a:lnTo>
                    <a:pt x="99" y="1351"/>
                  </a:lnTo>
                  <a:lnTo>
                    <a:pt x="98" y="1351"/>
                  </a:lnTo>
                  <a:lnTo>
                    <a:pt x="98" y="1350"/>
                  </a:lnTo>
                  <a:lnTo>
                    <a:pt x="96" y="1350"/>
                  </a:lnTo>
                  <a:lnTo>
                    <a:pt x="94" y="1350"/>
                  </a:lnTo>
                  <a:lnTo>
                    <a:pt x="94" y="1349"/>
                  </a:lnTo>
                  <a:lnTo>
                    <a:pt x="93" y="1349"/>
                  </a:lnTo>
                  <a:lnTo>
                    <a:pt x="93" y="1348"/>
                  </a:lnTo>
                  <a:lnTo>
                    <a:pt x="91" y="1348"/>
                  </a:lnTo>
                  <a:lnTo>
                    <a:pt x="91" y="1346"/>
                  </a:lnTo>
                  <a:lnTo>
                    <a:pt x="91" y="1345"/>
                  </a:lnTo>
                  <a:lnTo>
                    <a:pt x="91" y="1343"/>
                  </a:lnTo>
                  <a:lnTo>
                    <a:pt x="91" y="1342"/>
                  </a:lnTo>
                  <a:lnTo>
                    <a:pt x="92" y="1340"/>
                  </a:lnTo>
                  <a:lnTo>
                    <a:pt x="92" y="1338"/>
                  </a:lnTo>
                  <a:lnTo>
                    <a:pt x="94" y="1337"/>
                  </a:lnTo>
                  <a:lnTo>
                    <a:pt x="95" y="1335"/>
                  </a:lnTo>
                  <a:lnTo>
                    <a:pt x="96" y="1333"/>
                  </a:lnTo>
                  <a:lnTo>
                    <a:pt x="96" y="1332"/>
                  </a:lnTo>
                  <a:lnTo>
                    <a:pt x="98" y="1331"/>
                  </a:lnTo>
                  <a:lnTo>
                    <a:pt x="98" y="1329"/>
                  </a:lnTo>
                  <a:lnTo>
                    <a:pt x="99" y="1327"/>
                  </a:lnTo>
                  <a:lnTo>
                    <a:pt x="92" y="1327"/>
                  </a:lnTo>
                  <a:lnTo>
                    <a:pt x="86" y="1325"/>
                  </a:lnTo>
                  <a:lnTo>
                    <a:pt x="80" y="1323"/>
                  </a:lnTo>
                  <a:lnTo>
                    <a:pt x="74" y="1320"/>
                  </a:lnTo>
                  <a:lnTo>
                    <a:pt x="68" y="1319"/>
                  </a:lnTo>
                  <a:lnTo>
                    <a:pt x="62" y="1315"/>
                  </a:lnTo>
                  <a:lnTo>
                    <a:pt x="57" y="1312"/>
                  </a:lnTo>
                  <a:lnTo>
                    <a:pt x="52" y="1308"/>
                  </a:lnTo>
                  <a:lnTo>
                    <a:pt x="47" y="1304"/>
                  </a:lnTo>
                  <a:lnTo>
                    <a:pt x="42" y="1301"/>
                  </a:lnTo>
                  <a:lnTo>
                    <a:pt x="37" y="1298"/>
                  </a:lnTo>
                  <a:lnTo>
                    <a:pt x="33" y="1292"/>
                  </a:lnTo>
                  <a:lnTo>
                    <a:pt x="29" y="1288"/>
                  </a:lnTo>
                  <a:lnTo>
                    <a:pt x="26" y="1283"/>
                  </a:lnTo>
                  <a:lnTo>
                    <a:pt x="23" y="1278"/>
                  </a:lnTo>
                  <a:lnTo>
                    <a:pt x="20" y="1272"/>
                  </a:lnTo>
                  <a:lnTo>
                    <a:pt x="18" y="1270"/>
                  </a:lnTo>
                  <a:lnTo>
                    <a:pt x="17" y="1267"/>
                  </a:lnTo>
                  <a:lnTo>
                    <a:pt x="17" y="1264"/>
                  </a:lnTo>
                  <a:lnTo>
                    <a:pt x="17" y="1261"/>
                  </a:lnTo>
                  <a:lnTo>
                    <a:pt x="17" y="1259"/>
                  </a:lnTo>
                  <a:lnTo>
                    <a:pt x="18" y="1256"/>
                  </a:lnTo>
                  <a:lnTo>
                    <a:pt x="20" y="1253"/>
                  </a:lnTo>
                  <a:lnTo>
                    <a:pt x="22" y="1250"/>
                  </a:lnTo>
                  <a:lnTo>
                    <a:pt x="22" y="1248"/>
                  </a:lnTo>
                  <a:lnTo>
                    <a:pt x="24" y="1245"/>
                  </a:lnTo>
                  <a:lnTo>
                    <a:pt x="25" y="1243"/>
                  </a:lnTo>
                  <a:lnTo>
                    <a:pt x="27" y="1240"/>
                  </a:lnTo>
                  <a:lnTo>
                    <a:pt x="27" y="1238"/>
                  </a:lnTo>
                  <a:lnTo>
                    <a:pt x="27" y="1234"/>
                  </a:lnTo>
                  <a:lnTo>
                    <a:pt x="27" y="1231"/>
                  </a:lnTo>
                  <a:lnTo>
                    <a:pt x="27" y="1227"/>
                  </a:lnTo>
                  <a:lnTo>
                    <a:pt x="28" y="1229"/>
                  </a:lnTo>
                  <a:lnTo>
                    <a:pt x="30" y="1229"/>
                  </a:lnTo>
                  <a:lnTo>
                    <a:pt x="32" y="1230"/>
                  </a:lnTo>
                  <a:lnTo>
                    <a:pt x="33" y="1230"/>
                  </a:lnTo>
                  <a:lnTo>
                    <a:pt x="35" y="1231"/>
                  </a:lnTo>
                  <a:lnTo>
                    <a:pt x="37" y="1231"/>
                  </a:lnTo>
                  <a:lnTo>
                    <a:pt x="38" y="1232"/>
                  </a:lnTo>
                  <a:lnTo>
                    <a:pt x="41" y="1232"/>
                  </a:lnTo>
                  <a:lnTo>
                    <a:pt x="42" y="1234"/>
                  </a:lnTo>
                  <a:lnTo>
                    <a:pt x="44" y="1235"/>
                  </a:lnTo>
                  <a:lnTo>
                    <a:pt x="46" y="1237"/>
                  </a:lnTo>
                  <a:lnTo>
                    <a:pt x="48" y="1237"/>
                  </a:lnTo>
                  <a:lnTo>
                    <a:pt x="49" y="1238"/>
                  </a:lnTo>
                  <a:lnTo>
                    <a:pt x="51" y="1238"/>
                  </a:lnTo>
                  <a:lnTo>
                    <a:pt x="53" y="1240"/>
                  </a:lnTo>
                  <a:lnTo>
                    <a:pt x="54" y="1240"/>
                  </a:lnTo>
                  <a:lnTo>
                    <a:pt x="55" y="1240"/>
                  </a:lnTo>
                  <a:lnTo>
                    <a:pt x="56" y="1239"/>
                  </a:lnTo>
                  <a:lnTo>
                    <a:pt x="56" y="1238"/>
                  </a:lnTo>
                  <a:lnTo>
                    <a:pt x="57" y="1237"/>
                  </a:lnTo>
                  <a:lnTo>
                    <a:pt x="57" y="1236"/>
                  </a:lnTo>
                  <a:lnTo>
                    <a:pt x="57" y="1234"/>
                  </a:lnTo>
                  <a:lnTo>
                    <a:pt x="57" y="1233"/>
                  </a:lnTo>
                  <a:lnTo>
                    <a:pt x="57" y="1231"/>
                  </a:lnTo>
                  <a:lnTo>
                    <a:pt x="55" y="1231"/>
                  </a:lnTo>
                  <a:lnTo>
                    <a:pt x="53" y="1231"/>
                  </a:lnTo>
                  <a:lnTo>
                    <a:pt x="53" y="1229"/>
                  </a:lnTo>
                  <a:lnTo>
                    <a:pt x="52" y="1229"/>
                  </a:lnTo>
                  <a:lnTo>
                    <a:pt x="52" y="1227"/>
                  </a:lnTo>
                  <a:lnTo>
                    <a:pt x="51" y="1227"/>
                  </a:lnTo>
                  <a:lnTo>
                    <a:pt x="51" y="1226"/>
                  </a:lnTo>
                  <a:lnTo>
                    <a:pt x="49" y="1226"/>
                  </a:lnTo>
                  <a:lnTo>
                    <a:pt x="49" y="1224"/>
                  </a:lnTo>
                  <a:lnTo>
                    <a:pt x="49" y="1222"/>
                  </a:lnTo>
                  <a:lnTo>
                    <a:pt x="49" y="1221"/>
                  </a:lnTo>
                  <a:lnTo>
                    <a:pt x="49" y="1220"/>
                  </a:lnTo>
                  <a:lnTo>
                    <a:pt x="50" y="1218"/>
                  </a:lnTo>
                  <a:lnTo>
                    <a:pt x="51" y="1218"/>
                  </a:lnTo>
                  <a:lnTo>
                    <a:pt x="53" y="1217"/>
                  </a:lnTo>
                  <a:lnTo>
                    <a:pt x="54" y="1217"/>
                  </a:lnTo>
                  <a:lnTo>
                    <a:pt x="55" y="1217"/>
                  </a:lnTo>
                  <a:lnTo>
                    <a:pt x="57" y="1217"/>
                  </a:lnTo>
                  <a:lnTo>
                    <a:pt x="58" y="1217"/>
                  </a:lnTo>
                  <a:lnTo>
                    <a:pt x="60" y="1216"/>
                  </a:lnTo>
                  <a:lnTo>
                    <a:pt x="62" y="1214"/>
                  </a:lnTo>
                  <a:lnTo>
                    <a:pt x="64" y="1212"/>
                  </a:lnTo>
                  <a:lnTo>
                    <a:pt x="62" y="1212"/>
                  </a:lnTo>
                  <a:lnTo>
                    <a:pt x="61" y="1212"/>
                  </a:lnTo>
                  <a:lnTo>
                    <a:pt x="61" y="1211"/>
                  </a:lnTo>
                  <a:lnTo>
                    <a:pt x="61" y="1210"/>
                  </a:lnTo>
                  <a:lnTo>
                    <a:pt x="61" y="1208"/>
                  </a:lnTo>
                  <a:lnTo>
                    <a:pt x="61" y="1206"/>
                  </a:lnTo>
                  <a:lnTo>
                    <a:pt x="61" y="1205"/>
                  </a:lnTo>
                  <a:lnTo>
                    <a:pt x="61" y="1203"/>
                  </a:lnTo>
                  <a:lnTo>
                    <a:pt x="63" y="1202"/>
                  </a:lnTo>
                  <a:lnTo>
                    <a:pt x="65" y="1201"/>
                  </a:lnTo>
                  <a:lnTo>
                    <a:pt x="66" y="1199"/>
                  </a:lnTo>
                  <a:lnTo>
                    <a:pt x="68" y="1199"/>
                  </a:lnTo>
                  <a:lnTo>
                    <a:pt x="69" y="1198"/>
                  </a:lnTo>
                  <a:lnTo>
                    <a:pt x="71" y="1198"/>
                  </a:lnTo>
                  <a:lnTo>
                    <a:pt x="73" y="1198"/>
                  </a:lnTo>
                  <a:lnTo>
                    <a:pt x="74" y="1197"/>
                  </a:lnTo>
                  <a:lnTo>
                    <a:pt x="75" y="1197"/>
                  </a:lnTo>
                  <a:lnTo>
                    <a:pt x="77" y="1197"/>
                  </a:lnTo>
                  <a:lnTo>
                    <a:pt x="78" y="1197"/>
                  </a:lnTo>
                  <a:lnTo>
                    <a:pt x="80" y="1195"/>
                  </a:lnTo>
                  <a:lnTo>
                    <a:pt x="78" y="1195"/>
                  </a:lnTo>
                  <a:lnTo>
                    <a:pt x="77" y="1195"/>
                  </a:lnTo>
                  <a:lnTo>
                    <a:pt x="77" y="1194"/>
                  </a:lnTo>
                  <a:lnTo>
                    <a:pt x="76" y="1194"/>
                  </a:lnTo>
                  <a:lnTo>
                    <a:pt x="76" y="1193"/>
                  </a:lnTo>
                  <a:lnTo>
                    <a:pt x="74" y="1193"/>
                  </a:lnTo>
                  <a:lnTo>
                    <a:pt x="73" y="1193"/>
                  </a:lnTo>
                  <a:lnTo>
                    <a:pt x="71" y="1193"/>
                  </a:lnTo>
                  <a:lnTo>
                    <a:pt x="71" y="1192"/>
                  </a:lnTo>
                  <a:lnTo>
                    <a:pt x="64" y="1180"/>
                  </a:lnTo>
                  <a:lnTo>
                    <a:pt x="62" y="1181"/>
                  </a:lnTo>
                  <a:lnTo>
                    <a:pt x="61" y="1182"/>
                  </a:lnTo>
                  <a:lnTo>
                    <a:pt x="59" y="1182"/>
                  </a:lnTo>
                  <a:lnTo>
                    <a:pt x="58" y="1182"/>
                  </a:lnTo>
                  <a:lnTo>
                    <a:pt x="57" y="1182"/>
                  </a:lnTo>
                  <a:lnTo>
                    <a:pt x="55" y="1182"/>
                  </a:lnTo>
                  <a:lnTo>
                    <a:pt x="53" y="1182"/>
                  </a:lnTo>
                  <a:lnTo>
                    <a:pt x="52" y="1182"/>
                  </a:lnTo>
                  <a:lnTo>
                    <a:pt x="52" y="1181"/>
                  </a:lnTo>
                  <a:lnTo>
                    <a:pt x="52" y="1180"/>
                  </a:lnTo>
                  <a:lnTo>
                    <a:pt x="52" y="1178"/>
                  </a:lnTo>
                  <a:lnTo>
                    <a:pt x="52" y="1176"/>
                  </a:lnTo>
                  <a:lnTo>
                    <a:pt x="51" y="1176"/>
                  </a:lnTo>
                  <a:lnTo>
                    <a:pt x="51" y="1175"/>
                  </a:lnTo>
                  <a:lnTo>
                    <a:pt x="51" y="1173"/>
                  </a:lnTo>
                  <a:lnTo>
                    <a:pt x="50" y="1173"/>
                  </a:lnTo>
                  <a:lnTo>
                    <a:pt x="50" y="1172"/>
                  </a:lnTo>
                  <a:lnTo>
                    <a:pt x="50" y="1171"/>
                  </a:lnTo>
                  <a:lnTo>
                    <a:pt x="48" y="1172"/>
                  </a:lnTo>
                  <a:lnTo>
                    <a:pt x="47" y="1172"/>
                  </a:lnTo>
                  <a:lnTo>
                    <a:pt x="45" y="1173"/>
                  </a:lnTo>
                  <a:lnTo>
                    <a:pt x="45" y="1175"/>
                  </a:lnTo>
                  <a:lnTo>
                    <a:pt x="45" y="1176"/>
                  </a:lnTo>
                  <a:lnTo>
                    <a:pt x="45" y="1177"/>
                  </a:lnTo>
                  <a:lnTo>
                    <a:pt x="46" y="1177"/>
                  </a:lnTo>
                  <a:lnTo>
                    <a:pt x="46" y="1179"/>
                  </a:lnTo>
                  <a:lnTo>
                    <a:pt x="46" y="1181"/>
                  </a:lnTo>
                  <a:lnTo>
                    <a:pt x="48" y="1181"/>
                  </a:lnTo>
                  <a:lnTo>
                    <a:pt x="48" y="1182"/>
                  </a:lnTo>
                  <a:lnTo>
                    <a:pt x="48" y="1183"/>
                  </a:lnTo>
                  <a:lnTo>
                    <a:pt x="48" y="1185"/>
                  </a:lnTo>
                  <a:lnTo>
                    <a:pt x="48" y="1186"/>
                  </a:lnTo>
                  <a:lnTo>
                    <a:pt x="48" y="1188"/>
                  </a:lnTo>
                  <a:lnTo>
                    <a:pt x="46" y="1190"/>
                  </a:lnTo>
                  <a:lnTo>
                    <a:pt x="45" y="1191"/>
                  </a:lnTo>
                  <a:lnTo>
                    <a:pt x="43" y="1191"/>
                  </a:lnTo>
                  <a:lnTo>
                    <a:pt x="42" y="1191"/>
                  </a:lnTo>
                  <a:lnTo>
                    <a:pt x="40" y="1191"/>
                  </a:lnTo>
                  <a:lnTo>
                    <a:pt x="38" y="1191"/>
                  </a:lnTo>
                  <a:lnTo>
                    <a:pt x="37" y="1191"/>
                  </a:lnTo>
                  <a:lnTo>
                    <a:pt x="36" y="1191"/>
                  </a:lnTo>
                  <a:lnTo>
                    <a:pt x="36" y="1190"/>
                  </a:lnTo>
                  <a:lnTo>
                    <a:pt x="36" y="1189"/>
                  </a:lnTo>
                  <a:lnTo>
                    <a:pt x="36" y="1187"/>
                  </a:lnTo>
                  <a:lnTo>
                    <a:pt x="36" y="1185"/>
                  </a:lnTo>
                  <a:lnTo>
                    <a:pt x="36" y="1183"/>
                  </a:lnTo>
                  <a:lnTo>
                    <a:pt x="35" y="1183"/>
                  </a:lnTo>
                  <a:lnTo>
                    <a:pt x="35" y="1181"/>
                  </a:lnTo>
                  <a:lnTo>
                    <a:pt x="35" y="1180"/>
                  </a:lnTo>
                  <a:lnTo>
                    <a:pt x="34" y="1180"/>
                  </a:lnTo>
                  <a:lnTo>
                    <a:pt x="34" y="1178"/>
                  </a:lnTo>
                  <a:lnTo>
                    <a:pt x="34" y="1177"/>
                  </a:lnTo>
                  <a:lnTo>
                    <a:pt x="34" y="1175"/>
                  </a:lnTo>
                  <a:lnTo>
                    <a:pt x="32" y="1177"/>
                  </a:lnTo>
                  <a:lnTo>
                    <a:pt x="31" y="1177"/>
                  </a:lnTo>
                  <a:lnTo>
                    <a:pt x="29" y="1179"/>
                  </a:lnTo>
                  <a:lnTo>
                    <a:pt x="29" y="1180"/>
                  </a:lnTo>
                  <a:lnTo>
                    <a:pt x="29" y="1182"/>
                  </a:lnTo>
                  <a:lnTo>
                    <a:pt x="29" y="1184"/>
                  </a:lnTo>
                  <a:lnTo>
                    <a:pt x="28" y="1185"/>
                  </a:lnTo>
                  <a:lnTo>
                    <a:pt x="28" y="1187"/>
                  </a:lnTo>
                  <a:lnTo>
                    <a:pt x="28" y="1189"/>
                  </a:lnTo>
                  <a:lnTo>
                    <a:pt x="28" y="1190"/>
                  </a:lnTo>
                  <a:lnTo>
                    <a:pt x="27" y="1192"/>
                  </a:lnTo>
                  <a:lnTo>
                    <a:pt x="27" y="1193"/>
                  </a:lnTo>
                  <a:lnTo>
                    <a:pt x="27" y="1195"/>
                  </a:lnTo>
                  <a:lnTo>
                    <a:pt x="25" y="1195"/>
                  </a:lnTo>
                  <a:lnTo>
                    <a:pt x="23" y="1195"/>
                  </a:lnTo>
                  <a:lnTo>
                    <a:pt x="22" y="1195"/>
                  </a:lnTo>
                  <a:lnTo>
                    <a:pt x="20" y="1193"/>
                  </a:lnTo>
                  <a:lnTo>
                    <a:pt x="18" y="1193"/>
                  </a:lnTo>
                  <a:lnTo>
                    <a:pt x="17" y="1191"/>
                  </a:lnTo>
                  <a:lnTo>
                    <a:pt x="15" y="1191"/>
                  </a:lnTo>
                  <a:lnTo>
                    <a:pt x="15" y="1190"/>
                  </a:lnTo>
                  <a:lnTo>
                    <a:pt x="14" y="1190"/>
                  </a:lnTo>
                  <a:lnTo>
                    <a:pt x="13" y="1188"/>
                  </a:lnTo>
                  <a:lnTo>
                    <a:pt x="11" y="1187"/>
                  </a:lnTo>
                  <a:lnTo>
                    <a:pt x="11" y="1185"/>
                  </a:lnTo>
                  <a:lnTo>
                    <a:pt x="10" y="1185"/>
                  </a:lnTo>
                  <a:lnTo>
                    <a:pt x="10" y="1183"/>
                  </a:lnTo>
                  <a:lnTo>
                    <a:pt x="9" y="1181"/>
                  </a:lnTo>
                  <a:lnTo>
                    <a:pt x="9" y="1180"/>
                  </a:lnTo>
                  <a:lnTo>
                    <a:pt x="8" y="1178"/>
                  </a:lnTo>
                  <a:lnTo>
                    <a:pt x="8" y="1176"/>
                  </a:lnTo>
                  <a:lnTo>
                    <a:pt x="8" y="1175"/>
                  </a:lnTo>
                  <a:lnTo>
                    <a:pt x="8" y="1173"/>
                  </a:lnTo>
                  <a:lnTo>
                    <a:pt x="8" y="1171"/>
                  </a:lnTo>
                  <a:lnTo>
                    <a:pt x="8" y="1170"/>
                  </a:lnTo>
                  <a:lnTo>
                    <a:pt x="8" y="1168"/>
                  </a:lnTo>
                  <a:lnTo>
                    <a:pt x="8" y="1165"/>
                  </a:lnTo>
                  <a:lnTo>
                    <a:pt x="8" y="1164"/>
                  </a:lnTo>
                  <a:lnTo>
                    <a:pt x="8" y="1162"/>
                  </a:lnTo>
                  <a:lnTo>
                    <a:pt x="8" y="1161"/>
                  </a:lnTo>
                  <a:lnTo>
                    <a:pt x="9" y="1159"/>
                  </a:lnTo>
                  <a:lnTo>
                    <a:pt x="9" y="1158"/>
                  </a:lnTo>
                  <a:lnTo>
                    <a:pt x="11" y="1157"/>
                  </a:lnTo>
                  <a:lnTo>
                    <a:pt x="13" y="1155"/>
                  </a:lnTo>
                  <a:lnTo>
                    <a:pt x="15" y="1154"/>
                  </a:lnTo>
                  <a:lnTo>
                    <a:pt x="16" y="1153"/>
                  </a:lnTo>
                  <a:lnTo>
                    <a:pt x="18" y="1151"/>
                  </a:lnTo>
                  <a:lnTo>
                    <a:pt x="19" y="1150"/>
                  </a:lnTo>
                  <a:lnTo>
                    <a:pt x="20" y="1148"/>
                  </a:lnTo>
                  <a:lnTo>
                    <a:pt x="20" y="1146"/>
                  </a:lnTo>
                  <a:lnTo>
                    <a:pt x="22" y="1145"/>
                  </a:lnTo>
                  <a:lnTo>
                    <a:pt x="23" y="1143"/>
                  </a:lnTo>
                  <a:lnTo>
                    <a:pt x="23" y="1142"/>
                  </a:lnTo>
                  <a:lnTo>
                    <a:pt x="25" y="1141"/>
                  </a:lnTo>
                  <a:lnTo>
                    <a:pt x="45" y="1149"/>
                  </a:lnTo>
                  <a:lnTo>
                    <a:pt x="45" y="1147"/>
                  </a:lnTo>
                  <a:lnTo>
                    <a:pt x="46" y="1145"/>
                  </a:lnTo>
                  <a:lnTo>
                    <a:pt x="48" y="1143"/>
                  </a:lnTo>
                  <a:lnTo>
                    <a:pt x="48" y="1142"/>
                  </a:lnTo>
                  <a:lnTo>
                    <a:pt x="50" y="1141"/>
                  </a:lnTo>
                  <a:lnTo>
                    <a:pt x="52" y="1139"/>
                  </a:lnTo>
                  <a:lnTo>
                    <a:pt x="53" y="1139"/>
                  </a:lnTo>
                  <a:lnTo>
                    <a:pt x="54" y="1137"/>
                  </a:lnTo>
                  <a:lnTo>
                    <a:pt x="56" y="1136"/>
                  </a:lnTo>
                  <a:lnTo>
                    <a:pt x="58" y="1136"/>
                  </a:lnTo>
                  <a:lnTo>
                    <a:pt x="60" y="1134"/>
                  </a:lnTo>
                  <a:lnTo>
                    <a:pt x="58" y="1134"/>
                  </a:lnTo>
                  <a:lnTo>
                    <a:pt x="56" y="1134"/>
                  </a:lnTo>
                  <a:lnTo>
                    <a:pt x="54" y="1134"/>
                  </a:lnTo>
                  <a:lnTo>
                    <a:pt x="54" y="1133"/>
                  </a:lnTo>
                  <a:lnTo>
                    <a:pt x="53" y="1133"/>
                  </a:lnTo>
                  <a:lnTo>
                    <a:pt x="52" y="1133"/>
                  </a:lnTo>
                  <a:lnTo>
                    <a:pt x="50" y="1133"/>
                  </a:lnTo>
                  <a:lnTo>
                    <a:pt x="50" y="1131"/>
                  </a:lnTo>
                  <a:lnTo>
                    <a:pt x="49" y="1131"/>
                  </a:lnTo>
                  <a:lnTo>
                    <a:pt x="48" y="1131"/>
                  </a:lnTo>
                  <a:lnTo>
                    <a:pt x="46" y="1131"/>
                  </a:lnTo>
                  <a:lnTo>
                    <a:pt x="46" y="1130"/>
                  </a:lnTo>
                  <a:lnTo>
                    <a:pt x="45" y="1130"/>
                  </a:lnTo>
                  <a:lnTo>
                    <a:pt x="45" y="1128"/>
                  </a:lnTo>
                  <a:lnTo>
                    <a:pt x="43" y="1127"/>
                  </a:lnTo>
                  <a:lnTo>
                    <a:pt x="43" y="1125"/>
                  </a:lnTo>
                  <a:lnTo>
                    <a:pt x="41" y="1125"/>
                  </a:lnTo>
                  <a:lnTo>
                    <a:pt x="41" y="1123"/>
                  </a:lnTo>
                  <a:lnTo>
                    <a:pt x="40" y="1123"/>
                  </a:lnTo>
                  <a:lnTo>
                    <a:pt x="40" y="1121"/>
                  </a:lnTo>
                  <a:lnTo>
                    <a:pt x="40" y="1119"/>
                  </a:lnTo>
                  <a:lnTo>
                    <a:pt x="40" y="1118"/>
                  </a:lnTo>
                  <a:lnTo>
                    <a:pt x="38" y="1118"/>
                  </a:lnTo>
                  <a:lnTo>
                    <a:pt x="38" y="1116"/>
                  </a:lnTo>
                  <a:lnTo>
                    <a:pt x="37" y="1116"/>
                  </a:lnTo>
                  <a:lnTo>
                    <a:pt x="37" y="1114"/>
                  </a:lnTo>
                  <a:lnTo>
                    <a:pt x="35" y="1114"/>
                  </a:lnTo>
                  <a:lnTo>
                    <a:pt x="34" y="1114"/>
                  </a:lnTo>
                  <a:lnTo>
                    <a:pt x="32" y="1114"/>
                  </a:lnTo>
                  <a:lnTo>
                    <a:pt x="31" y="1114"/>
                  </a:lnTo>
                  <a:lnTo>
                    <a:pt x="30" y="1114"/>
                  </a:lnTo>
                  <a:lnTo>
                    <a:pt x="30" y="1113"/>
                  </a:lnTo>
                  <a:lnTo>
                    <a:pt x="28" y="1112"/>
                  </a:lnTo>
                  <a:lnTo>
                    <a:pt x="28" y="1110"/>
                  </a:lnTo>
                  <a:lnTo>
                    <a:pt x="27" y="1110"/>
                  </a:lnTo>
                  <a:lnTo>
                    <a:pt x="26" y="1109"/>
                  </a:lnTo>
                  <a:lnTo>
                    <a:pt x="24" y="1109"/>
                  </a:lnTo>
                  <a:lnTo>
                    <a:pt x="24" y="1108"/>
                  </a:lnTo>
                  <a:lnTo>
                    <a:pt x="23" y="1108"/>
                  </a:lnTo>
                  <a:lnTo>
                    <a:pt x="22" y="1106"/>
                  </a:lnTo>
                  <a:lnTo>
                    <a:pt x="21" y="1106"/>
                  </a:lnTo>
                  <a:lnTo>
                    <a:pt x="21" y="1105"/>
                  </a:lnTo>
                  <a:lnTo>
                    <a:pt x="21" y="1104"/>
                  </a:lnTo>
                  <a:lnTo>
                    <a:pt x="22" y="1102"/>
                  </a:lnTo>
                  <a:lnTo>
                    <a:pt x="23" y="1101"/>
                  </a:lnTo>
                  <a:lnTo>
                    <a:pt x="25" y="1099"/>
                  </a:lnTo>
                  <a:lnTo>
                    <a:pt x="26" y="1097"/>
                  </a:lnTo>
                  <a:lnTo>
                    <a:pt x="27" y="1097"/>
                  </a:lnTo>
                  <a:lnTo>
                    <a:pt x="28" y="1095"/>
                  </a:lnTo>
                  <a:lnTo>
                    <a:pt x="29" y="1095"/>
                  </a:lnTo>
                  <a:lnTo>
                    <a:pt x="31" y="1095"/>
                  </a:lnTo>
                  <a:lnTo>
                    <a:pt x="33" y="1095"/>
                  </a:lnTo>
                  <a:lnTo>
                    <a:pt x="34" y="1093"/>
                  </a:lnTo>
                  <a:lnTo>
                    <a:pt x="35" y="1093"/>
                  </a:lnTo>
                  <a:lnTo>
                    <a:pt x="37" y="1092"/>
                  </a:lnTo>
                  <a:lnTo>
                    <a:pt x="38" y="1092"/>
                  </a:lnTo>
                  <a:lnTo>
                    <a:pt x="40" y="1091"/>
                  </a:lnTo>
                  <a:lnTo>
                    <a:pt x="41" y="1091"/>
                  </a:lnTo>
                  <a:lnTo>
                    <a:pt x="42" y="1089"/>
                  </a:lnTo>
                  <a:lnTo>
                    <a:pt x="44" y="1087"/>
                  </a:lnTo>
                  <a:lnTo>
                    <a:pt x="45" y="1085"/>
                  </a:lnTo>
                  <a:lnTo>
                    <a:pt x="43" y="1085"/>
                  </a:lnTo>
                  <a:lnTo>
                    <a:pt x="41" y="1083"/>
                  </a:lnTo>
                  <a:lnTo>
                    <a:pt x="40" y="1082"/>
                  </a:lnTo>
                  <a:lnTo>
                    <a:pt x="40" y="1080"/>
                  </a:lnTo>
                  <a:lnTo>
                    <a:pt x="40" y="1079"/>
                  </a:lnTo>
                  <a:lnTo>
                    <a:pt x="40" y="1077"/>
                  </a:lnTo>
                  <a:lnTo>
                    <a:pt x="40" y="1076"/>
                  </a:lnTo>
                  <a:lnTo>
                    <a:pt x="41" y="1074"/>
                  </a:lnTo>
                  <a:lnTo>
                    <a:pt x="41" y="1073"/>
                  </a:lnTo>
                  <a:lnTo>
                    <a:pt x="41" y="1072"/>
                  </a:lnTo>
                  <a:lnTo>
                    <a:pt x="41" y="1070"/>
                  </a:lnTo>
                  <a:lnTo>
                    <a:pt x="42" y="1068"/>
                  </a:lnTo>
                  <a:lnTo>
                    <a:pt x="41" y="1066"/>
                  </a:lnTo>
                  <a:lnTo>
                    <a:pt x="41" y="1065"/>
                  </a:lnTo>
                  <a:lnTo>
                    <a:pt x="39" y="1063"/>
                  </a:lnTo>
                  <a:lnTo>
                    <a:pt x="38" y="1061"/>
                  </a:lnTo>
                  <a:lnTo>
                    <a:pt x="36" y="1063"/>
                  </a:lnTo>
                  <a:lnTo>
                    <a:pt x="34" y="1065"/>
                  </a:lnTo>
                  <a:lnTo>
                    <a:pt x="33" y="1066"/>
                  </a:lnTo>
                  <a:lnTo>
                    <a:pt x="32" y="1068"/>
                  </a:lnTo>
                  <a:lnTo>
                    <a:pt x="30" y="1072"/>
                  </a:lnTo>
                  <a:lnTo>
                    <a:pt x="29" y="1073"/>
                  </a:lnTo>
                  <a:lnTo>
                    <a:pt x="27" y="1076"/>
                  </a:lnTo>
                  <a:lnTo>
                    <a:pt x="27" y="1077"/>
                  </a:lnTo>
                  <a:lnTo>
                    <a:pt x="25" y="1080"/>
                  </a:lnTo>
                  <a:lnTo>
                    <a:pt x="24" y="1081"/>
                  </a:lnTo>
                  <a:lnTo>
                    <a:pt x="22" y="1082"/>
                  </a:lnTo>
                  <a:lnTo>
                    <a:pt x="19" y="1082"/>
                  </a:lnTo>
                  <a:lnTo>
                    <a:pt x="18" y="1081"/>
                  </a:lnTo>
                  <a:lnTo>
                    <a:pt x="15" y="1080"/>
                  </a:lnTo>
                  <a:lnTo>
                    <a:pt x="13" y="1076"/>
                  </a:lnTo>
                  <a:lnTo>
                    <a:pt x="11" y="1076"/>
                  </a:lnTo>
                  <a:lnTo>
                    <a:pt x="10" y="1076"/>
                  </a:lnTo>
                  <a:lnTo>
                    <a:pt x="10" y="1074"/>
                  </a:lnTo>
                  <a:lnTo>
                    <a:pt x="10" y="1072"/>
                  </a:lnTo>
                  <a:lnTo>
                    <a:pt x="11" y="1070"/>
                  </a:lnTo>
                  <a:lnTo>
                    <a:pt x="10" y="1070"/>
                  </a:lnTo>
                  <a:lnTo>
                    <a:pt x="10" y="1068"/>
                  </a:lnTo>
                  <a:lnTo>
                    <a:pt x="10" y="1067"/>
                  </a:lnTo>
                  <a:lnTo>
                    <a:pt x="10" y="1065"/>
                  </a:lnTo>
                  <a:lnTo>
                    <a:pt x="10" y="1064"/>
                  </a:lnTo>
                  <a:lnTo>
                    <a:pt x="10" y="1062"/>
                  </a:lnTo>
                  <a:lnTo>
                    <a:pt x="10" y="1060"/>
                  </a:lnTo>
                  <a:lnTo>
                    <a:pt x="10" y="1058"/>
                  </a:lnTo>
                  <a:lnTo>
                    <a:pt x="10" y="1057"/>
                  </a:lnTo>
                  <a:lnTo>
                    <a:pt x="10" y="1056"/>
                  </a:lnTo>
                  <a:lnTo>
                    <a:pt x="10" y="1054"/>
                  </a:lnTo>
                  <a:lnTo>
                    <a:pt x="11" y="1052"/>
                  </a:lnTo>
                  <a:lnTo>
                    <a:pt x="11" y="1051"/>
                  </a:lnTo>
                  <a:lnTo>
                    <a:pt x="12" y="1049"/>
                  </a:lnTo>
                  <a:lnTo>
                    <a:pt x="14" y="1048"/>
                  </a:lnTo>
                  <a:lnTo>
                    <a:pt x="15" y="1046"/>
                  </a:lnTo>
                  <a:lnTo>
                    <a:pt x="15" y="1037"/>
                  </a:lnTo>
                  <a:lnTo>
                    <a:pt x="17" y="1038"/>
                  </a:lnTo>
                  <a:lnTo>
                    <a:pt x="19" y="1039"/>
                  </a:lnTo>
                  <a:lnTo>
                    <a:pt x="20" y="1041"/>
                  </a:lnTo>
                  <a:lnTo>
                    <a:pt x="24" y="1041"/>
                  </a:lnTo>
                  <a:lnTo>
                    <a:pt x="25" y="1042"/>
                  </a:lnTo>
                  <a:lnTo>
                    <a:pt x="27" y="1044"/>
                  </a:lnTo>
                  <a:lnTo>
                    <a:pt x="29" y="1045"/>
                  </a:lnTo>
                  <a:lnTo>
                    <a:pt x="32" y="1045"/>
                  </a:lnTo>
                  <a:lnTo>
                    <a:pt x="34" y="1047"/>
                  </a:lnTo>
                  <a:lnTo>
                    <a:pt x="36" y="1047"/>
                  </a:lnTo>
                  <a:lnTo>
                    <a:pt x="37" y="1047"/>
                  </a:lnTo>
                  <a:lnTo>
                    <a:pt x="40" y="1046"/>
                  </a:lnTo>
                  <a:lnTo>
                    <a:pt x="41" y="1046"/>
                  </a:lnTo>
                  <a:lnTo>
                    <a:pt x="43" y="1044"/>
                  </a:lnTo>
                  <a:lnTo>
                    <a:pt x="45" y="1041"/>
                  </a:lnTo>
                  <a:lnTo>
                    <a:pt x="48" y="1037"/>
                  </a:lnTo>
                  <a:lnTo>
                    <a:pt x="47" y="1036"/>
                  </a:lnTo>
                  <a:lnTo>
                    <a:pt x="47" y="1034"/>
                  </a:lnTo>
                  <a:lnTo>
                    <a:pt x="47" y="1032"/>
                  </a:lnTo>
                  <a:lnTo>
                    <a:pt x="47" y="1030"/>
                  </a:lnTo>
                  <a:lnTo>
                    <a:pt x="47" y="1029"/>
                  </a:lnTo>
                  <a:lnTo>
                    <a:pt x="47" y="1027"/>
                  </a:lnTo>
                  <a:lnTo>
                    <a:pt x="47" y="1025"/>
                  </a:lnTo>
                  <a:lnTo>
                    <a:pt x="48" y="1023"/>
                  </a:lnTo>
                  <a:lnTo>
                    <a:pt x="47" y="1022"/>
                  </a:lnTo>
                  <a:lnTo>
                    <a:pt x="47" y="1020"/>
                  </a:lnTo>
                  <a:lnTo>
                    <a:pt x="46" y="1019"/>
                  </a:lnTo>
                  <a:lnTo>
                    <a:pt x="46" y="1017"/>
                  </a:lnTo>
                  <a:lnTo>
                    <a:pt x="45" y="1016"/>
                  </a:lnTo>
                  <a:lnTo>
                    <a:pt x="44" y="1015"/>
                  </a:lnTo>
                  <a:lnTo>
                    <a:pt x="42" y="1013"/>
                  </a:lnTo>
                  <a:lnTo>
                    <a:pt x="41" y="1011"/>
                  </a:lnTo>
                  <a:lnTo>
                    <a:pt x="39" y="1014"/>
                  </a:lnTo>
                  <a:lnTo>
                    <a:pt x="38" y="1015"/>
                  </a:lnTo>
                  <a:lnTo>
                    <a:pt x="37" y="1017"/>
                  </a:lnTo>
                  <a:lnTo>
                    <a:pt x="35" y="1019"/>
                  </a:lnTo>
                  <a:lnTo>
                    <a:pt x="33" y="1019"/>
                  </a:lnTo>
                  <a:lnTo>
                    <a:pt x="32" y="1020"/>
                  </a:lnTo>
                  <a:lnTo>
                    <a:pt x="31" y="1020"/>
                  </a:lnTo>
                  <a:lnTo>
                    <a:pt x="29" y="1022"/>
                  </a:lnTo>
                  <a:lnTo>
                    <a:pt x="28" y="1022"/>
                  </a:lnTo>
                  <a:lnTo>
                    <a:pt x="26" y="1024"/>
                  </a:lnTo>
                  <a:lnTo>
                    <a:pt x="25" y="1024"/>
                  </a:lnTo>
                  <a:lnTo>
                    <a:pt x="23" y="1025"/>
                  </a:lnTo>
                  <a:lnTo>
                    <a:pt x="23" y="1026"/>
                  </a:lnTo>
                  <a:lnTo>
                    <a:pt x="22" y="1028"/>
                  </a:lnTo>
                  <a:lnTo>
                    <a:pt x="20" y="1029"/>
                  </a:lnTo>
                  <a:lnTo>
                    <a:pt x="19" y="1029"/>
                  </a:lnTo>
                  <a:lnTo>
                    <a:pt x="18" y="1029"/>
                  </a:lnTo>
                  <a:lnTo>
                    <a:pt x="16" y="1029"/>
                  </a:lnTo>
                  <a:lnTo>
                    <a:pt x="14" y="1029"/>
                  </a:lnTo>
                  <a:lnTo>
                    <a:pt x="14" y="1028"/>
                  </a:lnTo>
                  <a:lnTo>
                    <a:pt x="13" y="1028"/>
                  </a:lnTo>
                  <a:lnTo>
                    <a:pt x="13" y="1027"/>
                  </a:lnTo>
                  <a:lnTo>
                    <a:pt x="11" y="1027"/>
                  </a:lnTo>
                  <a:lnTo>
                    <a:pt x="11" y="1025"/>
                  </a:lnTo>
                  <a:lnTo>
                    <a:pt x="9" y="1025"/>
                  </a:lnTo>
                  <a:lnTo>
                    <a:pt x="9" y="1024"/>
                  </a:lnTo>
                  <a:lnTo>
                    <a:pt x="9" y="1022"/>
                  </a:lnTo>
                  <a:lnTo>
                    <a:pt x="9" y="1021"/>
                  </a:lnTo>
                  <a:lnTo>
                    <a:pt x="9" y="1019"/>
                  </a:lnTo>
                  <a:lnTo>
                    <a:pt x="8" y="1017"/>
                  </a:lnTo>
                  <a:lnTo>
                    <a:pt x="8" y="1016"/>
                  </a:lnTo>
                  <a:lnTo>
                    <a:pt x="6" y="1016"/>
                  </a:lnTo>
                  <a:lnTo>
                    <a:pt x="6" y="1014"/>
                  </a:lnTo>
                  <a:lnTo>
                    <a:pt x="5" y="1012"/>
                  </a:lnTo>
                  <a:lnTo>
                    <a:pt x="5" y="1011"/>
                  </a:lnTo>
                  <a:lnTo>
                    <a:pt x="4" y="1011"/>
                  </a:lnTo>
                  <a:lnTo>
                    <a:pt x="2" y="1009"/>
                  </a:lnTo>
                  <a:lnTo>
                    <a:pt x="1" y="1007"/>
                  </a:lnTo>
                  <a:lnTo>
                    <a:pt x="1" y="1006"/>
                  </a:lnTo>
                  <a:lnTo>
                    <a:pt x="0" y="1005"/>
                  </a:lnTo>
                  <a:lnTo>
                    <a:pt x="0" y="1003"/>
                  </a:lnTo>
                  <a:lnTo>
                    <a:pt x="0" y="1001"/>
                  </a:lnTo>
                  <a:lnTo>
                    <a:pt x="1" y="999"/>
                  </a:lnTo>
                  <a:lnTo>
                    <a:pt x="3" y="1000"/>
                  </a:lnTo>
                  <a:lnTo>
                    <a:pt x="5" y="1000"/>
                  </a:lnTo>
                  <a:lnTo>
                    <a:pt x="6" y="1002"/>
                  </a:lnTo>
                  <a:lnTo>
                    <a:pt x="8" y="1002"/>
                  </a:lnTo>
                  <a:lnTo>
                    <a:pt x="10" y="1003"/>
                  </a:lnTo>
                  <a:lnTo>
                    <a:pt x="11" y="1005"/>
                  </a:lnTo>
                  <a:lnTo>
                    <a:pt x="13" y="1006"/>
                  </a:lnTo>
                  <a:lnTo>
                    <a:pt x="15" y="1006"/>
                  </a:lnTo>
                  <a:lnTo>
                    <a:pt x="17" y="1008"/>
                  </a:lnTo>
                  <a:lnTo>
                    <a:pt x="18" y="1009"/>
                  </a:lnTo>
                  <a:lnTo>
                    <a:pt x="20" y="1011"/>
                  </a:lnTo>
                  <a:lnTo>
                    <a:pt x="22" y="1011"/>
                  </a:lnTo>
                  <a:lnTo>
                    <a:pt x="23" y="1012"/>
                  </a:lnTo>
                  <a:lnTo>
                    <a:pt x="25" y="1012"/>
                  </a:lnTo>
                  <a:lnTo>
                    <a:pt x="27" y="1012"/>
                  </a:lnTo>
                  <a:lnTo>
                    <a:pt x="29" y="1011"/>
                  </a:lnTo>
                  <a:lnTo>
                    <a:pt x="28" y="1010"/>
                  </a:lnTo>
                  <a:lnTo>
                    <a:pt x="27" y="1006"/>
                  </a:lnTo>
                  <a:lnTo>
                    <a:pt x="24" y="1005"/>
                  </a:lnTo>
                  <a:lnTo>
                    <a:pt x="23" y="1002"/>
                  </a:lnTo>
                  <a:lnTo>
                    <a:pt x="19" y="1000"/>
                  </a:lnTo>
                  <a:lnTo>
                    <a:pt x="17" y="998"/>
                  </a:lnTo>
                  <a:lnTo>
                    <a:pt x="14" y="997"/>
                  </a:lnTo>
                  <a:lnTo>
                    <a:pt x="12" y="994"/>
                  </a:lnTo>
                  <a:lnTo>
                    <a:pt x="9" y="994"/>
                  </a:lnTo>
                  <a:lnTo>
                    <a:pt x="7" y="992"/>
                  </a:lnTo>
                  <a:lnTo>
                    <a:pt x="5" y="990"/>
                  </a:lnTo>
                  <a:lnTo>
                    <a:pt x="5" y="989"/>
                  </a:lnTo>
                  <a:lnTo>
                    <a:pt x="4" y="987"/>
                  </a:lnTo>
                  <a:lnTo>
                    <a:pt x="5" y="985"/>
                  </a:lnTo>
                  <a:lnTo>
                    <a:pt x="7" y="982"/>
                  </a:lnTo>
                  <a:lnTo>
                    <a:pt x="11" y="979"/>
                  </a:lnTo>
                  <a:lnTo>
                    <a:pt x="9" y="979"/>
                  </a:lnTo>
                  <a:lnTo>
                    <a:pt x="8" y="978"/>
                  </a:lnTo>
                  <a:lnTo>
                    <a:pt x="6" y="978"/>
                  </a:lnTo>
                  <a:lnTo>
                    <a:pt x="6" y="977"/>
                  </a:lnTo>
                  <a:lnTo>
                    <a:pt x="5" y="977"/>
                  </a:lnTo>
                  <a:lnTo>
                    <a:pt x="5" y="975"/>
                  </a:lnTo>
                  <a:lnTo>
                    <a:pt x="5" y="974"/>
                  </a:lnTo>
                  <a:lnTo>
                    <a:pt x="5" y="972"/>
                  </a:lnTo>
                  <a:lnTo>
                    <a:pt x="5" y="971"/>
                  </a:lnTo>
                  <a:lnTo>
                    <a:pt x="5" y="970"/>
                  </a:lnTo>
                  <a:lnTo>
                    <a:pt x="6" y="968"/>
                  </a:lnTo>
                  <a:lnTo>
                    <a:pt x="7" y="967"/>
                  </a:lnTo>
                  <a:lnTo>
                    <a:pt x="7" y="965"/>
                  </a:lnTo>
                  <a:lnTo>
                    <a:pt x="9" y="964"/>
                  </a:lnTo>
                  <a:lnTo>
                    <a:pt x="14" y="967"/>
                  </a:lnTo>
                  <a:lnTo>
                    <a:pt x="19" y="968"/>
                  </a:lnTo>
                  <a:lnTo>
                    <a:pt x="24" y="969"/>
                  </a:lnTo>
                  <a:lnTo>
                    <a:pt x="29" y="969"/>
                  </a:lnTo>
                  <a:lnTo>
                    <a:pt x="34" y="969"/>
                  </a:lnTo>
                  <a:lnTo>
                    <a:pt x="39" y="968"/>
                  </a:lnTo>
                  <a:lnTo>
                    <a:pt x="44" y="966"/>
                  </a:lnTo>
                  <a:lnTo>
                    <a:pt x="51" y="964"/>
                  </a:lnTo>
                  <a:lnTo>
                    <a:pt x="56" y="964"/>
                  </a:lnTo>
                  <a:lnTo>
                    <a:pt x="61" y="963"/>
                  </a:lnTo>
                  <a:lnTo>
                    <a:pt x="66" y="963"/>
                  </a:lnTo>
                  <a:lnTo>
                    <a:pt x="72" y="962"/>
                  </a:lnTo>
                  <a:lnTo>
                    <a:pt x="77" y="964"/>
                  </a:lnTo>
                  <a:lnTo>
                    <a:pt x="82" y="965"/>
                  </a:lnTo>
                  <a:lnTo>
                    <a:pt x="88" y="968"/>
                  </a:lnTo>
                  <a:lnTo>
                    <a:pt x="94" y="971"/>
                  </a:lnTo>
                  <a:lnTo>
                    <a:pt x="94" y="970"/>
                  </a:lnTo>
                  <a:lnTo>
                    <a:pt x="95" y="968"/>
                  </a:lnTo>
                  <a:lnTo>
                    <a:pt x="96" y="967"/>
                  </a:lnTo>
                  <a:lnTo>
                    <a:pt x="98" y="967"/>
                  </a:lnTo>
                  <a:lnTo>
                    <a:pt x="100" y="967"/>
                  </a:lnTo>
                  <a:lnTo>
                    <a:pt x="102" y="966"/>
                  </a:lnTo>
                  <a:lnTo>
                    <a:pt x="103" y="966"/>
                  </a:lnTo>
                  <a:lnTo>
                    <a:pt x="104" y="966"/>
                  </a:lnTo>
                  <a:lnTo>
                    <a:pt x="106" y="965"/>
                  </a:lnTo>
                  <a:lnTo>
                    <a:pt x="108" y="963"/>
                  </a:lnTo>
                  <a:lnTo>
                    <a:pt x="108" y="961"/>
                  </a:lnTo>
                  <a:lnTo>
                    <a:pt x="109" y="959"/>
                  </a:lnTo>
                  <a:lnTo>
                    <a:pt x="111" y="959"/>
                  </a:lnTo>
                  <a:lnTo>
                    <a:pt x="114" y="959"/>
                  </a:lnTo>
                  <a:lnTo>
                    <a:pt x="116" y="960"/>
                  </a:lnTo>
                  <a:lnTo>
                    <a:pt x="119" y="960"/>
                  </a:lnTo>
                  <a:lnTo>
                    <a:pt x="121" y="961"/>
                  </a:lnTo>
                  <a:lnTo>
                    <a:pt x="123" y="963"/>
                  </a:lnTo>
                  <a:lnTo>
                    <a:pt x="125" y="964"/>
                  </a:lnTo>
                  <a:lnTo>
                    <a:pt x="128" y="965"/>
                  </a:lnTo>
                  <a:lnTo>
                    <a:pt x="130" y="967"/>
                  </a:lnTo>
                  <a:lnTo>
                    <a:pt x="131" y="968"/>
                  </a:lnTo>
                  <a:lnTo>
                    <a:pt x="133" y="969"/>
                  </a:lnTo>
                  <a:lnTo>
                    <a:pt x="135" y="969"/>
                  </a:lnTo>
                  <a:lnTo>
                    <a:pt x="137" y="970"/>
                  </a:lnTo>
                  <a:lnTo>
                    <a:pt x="139" y="969"/>
                  </a:lnTo>
                  <a:lnTo>
                    <a:pt x="141" y="968"/>
                  </a:lnTo>
                  <a:lnTo>
                    <a:pt x="145" y="966"/>
                  </a:lnTo>
                  <a:lnTo>
                    <a:pt x="146" y="965"/>
                  </a:lnTo>
                  <a:lnTo>
                    <a:pt x="148" y="965"/>
                  </a:lnTo>
                  <a:lnTo>
                    <a:pt x="150" y="965"/>
                  </a:lnTo>
                  <a:lnTo>
                    <a:pt x="151" y="965"/>
                  </a:lnTo>
                  <a:lnTo>
                    <a:pt x="153" y="964"/>
                  </a:lnTo>
                  <a:lnTo>
                    <a:pt x="155" y="964"/>
                  </a:lnTo>
                  <a:lnTo>
                    <a:pt x="157" y="963"/>
                  </a:lnTo>
                  <a:lnTo>
                    <a:pt x="158" y="961"/>
                  </a:lnTo>
                  <a:lnTo>
                    <a:pt x="158" y="960"/>
                  </a:lnTo>
                  <a:lnTo>
                    <a:pt x="158" y="957"/>
                  </a:lnTo>
                  <a:lnTo>
                    <a:pt x="157" y="957"/>
                  </a:lnTo>
                  <a:lnTo>
                    <a:pt x="155" y="956"/>
                  </a:lnTo>
                  <a:lnTo>
                    <a:pt x="153" y="956"/>
                  </a:lnTo>
                  <a:lnTo>
                    <a:pt x="153" y="955"/>
                  </a:lnTo>
                  <a:lnTo>
                    <a:pt x="151" y="956"/>
                  </a:lnTo>
                  <a:lnTo>
                    <a:pt x="149" y="956"/>
                  </a:lnTo>
                  <a:lnTo>
                    <a:pt x="147" y="958"/>
                  </a:lnTo>
                  <a:lnTo>
                    <a:pt x="146" y="958"/>
                  </a:lnTo>
                  <a:lnTo>
                    <a:pt x="144" y="959"/>
                  </a:lnTo>
                  <a:lnTo>
                    <a:pt x="142" y="960"/>
                  </a:lnTo>
                  <a:lnTo>
                    <a:pt x="140" y="960"/>
                  </a:lnTo>
                  <a:lnTo>
                    <a:pt x="140" y="959"/>
                  </a:lnTo>
                  <a:lnTo>
                    <a:pt x="139" y="958"/>
                  </a:lnTo>
                  <a:lnTo>
                    <a:pt x="139" y="956"/>
                  </a:lnTo>
                  <a:lnTo>
                    <a:pt x="137" y="956"/>
                  </a:lnTo>
                  <a:lnTo>
                    <a:pt x="137" y="954"/>
                  </a:lnTo>
                  <a:lnTo>
                    <a:pt x="135" y="954"/>
                  </a:lnTo>
                  <a:lnTo>
                    <a:pt x="134" y="953"/>
                  </a:lnTo>
                  <a:lnTo>
                    <a:pt x="133" y="953"/>
                  </a:lnTo>
                  <a:lnTo>
                    <a:pt x="131" y="953"/>
                  </a:lnTo>
                  <a:lnTo>
                    <a:pt x="129" y="953"/>
                  </a:lnTo>
                  <a:lnTo>
                    <a:pt x="127" y="953"/>
                  </a:lnTo>
                  <a:lnTo>
                    <a:pt x="126" y="953"/>
                  </a:lnTo>
                  <a:lnTo>
                    <a:pt x="124" y="953"/>
                  </a:lnTo>
                  <a:lnTo>
                    <a:pt x="122" y="953"/>
                  </a:lnTo>
                  <a:lnTo>
                    <a:pt x="121" y="953"/>
                  </a:lnTo>
                  <a:lnTo>
                    <a:pt x="119" y="952"/>
                  </a:lnTo>
                  <a:lnTo>
                    <a:pt x="119" y="951"/>
                  </a:lnTo>
                  <a:lnTo>
                    <a:pt x="112" y="951"/>
                  </a:lnTo>
                  <a:lnTo>
                    <a:pt x="112" y="949"/>
                  </a:lnTo>
                  <a:lnTo>
                    <a:pt x="112" y="948"/>
                  </a:lnTo>
                  <a:lnTo>
                    <a:pt x="112" y="947"/>
                  </a:lnTo>
                  <a:lnTo>
                    <a:pt x="111" y="947"/>
                  </a:lnTo>
                  <a:lnTo>
                    <a:pt x="111" y="945"/>
                  </a:lnTo>
                  <a:lnTo>
                    <a:pt x="110" y="945"/>
                  </a:lnTo>
                  <a:lnTo>
                    <a:pt x="110" y="944"/>
                  </a:lnTo>
                  <a:lnTo>
                    <a:pt x="109" y="944"/>
                  </a:lnTo>
                  <a:lnTo>
                    <a:pt x="109" y="942"/>
                  </a:lnTo>
                  <a:lnTo>
                    <a:pt x="108" y="944"/>
                  </a:lnTo>
                  <a:lnTo>
                    <a:pt x="107" y="944"/>
                  </a:lnTo>
                  <a:lnTo>
                    <a:pt x="105" y="946"/>
                  </a:lnTo>
                  <a:lnTo>
                    <a:pt x="103" y="948"/>
                  </a:lnTo>
                  <a:lnTo>
                    <a:pt x="103" y="950"/>
                  </a:lnTo>
                  <a:lnTo>
                    <a:pt x="102" y="952"/>
                  </a:lnTo>
                  <a:lnTo>
                    <a:pt x="102" y="953"/>
                  </a:lnTo>
                  <a:lnTo>
                    <a:pt x="102" y="955"/>
                  </a:lnTo>
                  <a:lnTo>
                    <a:pt x="100" y="957"/>
                  </a:lnTo>
                  <a:lnTo>
                    <a:pt x="100" y="959"/>
                  </a:lnTo>
                  <a:lnTo>
                    <a:pt x="97" y="961"/>
                  </a:lnTo>
                  <a:lnTo>
                    <a:pt x="94" y="961"/>
                  </a:lnTo>
                  <a:lnTo>
                    <a:pt x="90" y="961"/>
                  </a:lnTo>
                  <a:lnTo>
                    <a:pt x="88" y="960"/>
                  </a:lnTo>
                  <a:lnTo>
                    <a:pt x="84" y="960"/>
                  </a:lnTo>
                  <a:lnTo>
                    <a:pt x="82" y="959"/>
                  </a:lnTo>
                  <a:lnTo>
                    <a:pt x="78" y="959"/>
                  </a:lnTo>
                  <a:lnTo>
                    <a:pt x="77" y="957"/>
                  </a:lnTo>
                  <a:lnTo>
                    <a:pt x="73" y="957"/>
                  </a:lnTo>
                  <a:lnTo>
                    <a:pt x="70" y="956"/>
                  </a:lnTo>
                  <a:lnTo>
                    <a:pt x="67" y="956"/>
                  </a:lnTo>
                  <a:lnTo>
                    <a:pt x="65" y="955"/>
                  </a:lnTo>
                  <a:lnTo>
                    <a:pt x="62" y="955"/>
                  </a:lnTo>
                  <a:lnTo>
                    <a:pt x="60" y="954"/>
                  </a:lnTo>
                  <a:lnTo>
                    <a:pt x="56" y="954"/>
                  </a:lnTo>
                  <a:lnTo>
                    <a:pt x="54" y="953"/>
                  </a:lnTo>
                  <a:lnTo>
                    <a:pt x="51" y="955"/>
                  </a:lnTo>
                  <a:lnTo>
                    <a:pt x="49" y="955"/>
                  </a:lnTo>
                  <a:lnTo>
                    <a:pt x="48" y="957"/>
                  </a:lnTo>
                  <a:lnTo>
                    <a:pt x="46" y="957"/>
                  </a:lnTo>
                  <a:lnTo>
                    <a:pt x="43" y="959"/>
                  </a:lnTo>
                  <a:lnTo>
                    <a:pt x="41" y="959"/>
                  </a:lnTo>
                  <a:lnTo>
                    <a:pt x="40" y="960"/>
                  </a:lnTo>
                  <a:lnTo>
                    <a:pt x="38" y="960"/>
                  </a:lnTo>
                  <a:lnTo>
                    <a:pt x="34" y="962"/>
                  </a:lnTo>
                  <a:lnTo>
                    <a:pt x="33" y="962"/>
                  </a:lnTo>
                  <a:lnTo>
                    <a:pt x="31" y="963"/>
                  </a:lnTo>
                  <a:lnTo>
                    <a:pt x="29" y="963"/>
                  </a:lnTo>
                  <a:lnTo>
                    <a:pt x="26" y="963"/>
                  </a:lnTo>
                  <a:lnTo>
                    <a:pt x="24" y="963"/>
                  </a:lnTo>
                  <a:lnTo>
                    <a:pt x="22" y="963"/>
                  </a:lnTo>
                  <a:lnTo>
                    <a:pt x="20" y="961"/>
                  </a:lnTo>
                  <a:lnTo>
                    <a:pt x="18" y="961"/>
                  </a:lnTo>
                  <a:lnTo>
                    <a:pt x="17" y="959"/>
                  </a:lnTo>
                  <a:lnTo>
                    <a:pt x="15" y="957"/>
                  </a:lnTo>
                  <a:lnTo>
                    <a:pt x="15" y="956"/>
                  </a:lnTo>
                  <a:lnTo>
                    <a:pt x="15" y="954"/>
                  </a:lnTo>
                  <a:lnTo>
                    <a:pt x="15" y="952"/>
                  </a:lnTo>
                  <a:lnTo>
                    <a:pt x="15" y="951"/>
                  </a:lnTo>
                  <a:lnTo>
                    <a:pt x="15" y="949"/>
                  </a:lnTo>
                  <a:lnTo>
                    <a:pt x="15" y="948"/>
                  </a:lnTo>
                  <a:lnTo>
                    <a:pt x="15" y="947"/>
                  </a:lnTo>
                  <a:lnTo>
                    <a:pt x="14" y="945"/>
                  </a:lnTo>
                  <a:lnTo>
                    <a:pt x="14" y="943"/>
                  </a:lnTo>
                  <a:lnTo>
                    <a:pt x="13" y="943"/>
                  </a:lnTo>
                  <a:lnTo>
                    <a:pt x="11" y="941"/>
                  </a:lnTo>
                  <a:lnTo>
                    <a:pt x="9" y="941"/>
                  </a:lnTo>
                  <a:lnTo>
                    <a:pt x="6" y="940"/>
                  </a:lnTo>
                  <a:lnTo>
                    <a:pt x="5" y="940"/>
                  </a:lnTo>
                  <a:lnTo>
                    <a:pt x="5" y="938"/>
                  </a:lnTo>
                  <a:lnTo>
                    <a:pt x="5" y="937"/>
                  </a:lnTo>
                  <a:lnTo>
                    <a:pt x="7" y="935"/>
                  </a:lnTo>
                  <a:lnTo>
                    <a:pt x="9" y="934"/>
                  </a:lnTo>
                  <a:lnTo>
                    <a:pt x="10" y="933"/>
                  </a:lnTo>
                  <a:lnTo>
                    <a:pt x="12" y="931"/>
                  </a:lnTo>
                  <a:lnTo>
                    <a:pt x="14" y="930"/>
                  </a:lnTo>
                  <a:lnTo>
                    <a:pt x="15" y="928"/>
                  </a:lnTo>
                  <a:lnTo>
                    <a:pt x="14" y="928"/>
                  </a:lnTo>
                  <a:lnTo>
                    <a:pt x="14" y="926"/>
                  </a:lnTo>
                  <a:lnTo>
                    <a:pt x="13" y="925"/>
                  </a:lnTo>
                  <a:lnTo>
                    <a:pt x="11" y="923"/>
                  </a:lnTo>
                  <a:lnTo>
                    <a:pt x="11" y="916"/>
                  </a:lnTo>
                  <a:lnTo>
                    <a:pt x="11" y="917"/>
                  </a:lnTo>
                  <a:lnTo>
                    <a:pt x="13" y="917"/>
                  </a:lnTo>
                  <a:lnTo>
                    <a:pt x="14" y="917"/>
                  </a:lnTo>
                  <a:lnTo>
                    <a:pt x="16" y="917"/>
                  </a:lnTo>
                  <a:lnTo>
                    <a:pt x="17" y="917"/>
                  </a:lnTo>
                  <a:lnTo>
                    <a:pt x="19" y="917"/>
                  </a:lnTo>
                  <a:lnTo>
                    <a:pt x="20" y="917"/>
                  </a:lnTo>
                  <a:lnTo>
                    <a:pt x="22" y="916"/>
                  </a:lnTo>
                  <a:lnTo>
                    <a:pt x="24" y="916"/>
                  </a:lnTo>
                  <a:lnTo>
                    <a:pt x="25" y="916"/>
                  </a:lnTo>
                  <a:lnTo>
                    <a:pt x="27" y="914"/>
                  </a:lnTo>
                  <a:lnTo>
                    <a:pt x="29" y="914"/>
                  </a:lnTo>
                  <a:lnTo>
                    <a:pt x="31" y="913"/>
                  </a:lnTo>
                  <a:lnTo>
                    <a:pt x="32" y="913"/>
                  </a:lnTo>
                  <a:lnTo>
                    <a:pt x="34" y="912"/>
                  </a:lnTo>
                  <a:lnTo>
                    <a:pt x="32" y="912"/>
                  </a:lnTo>
                  <a:lnTo>
                    <a:pt x="31" y="912"/>
                  </a:lnTo>
                  <a:lnTo>
                    <a:pt x="31" y="911"/>
                  </a:lnTo>
                  <a:lnTo>
                    <a:pt x="29" y="911"/>
                  </a:lnTo>
                  <a:lnTo>
                    <a:pt x="27" y="911"/>
                  </a:lnTo>
                  <a:lnTo>
                    <a:pt x="27" y="910"/>
                  </a:lnTo>
                  <a:lnTo>
                    <a:pt x="25" y="911"/>
                  </a:lnTo>
                  <a:lnTo>
                    <a:pt x="24" y="911"/>
                  </a:lnTo>
                  <a:lnTo>
                    <a:pt x="22" y="911"/>
                  </a:lnTo>
                  <a:lnTo>
                    <a:pt x="20" y="911"/>
                  </a:lnTo>
                  <a:lnTo>
                    <a:pt x="20" y="910"/>
                  </a:lnTo>
                  <a:lnTo>
                    <a:pt x="20" y="904"/>
                  </a:lnTo>
                  <a:lnTo>
                    <a:pt x="22" y="904"/>
                  </a:lnTo>
                  <a:lnTo>
                    <a:pt x="23" y="903"/>
                  </a:lnTo>
                  <a:lnTo>
                    <a:pt x="25" y="901"/>
                  </a:lnTo>
                  <a:lnTo>
                    <a:pt x="24" y="901"/>
                  </a:lnTo>
                  <a:lnTo>
                    <a:pt x="24" y="900"/>
                  </a:lnTo>
                  <a:lnTo>
                    <a:pt x="23" y="900"/>
                  </a:lnTo>
                  <a:lnTo>
                    <a:pt x="23" y="898"/>
                  </a:lnTo>
                  <a:lnTo>
                    <a:pt x="21" y="898"/>
                  </a:lnTo>
                  <a:lnTo>
                    <a:pt x="21" y="897"/>
                  </a:lnTo>
                  <a:lnTo>
                    <a:pt x="20" y="897"/>
                  </a:lnTo>
                  <a:lnTo>
                    <a:pt x="20" y="895"/>
                  </a:lnTo>
                  <a:lnTo>
                    <a:pt x="19" y="896"/>
                  </a:lnTo>
                  <a:lnTo>
                    <a:pt x="18" y="896"/>
                  </a:lnTo>
                  <a:lnTo>
                    <a:pt x="16" y="896"/>
                  </a:lnTo>
                  <a:lnTo>
                    <a:pt x="14" y="896"/>
                  </a:lnTo>
                  <a:lnTo>
                    <a:pt x="12" y="896"/>
                  </a:lnTo>
                  <a:lnTo>
                    <a:pt x="10" y="896"/>
                  </a:lnTo>
                  <a:lnTo>
                    <a:pt x="9" y="896"/>
                  </a:lnTo>
                  <a:lnTo>
                    <a:pt x="9" y="895"/>
                  </a:lnTo>
                  <a:lnTo>
                    <a:pt x="8" y="895"/>
                  </a:lnTo>
                  <a:lnTo>
                    <a:pt x="8" y="893"/>
                  </a:lnTo>
                  <a:lnTo>
                    <a:pt x="8" y="892"/>
                  </a:lnTo>
                  <a:lnTo>
                    <a:pt x="9" y="891"/>
                  </a:lnTo>
                  <a:lnTo>
                    <a:pt x="6" y="888"/>
                  </a:lnTo>
                  <a:lnTo>
                    <a:pt x="6" y="885"/>
                  </a:lnTo>
                  <a:lnTo>
                    <a:pt x="6" y="884"/>
                  </a:lnTo>
                  <a:lnTo>
                    <a:pt x="7" y="883"/>
                  </a:lnTo>
                  <a:lnTo>
                    <a:pt x="8" y="883"/>
                  </a:lnTo>
                  <a:lnTo>
                    <a:pt x="9" y="882"/>
                  </a:lnTo>
                  <a:lnTo>
                    <a:pt x="11" y="882"/>
                  </a:lnTo>
                  <a:lnTo>
                    <a:pt x="14" y="881"/>
                  </a:lnTo>
                  <a:lnTo>
                    <a:pt x="15" y="881"/>
                  </a:lnTo>
                  <a:lnTo>
                    <a:pt x="17" y="881"/>
                  </a:lnTo>
                  <a:lnTo>
                    <a:pt x="19" y="881"/>
                  </a:lnTo>
                  <a:lnTo>
                    <a:pt x="21" y="880"/>
                  </a:lnTo>
                  <a:lnTo>
                    <a:pt x="21" y="879"/>
                  </a:lnTo>
                  <a:lnTo>
                    <a:pt x="22" y="877"/>
                  </a:lnTo>
                  <a:lnTo>
                    <a:pt x="22" y="875"/>
                  </a:lnTo>
                  <a:lnTo>
                    <a:pt x="22" y="871"/>
                  </a:lnTo>
                  <a:lnTo>
                    <a:pt x="23" y="869"/>
                  </a:lnTo>
                  <a:lnTo>
                    <a:pt x="24" y="867"/>
                  </a:lnTo>
                  <a:lnTo>
                    <a:pt x="26" y="866"/>
                  </a:lnTo>
                  <a:lnTo>
                    <a:pt x="28" y="864"/>
                  </a:lnTo>
                  <a:lnTo>
                    <a:pt x="29" y="864"/>
                  </a:lnTo>
                  <a:lnTo>
                    <a:pt x="32" y="864"/>
                  </a:lnTo>
                  <a:lnTo>
                    <a:pt x="34" y="864"/>
                  </a:lnTo>
                  <a:lnTo>
                    <a:pt x="37" y="863"/>
                  </a:lnTo>
                  <a:lnTo>
                    <a:pt x="39" y="864"/>
                  </a:lnTo>
                  <a:lnTo>
                    <a:pt x="42" y="864"/>
                  </a:lnTo>
                  <a:lnTo>
                    <a:pt x="44" y="864"/>
                  </a:lnTo>
                  <a:lnTo>
                    <a:pt x="47" y="864"/>
                  </a:lnTo>
                  <a:lnTo>
                    <a:pt x="49" y="865"/>
                  </a:lnTo>
                  <a:lnTo>
                    <a:pt x="52" y="865"/>
                  </a:lnTo>
                  <a:lnTo>
                    <a:pt x="53" y="865"/>
                  </a:lnTo>
                  <a:lnTo>
                    <a:pt x="57" y="865"/>
                  </a:lnTo>
                  <a:lnTo>
                    <a:pt x="57" y="867"/>
                  </a:lnTo>
                  <a:lnTo>
                    <a:pt x="58" y="867"/>
                  </a:lnTo>
                  <a:lnTo>
                    <a:pt x="60" y="867"/>
                  </a:lnTo>
                  <a:lnTo>
                    <a:pt x="60" y="869"/>
                  </a:lnTo>
                  <a:lnTo>
                    <a:pt x="62" y="869"/>
                  </a:lnTo>
                  <a:lnTo>
                    <a:pt x="64" y="869"/>
                  </a:lnTo>
                  <a:lnTo>
                    <a:pt x="64" y="871"/>
                  </a:lnTo>
                  <a:lnTo>
                    <a:pt x="65" y="871"/>
                  </a:lnTo>
                  <a:lnTo>
                    <a:pt x="67" y="871"/>
                  </a:lnTo>
                  <a:lnTo>
                    <a:pt x="67" y="873"/>
                  </a:lnTo>
                  <a:lnTo>
                    <a:pt x="69" y="873"/>
                  </a:lnTo>
                  <a:lnTo>
                    <a:pt x="71" y="873"/>
                  </a:lnTo>
                  <a:lnTo>
                    <a:pt x="72" y="873"/>
                  </a:lnTo>
                  <a:lnTo>
                    <a:pt x="73" y="873"/>
                  </a:lnTo>
                  <a:lnTo>
                    <a:pt x="75" y="873"/>
                  </a:lnTo>
                  <a:lnTo>
                    <a:pt x="77" y="873"/>
                  </a:lnTo>
                  <a:lnTo>
                    <a:pt x="78" y="873"/>
                  </a:lnTo>
                  <a:lnTo>
                    <a:pt x="80" y="873"/>
                  </a:lnTo>
                  <a:lnTo>
                    <a:pt x="82" y="873"/>
                  </a:lnTo>
                  <a:lnTo>
                    <a:pt x="84" y="873"/>
                  </a:lnTo>
                  <a:lnTo>
                    <a:pt x="86" y="874"/>
                  </a:lnTo>
                  <a:lnTo>
                    <a:pt x="88" y="874"/>
                  </a:lnTo>
                  <a:lnTo>
                    <a:pt x="89" y="874"/>
                  </a:lnTo>
                  <a:lnTo>
                    <a:pt x="91" y="874"/>
                  </a:lnTo>
                  <a:lnTo>
                    <a:pt x="93" y="874"/>
                  </a:lnTo>
                  <a:lnTo>
                    <a:pt x="94" y="873"/>
                  </a:lnTo>
                  <a:lnTo>
                    <a:pt x="96" y="873"/>
                  </a:lnTo>
                  <a:lnTo>
                    <a:pt x="99" y="871"/>
                  </a:lnTo>
                  <a:lnTo>
                    <a:pt x="94" y="871"/>
                  </a:lnTo>
                  <a:lnTo>
                    <a:pt x="90" y="869"/>
                  </a:lnTo>
                  <a:lnTo>
                    <a:pt x="86" y="868"/>
                  </a:lnTo>
                  <a:lnTo>
                    <a:pt x="83" y="867"/>
                  </a:lnTo>
                  <a:lnTo>
                    <a:pt x="79" y="867"/>
                  </a:lnTo>
                  <a:lnTo>
                    <a:pt x="76" y="865"/>
                  </a:lnTo>
                  <a:lnTo>
                    <a:pt x="72" y="863"/>
                  </a:lnTo>
                  <a:lnTo>
                    <a:pt x="69" y="861"/>
                  </a:lnTo>
                  <a:lnTo>
                    <a:pt x="64" y="861"/>
                  </a:lnTo>
                  <a:lnTo>
                    <a:pt x="60" y="860"/>
                  </a:lnTo>
                  <a:lnTo>
                    <a:pt x="57" y="859"/>
                  </a:lnTo>
                  <a:lnTo>
                    <a:pt x="53" y="858"/>
                  </a:lnTo>
                  <a:lnTo>
                    <a:pt x="49" y="858"/>
                  </a:lnTo>
                  <a:lnTo>
                    <a:pt x="45" y="856"/>
                  </a:lnTo>
                  <a:lnTo>
                    <a:pt x="42" y="856"/>
                  </a:lnTo>
                  <a:lnTo>
                    <a:pt x="38" y="854"/>
                  </a:lnTo>
                  <a:lnTo>
                    <a:pt x="37" y="856"/>
                  </a:lnTo>
                  <a:lnTo>
                    <a:pt x="35" y="856"/>
                  </a:lnTo>
                  <a:lnTo>
                    <a:pt x="33" y="858"/>
                  </a:lnTo>
                  <a:lnTo>
                    <a:pt x="32" y="858"/>
                  </a:lnTo>
                  <a:lnTo>
                    <a:pt x="30" y="859"/>
                  </a:lnTo>
                  <a:lnTo>
                    <a:pt x="28" y="859"/>
                  </a:lnTo>
                  <a:lnTo>
                    <a:pt x="27" y="859"/>
                  </a:lnTo>
                  <a:lnTo>
                    <a:pt x="25" y="859"/>
                  </a:lnTo>
                  <a:lnTo>
                    <a:pt x="25" y="858"/>
                  </a:lnTo>
                  <a:lnTo>
                    <a:pt x="23" y="858"/>
                  </a:lnTo>
                  <a:lnTo>
                    <a:pt x="23" y="856"/>
                  </a:lnTo>
                  <a:lnTo>
                    <a:pt x="23" y="855"/>
                  </a:lnTo>
                  <a:lnTo>
                    <a:pt x="23" y="854"/>
                  </a:lnTo>
                  <a:lnTo>
                    <a:pt x="24" y="852"/>
                  </a:lnTo>
                  <a:lnTo>
                    <a:pt x="24" y="850"/>
                  </a:lnTo>
                  <a:lnTo>
                    <a:pt x="25" y="849"/>
                  </a:lnTo>
                  <a:lnTo>
                    <a:pt x="27" y="847"/>
                  </a:lnTo>
                  <a:lnTo>
                    <a:pt x="29" y="845"/>
                  </a:lnTo>
                  <a:lnTo>
                    <a:pt x="31" y="844"/>
                  </a:lnTo>
                  <a:lnTo>
                    <a:pt x="32" y="843"/>
                  </a:lnTo>
                  <a:lnTo>
                    <a:pt x="34" y="841"/>
                  </a:lnTo>
                  <a:lnTo>
                    <a:pt x="32" y="841"/>
                  </a:lnTo>
                  <a:lnTo>
                    <a:pt x="31" y="840"/>
                  </a:lnTo>
                  <a:lnTo>
                    <a:pt x="29" y="839"/>
                  </a:lnTo>
                  <a:lnTo>
                    <a:pt x="28" y="837"/>
                  </a:lnTo>
                  <a:lnTo>
                    <a:pt x="26" y="837"/>
                  </a:lnTo>
                  <a:lnTo>
                    <a:pt x="24" y="836"/>
                  </a:lnTo>
                  <a:lnTo>
                    <a:pt x="23" y="835"/>
                  </a:lnTo>
                  <a:lnTo>
                    <a:pt x="22" y="833"/>
                  </a:lnTo>
                  <a:lnTo>
                    <a:pt x="20" y="833"/>
                  </a:lnTo>
                  <a:lnTo>
                    <a:pt x="19" y="832"/>
                  </a:lnTo>
                  <a:lnTo>
                    <a:pt x="18" y="831"/>
                  </a:lnTo>
                  <a:lnTo>
                    <a:pt x="18" y="829"/>
                  </a:lnTo>
                  <a:lnTo>
                    <a:pt x="17" y="828"/>
                  </a:lnTo>
                  <a:lnTo>
                    <a:pt x="17" y="827"/>
                  </a:lnTo>
                  <a:lnTo>
                    <a:pt x="17" y="825"/>
                  </a:lnTo>
                  <a:lnTo>
                    <a:pt x="18" y="822"/>
                  </a:lnTo>
                  <a:lnTo>
                    <a:pt x="18" y="823"/>
                  </a:lnTo>
                  <a:lnTo>
                    <a:pt x="19" y="823"/>
                  </a:lnTo>
                  <a:lnTo>
                    <a:pt x="21" y="823"/>
                  </a:lnTo>
                  <a:lnTo>
                    <a:pt x="23" y="823"/>
                  </a:lnTo>
                  <a:lnTo>
                    <a:pt x="24" y="823"/>
                  </a:lnTo>
                  <a:lnTo>
                    <a:pt x="25" y="823"/>
                  </a:lnTo>
                  <a:lnTo>
                    <a:pt x="27" y="823"/>
                  </a:lnTo>
                  <a:lnTo>
                    <a:pt x="29" y="823"/>
                  </a:lnTo>
                  <a:lnTo>
                    <a:pt x="29" y="824"/>
                  </a:lnTo>
                  <a:lnTo>
                    <a:pt x="31" y="824"/>
                  </a:lnTo>
                  <a:lnTo>
                    <a:pt x="32" y="825"/>
                  </a:lnTo>
                  <a:lnTo>
                    <a:pt x="34" y="825"/>
                  </a:lnTo>
                  <a:lnTo>
                    <a:pt x="34" y="827"/>
                  </a:lnTo>
                  <a:lnTo>
                    <a:pt x="36" y="827"/>
                  </a:lnTo>
                  <a:lnTo>
                    <a:pt x="37" y="828"/>
                  </a:lnTo>
                  <a:lnTo>
                    <a:pt x="38" y="828"/>
                  </a:lnTo>
                  <a:lnTo>
                    <a:pt x="40" y="828"/>
                  </a:lnTo>
                  <a:lnTo>
                    <a:pt x="43" y="827"/>
                  </a:lnTo>
                  <a:lnTo>
                    <a:pt x="46" y="827"/>
                  </a:lnTo>
                  <a:lnTo>
                    <a:pt x="49" y="827"/>
                  </a:lnTo>
                  <a:lnTo>
                    <a:pt x="53" y="827"/>
                  </a:lnTo>
                  <a:lnTo>
                    <a:pt x="56" y="827"/>
                  </a:lnTo>
                  <a:lnTo>
                    <a:pt x="60" y="827"/>
                  </a:lnTo>
                  <a:lnTo>
                    <a:pt x="63" y="827"/>
                  </a:lnTo>
                  <a:lnTo>
                    <a:pt x="65" y="827"/>
                  </a:lnTo>
                  <a:lnTo>
                    <a:pt x="69" y="827"/>
                  </a:lnTo>
                  <a:lnTo>
                    <a:pt x="71" y="827"/>
                  </a:lnTo>
                  <a:lnTo>
                    <a:pt x="74" y="826"/>
                  </a:lnTo>
                  <a:lnTo>
                    <a:pt x="75" y="824"/>
                  </a:lnTo>
                  <a:lnTo>
                    <a:pt x="77" y="822"/>
                  </a:lnTo>
                  <a:lnTo>
                    <a:pt x="77" y="818"/>
                  </a:lnTo>
                  <a:lnTo>
                    <a:pt x="78" y="813"/>
                  </a:lnTo>
                  <a:lnTo>
                    <a:pt x="80" y="812"/>
                  </a:lnTo>
                  <a:lnTo>
                    <a:pt x="81" y="811"/>
                  </a:lnTo>
                  <a:lnTo>
                    <a:pt x="83" y="809"/>
                  </a:lnTo>
                  <a:lnTo>
                    <a:pt x="85" y="809"/>
                  </a:lnTo>
                  <a:lnTo>
                    <a:pt x="86" y="807"/>
                  </a:lnTo>
                  <a:lnTo>
                    <a:pt x="88" y="807"/>
                  </a:lnTo>
                  <a:lnTo>
                    <a:pt x="90" y="807"/>
                  </a:lnTo>
                  <a:lnTo>
                    <a:pt x="91" y="805"/>
                  </a:lnTo>
                  <a:lnTo>
                    <a:pt x="93" y="805"/>
                  </a:lnTo>
                  <a:lnTo>
                    <a:pt x="95" y="805"/>
                  </a:lnTo>
                  <a:lnTo>
                    <a:pt x="96" y="805"/>
                  </a:lnTo>
                  <a:lnTo>
                    <a:pt x="99" y="804"/>
                  </a:lnTo>
                  <a:lnTo>
                    <a:pt x="99" y="806"/>
                  </a:lnTo>
                  <a:lnTo>
                    <a:pt x="99" y="808"/>
                  </a:lnTo>
                  <a:lnTo>
                    <a:pt x="99" y="810"/>
                  </a:lnTo>
                  <a:lnTo>
                    <a:pt x="101" y="810"/>
                  </a:lnTo>
                  <a:lnTo>
                    <a:pt x="101" y="811"/>
                  </a:lnTo>
                  <a:lnTo>
                    <a:pt x="103" y="811"/>
                  </a:lnTo>
                  <a:lnTo>
                    <a:pt x="103" y="813"/>
                  </a:lnTo>
                  <a:lnTo>
                    <a:pt x="104" y="813"/>
                  </a:lnTo>
                  <a:lnTo>
                    <a:pt x="105" y="813"/>
                  </a:lnTo>
                  <a:lnTo>
                    <a:pt x="106" y="813"/>
                  </a:lnTo>
                  <a:lnTo>
                    <a:pt x="107" y="811"/>
                  </a:lnTo>
                  <a:lnTo>
                    <a:pt x="107" y="810"/>
                  </a:lnTo>
                  <a:lnTo>
                    <a:pt x="105" y="810"/>
                  </a:lnTo>
                  <a:lnTo>
                    <a:pt x="105" y="808"/>
                  </a:lnTo>
                  <a:lnTo>
                    <a:pt x="105" y="806"/>
                  </a:lnTo>
                  <a:lnTo>
                    <a:pt x="105" y="804"/>
                  </a:lnTo>
                  <a:lnTo>
                    <a:pt x="107" y="805"/>
                  </a:lnTo>
                  <a:lnTo>
                    <a:pt x="108" y="805"/>
                  </a:lnTo>
                  <a:lnTo>
                    <a:pt x="110" y="805"/>
                  </a:lnTo>
                  <a:lnTo>
                    <a:pt x="112" y="804"/>
                  </a:lnTo>
                  <a:lnTo>
                    <a:pt x="113" y="804"/>
                  </a:lnTo>
                  <a:lnTo>
                    <a:pt x="114" y="803"/>
                  </a:lnTo>
                  <a:lnTo>
                    <a:pt x="116" y="802"/>
                  </a:lnTo>
                  <a:lnTo>
                    <a:pt x="118" y="800"/>
                  </a:lnTo>
                  <a:lnTo>
                    <a:pt x="119" y="800"/>
                  </a:lnTo>
                  <a:lnTo>
                    <a:pt x="121" y="799"/>
                  </a:lnTo>
                  <a:lnTo>
                    <a:pt x="122" y="799"/>
                  </a:lnTo>
                  <a:lnTo>
                    <a:pt x="124" y="798"/>
                  </a:lnTo>
                  <a:lnTo>
                    <a:pt x="126" y="799"/>
                  </a:lnTo>
                  <a:lnTo>
                    <a:pt x="127" y="799"/>
                  </a:lnTo>
                  <a:lnTo>
                    <a:pt x="129" y="800"/>
                  </a:lnTo>
                  <a:lnTo>
                    <a:pt x="133" y="800"/>
                  </a:lnTo>
                  <a:lnTo>
                    <a:pt x="133" y="803"/>
                  </a:lnTo>
                  <a:lnTo>
                    <a:pt x="134" y="805"/>
                  </a:lnTo>
                  <a:lnTo>
                    <a:pt x="134" y="808"/>
                  </a:lnTo>
                  <a:lnTo>
                    <a:pt x="136" y="810"/>
                  </a:lnTo>
                  <a:lnTo>
                    <a:pt x="136" y="814"/>
                  </a:lnTo>
                  <a:lnTo>
                    <a:pt x="136" y="815"/>
                  </a:lnTo>
                  <a:lnTo>
                    <a:pt x="136" y="819"/>
                  </a:lnTo>
                  <a:lnTo>
                    <a:pt x="137" y="820"/>
                  </a:lnTo>
                  <a:lnTo>
                    <a:pt x="137" y="824"/>
                  </a:lnTo>
                  <a:lnTo>
                    <a:pt x="137" y="826"/>
                  </a:lnTo>
                  <a:lnTo>
                    <a:pt x="137" y="829"/>
                  </a:lnTo>
                  <a:lnTo>
                    <a:pt x="137" y="831"/>
                  </a:lnTo>
                  <a:lnTo>
                    <a:pt x="137" y="834"/>
                  </a:lnTo>
                  <a:lnTo>
                    <a:pt x="137" y="836"/>
                  </a:lnTo>
                  <a:lnTo>
                    <a:pt x="137" y="837"/>
                  </a:lnTo>
                  <a:lnTo>
                    <a:pt x="138" y="839"/>
                  </a:lnTo>
                  <a:lnTo>
                    <a:pt x="142" y="839"/>
                  </a:lnTo>
                  <a:lnTo>
                    <a:pt x="142" y="837"/>
                  </a:lnTo>
                  <a:lnTo>
                    <a:pt x="142" y="836"/>
                  </a:lnTo>
                  <a:lnTo>
                    <a:pt x="143" y="835"/>
                  </a:lnTo>
                  <a:lnTo>
                    <a:pt x="143" y="834"/>
                  </a:lnTo>
                  <a:lnTo>
                    <a:pt x="143" y="832"/>
                  </a:lnTo>
                  <a:lnTo>
                    <a:pt x="143" y="831"/>
                  </a:lnTo>
                  <a:lnTo>
                    <a:pt x="145" y="829"/>
                  </a:lnTo>
                  <a:lnTo>
                    <a:pt x="144" y="829"/>
                  </a:lnTo>
                  <a:lnTo>
                    <a:pt x="144" y="827"/>
                  </a:lnTo>
                  <a:lnTo>
                    <a:pt x="144" y="826"/>
                  </a:lnTo>
                  <a:lnTo>
                    <a:pt x="144" y="824"/>
                  </a:lnTo>
                  <a:lnTo>
                    <a:pt x="144" y="823"/>
                  </a:lnTo>
                  <a:lnTo>
                    <a:pt x="144" y="821"/>
                  </a:lnTo>
                  <a:lnTo>
                    <a:pt x="144" y="819"/>
                  </a:lnTo>
                  <a:lnTo>
                    <a:pt x="145" y="818"/>
                  </a:lnTo>
                  <a:lnTo>
                    <a:pt x="146" y="818"/>
                  </a:lnTo>
                  <a:lnTo>
                    <a:pt x="148" y="818"/>
                  </a:lnTo>
                  <a:lnTo>
                    <a:pt x="150" y="818"/>
                  </a:lnTo>
                  <a:lnTo>
                    <a:pt x="150" y="817"/>
                  </a:lnTo>
                  <a:lnTo>
                    <a:pt x="151" y="815"/>
                  </a:lnTo>
                  <a:lnTo>
                    <a:pt x="150" y="815"/>
                  </a:lnTo>
                  <a:lnTo>
                    <a:pt x="148" y="814"/>
                  </a:lnTo>
                  <a:lnTo>
                    <a:pt x="146" y="814"/>
                  </a:lnTo>
                  <a:lnTo>
                    <a:pt x="146" y="812"/>
                  </a:lnTo>
                  <a:lnTo>
                    <a:pt x="145" y="812"/>
                  </a:lnTo>
                  <a:lnTo>
                    <a:pt x="143" y="810"/>
                  </a:lnTo>
                  <a:lnTo>
                    <a:pt x="142" y="809"/>
                  </a:lnTo>
                  <a:lnTo>
                    <a:pt x="142" y="807"/>
                  </a:lnTo>
                  <a:lnTo>
                    <a:pt x="140" y="807"/>
                  </a:lnTo>
                  <a:lnTo>
                    <a:pt x="139" y="806"/>
                  </a:lnTo>
                  <a:lnTo>
                    <a:pt x="138" y="804"/>
                  </a:lnTo>
                  <a:lnTo>
                    <a:pt x="138" y="803"/>
                  </a:lnTo>
                  <a:lnTo>
                    <a:pt x="137" y="801"/>
                  </a:lnTo>
                  <a:lnTo>
                    <a:pt x="137" y="799"/>
                  </a:lnTo>
                  <a:lnTo>
                    <a:pt x="137" y="798"/>
                  </a:lnTo>
                  <a:lnTo>
                    <a:pt x="138" y="795"/>
                  </a:lnTo>
                  <a:lnTo>
                    <a:pt x="134" y="795"/>
                  </a:lnTo>
                  <a:lnTo>
                    <a:pt x="133" y="795"/>
                  </a:lnTo>
                  <a:lnTo>
                    <a:pt x="129" y="795"/>
                  </a:lnTo>
                  <a:lnTo>
                    <a:pt x="127" y="795"/>
                  </a:lnTo>
                  <a:lnTo>
                    <a:pt x="124" y="795"/>
                  </a:lnTo>
                  <a:lnTo>
                    <a:pt x="122" y="795"/>
                  </a:lnTo>
                  <a:lnTo>
                    <a:pt x="119" y="795"/>
                  </a:lnTo>
                  <a:lnTo>
                    <a:pt x="117" y="794"/>
                  </a:lnTo>
                  <a:lnTo>
                    <a:pt x="114" y="795"/>
                  </a:lnTo>
                  <a:lnTo>
                    <a:pt x="112" y="795"/>
                  </a:lnTo>
                  <a:lnTo>
                    <a:pt x="109" y="795"/>
                  </a:lnTo>
                  <a:lnTo>
                    <a:pt x="107" y="795"/>
                  </a:lnTo>
                  <a:lnTo>
                    <a:pt x="104" y="795"/>
                  </a:lnTo>
                  <a:lnTo>
                    <a:pt x="102" y="795"/>
                  </a:lnTo>
                  <a:lnTo>
                    <a:pt x="100" y="795"/>
                  </a:lnTo>
                  <a:lnTo>
                    <a:pt x="99" y="795"/>
                  </a:lnTo>
                  <a:lnTo>
                    <a:pt x="97" y="795"/>
                  </a:lnTo>
                  <a:lnTo>
                    <a:pt x="97" y="794"/>
                  </a:lnTo>
                  <a:lnTo>
                    <a:pt x="97" y="792"/>
                  </a:lnTo>
                  <a:lnTo>
                    <a:pt x="97" y="791"/>
                  </a:lnTo>
                  <a:lnTo>
                    <a:pt x="99" y="790"/>
                  </a:lnTo>
                  <a:lnTo>
                    <a:pt x="100" y="790"/>
                  </a:lnTo>
                  <a:lnTo>
                    <a:pt x="102" y="788"/>
                  </a:lnTo>
                  <a:lnTo>
                    <a:pt x="103" y="788"/>
                  </a:lnTo>
                  <a:lnTo>
                    <a:pt x="104" y="788"/>
                  </a:lnTo>
                  <a:lnTo>
                    <a:pt x="105" y="787"/>
                  </a:lnTo>
                  <a:lnTo>
                    <a:pt x="106" y="787"/>
                  </a:lnTo>
                  <a:lnTo>
                    <a:pt x="108" y="787"/>
                  </a:lnTo>
                  <a:lnTo>
                    <a:pt x="109" y="785"/>
                  </a:lnTo>
                  <a:lnTo>
                    <a:pt x="108" y="785"/>
                  </a:lnTo>
                  <a:lnTo>
                    <a:pt x="107" y="784"/>
                  </a:lnTo>
                  <a:lnTo>
                    <a:pt x="105" y="784"/>
                  </a:lnTo>
                  <a:lnTo>
                    <a:pt x="103" y="784"/>
                  </a:lnTo>
                  <a:lnTo>
                    <a:pt x="101" y="784"/>
                  </a:lnTo>
                  <a:lnTo>
                    <a:pt x="101" y="783"/>
                  </a:lnTo>
                  <a:lnTo>
                    <a:pt x="99" y="783"/>
                  </a:lnTo>
                  <a:lnTo>
                    <a:pt x="98" y="783"/>
                  </a:lnTo>
                  <a:lnTo>
                    <a:pt x="98" y="782"/>
                  </a:lnTo>
                  <a:lnTo>
                    <a:pt x="98" y="780"/>
                  </a:lnTo>
                  <a:lnTo>
                    <a:pt x="98" y="778"/>
                  </a:lnTo>
                  <a:lnTo>
                    <a:pt x="99" y="776"/>
                  </a:lnTo>
                  <a:lnTo>
                    <a:pt x="99" y="777"/>
                  </a:lnTo>
                  <a:lnTo>
                    <a:pt x="100" y="777"/>
                  </a:lnTo>
                  <a:lnTo>
                    <a:pt x="101" y="777"/>
                  </a:lnTo>
                  <a:lnTo>
                    <a:pt x="103" y="777"/>
                  </a:lnTo>
                  <a:lnTo>
                    <a:pt x="104" y="776"/>
                  </a:lnTo>
                  <a:lnTo>
                    <a:pt x="106" y="776"/>
                  </a:lnTo>
                  <a:lnTo>
                    <a:pt x="108" y="775"/>
                  </a:lnTo>
                  <a:lnTo>
                    <a:pt x="109" y="775"/>
                  </a:lnTo>
                  <a:lnTo>
                    <a:pt x="110" y="775"/>
                  </a:lnTo>
                  <a:lnTo>
                    <a:pt x="112" y="774"/>
                  </a:lnTo>
                  <a:lnTo>
                    <a:pt x="112" y="775"/>
                  </a:lnTo>
                  <a:lnTo>
                    <a:pt x="113" y="775"/>
                  </a:lnTo>
                  <a:lnTo>
                    <a:pt x="115" y="776"/>
                  </a:lnTo>
                  <a:lnTo>
                    <a:pt x="117" y="776"/>
                  </a:lnTo>
                  <a:lnTo>
                    <a:pt x="118" y="775"/>
                  </a:lnTo>
                  <a:lnTo>
                    <a:pt x="119" y="774"/>
                  </a:lnTo>
                  <a:lnTo>
                    <a:pt x="121" y="773"/>
                  </a:lnTo>
                  <a:lnTo>
                    <a:pt x="123" y="771"/>
                  </a:lnTo>
                  <a:lnTo>
                    <a:pt x="125" y="771"/>
                  </a:lnTo>
                  <a:lnTo>
                    <a:pt x="127" y="771"/>
                  </a:lnTo>
                  <a:lnTo>
                    <a:pt x="129" y="771"/>
                  </a:lnTo>
                  <a:lnTo>
                    <a:pt x="133" y="770"/>
                  </a:lnTo>
                  <a:lnTo>
                    <a:pt x="134" y="771"/>
                  </a:lnTo>
                  <a:lnTo>
                    <a:pt x="137" y="771"/>
                  </a:lnTo>
                  <a:lnTo>
                    <a:pt x="139" y="771"/>
                  </a:lnTo>
                  <a:lnTo>
                    <a:pt x="142" y="771"/>
                  </a:lnTo>
                  <a:lnTo>
                    <a:pt x="144" y="771"/>
                  </a:lnTo>
                  <a:lnTo>
                    <a:pt x="146" y="771"/>
                  </a:lnTo>
                  <a:lnTo>
                    <a:pt x="148" y="771"/>
                  </a:lnTo>
                  <a:lnTo>
                    <a:pt x="151" y="771"/>
                  </a:lnTo>
                  <a:lnTo>
                    <a:pt x="153" y="773"/>
                  </a:lnTo>
                  <a:lnTo>
                    <a:pt x="154" y="773"/>
                  </a:lnTo>
                  <a:lnTo>
                    <a:pt x="156" y="775"/>
                  </a:lnTo>
                  <a:lnTo>
                    <a:pt x="158" y="775"/>
                  </a:lnTo>
                  <a:lnTo>
                    <a:pt x="159" y="776"/>
                  </a:lnTo>
                  <a:lnTo>
                    <a:pt x="161" y="778"/>
                  </a:lnTo>
                  <a:lnTo>
                    <a:pt x="163" y="780"/>
                  </a:lnTo>
                  <a:lnTo>
                    <a:pt x="165" y="780"/>
                  </a:lnTo>
                  <a:lnTo>
                    <a:pt x="166" y="782"/>
                  </a:lnTo>
                  <a:lnTo>
                    <a:pt x="168" y="782"/>
                  </a:lnTo>
                  <a:lnTo>
                    <a:pt x="170" y="783"/>
                  </a:lnTo>
                  <a:lnTo>
                    <a:pt x="171" y="783"/>
                  </a:lnTo>
                  <a:lnTo>
                    <a:pt x="173" y="783"/>
                  </a:lnTo>
                  <a:lnTo>
                    <a:pt x="175" y="783"/>
                  </a:lnTo>
                  <a:lnTo>
                    <a:pt x="176" y="782"/>
                  </a:lnTo>
                  <a:lnTo>
                    <a:pt x="179" y="780"/>
                  </a:lnTo>
                  <a:lnTo>
                    <a:pt x="178" y="780"/>
                  </a:lnTo>
                  <a:lnTo>
                    <a:pt x="177" y="780"/>
                  </a:lnTo>
                  <a:lnTo>
                    <a:pt x="175" y="780"/>
                  </a:lnTo>
                  <a:lnTo>
                    <a:pt x="175" y="779"/>
                  </a:lnTo>
                  <a:lnTo>
                    <a:pt x="174" y="779"/>
                  </a:lnTo>
                  <a:lnTo>
                    <a:pt x="172" y="779"/>
                  </a:lnTo>
                  <a:lnTo>
                    <a:pt x="172" y="778"/>
                  </a:lnTo>
                  <a:lnTo>
                    <a:pt x="170" y="778"/>
                  </a:lnTo>
                  <a:lnTo>
                    <a:pt x="169" y="778"/>
                  </a:lnTo>
                  <a:lnTo>
                    <a:pt x="169" y="776"/>
                  </a:lnTo>
                  <a:lnTo>
                    <a:pt x="169" y="775"/>
                  </a:lnTo>
                  <a:lnTo>
                    <a:pt x="169" y="773"/>
                  </a:lnTo>
                  <a:lnTo>
                    <a:pt x="170" y="771"/>
                  </a:lnTo>
                  <a:lnTo>
                    <a:pt x="179" y="765"/>
                  </a:lnTo>
                  <a:lnTo>
                    <a:pt x="178" y="765"/>
                  </a:lnTo>
                  <a:lnTo>
                    <a:pt x="176" y="765"/>
                  </a:lnTo>
                  <a:lnTo>
                    <a:pt x="176" y="764"/>
                  </a:lnTo>
                  <a:lnTo>
                    <a:pt x="175" y="764"/>
                  </a:lnTo>
                  <a:lnTo>
                    <a:pt x="173" y="764"/>
                  </a:lnTo>
                  <a:lnTo>
                    <a:pt x="172" y="764"/>
                  </a:lnTo>
                  <a:lnTo>
                    <a:pt x="170" y="764"/>
                  </a:lnTo>
                  <a:lnTo>
                    <a:pt x="170" y="762"/>
                  </a:lnTo>
                  <a:lnTo>
                    <a:pt x="170" y="760"/>
                  </a:lnTo>
                  <a:lnTo>
                    <a:pt x="170" y="759"/>
                  </a:lnTo>
                  <a:lnTo>
                    <a:pt x="171" y="759"/>
                  </a:lnTo>
                  <a:lnTo>
                    <a:pt x="173" y="757"/>
                  </a:lnTo>
                  <a:lnTo>
                    <a:pt x="170" y="757"/>
                  </a:lnTo>
                  <a:lnTo>
                    <a:pt x="168" y="757"/>
                  </a:lnTo>
                  <a:lnTo>
                    <a:pt x="166" y="757"/>
                  </a:lnTo>
                  <a:lnTo>
                    <a:pt x="165" y="757"/>
                  </a:lnTo>
                  <a:lnTo>
                    <a:pt x="163" y="759"/>
                  </a:lnTo>
                  <a:lnTo>
                    <a:pt x="161" y="759"/>
                  </a:lnTo>
                  <a:lnTo>
                    <a:pt x="159" y="759"/>
                  </a:lnTo>
                  <a:lnTo>
                    <a:pt x="158" y="759"/>
                  </a:lnTo>
                  <a:lnTo>
                    <a:pt x="154" y="760"/>
                  </a:lnTo>
                  <a:lnTo>
                    <a:pt x="153" y="760"/>
                  </a:lnTo>
                  <a:lnTo>
                    <a:pt x="151" y="760"/>
                  </a:lnTo>
                  <a:lnTo>
                    <a:pt x="149" y="760"/>
                  </a:lnTo>
                  <a:lnTo>
                    <a:pt x="147" y="761"/>
                  </a:lnTo>
                  <a:lnTo>
                    <a:pt x="146" y="761"/>
                  </a:lnTo>
                  <a:lnTo>
                    <a:pt x="144" y="761"/>
                  </a:lnTo>
                  <a:lnTo>
                    <a:pt x="142" y="761"/>
                  </a:lnTo>
                  <a:lnTo>
                    <a:pt x="142" y="760"/>
                  </a:lnTo>
                  <a:lnTo>
                    <a:pt x="142" y="758"/>
                  </a:lnTo>
                  <a:lnTo>
                    <a:pt x="142" y="756"/>
                  </a:lnTo>
                  <a:lnTo>
                    <a:pt x="142" y="755"/>
                  </a:lnTo>
                  <a:lnTo>
                    <a:pt x="142" y="754"/>
                  </a:lnTo>
                  <a:lnTo>
                    <a:pt x="143" y="752"/>
                  </a:lnTo>
                  <a:lnTo>
                    <a:pt x="145" y="751"/>
                  </a:lnTo>
                  <a:lnTo>
                    <a:pt x="146" y="750"/>
                  </a:lnTo>
                  <a:lnTo>
                    <a:pt x="148" y="750"/>
                  </a:lnTo>
                  <a:lnTo>
                    <a:pt x="150" y="748"/>
                  </a:lnTo>
                  <a:lnTo>
                    <a:pt x="148" y="748"/>
                  </a:lnTo>
                  <a:lnTo>
                    <a:pt x="146" y="747"/>
                  </a:lnTo>
                  <a:lnTo>
                    <a:pt x="145" y="747"/>
                  </a:lnTo>
                  <a:lnTo>
                    <a:pt x="145" y="746"/>
                  </a:lnTo>
                  <a:lnTo>
                    <a:pt x="143" y="746"/>
                  </a:lnTo>
                  <a:lnTo>
                    <a:pt x="143" y="744"/>
                  </a:lnTo>
                  <a:lnTo>
                    <a:pt x="142" y="742"/>
                  </a:lnTo>
                  <a:lnTo>
                    <a:pt x="142" y="740"/>
                  </a:lnTo>
                  <a:lnTo>
                    <a:pt x="142" y="739"/>
                  </a:lnTo>
                  <a:lnTo>
                    <a:pt x="142" y="738"/>
                  </a:lnTo>
                  <a:lnTo>
                    <a:pt x="142" y="736"/>
                  </a:lnTo>
                  <a:lnTo>
                    <a:pt x="143" y="734"/>
                  </a:lnTo>
                  <a:lnTo>
                    <a:pt x="143" y="732"/>
                  </a:lnTo>
                  <a:lnTo>
                    <a:pt x="145" y="731"/>
                  </a:lnTo>
                  <a:lnTo>
                    <a:pt x="146" y="731"/>
                  </a:lnTo>
                  <a:lnTo>
                    <a:pt x="147" y="731"/>
                  </a:lnTo>
                  <a:lnTo>
                    <a:pt x="149" y="730"/>
                  </a:lnTo>
                  <a:lnTo>
                    <a:pt x="151" y="730"/>
                  </a:lnTo>
                  <a:lnTo>
                    <a:pt x="153" y="730"/>
                  </a:lnTo>
                  <a:lnTo>
                    <a:pt x="154" y="729"/>
                  </a:lnTo>
                  <a:lnTo>
                    <a:pt x="154" y="730"/>
                  </a:lnTo>
                  <a:lnTo>
                    <a:pt x="156" y="730"/>
                  </a:lnTo>
                  <a:lnTo>
                    <a:pt x="158" y="730"/>
                  </a:lnTo>
                  <a:lnTo>
                    <a:pt x="159" y="730"/>
                  </a:lnTo>
                  <a:lnTo>
                    <a:pt x="161" y="730"/>
                  </a:lnTo>
                  <a:lnTo>
                    <a:pt x="162" y="730"/>
                  </a:lnTo>
                  <a:lnTo>
                    <a:pt x="164" y="730"/>
                  </a:lnTo>
                  <a:lnTo>
                    <a:pt x="166" y="729"/>
                  </a:lnTo>
                  <a:lnTo>
                    <a:pt x="167" y="733"/>
                  </a:lnTo>
                  <a:lnTo>
                    <a:pt x="169" y="735"/>
                  </a:lnTo>
                  <a:lnTo>
                    <a:pt x="171" y="737"/>
                  </a:lnTo>
                  <a:lnTo>
                    <a:pt x="174" y="738"/>
                  </a:lnTo>
                  <a:lnTo>
                    <a:pt x="175" y="738"/>
                  </a:lnTo>
                  <a:lnTo>
                    <a:pt x="177" y="738"/>
                  </a:lnTo>
                  <a:lnTo>
                    <a:pt x="179" y="738"/>
                  </a:lnTo>
                  <a:lnTo>
                    <a:pt x="182" y="736"/>
                  </a:lnTo>
                  <a:lnTo>
                    <a:pt x="184" y="736"/>
                  </a:lnTo>
                  <a:lnTo>
                    <a:pt x="187" y="735"/>
                  </a:lnTo>
                  <a:lnTo>
                    <a:pt x="188" y="735"/>
                  </a:lnTo>
                  <a:lnTo>
                    <a:pt x="192" y="733"/>
                  </a:lnTo>
                  <a:lnTo>
                    <a:pt x="193" y="734"/>
                  </a:lnTo>
                  <a:lnTo>
                    <a:pt x="197" y="734"/>
                  </a:lnTo>
                  <a:lnTo>
                    <a:pt x="199" y="735"/>
                  </a:lnTo>
                  <a:lnTo>
                    <a:pt x="202" y="735"/>
                  </a:lnTo>
                  <a:lnTo>
                    <a:pt x="202" y="738"/>
                  </a:lnTo>
                  <a:lnTo>
                    <a:pt x="204" y="740"/>
                  </a:lnTo>
                  <a:lnTo>
                    <a:pt x="204" y="742"/>
                  </a:lnTo>
                  <a:lnTo>
                    <a:pt x="206" y="743"/>
                  </a:lnTo>
                  <a:lnTo>
                    <a:pt x="206" y="745"/>
                  </a:lnTo>
                  <a:lnTo>
                    <a:pt x="207" y="747"/>
                  </a:lnTo>
                  <a:lnTo>
                    <a:pt x="209" y="748"/>
                  </a:lnTo>
                  <a:lnTo>
                    <a:pt x="211" y="750"/>
                  </a:lnTo>
                  <a:lnTo>
                    <a:pt x="212" y="752"/>
                  </a:lnTo>
                  <a:lnTo>
                    <a:pt x="214" y="754"/>
                  </a:lnTo>
                  <a:lnTo>
                    <a:pt x="215" y="755"/>
                  </a:lnTo>
                  <a:lnTo>
                    <a:pt x="217" y="756"/>
                  </a:lnTo>
                  <a:lnTo>
                    <a:pt x="219" y="758"/>
                  </a:lnTo>
                  <a:lnTo>
                    <a:pt x="221" y="758"/>
                  </a:lnTo>
                  <a:lnTo>
                    <a:pt x="222" y="759"/>
                  </a:lnTo>
                  <a:lnTo>
                    <a:pt x="226" y="759"/>
                  </a:lnTo>
                  <a:lnTo>
                    <a:pt x="228" y="757"/>
                  </a:lnTo>
                  <a:lnTo>
                    <a:pt x="225" y="756"/>
                  </a:lnTo>
                  <a:lnTo>
                    <a:pt x="223" y="754"/>
                  </a:lnTo>
                  <a:lnTo>
                    <a:pt x="221" y="752"/>
                  </a:lnTo>
                  <a:lnTo>
                    <a:pt x="219" y="751"/>
                  </a:lnTo>
                  <a:lnTo>
                    <a:pt x="217" y="749"/>
                  </a:lnTo>
                  <a:lnTo>
                    <a:pt x="215" y="747"/>
                  </a:lnTo>
                  <a:lnTo>
                    <a:pt x="214" y="746"/>
                  </a:lnTo>
                  <a:lnTo>
                    <a:pt x="213" y="742"/>
                  </a:lnTo>
                  <a:lnTo>
                    <a:pt x="211" y="740"/>
                  </a:lnTo>
                  <a:lnTo>
                    <a:pt x="210" y="739"/>
                  </a:lnTo>
                  <a:lnTo>
                    <a:pt x="208" y="737"/>
                  </a:lnTo>
                  <a:lnTo>
                    <a:pt x="208" y="734"/>
                  </a:lnTo>
                  <a:lnTo>
                    <a:pt x="206" y="732"/>
                  </a:lnTo>
                  <a:lnTo>
                    <a:pt x="205" y="731"/>
                  </a:lnTo>
                  <a:lnTo>
                    <a:pt x="203" y="729"/>
                  </a:lnTo>
                  <a:lnTo>
                    <a:pt x="202" y="727"/>
                  </a:lnTo>
                  <a:lnTo>
                    <a:pt x="202" y="726"/>
                  </a:lnTo>
                  <a:lnTo>
                    <a:pt x="203" y="724"/>
                  </a:lnTo>
                  <a:lnTo>
                    <a:pt x="203" y="723"/>
                  </a:lnTo>
                  <a:lnTo>
                    <a:pt x="203" y="722"/>
                  </a:lnTo>
                  <a:lnTo>
                    <a:pt x="205" y="720"/>
                  </a:lnTo>
                  <a:lnTo>
                    <a:pt x="206" y="718"/>
                  </a:lnTo>
                  <a:lnTo>
                    <a:pt x="208" y="718"/>
                  </a:lnTo>
                  <a:lnTo>
                    <a:pt x="210" y="718"/>
                  </a:lnTo>
                  <a:lnTo>
                    <a:pt x="211" y="718"/>
                  </a:lnTo>
                  <a:lnTo>
                    <a:pt x="213" y="720"/>
                  </a:lnTo>
                  <a:lnTo>
                    <a:pt x="216" y="722"/>
                  </a:lnTo>
                  <a:lnTo>
                    <a:pt x="218" y="726"/>
                  </a:lnTo>
                  <a:lnTo>
                    <a:pt x="220" y="727"/>
                  </a:lnTo>
                  <a:lnTo>
                    <a:pt x="221" y="731"/>
                  </a:lnTo>
                  <a:lnTo>
                    <a:pt x="222" y="733"/>
                  </a:lnTo>
                  <a:lnTo>
                    <a:pt x="223" y="736"/>
                  </a:lnTo>
                  <a:lnTo>
                    <a:pt x="225" y="738"/>
                  </a:lnTo>
                  <a:lnTo>
                    <a:pt x="226" y="742"/>
                  </a:lnTo>
                  <a:lnTo>
                    <a:pt x="227" y="743"/>
                  </a:lnTo>
                  <a:lnTo>
                    <a:pt x="229" y="746"/>
                  </a:lnTo>
                  <a:lnTo>
                    <a:pt x="231" y="747"/>
                  </a:lnTo>
                  <a:lnTo>
                    <a:pt x="233" y="748"/>
                  </a:lnTo>
                  <a:lnTo>
                    <a:pt x="236" y="748"/>
                  </a:lnTo>
                  <a:lnTo>
                    <a:pt x="239" y="748"/>
                  </a:lnTo>
                  <a:lnTo>
                    <a:pt x="244" y="746"/>
                  </a:lnTo>
                  <a:lnTo>
                    <a:pt x="243" y="746"/>
                  </a:lnTo>
                  <a:lnTo>
                    <a:pt x="241" y="746"/>
                  </a:lnTo>
                  <a:lnTo>
                    <a:pt x="241" y="744"/>
                  </a:lnTo>
                  <a:lnTo>
                    <a:pt x="239" y="744"/>
                  </a:lnTo>
                  <a:lnTo>
                    <a:pt x="239" y="743"/>
                  </a:lnTo>
                  <a:lnTo>
                    <a:pt x="239" y="742"/>
                  </a:lnTo>
                  <a:lnTo>
                    <a:pt x="239" y="740"/>
                  </a:lnTo>
                  <a:lnTo>
                    <a:pt x="239" y="739"/>
                  </a:lnTo>
                  <a:lnTo>
                    <a:pt x="239" y="737"/>
                  </a:lnTo>
                  <a:lnTo>
                    <a:pt x="239" y="735"/>
                  </a:lnTo>
                  <a:lnTo>
                    <a:pt x="242" y="733"/>
                  </a:lnTo>
                  <a:lnTo>
                    <a:pt x="239" y="733"/>
                  </a:lnTo>
                  <a:lnTo>
                    <a:pt x="238" y="732"/>
                  </a:lnTo>
                  <a:lnTo>
                    <a:pt x="236" y="732"/>
                  </a:lnTo>
                  <a:lnTo>
                    <a:pt x="234" y="730"/>
                  </a:lnTo>
                  <a:lnTo>
                    <a:pt x="231" y="730"/>
                  </a:lnTo>
                  <a:lnTo>
                    <a:pt x="230" y="728"/>
                  </a:lnTo>
                  <a:lnTo>
                    <a:pt x="228" y="728"/>
                  </a:lnTo>
                  <a:lnTo>
                    <a:pt x="226" y="727"/>
                  </a:lnTo>
                  <a:lnTo>
                    <a:pt x="225" y="727"/>
                  </a:lnTo>
                  <a:lnTo>
                    <a:pt x="223" y="725"/>
                  </a:lnTo>
                  <a:lnTo>
                    <a:pt x="221" y="724"/>
                  </a:lnTo>
                  <a:lnTo>
                    <a:pt x="221" y="723"/>
                  </a:lnTo>
                  <a:lnTo>
                    <a:pt x="220" y="721"/>
                  </a:lnTo>
                  <a:lnTo>
                    <a:pt x="220" y="719"/>
                  </a:lnTo>
                  <a:lnTo>
                    <a:pt x="220" y="717"/>
                  </a:lnTo>
                  <a:lnTo>
                    <a:pt x="221" y="714"/>
                  </a:lnTo>
                  <a:lnTo>
                    <a:pt x="223" y="714"/>
                  </a:lnTo>
                  <a:lnTo>
                    <a:pt x="225" y="714"/>
                  </a:lnTo>
                  <a:lnTo>
                    <a:pt x="226" y="714"/>
                  </a:lnTo>
                  <a:lnTo>
                    <a:pt x="228" y="714"/>
                  </a:lnTo>
                  <a:lnTo>
                    <a:pt x="230" y="714"/>
                  </a:lnTo>
                  <a:lnTo>
                    <a:pt x="231" y="714"/>
                  </a:lnTo>
                  <a:lnTo>
                    <a:pt x="233" y="714"/>
                  </a:lnTo>
                  <a:lnTo>
                    <a:pt x="235" y="712"/>
                  </a:lnTo>
                  <a:lnTo>
                    <a:pt x="237" y="712"/>
                  </a:lnTo>
                  <a:lnTo>
                    <a:pt x="239" y="712"/>
                  </a:lnTo>
                  <a:lnTo>
                    <a:pt x="241" y="712"/>
                  </a:lnTo>
                  <a:lnTo>
                    <a:pt x="242" y="711"/>
                  </a:lnTo>
                  <a:lnTo>
                    <a:pt x="244" y="711"/>
                  </a:lnTo>
                  <a:lnTo>
                    <a:pt x="246" y="709"/>
                  </a:lnTo>
                  <a:lnTo>
                    <a:pt x="247" y="709"/>
                  </a:lnTo>
                  <a:lnTo>
                    <a:pt x="249" y="707"/>
                  </a:lnTo>
                  <a:lnTo>
                    <a:pt x="247" y="707"/>
                  </a:lnTo>
                  <a:lnTo>
                    <a:pt x="245" y="707"/>
                  </a:lnTo>
                  <a:lnTo>
                    <a:pt x="243" y="707"/>
                  </a:lnTo>
                  <a:lnTo>
                    <a:pt x="242" y="707"/>
                  </a:lnTo>
                  <a:lnTo>
                    <a:pt x="242" y="705"/>
                  </a:lnTo>
                  <a:lnTo>
                    <a:pt x="241" y="704"/>
                  </a:lnTo>
                  <a:lnTo>
                    <a:pt x="241" y="703"/>
                  </a:lnTo>
                  <a:lnTo>
                    <a:pt x="240" y="703"/>
                  </a:lnTo>
                  <a:lnTo>
                    <a:pt x="240" y="701"/>
                  </a:lnTo>
                  <a:lnTo>
                    <a:pt x="240" y="700"/>
                  </a:lnTo>
                  <a:lnTo>
                    <a:pt x="240" y="699"/>
                  </a:lnTo>
                  <a:lnTo>
                    <a:pt x="239" y="699"/>
                  </a:lnTo>
                  <a:lnTo>
                    <a:pt x="239" y="697"/>
                  </a:lnTo>
                  <a:lnTo>
                    <a:pt x="239" y="695"/>
                  </a:lnTo>
                  <a:lnTo>
                    <a:pt x="239" y="694"/>
                  </a:lnTo>
                  <a:lnTo>
                    <a:pt x="241" y="694"/>
                  </a:lnTo>
                  <a:lnTo>
                    <a:pt x="243" y="694"/>
                  </a:lnTo>
                  <a:lnTo>
                    <a:pt x="244" y="694"/>
                  </a:lnTo>
                  <a:lnTo>
                    <a:pt x="245" y="694"/>
                  </a:lnTo>
                  <a:lnTo>
                    <a:pt x="247" y="692"/>
                  </a:lnTo>
                  <a:lnTo>
                    <a:pt x="248" y="692"/>
                  </a:lnTo>
                  <a:lnTo>
                    <a:pt x="250" y="690"/>
                  </a:lnTo>
                  <a:lnTo>
                    <a:pt x="252" y="689"/>
                  </a:lnTo>
                  <a:lnTo>
                    <a:pt x="252" y="688"/>
                  </a:lnTo>
                  <a:lnTo>
                    <a:pt x="254" y="686"/>
                  </a:lnTo>
                  <a:lnTo>
                    <a:pt x="252" y="686"/>
                  </a:lnTo>
                  <a:lnTo>
                    <a:pt x="250" y="686"/>
                  </a:lnTo>
                  <a:lnTo>
                    <a:pt x="250" y="684"/>
                  </a:lnTo>
                  <a:lnTo>
                    <a:pt x="248" y="684"/>
                  </a:lnTo>
                  <a:lnTo>
                    <a:pt x="247" y="684"/>
                  </a:lnTo>
                  <a:lnTo>
                    <a:pt x="247" y="677"/>
                  </a:lnTo>
                  <a:lnTo>
                    <a:pt x="248" y="678"/>
                  </a:lnTo>
                  <a:lnTo>
                    <a:pt x="251" y="678"/>
                  </a:lnTo>
                  <a:lnTo>
                    <a:pt x="252" y="678"/>
                  </a:lnTo>
                  <a:lnTo>
                    <a:pt x="256" y="678"/>
                  </a:lnTo>
                  <a:lnTo>
                    <a:pt x="258" y="678"/>
                  </a:lnTo>
                  <a:lnTo>
                    <a:pt x="261" y="678"/>
                  </a:lnTo>
                  <a:lnTo>
                    <a:pt x="264" y="678"/>
                  </a:lnTo>
                  <a:lnTo>
                    <a:pt x="267" y="677"/>
                  </a:lnTo>
                  <a:lnTo>
                    <a:pt x="269" y="679"/>
                  </a:lnTo>
                  <a:lnTo>
                    <a:pt x="271" y="679"/>
                  </a:lnTo>
                  <a:lnTo>
                    <a:pt x="273" y="681"/>
                  </a:lnTo>
                  <a:lnTo>
                    <a:pt x="275" y="681"/>
                  </a:lnTo>
                  <a:lnTo>
                    <a:pt x="275" y="684"/>
                  </a:lnTo>
                  <a:lnTo>
                    <a:pt x="276" y="685"/>
                  </a:lnTo>
                  <a:lnTo>
                    <a:pt x="276" y="688"/>
                  </a:lnTo>
                  <a:lnTo>
                    <a:pt x="276" y="690"/>
                  </a:lnTo>
                  <a:lnTo>
                    <a:pt x="276" y="691"/>
                  </a:lnTo>
                  <a:lnTo>
                    <a:pt x="277" y="691"/>
                  </a:lnTo>
                  <a:lnTo>
                    <a:pt x="279" y="691"/>
                  </a:lnTo>
                  <a:lnTo>
                    <a:pt x="280" y="691"/>
                  </a:lnTo>
                  <a:lnTo>
                    <a:pt x="282" y="690"/>
                  </a:lnTo>
                  <a:lnTo>
                    <a:pt x="283" y="690"/>
                  </a:lnTo>
                  <a:lnTo>
                    <a:pt x="284" y="688"/>
                  </a:lnTo>
                  <a:lnTo>
                    <a:pt x="286" y="688"/>
                  </a:lnTo>
                  <a:lnTo>
                    <a:pt x="288" y="686"/>
                  </a:lnTo>
                  <a:lnTo>
                    <a:pt x="286" y="686"/>
                  </a:lnTo>
                  <a:lnTo>
                    <a:pt x="284" y="686"/>
                  </a:lnTo>
                  <a:lnTo>
                    <a:pt x="283" y="686"/>
                  </a:lnTo>
                  <a:lnTo>
                    <a:pt x="283" y="684"/>
                  </a:lnTo>
                  <a:lnTo>
                    <a:pt x="281" y="684"/>
                  </a:lnTo>
                  <a:lnTo>
                    <a:pt x="280" y="684"/>
                  </a:lnTo>
                  <a:lnTo>
                    <a:pt x="278" y="684"/>
                  </a:lnTo>
                  <a:lnTo>
                    <a:pt x="278" y="682"/>
                  </a:lnTo>
                  <a:lnTo>
                    <a:pt x="277" y="682"/>
                  </a:lnTo>
                  <a:lnTo>
                    <a:pt x="277" y="680"/>
                  </a:lnTo>
                  <a:lnTo>
                    <a:pt x="277" y="679"/>
                  </a:lnTo>
                  <a:lnTo>
                    <a:pt x="279" y="677"/>
                  </a:lnTo>
                  <a:lnTo>
                    <a:pt x="280" y="676"/>
                  </a:lnTo>
                  <a:lnTo>
                    <a:pt x="281" y="675"/>
                  </a:lnTo>
                  <a:lnTo>
                    <a:pt x="283" y="674"/>
                  </a:lnTo>
                  <a:lnTo>
                    <a:pt x="281" y="674"/>
                  </a:lnTo>
                  <a:lnTo>
                    <a:pt x="280" y="674"/>
                  </a:lnTo>
                  <a:lnTo>
                    <a:pt x="280" y="672"/>
                  </a:lnTo>
                  <a:lnTo>
                    <a:pt x="279" y="672"/>
                  </a:lnTo>
                  <a:lnTo>
                    <a:pt x="278" y="672"/>
                  </a:lnTo>
                  <a:lnTo>
                    <a:pt x="278" y="671"/>
                  </a:lnTo>
                  <a:lnTo>
                    <a:pt x="279" y="669"/>
                  </a:lnTo>
                  <a:lnTo>
                    <a:pt x="280" y="668"/>
                  </a:lnTo>
                  <a:lnTo>
                    <a:pt x="282" y="666"/>
                  </a:lnTo>
                  <a:lnTo>
                    <a:pt x="284" y="666"/>
                  </a:lnTo>
                  <a:lnTo>
                    <a:pt x="286" y="665"/>
                  </a:lnTo>
                  <a:lnTo>
                    <a:pt x="287" y="664"/>
                  </a:lnTo>
                  <a:lnTo>
                    <a:pt x="290" y="662"/>
                  </a:lnTo>
                  <a:lnTo>
                    <a:pt x="292" y="662"/>
                  </a:lnTo>
                  <a:lnTo>
                    <a:pt x="294" y="661"/>
                  </a:lnTo>
                  <a:lnTo>
                    <a:pt x="295" y="659"/>
                  </a:lnTo>
                  <a:lnTo>
                    <a:pt x="298" y="658"/>
                  </a:lnTo>
                  <a:lnTo>
                    <a:pt x="299" y="656"/>
                  </a:lnTo>
                  <a:lnTo>
                    <a:pt x="301" y="654"/>
                  </a:lnTo>
                  <a:lnTo>
                    <a:pt x="302" y="653"/>
                  </a:lnTo>
                  <a:lnTo>
                    <a:pt x="304" y="649"/>
                  </a:lnTo>
                  <a:lnTo>
                    <a:pt x="311" y="649"/>
                  </a:lnTo>
                  <a:lnTo>
                    <a:pt x="310" y="651"/>
                  </a:lnTo>
                  <a:lnTo>
                    <a:pt x="310" y="653"/>
                  </a:lnTo>
                  <a:lnTo>
                    <a:pt x="310" y="654"/>
                  </a:lnTo>
                  <a:lnTo>
                    <a:pt x="311" y="654"/>
                  </a:lnTo>
                  <a:lnTo>
                    <a:pt x="311" y="656"/>
                  </a:lnTo>
                  <a:lnTo>
                    <a:pt x="313" y="656"/>
                  </a:lnTo>
                  <a:lnTo>
                    <a:pt x="313" y="658"/>
                  </a:lnTo>
                  <a:lnTo>
                    <a:pt x="314" y="658"/>
                  </a:lnTo>
                  <a:lnTo>
                    <a:pt x="315" y="658"/>
                  </a:lnTo>
                  <a:lnTo>
                    <a:pt x="316" y="657"/>
                  </a:lnTo>
                  <a:lnTo>
                    <a:pt x="317" y="655"/>
                  </a:lnTo>
                  <a:lnTo>
                    <a:pt x="316" y="655"/>
                  </a:lnTo>
                  <a:lnTo>
                    <a:pt x="316" y="653"/>
                  </a:lnTo>
                  <a:lnTo>
                    <a:pt x="316" y="651"/>
                  </a:lnTo>
                  <a:lnTo>
                    <a:pt x="315" y="651"/>
                  </a:lnTo>
                  <a:lnTo>
                    <a:pt x="315" y="649"/>
                  </a:lnTo>
                  <a:lnTo>
                    <a:pt x="315" y="647"/>
                  </a:lnTo>
                  <a:lnTo>
                    <a:pt x="315" y="646"/>
                  </a:lnTo>
                  <a:lnTo>
                    <a:pt x="316" y="645"/>
                  </a:lnTo>
                  <a:lnTo>
                    <a:pt x="318" y="643"/>
                  </a:lnTo>
                  <a:lnTo>
                    <a:pt x="316" y="643"/>
                  </a:lnTo>
                  <a:lnTo>
                    <a:pt x="315" y="642"/>
                  </a:lnTo>
                  <a:lnTo>
                    <a:pt x="313" y="642"/>
                  </a:lnTo>
                  <a:lnTo>
                    <a:pt x="312" y="641"/>
                  </a:lnTo>
                  <a:lnTo>
                    <a:pt x="311" y="641"/>
                  </a:lnTo>
                  <a:lnTo>
                    <a:pt x="309" y="641"/>
                  </a:lnTo>
                  <a:lnTo>
                    <a:pt x="307" y="641"/>
                  </a:lnTo>
                  <a:lnTo>
                    <a:pt x="305" y="641"/>
                  </a:lnTo>
                  <a:lnTo>
                    <a:pt x="304" y="641"/>
                  </a:lnTo>
                  <a:lnTo>
                    <a:pt x="302" y="641"/>
                  </a:lnTo>
                  <a:lnTo>
                    <a:pt x="301" y="641"/>
                  </a:lnTo>
                  <a:lnTo>
                    <a:pt x="301" y="639"/>
                  </a:lnTo>
                  <a:lnTo>
                    <a:pt x="301" y="637"/>
                  </a:lnTo>
                  <a:lnTo>
                    <a:pt x="302" y="634"/>
                  </a:lnTo>
                  <a:lnTo>
                    <a:pt x="302" y="633"/>
                  </a:lnTo>
                  <a:lnTo>
                    <a:pt x="302" y="631"/>
                  </a:lnTo>
                  <a:lnTo>
                    <a:pt x="302" y="629"/>
                  </a:lnTo>
                  <a:lnTo>
                    <a:pt x="304" y="627"/>
                  </a:lnTo>
                  <a:lnTo>
                    <a:pt x="305" y="627"/>
                  </a:lnTo>
                  <a:lnTo>
                    <a:pt x="307" y="626"/>
                  </a:lnTo>
                  <a:lnTo>
                    <a:pt x="308" y="624"/>
                  </a:lnTo>
                  <a:lnTo>
                    <a:pt x="310" y="622"/>
                  </a:lnTo>
                  <a:lnTo>
                    <a:pt x="312" y="622"/>
                  </a:lnTo>
                  <a:lnTo>
                    <a:pt x="314" y="621"/>
                  </a:lnTo>
                  <a:lnTo>
                    <a:pt x="315" y="619"/>
                  </a:lnTo>
                  <a:lnTo>
                    <a:pt x="318" y="617"/>
                  </a:lnTo>
                  <a:lnTo>
                    <a:pt x="319" y="616"/>
                  </a:lnTo>
                  <a:lnTo>
                    <a:pt x="321" y="614"/>
                  </a:lnTo>
                  <a:lnTo>
                    <a:pt x="323" y="613"/>
                  </a:lnTo>
                  <a:lnTo>
                    <a:pt x="325" y="610"/>
                  </a:lnTo>
                  <a:lnTo>
                    <a:pt x="325" y="607"/>
                  </a:lnTo>
                  <a:lnTo>
                    <a:pt x="326" y="603"/>
                  </a:lnTo>
                  <a:lnTo>
                    <a:pt x="327" y="600"/>
                  </a:lnTo>
                  <a:lnTo>
                    <a:pt x="328" y="595"/>
                  </a:lnTo>
                  <a:lnTo>
                    <a:pt x="330" y="592"/>
                  </a:lnTo>
                  <a:lnTo>
                    <a:pt x="332" y="589"/>
                  </a:lnTo>
                  <a:lnTo>
                    <a:pt x="334" y="585"/>
                  </a:lnTo>
                  <a:lnTo>
                    <a:pt x="337" y="581"/>
                  </a:lnTo>
                  <a:lnTo>
                    <a:pt x="339" y="577"/>
                  </a:lnTo>
                  <a:lnTo>
                    <a:pt x="342" y="574"/>
                  </a:lnTo>
                  <a:lnTo>
                    <a:pt x="344" y="570"/>
                  </a:lnTo>
                  <a:lnTo>
                    <a:pt x="347" y="567"/>
                  </a:lnTo>
                  <a:lnTo>
                    <a:pt x="349" y="563"/>
                  </a:lnTo>
                  <a:lnTo>
                    <a:pt x="352" y="560"/>
                  </a:lnTo>
                  <a:lnTo>
                    <a:pt x="354" y="557"/>
                  </a:lnTo>
                  <a:lnTo>
                    <a:pt x="357" y="552"/>
                  </a:lnTo>
                  <a:lnTo>
                    <a:pt x="356" y="552"/>
                  </a:lnTo>
                  <a:lnTo>
                    <a:pt x="356" y="551"/>
                  </a:lnTo>
                  <a:lnTo>
                    <a:pt x="356" y="550"/>
                  </a:lnTo>
                  <a:lnTo>
                    <a:pt x="354" y="550"/>
                  </a:lnTo>
                  <a:lnTo>
                    <a:pt x="354" y="548"/>
                  </a:lnTo>
                  <a:lnTo>
                    <a:pt x="352" y="548"/>
                  </a:lnTo>
                  <a:lnTo>
                    <a:pt x="351" y="548"/>
                  </a:lnTo>
                  <a:lnTo>
                    <a:pt x="351" y="547"/>
                  </a:lnTo>
                  <a:lnTo>
                    <a:pt x="351" y="546"/>
                  </a:lnTo>
                  <a:lnTo>
                    <a:pt x="351" y="545"/>
                  </a:lnTo>
                  <a:lnTo>
                    <a:pt x="353" y="543"/>
                  </a:lnTo>
                  <a:lnTo>
                    <a:pt x="354" y="544"/>
                  </a:lnTo>
                  <a:lnTo>
                    <a:pt x="357" y="544"/>
                  </a:lnTo>
                  <a:lnTo>
                    <a:pt x="358" y="544"/>
                  </a:lnTo>
                  <a:lnTo>
                    <a:pt x="362" y="543"/>
                  </a:lnTo>
                  <a:lnTo>
                    <a:pt x="363" y="543"/>
                  </a:lnTo>
                  <a:lnTo>
                    <a:pt x="365" y="541"/>
                  </a:lnTo>
                  <a:lnTo>
                    <a:pt x="367" y="540"/>
                  </a:lnTo>
                  <a:lnTo>
                    <a:pt x="370" y="538"/>
                  </a:lnTo>
                  <a:lnTo>
                    <a:pt x="370" y="537"/>
                  </a:lnTo>
                  <a:lnTo>
                    <a:pt x="372" y="536"/>
                  </a:lnTo>
                  <a:lnTo>
                    <a:pt x="374" y="534"/>
                  </a:lnTo>
                  <a:lnTo>
                    <a:pt x="375" y="532"/>
                  </a:lnTo>
                  <a:lnTo>
                    <a:pt x="375" y="530"/>
                  </a:lnTo>
                  <a:lnTo>
                    <a:pt x="377" y="529"/>
                  </a:lnTo>
                  <a:lnTo>
                    <a:pt x="378" y="527"/>
                  </a:lnTo>
                  <a:lnTo>
                    <a:pt x="380" y="524"/>
                  </a:lnTo>
                  <a:lnTo>
                    <a:pt x="381" y="525"/>
                  </a:lnTo>
                  <a:lnTo>
                    <a:pt x="383" y="525"/>
                  </a:lnTo>
                  <a:lnTo>
                    <a:pt x="384" y="525"/>
                  </a:lnTo>
                  <a:lnTo>
                    <a:pt x="386" y="525"/>
                  </a:lnTo>
                  <a:lnTo>
                    <a:pt x="387" y="527"/>
                  </a:lnTo>
                  <a:lnTo>
                    <a:pt x="389" y="527"/>
                  </a:lnTo>
                  <a:lnTo>
                    <a:pt x="391" y="528"/>
                  </a:lnTo>
                  <a:lnTo>
                    <a:pt x="392" y="528"/>
                  </a:lnTo>
                  <a:lnTo>
                    <a:pt x="392" y="530"/>
                  </a:lnTo>
                  <a:lnTo>
                    <a:pt x="394" y="531"/>
                  </a:lnTo>
                  <a:lnTo>
                    <a:pt x="396" y="533"/>
                  </a:lnTo>
                  <a:lnTo>
                    <a:pt x="397" y="533"/>
                  </a:lnTo>
                  <a:lnTo>
                    <a:pt x="399" y="534"/>
                  </a:lnTo>
                  <a:lnTo>
                    <a:pt x="400" y="535"/>
                  </a:lnTo>
                  <a:lnTo>
                    <a:pt x="402" y="537"/>
                  </a:lnTo>
                  <a:lnTo>
                    <a:pt x="404" y="537"/>
                  </a:lnTo>
                  <a:lnTo>
                    <a:pt x="403" y="538"/>
                  </a:lnTo>
                  <a:lnTo>
                    <a:pt x="403" y="539"/>
                  </a:lnTo>
                  <a:lnTo>
                    <a:pt x="403" y="541"/>
                  </a:lnTo>
                  <a:lnTo>
                    <a:pt x="403" y="542"/>
                  </a:lnTo>
                  <a:lnTo>
                    <a:pt x="404" y="542"/>
                  </a:lnTo>
                  <a:lnTo>
                    <a:pt x="404" y="543"/>
                  </a:lnTo>
                  <a:lnTo>
                    <a:pt x="406" y="543"/>
                  </a:lnTo>
                  <a:lnTo>
                    <a:pt x="406" y="544"/>
                  </a:lnTo>
                  <a:lnTo>
                    <a:pt x="408" y="544"/>
                  </a:lnTo>
                  <a:lnTo>
                    <a:pt x="409" y="542"/>
                  </a:lnTo>
                  <a:lnTo>
                    <a:pt x="411" y="541"/>
                  </a:lnTo>
                  <a:lnTo>
                    <a:pt x="413" y="539"/>
                  </a:lnTo>
                  <a:lnTo>
                    <a:pt x="412" y="539"/>
                  </a:lnTo>
                  <a:lnTo>
                    <a:pt x="412" y="537"/>
                  </a:lnTo>
                  <a:lnTo>
                    <a:pt x="412" y="536"/>
                  </a:lnTo>
                  <a:lnTo>
                    <a:pt x="412" y="534"/>
                  </a:lnTo>
                  <a:lnTo>
                    <a:pt x="412" y="533"/>
                  </a:lnTo>
                  <a:lnTo>
                    <a:pt x="412" y="531"/>
                  </a:lnTo>
                  <a:lnTo>
                    <a:pt x="412" y="529"/>
                  </a:lnTo>
                  <a:lnTo>
                    <a:pt x="413" y="528"/>
                  </a:lnTo>
                  <a:lnTo>
                    <a:pt x="415" y="526"/>
                  </a:lnTo>
                  <a:lnTo>
                    <a:pt x="416" y="525"/>
                  </a:lnTo>
                  <a:lnTo>
                    <a:pt x="417" y="524"/>
                  </a:lnTo>
                  <a:lnTo>
                    <a:pt x="416" y="524"/>
                  </a:lnTo>
                  <a:lnTo>
                    <a:pt x="415" y="523"/>
                  </a:lnTo>
                  <a:lnTo>
                    <a:pt x="413" y="523"/>
                  </a:lnTo>
                  <a:lnTo>
                    <a:pt x="413" y="521"/>
                  </a:lnTo>
                  <a:lnTo>
                    <a:pt x="411" y="521"/>
                  </a:lnTo>
                  <a:lnTo>
                    <a:pt x="411" y="519"/>
                  </a:lnTo>
                  <a:lnTo>
                    <a:pt x="411" y="517"/>
                  </a:lnTo>
                  <a:lnTo>
                    <a:pt x="410" y="517"/>
                  </a:lnTo>
                  <a:lnTo>
                    <a:pt x="410" y="515"/>
                  </a:lnTo>
                  <a:lnTo>
                    <a:pt x="410" y="514"/>
                  </a:lnTo>
                  <a:lnTo>
                    <a:pt x="410" y="512"/>
                  </a:lnTo>
                  <a:lnTo>
                    <a:pt x="410" y="511"/>
                  </a:lnTo>
                  <a:lnTo>
                    <a:pt x="410" y="510"/>
                  </a:lnTo>
                  <a:lnTo>
                    <a:pt x="410" y="508"/>
                  </a:lnTo>
                  <a:lnTo>
                    <a:pt x="411" y="506"/>
                  </a:lnTo>
                  <a:lnTo>
                    <a:pt x="412" y="506"/>
                  </a:lnTo>
                  <a:lnTo>
                    <a:pt x="413" y="504"/>
                  </a:lnTo>
                  <a:lnTo>
                    <a:pt x="415" y="502"/>
                  </a:lnTo>
                  <a:lnTo>
                    <a:pt x="415" y="500"/>
                  </a:lnTo>
                  <a:lnTo>
                    <a:pt x="413" y="498"/>
                  </a:lnTo>
                  <a:lnTo>
                    <a:pt x="411" y="500"/>
                  </a:lnTo>
                  <a:lnTo>
                    <a:pt x="409" y="501"/>
                  </a:lnTo>
                  <a:lnTo>
                    <a:pt x="408" y="502"/>
                  </a:lnTo>
                  <a:lnTo>
                    <a:pt x="407" y="502"/>
                  </a:lnTo>
                  <a:lnTo>
                    <a:pt x="405" y="503"/>
                  </a:lnTo>
                  <a:lnTo>
                    <a:pt x="404" y="503"/>
                  </a:lnTo>
                  <a:lnTo>
                    <a:pt x="402" y="503"/>
                  </a:lnTo>
                  <a:lnTo>
                    <a:pt x="401" y="503"/>
                  </a:lnTo>
                  <a:lnTo>
                    <a:pt x="401" y="502"/>
                  </a:lnTo>
                  <a:lnTo>
                    <a:pt x="399" y="500"/>
                  </a:lnTo>
                  <a:lnTo>
                    <a:pt x="397" y="497"/>
                  </a:lnTo>
                  <a:lnTo>
                    <a:pt x="397" y="496"/>
                  </a:lnTo>
                  <a:lnTo>
                    <a:pt x="398" y="493"/>
                  </a:lnTo>
                  <a:lnTo>
                    <a:pt x="399" y="492"/>
                  </a:lnTo>
                  <a:lnTo>
                    <a:pt x="400" y="490"/>
                  </a:lnTo>
                  <a:lnTo>
                    <a:pt x="402" y="489"/>
                  </a:lnTo>
                  <a:lnTo>
                    <a:pt x="405" y="487"/>
                  </a:lnTo>
                  <a:lnTo>
                    <a:pt x="407" y="487"/>
                  </a:lnTo>
                  <a:lnTo>
                    <a:pt x="411" y="485"/>
                  </a:lnTo>
                  <a:lnTo>
                    <a:pt x="412" y="484"/>
                  </a:lnTo>
                  <a:lnTo>
                    <a:pt x="416" y="482"/>
                  </a:lnTo>
                  <a:lnTo>
                    <a:pt x="417" y="481"/>
                  </a:lnTo>
                  <a:lnTo>
                    <a:pt x="420" y="480"/>
                  </a:lnTo>
                  <a:lnTo>
                    <a:pt x="420" y="478"/>
                  </a:lnTo>
                  <a:lnTo>
                    <a:pt x="422" y="475"/>
                  </a:lnTo>
                  <a:lnTo>
                    <a:pt x="423" y="474"/>
                  </a:lnTo>
                  <a:lnTo>
                    <a:pt x="425" y="472"/>
                  </a:lnTo>
                  <a:lnTo>
                    <a:pt x="426" y="470"/>
                  </a:lnTo>
                  <a:lnTo>
                    <a:pt x="428" y="468"/>
                  </a:lnTo>
                  <a:lnTo>
                    <a:pt x="428" y="466"/>
                  </a:lnTo>
                  <a:lnTo>
                    <a:pt x="429" y="462"/>
                  </a:lnTo>
                  <a:lnTo>
                    <a:pt x="429" y="461"/>
                  </a:lnTo>
                  <a:lnTo>
                    <a:pt x="431" y="457"/>
                  </a:lnTo>
                  <a:lnTo>
                    <a:pt x="431" y="456"/>
                  </a:lnTo>
                  <a:lnTo>
                    <a:pt x="433" y="454"/>
                  </a:lnTo>
                  <a:lnTo>
                    <a:pt x="433" y="452"/>
                  </a:lnTo>
                  <a:lnTo>
                    <a:pt x="435" y="450"/>
                  </a:lnTo>
                  <a:lnTo>
                    <a:pt x="436" y="450"/>
                  </a:lnTo>
                  <a:lnTo>
                    <a:pt x="439" y="449"/>
                  </a:lnTo>
                  <a:lnTo>
                    <a:pt x="442" y="450"/>
                  </a:lnTo>
                  <a:lnTo>
                    <a:pt x="445" y="450"/>
                  </a:lnTo>
                  <a:lnTo>
                    <a:pt x="446" y="449"/>
                  </a:lnTo>
                  <a:lnTo>
                    <a:pt x="447" y="447"/>
                  </a:lnTo>
                  <a:lnTo>
                    <a:pt x="447" y="445"/>
                  </a:lnTo>
                  <a:lnTo>
                    <a:pt x="447" y="444"/>
                  </a:lnTo>
                  <a:lnTo>
                    <a:pt x="447" y="442"/>
                  </a:lnTo>
                  <a:lnTo>
                    <a:pt x="449" y="442"/>
                  </a:lnTo>
                  <a:lnTo>
                    <a:pt x="451" y="442"/>
                  </a:lnTo>
                  <a:lnTo>
                    <a:pt x="451" y="444"/>
                  </a:lnTo>
                  <a:lnTo>
                    <a:pt x="452" y="444"/>
                  </a:lnTo>
                  <a:lnTo>
                    <a:pt x="454" y="444"/>
                  </a:lnTo>
                  <a:lnTo>
                    <a:pt x="454" y="446"/>
                  </a:lnTo>
                  <a:lnTo>
                    <a:pt x="454" y="448"/>
                  </a:lnTo>
                  <a:lnTo>
                    <a:pt x="456" y="448"/>
                  </a:lnTo>
                  <a:lnTo>
                    <a:pt x="456" y="449"/>
                  </a:lnTo>
                  <a:lnTo>
                    <a:pt x="457" y="449"/>
                  </a:lnTo>
                  <a:lnTo>
                    <a:pt x="457" y="450"/>
                  </a:lnTo>
                  <a:lnTo>
                    <a:pt x="459" y="450"/>
                  </a:lnTo>
                  <a:lnTo>
                    <a:pt x="461" y="450"/>
                  </a:lnTo>
                  <a:lnTo>
                    <a:pt x="463" y="449"/>
                  </a:lnTo>
                  <a:lnTo>
                    <a:pt x="464" y="449"/>
                  </a:lnTo>
                  <a:lnTo>
                    <a:pt x="467" y="447"/>
                  </a:lnTo>
                  <a:lnTo>
                    <a:pt x="468" y="447"/>
                  </a:lnTo>
                  <a:lnTo>
                    <a:pt x="470" y="445"/>
                  </a:lnTo>
                  <a:lnTo>
                    <a:pt x="472" y="443"/>
                  </a:lnTo>
                  <a:lnTo>
                    <a:pt x="474" y="442"/>
                  </a:lnTo>
                  <a:lnTo>
                    <a:pt x="474" y="440"/>
                  </a:lnTo>
                  <a:lnTo>
                    <a:pt x="476" y="439"/>
                  </a:lnTo>
                  <a:lnTo>
                    <a:pt x="477" y="437"/>
                  </a:lnTo>
                  <a:lnTo>
                    <a:pt x="479" y="435"/>
                  </a:lnTo>
                  <a:lnTo>
                    <a:pt x="479" y="434"/>
                  </a:lnTo>
                  <a:lnTo>
                    <a:pt x="481" y="432"/>
                  </a:lnTo>
                  <a:lnTo>
                    <a:pt x="483" y="430"/>
                  </a:lnTo>
                  <a:lnTo>
                    <a:pt x="484" y="428"/>
                  </a:lnTo>
                  <a:lnTo>
                    <a:pt x="483" y="425"/>
                  </a:lnTo>
                  <a:lnTo>
                    <a:pt x="481" y="426"/>
                  </a:lnTo>
                  <a:lnTo>
                    <a:pt x="479" y="427"/>
                  </a:lnTo>
                  <a:lnTo>
                    <a:pt x="477" y="429"/>
                  </a:lnTo>
                  <a:lnTo>
                    <a:pt x="476" y="430"/>
                  </a:lnTo>
                  <a:lnTo>
                    <a:pt x="476" y="432"/>
                  </a:lnTo>
                  <a:lnTo>
                    <a:pt x="475" y="434"/>
                  </a:lnTo>
                  <a:lnTo>
                    <a:pt x="473" y="435"/>
                  </a:lnTo>
                  <a:lnTo>
                    <a:pt x="473" y="436"/>
                  </a:lnTo>
                  <a:lnTo>
                    <a:pt x="471" y="438"/>
                  </a:lnTo>
                  <a:lnTo>
                    <a:pt x="469" y="439"/>
                  </a:lnTo>
                  <a:lnTo>
                    <a:pt x="468" y="439"/>
                  </a:lnTo>
                  <a:lnTo>
                    <a:pt x="467" y="439"/>
                  </a:lnTo>
                  <a:lnTo>
                    <a:pt x="466" y="438"/>
                  </a:lnTo>
                  <a:lnTo>
                    <a:pt x="464" y="438"/>
                  </a:lnTo>
                  <a:lnTo>
                    <a:pt x="463" y="436"/>
                  </a:lnTo>
                  <a:lnTo>
                    <a:pt x="462" y="436"/>
                  </a:lnTo>
                  <a:lnTo>
                    <a:pt x="462" y="434"/>
                  </a:lnTo>
                  <a:lnTo>
                    <a:pt x="461" y="434"/>
                  </a:lnTo>
                  <a:lnTo>
                    <a:pt x="461" y="432"/>
                  </a:lnTo>
                  <a:lnTo>
                    <a:pt x="461" y="430"/>
                  </a:lnTo>
                  <a:lnTo>
                    <a:pt x="461" y="429"/>
                  </a:lnTo>
                  <a:lnTo>
                    <a:pt x="461" y="427"/>
                  </a:lnTo>
                  <a:lnTo>
                    <a:pt x="461" y="425"/>
                  </a:lnTo>
                  <a:lnTo>
                    <a:pt x="461" y="424"/>
                  </a:lnTo>
                  <a:lnTo>
                    <a:pt x="461" y="423"/>
                  </a:lnTo>
                  <a:lnTo>
                    <a:pt x="461" y="421"/>
                  </a:lnTo>
                  <a:lnTo>
                    <a:pt x="461" y="420"/>
                  </a:lnTo>
                  <a:lnTo>
                    <a:pt x="461" y="418"/>
                  </a:lnTo>
                  <a:lnTo>
                    <a:pt x="459" y="420"/>
                  </a:lnTo>
                  <a:lnTo>
                    <a:pt x="457" y="421"/>
                  </a:lnTo>
                  <a:lnTo>
                    <a:pt x="455" y="422"/>
                  </a:lnTo>
                  <a:lnTo>
                    <a:pt x="455" y="423"/>
                  </a:lnTo>
                  <a:lnTo>
                    <a:pt x="453" y="425"/>
                  </a:lnTo>
                  <a:lnTo>
                    <a:pt x="453" y="426"/>
                  </a:lnTo>
                  <a:lnTo>
                    <a:pt x="453" y="428"/>
                  </a:lnTo>
                  <a:lnTo>
                    <a:pt x="453" y="430"/>
                  </a:lnTo>
                  <a:lnTo>
                    <a:pt x="452" y="431"/>
                  </a:lnTo>
                  <a:lnTo>
                    <a:pt x="452" y="433"/>
                  </a:lnTo>
                  <a:lnTo>
                    <a:pt x="451" y="434"/>
                  </a:lnTo>
                  <a:lnTo>
                    <a:pt x="449" y="435"/>
                  </a:lnTo>
                  <a:lnTo>
                    <a:pt x="448" y="435"/>
                  </a:lnTo>
                  <a:lnTo>
                    <a:pt x="447" y="434"/>
                  </a:lnTo>
                  <a:lnTo>
                    <a:pt x="445" y="431"/>
                  </a:lnTo>
                  <a:lnTo>
                    <a:pt x="443" y="431"/>
                  </a:lnTo>
                  <a:lnTo>
                    <a:pt x="443" y="430"/>
                  </a:lnTo>
                  <a:lnTo>
                    <a:pt x="443" y="429"/>
                  </a:lnTo>
                  <a:lnTo>
                    <a:pt x="443" y="428"/>
                  </a:lnTo>
                  <a:lnTo>
                    <a:pt x="444" y="426"/>
                  </a:lnTo>
                  <a:lnTo>
                    <a:pt x="446" y="424"/>
                  </a:lnTo>
                  <a:lnTo>
                    <a:pt x="447" y="422"/>
                  </a:lnTo>
                  <a:lnTo>
                    <a:pt x="449" y="421"/>
                  </a:lnTo>
                  <a:lnTo>
                    <a:pt x="450" y="419"/>
                  </a:lnTo>
                  <a:lnTo>
                    <a:pt x="450" y="418"/>
                  </a:lnTo>
                  <a:lnTo>
                    <a:pt x="452" y="416"/>
                  </a:lnTo>
                  <a:lnTo>
                    <a:pt x="455" y="397"/>
                  </a:lnTo>
                  <a:lnTo>
                    <a:pt x="456" y="397"/>
                  </a:lnTo>
                  <a:lnTo>
                    <a:pt x="457" y="397"/>
                  </a:lnTo>
                  <a:lnTo>
                    <a:pt x="459" y="397"/>
                  </a:lnTo>
                  <a:lnTo>
                    <a:pt x="460" y="397"/>
                  </a:lnTo>
                  <a:lnTo>
                    <a:pt x="460" y="399"/>
                  </a:lnTo>
                  <a:lnTo>
                    <a:pt x="462" y="400"/>
                  </a:lnTo>
                  <a:lnTo>
                    <a:pt x="462" y="401"/>
                  </a:lnTo>
                  <a:lnTo>
                    <a:pt x="464" y="401"/>
                  </a:lnTo>
                  <a:lnTo>
                    <a:pt x="464" y="403"/>
                  </a:lnTo>
                  <a:lnTo>
                    <a:pt x="465" y="404"/>
                  </a:lnTo>
                  <a:lnTo>
                    <a:pt x="465" y="405"/>
                  </a:lnTo>
                  <a:lnTo>
                    <a:pt x="467" y="405"/>
                  </a:lnTo>
                  <a:lnTo>
                    <a:pt x="467" y="406"/>
                  </a:lnTo>
                  <a:lnTo>
                    <a:pt x="469" y="406"/>
                  </a:lnTo>
                  <a:lnTo>
                    <a:pt x="471" y="405"/>
                  </a:lnTo>
                  <a:lnTo>
                    <a:pt x="473" y="403"/>
                  </a:lnTo>
                  <a:lnTo>
                    <a:pt x="471" y="402"/>
                  </a:lnTo>
                  <a:lnTo>
                    <a:pt x="469" y="400"/>
                  </a:lnTo>
                  <a:lnTo>
                    <a:pt x="468" y="398"/>
                  </a:lnTo>
                  <a:lnTo>
                    <a:pt x="467" y="397"/>
                  </a:lnTo>
                  <a:lnTo>
                    <a:pt x="465" y="396"/>
                  </a:lnTo>
                  <a:lnTo>
                    <a:pt x="463" y="394"/>
                  </a:lnTo>
                  <a:lnTo>
                    <a:pt x="461" y="392"/>
                  </a:lnTo>
                  <a:lnTo>
                    <a:pt x="461" y="391"/>
                  </a:lnTo>
                  <a:lnTo>
                    <a:pt x="460" y="389"/>
                  </a:lnTo>
                  <a:lnTo>
                    <a:pt x="459" y="388"/>
                  </a:lnTo>
                  <a:lnTo>
                    <a:pt x="457" y="386"/>
                  </a:lnTo>
                  <a:lnTo>
                    <a:pt x="457" y="384"/>
                  </a:lnTo>
                  <a:lnTo>
                    <a:pt x="457" y="383"/>
                  </a:lnTo>
                  <a:lnTo>
                    <a:pt x="458" y="380"/>
                  </a:lnTo>
                  <a:lnTo>
                    <a:pt x="459" y="379"/>
                  </a:lnTo>
                  <a:lnTo>
                    <a:pt x="461" y="375"/>
                  </a:lnTo>
                  <a:lnTo>
                    <a:pt x="463" y="374"/>
                  </a:lnTo>
                  <a:lnTo>
                    <a:pt x="465" y="372"/>
                  </a:lnTo>
                  <a:lnTo>
                    <a:pt x="467" y="371"/>
                  </a:lnTo>
                  <a:lnTo>
                    <a:pt x="469" y="368"/>
                  </a:lnTo>
                  <a:lnTo>
                    <a:pt x="469" y="367"/>
                  </a:lnTo>
                  <a:lnTo>
                    <a:pt x="471" y="363"/>
                  </a:lnTo>
                  <a:lnTo>
                    <a:pt x="471" y="362"/>
                  </a:lnTo>
                  <a:lnTo>
                    <a:pt x="473" y="358"/>
                  </a:lnTo>
                  <a:lnTo>
                    <a:pt x="473" y="357"/>
                  </a:lnTo>
                  <a:lnTo>
                    <a:pt x="475" y="354"/>
                  </a:lnTo>
                  <a:lnTo>
                    <a:pt x="475" y="352"/>
                  </a:lnTo>
                  <a:lnTo>
                    <a:pt x="477" y="349"/>
                  </a:lnTo>
                  <a:lnTo>
                    <a:pt x="479" y="347"/>
                  </a:lnTo>
                  <a:lnTo>
                    <a:pt x="480" y="345"/>
                  </a:lnTo>
                  <a:lnTo>
                    <a:pt x="483" y="343"/>
                  </a:lnTo>
                  <a:lnTo>
                    <a:pt x="487" y="341"/>
                  </a:lnTo>
                  <a:lnTo>
                    <a:pt x="486" y="341"/>
                  </a:lnTo>
                  <a:lnTo>
                    <a:pt x="486" y="339"/>
                  </a:lnTo>
                  <a:lnTo>
                    <a:pt x="486" y="337"/>
                  </a:lnTo>
                  <a:lnTo>
                    <a:pt x="485" y="337"/>
                  </a:lnTo>
                  <a:lnTo>
                    <a:pt x="485" y="335"/>
                  </a:lnTo>
                  <a:lnTo>
                    <a:pt x="484" y="335"/>
                  </a:lnTo>
                  <a:lnTo>
                    <a:pt x="484" y="334"/>
                  </a:lnTo>
                  <a:lnTo>
                    <a:pt x="484" y="332"/>
                  </a:lnTo>
                  <a:lnTo>
                    <a:pt x="480" y="332"/>
                  </a:lnTo>
                  <a:lnTo>
                    <a:pt x="479" y="331"/>
                  </a:lnTo>
                  <a:lnTo>
                    <a:pt x="479" y="329"/>
                  </a:lnTo>
                  <a:lnTo>
                    <a:pt x="479" y="328"/>
                  </a:lnTo>
                  <a:lnTo>
                    <a:pt x="481" y="327"/>
                  </a:lnTo>
                  <a:lnTo>
                    <a:pt x="482" y="327"/>
                  </a:lnTo>
                  <a:lnTo>
                    <a:pt x="484" y="326"/>
                  </a:lnTo>
                  <a:lnTo>
                    <a:pt x="485" y="326"/>
                  </a:lnTo>
                  <a:lnTo>
                    <a:pt x="487" y="324"/>
                  </a:lnTo>
                  <a:lnTo>
                    <a:pt x="489" y="324"/>
                  </a:lnTo>
                  <a:lnTo>
                    <a:pt x="491" y="324"/>
                  </a:lnTo>
                  <a:lnTo>
                    <a:pt x="492" y="324"/>
                  </a:lnTo>
                  <a:lnTo>
                    <a:pt x="495" y="322"/>
                  </a:lnTo>
                  <a:lnTo>
                    <a:pt x="497" y="322"/>
                  </a:lnTo>
                  <a:lnTo>
                    <a:pt x="500" y="320"/>
                  </a:lnTo>
                  <a:lnTo>
                    <a:pt x="502" y="319"/>
                  </a:lnTo>
                  <a:lnTo>
                    <a:pt x="505" y="316"/>
                  </a:lnTo>
                  <a:lnTo>
                    <a:pt x="511" y="308"/>
                  </a:lnTo>
                  <a:lnTo>
                    <a:pt x="514" y="311"/>
                  </a:lnTo>
                  <a:lnTo>
                    <a:pt x="518" y="313"/>
                  </a:lnTo>
                  <a:lnTo>
                    <a:pt x="519" y="315"/>
                  </a:lnTo>
                  <a:lnTo>
                    <a:pt x="522" y="315"/>
                  </a:lnTo>
                  <a:lnTo>
                    <a:pt x="523" y="315"/>
                  </a:lnTo>
                  <a:lnTo>
                    <a:pt x="524" y="315"/>
                  </a:lnTo>
                  <a:lnTo>
                    <a:pt x="525" y="314"/>
                  </a:lnTo>
                  <a:lnTo>
                    <a:pt x="527" y="312"/>
                  </a:lnTo>
                  <a:lnTo>
                    <a:pt x="529" y="310"/>
                  </a:lnTo>
                  <a:lnTo>
                    <a:pt x="529" y="308"/>
                  </a:lnTo>
                  <a:lnTo>
                    <a:pt x="531" y="307"/>
                  </a:lnTo>
                  <a:lnTo>
                    <a:pt x="532" y="306"/>
                  </a:lnTo>
                  <a:lnTo>
                    <a:pt x="534" y="304"/>
                  </a:lnTo>
                  <a:lnTo>
                    <a:pt x="536" y="304"/>
                  </a:lnTo>
                  <a:lnTo>
                    <a:pt x="539" y="304"/>
                  </a:lnTo>
                  <a:lnTo>
                    <a:pt x="537" y="305"/>
                  </a:lnTo>
                  <a:lnTo>
                    <a:pt x="535" y="305"/>
                  </a:lnTo>
                  <a:lnTo>
                    <a:pt x="533" y="305"/>
                  </a:lnTo>
                  <a:lnTo>
                    <a:pt x="532" y="305"/>
                  </a:lnTo>
                  <a:lnTo>
                    <a:pt x="530" y="305"/>
                  </a:lnTo>
                  <a:lnTo>
                    <a:pt x="528" y="305"/>
                  </a:lnTo>
                  <a:lnTo>
                    <a:pt x="527" y="305"/>
                  </a:lnTo>
                  <a:lnTo>
                    <a:pt x="525" y="305"/>
                  </a:lnTo>
                  <a:lnTo>
                    <a:pt x="522" y="307"/>
                  </a:lnTo>
                  <a:lnTo>
                    <a:pt x="520" y="307"/>
                  </a:lnTo>
                  <a:lnTo>
                    <a:pt x="519" y="307"/>
                  </a:lnTo>
                  <a:lnTo>
                    <a:pt x="517" y="307"/>
                  </a:lnTo>
                  <a:lnTo>
                    <a:pt x="515" y="308"/>
                  </a:lnTo>
                  <a:lnTo>
                    <a:pt x="514" y="308"/>
                  </a:lnTo>
                  <a:lnTo>
                    <a:pt x="512" y="308"/>
                  </a:lnTo>
                  <a:lnTo>
                    <a:pt x="511" y="308"/>
                  </a:lnTo>
                  <a:lnTo>
                    <a:pt x="510" y="308"/>
                  </a:lnTo>
                  <a:lnTo>
                    <a:pt x="510" y="306"/>
                  </a:lnTo>
                  <a:lnTo>
                    <a:pt x="510" y="304"/>
                  </a:lnTo>
                  <a:lnTo>
                    <a:pt x="510" y="305"/>
                  </a:lnTo>
                  <a:lnTo>
                    <a:pt x="509" y="306"/>
                  </a:lnTo>
                  <a:lnTo>
                    <a:pt x="507" y="304"/>
                  </a:lnTo>
                  <a:lnTo>
                    <a:pt x="507" y="303"/>
                  </a:lnTo>
                  <a:lnTo>
                    <a:pt x="506" y="302"/>
                  </a:lnTo>
                  <a:lnTo>
                    <a:pt x="506" y="300"/>
                  </a:lnTo>
                  <a:lnTo>
                    <a:pt x="505" y="300"/>
                  </a:lnTo>
                  <a:lnTo>
                    <a:pt x="503" y="300"/>
                  </a:lnTo>
                  <a:lnTo>
                    <a:pt x="501" y="300"/>
                  </a:lnTo>
                  <a:lnTo>
                    <a:pt x="500" y="300"/>
                  </a:lnTo>
                  <a:lnTo>
                    <a:pt x="498" y="300"/>
                  </a:lnTo>
                  <a:lnTo>
                    <a:pt x="496" y="300"/>
                  </a:lnTo>
                  <a:lnTo>
                    <a:pt x="495" y="300"/>
                  </a:lnTo>
                  <a:lnTo>
                    <a:pt x="493" y="299"/>
                  </a:lnTo>
                  <a:lnTo>
                    <a:pt x="493" y="297"/>
                  </a:lnTo>
                  <a:lnTo>
                    <a:pt x="492" y="297"/>
                  </a:lnTo>
                  <a:lnTo>
                    <a:pt x="492" y="295"/>
                  </a:lnTo>
                  <a:lnTo>
                    <a:pt x="492" y="294"/>
                  </a:lnTo>
                  <a:lnTo>
                    <a:pt x="494" y="292"/>
                  </a:lnTo>
                  <a:lnTo>
                    <a:pt x="496" y="290"/>
                  </a:lnTo>
                  <a:lnTo>
                    <a:pt x="496" y="288"/>
                  </a:lnTo>
                  <a:lnTo>
                    <a:pt x="498" y="287"/>
                  </a:lnTo>
                  <a:lnTo>
                    <a:pt x="496" y="287"/>
                  </a:lnTo>
                  <a:lnTo>
                    <a:pt x="496" y="286"/>
                  </a:lnTo>
                  <a:lnTo>
                    <a:pt x="494" y="286"/>
                  </a:lnTo>
                  <a:lnTo>
                    <a:pt x="494" y="284"/>
                  </a:lnTo>
                  <a:lnTo>
                    <a:pt x="492" y="284"/>
                  </a:lnTo>
                  <a:lnTo>
                    <a:pt x="492" y="283"/>
                  </a:lnTo>
                  <a:lnTo>
                    <a:pt x="491" y="283"/>
                  </a:lnTo>
                  <a:lnTo>
                    <a:pt x="491" y="281"/>
                  </a:lnTo>
                  <a:lnTo>
                    <a:pt x="489" y="281"/>
                  </a:lnTo>
                  <a:lnTo>
                    <a:pt x="489" y="279"/>
                  </a:lnTo>
                  <a:lnTo>
                    <a:pt x="488" y="279"/>
                  </a:lnTo>
                  <a:lnTo>
                    <a:pt x="488" y="278"/>
                  </a:lnTo>
                  <a:lnTo>
                    <a:pt x="488" y="277"/>
                  </a:lnTo>
                  <a:lnTo>
                    <a:pt x="488" y="275"/>
                  </a:lnTo>
                  <a:lnTo>
                    <a:pt x="488" y="274"/>
                  </a:lnTo>
                  <a:lnTo>
                    <a:pt x="488" y="272"/>
                  </a:lnTo>
                  <a:lnTo>
                    <a:pt x="490" y="274"/>
                  </a:lnTo>
                  <a:lnTo>
                    <a:pt x="492" y="274"/>
                  </a:lnTo>
                  <a:lnTo>
                    <a:pt x="493" y="274"/>
                  </a:lnTo>
                  <a:lnTo>
                    <a:pt x="497" y="274"/>
                  </a:lnTo>
                  <a:lnTo>
                    <a:pt x="499" y="275"/>
                  </a:lnTo>
                  <a:lnTo>
                    <a:pt x="500" y="275"/>
                  </a:lnTo>
                  <a:lnTo>
                    <a:pt x="502" y="275"/>
                  </a:lnTo>
                  <a:lnTo>
                    <a:pt x="505" y="274"/>
                  </a:lnTo>
                  <a:lnTo>
                    <a:pt x="507" y="274"/>
                  </a:lnTo>
                  <a:lnTo>
                    <a:pt x="509" y="274"/>
                  </a:lnTo>
                  <a:lnTo>
                    <a:pt x="510" y="274"/>
                  </a:lnTo>
                  <a:lnTo>
                    <a:pt x="513" y="273"/>
                  </a:lnTo>
                  <a:lnTo>
                    <a:pt x="515" y="273"/>
                  </a:lnTo>
                  <a:lnTo>
                    <a:pt x="516" y="271"/>
                  </a:lnTo>
                  <a:lnTo>
                    <a:pt x="518" y="269"/>
                  </a:lnTo>
                  <a:lnTo>
                    <a:pt x="521" y="268"/>
                  </a:lnTo>
                  <a:lnTo>
                    <a:pt x="519" y="268"/>
                  </a:lnTo>
                  <a:lnTo>
                    <a:pt x="518" y="267"/>
                  </a:lnTo>
                  <a:lnTo>
                    <a:pt x="516" y="267"/>
                  </a:lnTo>
                  <a:lnTo>
                    <a:pt x="516" y="266"/>
                  </a:lnTo>
                  <a:lnTo>
                    <a:pt x="514" y="266"/>
                  </a:lnTo>
                  <a:lnTo>
                    <a:pt x="513" y="266"/>
                  </a:lnTo>
                  <a:lnTo>
                    <a:pt x="511" y="266"/>
                  </a:lnTo>
                  <a:lnTo>
                    <a:pt x="510" y="268"/>
                  </a:lnTo>
                  <a:lnTo>
                    <a:pt x="508" y="268"/>
                  </a:lnTo>
                  <a:lnTo>
                    <a:pt x="506" y="269"/>
                  </a:lnTo>
                  <a:lnTo>
                    <a:pt x="505" y="269"/>
                  </a:lnTo>
                  <a:lnTo>
                    <a:pt x="504" y="269"/>
                  </a:lnTo>
                  <a:lnTo>
                    <a:pt x="502" y="269"/>
                  </a:lnTo>
                  <a:lnTo>
                    <a:pt x="502" y="268"/>
                  </a:lnTo>
                  <a:lnTo>
                    <a:pt x="501" y="265"/>
                  </a:lnTo>
                  <a:lnTo>
                    <a:pt x="500" y="261"/>
                  </a:lnTo>
                  <a:lnTo>
                    <a:pt x="500" y="260"/>
                  </a:lnTo>
                  <a:lnTo>
                    <a:pt x="501" y="257"/>
                  </a:lnTo>
                  <a:lnTo>
                    <a:pt x="501" y="256"/>
                  </a:lnTo>
                  <a:lnTo>
                    <a:pt x="503" y="255"/>
                  </a:lnTo>
                  <a:lnTo>
                    <a:pt x="505" y="254"/>
                  </a:lnTo>
                  <a:lnTo>
                    <a:pt x="507" y="252"/>
                  </a:lnTo>
                  <a:lnTo>
                    <a:pt x="509" y="252"/>
                  </a:lnTo>
                  <a:lnTo>
                    <a:pt x="511" y="251"/>
                  </a:lnTo>
                  <a:lnTo>
                    <a:pt x="513" y="251"/>
                  </a:lnTo>
                  <a:lnTo>
                    <a:pt x="516" y="250"/>
                  </a:lnTo>
                  <a:lnTo>
                    <a:pt x="518" y="250"/>
                  </a:lnTo>
                  <a:lnTo>
                    <a:pt x="519" y="248"/>
                  </a:lnTo>
                  <a:lnTo>
                    <a:pt x="521" y="246"/>
                  </a:lnTo>
                  <a:lnTo>
                    <a:pt x="523" y="244"/>
                  </a:lnTo>
                  <a:lnTo>
                    <a:pt x="521" y="244"/>
                  </a:lnTo>
                  <a:lnTo>
                    <a:pt x="521" y="243"/>
                  </a:lnTo>
                  <a:lnTo>
                    <a:pt x="520" y="243"/>
                  </a:lnTo>
                  <a:lnTo>
                    <a:pt x="520" y="242"/>
                  </a:lnTo>
                  <a:lnTo>
                    <a:pt x="520" y="240"/>
                  </a:lnTo>
                  <a:lnTo>
                    <a:pt x="520" y="239"/>
                  </a:lnTo>
                  <a:lnTo>
                    <a:pt x="521" y="238"/>
                  </a:lnTo>
                  <a:lnTo>
                    <a:pt x="530" y="234"/>
                  </a:lnTo>
                  <a:lnTo>
                    <a:pt x="528" y="234"/>
                  </a:lnTo>
                  <a:lnTo>
                    <a:pt x="527" y="234"/>
                  </a:lnTo>
                  <a:lnTo>
                    <a:pt x="525" y="234"/>
                  </a:lnTo>
                  <a:lnTo>
                    <a:pt x="525" y="232"/>
                  </a:lnTo>
                  <a:lnTo>
                    <a:pt x="523" y="232"/>
                  </a:lnTo>
                  <a:lnTo>
                    <a:pt x="523" y="231"/>
                  </a:lnTo>
                  <a:lnTo>
                    <a:pt x="521" y="231"/>
                  </a:lnTo>
                  <a:lnTo>
                    <a:pt x="521" y="229"/>
                  </a:lnTo>
                  <a:lnTo>
                    <a:pt x="520" y="229"/>
                  </a:lnTo>
                  <a:lnTo>
                    <a:pt x="519" y="228"/>
                  </a:lnTo>
                  <a:lnTo>
                    <a:pt x="518" y="228"/>
                  </a:lnTo>
                  <a:lnTo>
                    <a:pt x="518" y="227"/>
                  </a:lnTo>
                  <a:lnTo>
                    <a:pt x="516" y="227"/>
                  </a:lnTo>
                  <a:lnTo>
                    <a:pt x="516" y="226"/>
                  </a:lnTo>
                  <a:lnTo>
                    <a:pt x="514" y="226"/>
                  </a:lnTo>
                  <a:lnTo>
                    <a:pt x="514" y="224"/>
                  </a:lnTo>
                  <a:lnTo>
                    <a:pt x="514" y="220"/>
                  </a:lnTo>
                  <a:lnTo>
                    <a:pt x="515" y="220"/>
                  </a:lnTo>
                  <a:lnTo>
                    <a:pt x="517" y="219"/>
                  </a:lnTo>
                  <a:lnTo>
                    <a:pt x="519" y="219"/>
                  </a:lnTo>
                  <a:lnTo>
                    <a:pt x="520" y="218"/>
                  </a:lnTo>
                  <a:lnTo>
                    <a:pt x="521" y="218"/>
                  </a:lnTo>
                  <a:lnTo>
                    <a:pt x="523" y="216"/>
                  </a:lnTo>
                  <a:lnTo>
                    <a:pt x="524" y="214"/>
                  </a:lnTo>
                  <a:lnTo>
                    <a:pt x="526" y="212"/>
                  </a:lnTo>
                  <a:lnTo>
                    <a:pt x="527" y="212"/>
                  </a:lnTo>
                  <a:lnTo>
                    <a:pt x="528" y="211"/>
                  </a:lnTo>
                  <a:lnTo>
                    <a:pt x="530" y="210"/>
                  </a:lnTo>
                  <a:lnTo>
                    <a:pt x="532" y="208"/>
                  </a:lnTo>
                  <a:lnTo>
                    <a:pt x="533" y="208"/>
                  </a:lnTo>
                  <a:lnTo>
                    <a:pt x="535" y="207"/>
                  </a:lnTo>
                  <a:lnTo>
                    <a:pt x="537" y="207"/>
                  </a:lnTo>
                  <a:lnTo>
                    <a:pt x="539" y="205"/>
                  </a:lnTo>
                  <a:lnTo>
                    <a:pt x="538" y="205"/>
                  </a:lnTo>
                  <a:lnTo>
                    <a:pt x="538" y="204"/>
                  </a:lnTo>
                  <a:lnTo>
                    <a:pt x="537" y="204"/>
                  </a:lnTo>
                  <a:lnTo>
                    <a:pt x="537" y="202"/>
                  </a:lnTo>
                  <a:lnTo>
                    <a:pt x="536" y="202"/>
                  </a:lnTo>
                  <a:lnTo>
                    <a:pt x="536" y="200"/>
                  </a:lnTo>
                  <a:lnTo>
                    <a:pt x="534" y="200"/>
                  </a:lnTo>
                  <a:lnTo>
                    <a:pt x="534" y="198"/>
                  </a:lnTo>
                  <a:lnTo>
                    <a:pt x="534" y="197"/>
                  </a:lnTo>
                  <a:lnTo>
                    <a:pt x="534" y="195"/>
                  </a:lnTo>
                  <a:lnTo>
                    <a:pt x="534" y="194"/>
                  </a:lnTo>
                  <a:lnTo>
                    <a:pt x="536" y="193"/>
                  </a:lnTo>
                  <a:lnTo>
                    <a:pt x="538" y="191"/>
                  </a:lnTo>
                  <a:lnTo>
                    <a:pt x="540" y="189"/>
                  </a:lnTo>
                  <a:lnTo>
                    <a:pt x="541" y="189"/>
                  </a:lnTo>
                  <a:lnTo>
                    <a:pt x="542" y="188"/>
                  </a:lnTo>
                  <a:lnTo>
                    <a:pt x="544" y="188"/>
                  </a:lnTo>
                  <a:lnTo>
                    <a:pt x="545" y="188"/>
                  </a:lnTo>
                  <a:lnTo>
                    <a:pt x="546" y="187"/>
                  </a:lnTo>
                  <a:lnTo>
                    <a:pt x="545" y="189"/>
                  </a:lnTo>
                  <a:lnTo>
                    <a:pt x="545" y="190"/>
                  </a:lnTo>
                  <a:lnTo>
                    <a:pt x="545" y="192"/>
                  </a:lnTo>
                  <a:lnTo>
                    <a:pt x="545" y="194"/>
                  </a:lnTo>
                  <a:lnTo>
                    <a:pt x="545" y="196"/>
                  </a:lnTo>
                  <a:lnTo>
                    <a:pt x="547" y="196"/>
                  </a:lnTo>
                  <a:lnTo>
                    <a:pt x="547" y="198"/>
                  </a:lnTo>
                  <a:lnTo>
                    <a:pt x="547" y="199"/>
                  </a:lnTo>
                  <a:lnTo>
                    <a:pt x="549" y="199"/>
                  </a:lnTo>
                  <a:lnTo>
                    <a:pt x="549" y="201"/>
                  </a:lnTo>
                  <a:lnTo>
                    <a:pt x="549" y="203"/>
                  </a:lnTo>
                  <a:lnTo>
                    <a:pt x="551" y="203"/>
                  </a:lnTo>
                  <a:lnTo>
                    <a:pt x="550" y="201"/>
                  </a:lnTo>
                  <a:lnTo>
                    <a:pt x="550" y="199"/>
                  </a:lnTo>
                  <a:lnTo>
                    <a:pt x="550" y="198"/>
                  </a:lnTo>
                  <a:lnTo>
                    <a:pt x="552" y="196"/>
                  </a:lnTo>
                  <a:lnTo>
                    <a:pt x="552" y="195"/>
                  </a:lnTo>
                  <a:lnTo>
                    <a:pt x="553" y="194"/>
                  </a:lnTo>
                  <a:lnTo>
                    <a:pt x="554" y="192"/>
                  </a:lnTo>
                  <a:lnTo>
                    <a:pt x="556" y="190"/>
                  </a:lnTo>
                  <a:lnTo>
                    <a:pt x="557" y="190"/>
                  </a:lnTo>
                  <a:lnTo>
                    <a:pt x="558" y="189"/>
                  </a:lnTo>
                  <a:lnTo>
                    <a:pt x="560" y="189"/>
                  </a:lnTo>
                  <a:lnTo>
                    <a:pt x="562" y="187"/>
                  </a:lnTo>
                  <a:lnTo>
                    <a:pt x="564" y="185"/>
                  </a:lnTo>
                  <a:lnTo>
                    <a:pt x="565" y="183"/>
                  </a:lnTo>
                  <a:lnTo>
                    <a:pt x="567" y="181"/>
                  </a:lnTo>
                  <a:lnTo>
                    <a:pt x="569" y="181"/>
                  </a:lnTo>
                  <a:lnTo>
                    <a:pt x="570" y="181"/>
                  </a:lnTo>
                  <a:lnTo>
                    <a:pt x="572" y="180"/>
                  </a:lnTo>
                  <a:lnTo>
                    <a:pt x="573" y="180"/>
                  </a:lnTo>
                  <a:lnTo>
                    <a:pt x="575" y="180"/>
                  </a:lnTo>
                  <a:lnTo>
                    <a:pt x="577" y="178"/>
                  </a:lnTo>
                  <a:lnTo>
                    <a:pt x="578" y="178"/>
                  </a:lnTo>
                  <a:lnTo>
                    <a:pt x="580" y="178"/>
                  </a:lnTo>
                  <a:lnTo>
                    <a:pt x="581" y="178"/>
                  </a:lnTo>
                  <a:lnTo>
                    <a:pt x="581" y="179"/>
                  </a:lnTo>
                  <a:lnTo>
                    <a:pt x="583" y="179"/>
                  </a:lnTo>
                  <a:lnTo>
                    <a:pt x="585" y="181"/>
                  </a:lnTo>
                  <a:lnTo>
                    <a:pt x="586" y="181"/>
                  </a:lnTo>
                  <a:lnTo>
                    <a:pt x="588" y="181"/>
                  </a:lnTo>
                  <a:lnTo>
                    <a:pt x="590" y="181"/>
                  </a:lnTo>
                  <a:lnTo>
                    <a:pt x="591" y="181"/>
                  </a:lnTo>
                  <a:lnTo>
                    <a:pt x="593" y="180"/>
                  </a:lnTo>
                  <a:lnTo>
                    <a:pt x="595" y="180"/>
                  </a:lnTo>
                  <a:lnTo>
                    <a:pt x="596" y="180"/>
                  </a:lnTo>
                  <a:lnTo>
                    <a:pt x="598" y="180"/>
                  </a:lnTo>
                  <a:lnTo>
                    <a:pt x="601" y="179"/>
                  </a:lnTo>
                  <a:lnTo>
                    <a:pt x="603" y="179"/>
                  </a:lnTo>
                  <a:lnTo>
                    <a:pt x="604" y="179"/>
                  </a:lnTo>
                  <a:lnTo>
                    <a:pt x="606" y="179"/>
                  </a:lnTo>
                  <a:lnTo>
                    <a:pt x="608" y="177"/>
                  </a:lnTo>
                  <a:lnTo>
                    <a:pt x="610" y="175"/>
                  </a:lnTo>
                  <a:lnTo>
                    <a:pt x="612" y="174"/>
                  </a:lnTo>
                  <a:lnTo>
                    <a:pt x="613" y="172"/>
                  </a:lnTo>
                  <a:lnTo>
                    <a:pt x="612" y="172"/>
                  </a:lnTo>
                  <a:lnTo>
                    <a:pt x="610" y="172"/>
                  </a:lnTo>
                  <a:lnTo>
                    <a:pt x="609" y="172"/>
                  </a:lnTo>
                  <a:lnTo>
                    <a:pt x="609" y="171"/>
                  </a:lnTo>
                  <a:lnTo>
                    <a:pt x="607" y="171"/>
                  </a:lnTo>
                  <a:lnTo>
                    <a:pt x="606" y="171"/>
                  </a:lnTo>
                  <a:lnTo>
                    <a:pt x="604" y="171"/>
                  </a:lnTo>
                  <a:lnTo>
                    <a:pt x="603" y="171"/>
                  </a:lnTo>
                  <a:lnTo>
                    <a:pt x="601" y="171"/>
                  </a:lnTo>
                  <a:lnTo>
                    <a:pt x="599" y="171"/>
                  </a:lnTo>
                  <a:lnTo>
                    <a:pt x="598" y="171"/>
                  </a:lnTo>
                  <a:lnTo>
                    <a:pt x="597" y="171"/>
                  </a:lnTo>
                  <a:lnTo>
                    <a:pt x="595" y="171"/>
                  </a:lnTo>
                  <a:lnTo>
                    <a:pt x="595" y="170"/>
                  </a:lnTo>
                  <a:lnTo>
                    <a:pt x="595" y="168"/>
                  </a:lnTo>
                  <a:lnTo>
                    <a:pt x="595" y="166"/>
                  </a:lnTo>
                  <a:lnTo>
                    <a:pt x="594" y="166"/>
                  </a:lnTo>
                  <a:lnTo>
                    <a:pt x="594" y="164"/>
                  </a:lnTo>
                  <a:lnTo>
                    <a:pt x="593" y="164"/>
                  </a:lnTo>
                  <a:lnTo>
                    <a:pt x="593" y="163"/>
                  </a:lnTo>
                  <a:lnTo>
                    <a:pt x="593" y="162"/>
                  </a:lnTo>
                  <a:lnTo>
                    <a:pt x="590" y="162"/>
                  </a:lnTo>
                  <a:lnTo>
                    <a:pt x="588" y="162"/>
                  </a:lnTo>
                  <a:lnTo>
                    <a:pt x="586" y="164"/>
                  </a:lnTo>
                  <a:lnTo>
                    <a:pt x="584" y="164"/>
                  </a:lnTo>
                  <a:lnTo>
                    <a:pt x="582" y="166"/>
                  </a:lnTo>
                  <a:lnTo>
                    <a:pt x="580" y="167"/>
                  </a:lnTo>
                  <a:lnTo>
                    <a:pt x="578" y="169"/>
                  </a:lnTo>
                  <a:lnTo>
                    <a:pt x="577" y="170"/>
                  </a:lnTo>
                  <a:lnTo>
                    <a:pt x="573" y="171"/>
                  </a:lnTo>
                  <a:lnTo>
                    <a:pt x="572" y="173"/>
                  </a:lnTo>
                  <a:lnTo>
                    <a:pt x="570" y="175"/>
                  </a:lnTo>
                  <a:lnTo>
                    <a:pt x="568" y="175"/>
                  </a:lnTo>
                  <a:lnTo>
                    <a:pt x="565" y="175"/>
                  </a:lnTo>
                  <a:lnTo>
                    <a:pt x="563" y="175"/>
                  </a:lnTo>
                  <a:lnTo>
                    <a:pt x="560" y="174"/>
                  </a:lnTo>
                  <a:lnTo>
                    <a:pt x="558" y="172"/>
                  </a:lnTo>
                  <a:lnTo>
                    <a:pt x="557" y="171"/>
                  </a:lnTo>
                  <a:lnTo>
                    <a:pt x="557" y="168"/>
                  </a:lnTo>
                  <a:lnTo>
                    <a:pt x="557" y="166"/>
                  </a:lnTo>
                  <a:lnTo>
                    <a:pt x="559" y="163"/>
                  </a:lnTo>
                  <a:lnTo>
                    <a:pt x="560" y="162"/>
                  </a:lnTo>
                  <a:lnTo>
                    <a:pt x="561" y="160"/>
                  </a:lnTo>
                  <a:lnTo>
                    <a:pt x="563" y="158"/>
                  </a:lnTo>
                  <a:lnTo>
                    <a:pt x="565" y="156"/>
                  </a:lnTo>
                  <a:lnTo>
                    <a:pt x="566" y="154"/>
                  </a:lnTo>
                  <a:lnTo>
                    <a:pt x="568" y="152"/>
                  </a:lnTo>
                  <a:lnTo>
                    <a:pt x="569" y="151"/>
                  </a:lnTo>
                  <a:lnTo>
                    <a:pt x="569" y="149"/>
                  </a:lnTo>
                  <a:lnTo>
                    <a:pt x="570" y="146"/>
                  </a:lnTo>
                  <a:lnTo>
                    <a:pt x="570" y="143"/>
                  </a:lnTo>
                  <a:lnTo>
                    <a:pt x="570" y="140"/>
                  </a:lnTo>
                  <a:lnTo>
                    <a:pt x="572" y="139"/>
                  </a:lnTo>
                  <a:lnTo>
                    <a:pt x="573" y="137"/>
                  </a:lnTo>
                  <a:lnTo>
                    <a:pt x="575" y="135"/>
                  </a:lnTo>
                  <a:lnTo>
                    <a:pt x="577" y="133"/>
                  </a:lnTo>
                  <a:lnTo>
                    <a:pt x="578" y="132"/>
                  </a:lnTo>
                  <a:lnTo>
                    <a:pt x="579" y="132"/>
                  </a:lnTo>
                  <a:lnTo>
                    <a:pt x="581" y="130"/>
                  </a:lnTo>
                  <a:lnTo>
                    <a:pt x="583" y="130"/>
                  </a:lnTo>
                  <a:lnTo>
                    <a:pt x="585" y="130"/>
                  </a:lnTo>
                  <a:lnTo>
                    <a:pt x="586" y="129"/>
                  </a:lnTo>
                  <a:lnTo>
                    <a:pt x="586" y="131"/>
                  </a:lnTo>
                  <a:lnTo>
                    <a:pt x="587" y="131"/>
                  </a:lnTo>
                  <a:lnTo>
                    <a:pt x="587" y="132"/>
                  </a:lnTo>
                  <a:lnTo>
                    <a:pt x="588" y="132"/>
                  </a:lnTo>
                  <a:lnTo>
                    <a:pt x="587" y="134"/>
                  </a:lnTo>
                  <a:lnTo>
                    <a:pt x="587" y="136"/>
                  </a:lnTo>
                  <a:lnTo>
                    <a:pt x="586" y="138"/>
                  </a:lnTo>
                  <a:lnTo>
                    <a:pt x="586" y="139"/>
                  </a:lnTo>
                  <a:lnTo>
                    <a:pt x="586" y="141"/>
                  </a:lnTo>
                  <a:lnTo>
                    <a:pt x="587" y="142"/>
                  </a:lnTo>
                  <a:lnTo>
                    <a:pt x="589" y="142"/>
                  </a:lnTo>
                  <a:lnTo>
                    <a:pt x="613" y="138"/>
                  </a:lnTo>
                  <a:lnTo>
                    <a:pt x="612" y="138"/>
                  </a:lnTo>
                  <a:lnTo>
                    <a:pt x="610" y="138"/>
                  </a:lnTo>
                  <a:lnTo>
                    <a:pt x="608" y="138"/>
                  </a:lnTo>
                  <a:lnTo>
                    <a:pt x="607" y="137"/>
                  </a:lnTo>
                  <a:lnTo>
                    <a:pt x="605" y="137"/>
                  </a:lnTo>
                  <a:lnTo>
                    <a:pt x="604" y="137"/>
                  </a:lnTo>
                  <a:lnTo>
                    <a:pt x="602" y="137"/>
                  </a:lnTo>
                  <a:lnTo>
                    <a:pt x="602" y="135"/>
                  </a:lnTo>
                  <a:lnTo>
                    <a:pt x="600" y="135"/>
                  </a:lnTo>
                  <a:lnTo>
                    <a:pt x="599" y="134"/>
                  </a:lnTo>
                  <a:lnTo>
                    <a:pt x="597" y="134"/>
                  </a:lnTo>
                  <a:lnTo>
                    <a:pt x="597" y="132"/>
                  </a:lnTo>
                  <a:lnTo>
                    <a:pt x="595" y="132"/>
                  </a:lnTo>
                  <a:lnTo>
                    <a:pt x="595" y="130"/>
                  </a:lnTo>
                  <a:lnTo>
                    <a:pt x="595" y="128"/>
                  </a:lnTo>
                  <a:lnTo>
                    <a:pt x="595" y="127"/>
                  </a:lnTo>
                  <a:lnTo>
                    <a:pt x="594" y="125"/>
                  </a:lnTo>
                  <a:lnTo>
                    <a:pt x="593" y="123"/>
                  </a:lnTo>
                  <a:lnTo>
                    <a:pt x="593" y="122"/>
                  </a:lnTo>
                  <a:lnTo>
                    <a:pt x="594" y="120"/>
                  </a:lnTo>
                  <a:lnTo>
                    <a:pt x="595" y="118"/>
                  </a:lnTo>
                  <a:lnTo>
                    <a:pt x="596" y="118"/>
                  </a:lnTo>
                  <a:lnTo>
                    <a:pt x="598" y="116"/>
                  </a:lnTo>
                  <a:lnTo>
                    <a:pt x="599" y="116"/>
                  </a:lnTo>
                  <a:lnTo>
                    <a:pt x="600" y="116"/>
                  </a:lnTo>
                  <a:lnTo>
                    <a:pt x="602" y="116"/>
                  </a:lnTo>
                  <a:lnTo>
                    <a:pt x="604" y="114"/>
                  </a:lnTo>
                  <a:lnTo>
                    <a:pt x="604" y="113"/>
                  </a:lnTo>
                  <a:lnTo>
                    <a:pt x="605" y="112"/>
                  </a:lnTo>
                  <a:lnTo>
                    <a:pt x="605" y="110"/>
                  </a:lnTo>
                  <a:lnTo>
                    <a:pt x="606" y="108"/>
                  </a:lnTo>
                  <a:lnTo>
                    <a:pt x="608" y="108"/>
                  </a:lnTo>
                  <a:lnTo>
                    <a:pt x="610" y="108"/>
                  </a:lnTo>
                  <a:lnTo>
                    <a:pt x="610" y="109"/>
                  </a:lnTo>
                  <a:lnTo>
                    <a:pt x="612" y="109"/>
                  </a:lnTo>
                  <a:lnTo>
                    <a:pt x="614" y="109"/>
                  </a:lnTo>
                  <a:lnTo>
                    <a:pt x="614" y="110"/>
                  </a:lnTo>
                  <a:lnTo>
                    <a:pt x="616" y="110"/>
                  </a:lnTo>
                  <a:lnTo>
                    <a:pt x="617" y="110"/>
                  </a:lnTo>
                  <a:lnTo>
                    <a:pt x="617" y="112"/>
                  </a:lnTo>
                  <a:lnTo>
                    <a:pt x="619" y="112"/>
                  </a:lnTo>
                  <a:lnTo>
                    <a:pt x="621" y="112"/>
                  </a:lnTo>
                  <a:lnTo>
                    <a:pt x="623" y="110"/>
                  </a:lnTo>
                  <a:lnTo>
                    <a:pt x="621" y="110"/>
                  </a:lnTo>
                  <a:lnTo>
                    <a:pt x="621" y="108"/>
                  </a:lnTo>
                  <a:lnTo>
                    <a:pt x="619" y="107"/>
                  </a:lnTo>
                  <a:lnTo>
                    <a:pt x="619" y="105"/>
                  </a:lnTo>
                  <a:lnTo>
                    <a:pt x="617" y="105"/>
                  </a:lnTo>
                  <a:lnTo>
                    <a:pt x="616" y="104"/>
                  </a:lnTo>
                  <a:lnTo>
                    <a:pt x="614" y="103"/>
                  </a:lnTo>
                  <a:lnTo>
                    <a:pt x="614" y="101"/>
                  </a:lnTo>
                  <a:lnTo>
                    <a:pt x="612" y="101"/>
                  </a:lnTo>
                  <a:lnTo>
                    <a:pt x="610" y="100"/>
                  </a:lnTo>
                  <a:lnTo>
                    <a:pt x="609" y="100"/>
                  </a:lnTo>
                  <a:lnTo>
                    <a:pt x="608" y="99"/>
                  </a:lnTo>
                  <a:lnTo>
                    <a:pt x="606" y="100"/>
                  </a:lnTo>
                  <a:lnTo>
                    <a:pt x="604" y="100"/>
                  </a:lnTo>
                  <a:lnTo>
                    <a:pt x="603" y="102"/>
                  </a:lnTo>
                  <a:lnTo>
                    <a:pt x="602" y="102"/>
                  </a:lnTo>
                  <a:lnTo>
                    <a:pt x="600" y="103"/>
                  </a:lnTo>
                  <a:lnTo>
                    <a:pt x="599" y="105"/>
                  </a:lnTo>
                  <a:lnTo>
                    <a:pt x="597" y="107"/>
                  </a:lnTo>
                  <a:lnTo>
                    <a:pt x="597" y="108"/>
                  </a:lnTo>
                  <a:lnTo>
                    <a:pt x="595" y="109"/>
                  </a:lnTo>
                  <a:lnTo>
                    <a:pt x="594" y="111"/>
                  </a:lnTo>
                  <a:lnTo>
                    <a:pt x="592" y="113"/>
                  </a:lnTo>
                  <a:lnTo>
                    <a:pt x="591" y="114"/>
                  </a:lnTo>
                  <a:lnTo>
                    <a:pt x="589" y="116"/>
                  </a:lnTo>
                  <a:lnTo>
                    <a:pt x="587" y="118"/>
                  </a:lnTo>
                  <a:lnTo>
                    <a:pt x="585" y="119"/>
                  </a:lnTo>
                  <a:lnTo>
                    <a:pt x="584" y="120"/>
                  </a:lnTo>
                  <a:lnTo>
                    <a:pt x="580" y="122"/>
                  </a:lnTo>
                  <a:lnTo>
                    <a:pt x="578" y="122"/>
                  </a:lnTo>
                  <a:lnTo>
                    <a:pt x="576" y="122"/>
                  </a:lnTo>
                  <a:lnTo>
                    <a:pt x="574" y="121"/>
                  </a:lnTo>
                  <a:lnTo>
                    <a:pt x="573" y="121"/>
                  </a:lnTo>
                  <a:lnTo>
                    <a:pt x="572" y="119"/>
                  </a:lnTo>
                  <a:lnTo>
                    <a:pt x="572" y="117"/>
                  </a:lnTo>
                  <a:lnTo>
                    <a:pt x="572" y="116"/>
                  </a:lnTo>
                  <a:lnTo>
                    <a:pt x="572" y="114"/>
                  </a:lnTo>
                  <a:lnTo>
                    <a:pt x="572" y="113"/>
                  </a:lnTo>
                  <a:lnTo>
                    <a:pt x="572" y="111"/>
                  </a:lnTo>
                  <a:lnTo>
                    <a:pt x="573" y="109"/>
                  </a:lnTo>
                  <a:lnTo>
                    <a:pt x="573" y="107"/>
                  </a:lnTo>
                  <a:lnTo>
                    <a:pt x="573" y="105"/>
                  </a:lnTo>
                  <a:lnTo>
                    <a:pt x="574" y="104"/>
                  </a:lnTo>
                  <a:lnTo>
                    <a:pt x="573" y="102"/>
                  </a:lnTo>
                  <a:lnTo>
                    <a:pt x="573" y="100"/>
                  </a:lnTo>
                  <a:lnTo>
                    <a:pt x="572" y="99"/>
                  </a:lnTo>
                  <a:lnTo>
                    <a:pt x="572" y="97"/>
                  </a:lnTo>
                  <a:lnTo>
                    <a:pt x="572" y="98"/>
                  </a:lnTo>
                  <a:lnTo>
                    <a:pt x="573" y="98"/>
                  </a:lnTo>
                  <a:lnTo>
                    <a:pt x="574" y="97"/>
                  </a:lnTo>
                  <a:lnTo>
                    <a:pt x="575" y="96"/>
                  </a:lnTo>
                  <a:lnTo>
                    <a:pt x="577" y="95"/>
                  </a:lnTo>
                  <a:lnTo>
                    <a:pt x="577" y="88"/>
                  </a:lnTo>
                  <a:lnTo>
                    <a:pt x="578" y="88"/>
                  </a:lnTo>
                  <a:lnTo>
                    <a:pt x="580" y="87"/>
                  </a:lnTo>
                  <a:lnTo>
                    <a:pt x="581" y="87"/>
                  </a:lnTo>
                  <a:lnTo>
                    <a:pt x="583" y="87"/>
                  </a:lnTo>
                  <a:lnTo>
                    <a:pt x="585" y="87"/>
                  </a:lnTo>
                  <a:lnTo>
                    <a:pt x="586" y="87"/>
                  </a:lnTo>
                  <a:lnTo>
                    <a:pt x="588" y="87"/>
                  </a:lnTo>
                  <a:lnTo>
                    <a:pt x="591" y="87"/>
                  </a:lnTo>
                  <a:lnTo>
                    <a:pt x="593" y="87"/>
                  </a:lnTo>
                  <a:lnTo>
                    <a:pt x="595" y="87"/>
                  </a:lnTo>
                  <a:lnTo>
                    <a:pt x="596" y="87"/>
                  </a:lnTo>
                  <a:lnTo>
                    <a:pt x="598" y="86"/>
                  </a:lnTo>
                  <a:lnTo>
                    <a:pt x="599" y="86"/>
                  </a:lnTo>
                  <a:lnTo>
                    <a:pt x="601" y="85"/>
                  </a:lnTo>
                  <a:lnTo>
                    <a:pt x="603" y="83"/>
                  </a:lnTo>
                  <a:lnTo>
                    <a:pt x="604" y="80"/>
                  </a:lnTo>
                  <a:lnTo>
                    <a:pt x="606" y="79"/>
                  </a:lnTo>
                  <a:lnTo>
                    <a:pt x="607" y="79"/>
                  </a:lnTo>
                  <a:lnTo>
                    <a:pt x="609" y="79"/>
                  </a:lnTo>
                  <a:lnTo>
                    <a:pt x="610" y="79"/>
                  </a:lnTo>
                  <a:lnTo>
                    <a:pt x="612" y="79"/>
                  </a:lnTo>
                  <a:lnTo>
                    <a:pt x="613" y="79"/>
                  </a:lnTo>
                  <a:lnTo>
                    <a:pt x="615" y="78"/>
                  </a:lnTo>
                  <a:lnTo>
                    <a:pt x="616" y="78"/>
                  </a:lnTo>
                  <a:lnTo>
                    <a:pt x="618" y="78"/>
                  </a:lnTo>
                  <a:lnTo>
                    <a:pt x="620" y="78"/>
                  </a:lnTo>
                  <a:lnTo>
                    <a:pt x="621" y="78"/>
                  </a:lnTo>
                  <a:lnTo>
                    <a:pt x="622" y="78"/>
                  </a:lnTo>
                  <a:lnTo>
                    <a:pt x="624" y="78"/>
                  </a:lnTo>
                  <a:lnTo>
                    <a:pt x="626" y="78"/>
                  </a:lnTo>
                  <a:lnTo>
                    <a:pt x="628" y="76"/>
                  </a:lnTo>
                  <a:lnTo>
                    <a:pt x="626" y="75"/>
                  </a:lnTo>
                  <a:lnTo>
                    <a:pt x="624" y="73"/>
                  </a:lnTo>
                  <a:lnTo>
                    <a:pt x="622" y="71"/>
                  </a:lnTo>
                  <a:lnTo>
                    <a:pt x="621" y="70"/>
                  </a:lnTo>
                  <a:lnTo>
                    <a:pt x="620" y="69"/>
                  </a:lnTo>
                  <a:lnTo>
                    <a:pt x="618" y="67"/>
                  </a:lnTo>
                  <a:lnTo>
                    <a:pt x="616" y="67"/>
                  </a:lnTo>
                  <a:lnTo>
                    <a:pt x="614" y="65"/>
                  </a:lnTo>
                  <a:lnTo>
                    <a:pt x="611" y="65"/>
                  </a:lnTo>
                  <a:lnTo>
                    <a:pt x="609" y="65"/>
                  </a:lnTo>
                  <a:lnTo>
                    <a:pt x="608" y="66"/>
                  </a:lnTo>
                  <a:lnTo>
                    <a:pt x="606" y="66"/>
                  </a:lnTo>
                  <a:lnTo>
                    <a:pt x="604" y="67"/>
                  </a:lnTo>
                  <a:lnTo>
                    <a:pt x="603" y="69"/>
                  </a:lnTo>
                  <a:lnTo>
                    <a:pt x="601" y="70"/>
                  </a:lnTo>
                  <a:lnTo>
                    <a:pt x="600" y="71"/>
                  </a:lnTo>
                  <a:lnTo>
                    <a:pt x="593" y="71"/>
                  </a:lnTo>
                  <a:lnTo>
                    <a:pt x="593" y="70"/>
                  </a:lnTo>
                  <a:lnTo>
                    <a:pt x="593" y="68"/>
                  </a:lnTo>
                  <a:lnTo>
                    <a:pt x="593" y="66"/>
                  </a:lnTo>
                  <a:lnTo>
                    <a:pt x="595" y="63"/>
                  </a:lnTo>
                  <a:lnTo>
                    <a:pt x="595" y="62"/>
                  </a:lnTo>
                  <a:lnTo>
                    <a:pt x="597" y="61"/>
                  </a:lnTo>
                  <a:lnTo>
                    <a:pt x="599" y="59"/>
                  </a:lnTo>
                  <a:lnTo>
                    <a:pt x="600" y="57"/>
                  </a:lnTo>
                  <a:lnTo>
                    <a:pt x="601" y="57"/>
                  </a:lnTo>
                  <a:lnTo>
                    <a:pt x="603" y="55"/>
                  </a:lnTo>
                  <a:lnTo>
                    <a:pt x="605" y="55"/>
                  </a:lnTo>
                  <a:lnTo>
                    <a:pt x="607" y="53"/>
                  </a:lnTo>
                  <a:lnTo>
                    <a:pt x="609" y="53"/>
                  </a:lnTo>
                  <a:lnTo>
                    <a:pt x="611" y="51"/>
                  </a:lnTo>
                  <a:lnTo>
                    <a:pt x="613" y="51"/>
                  </a:lnTo>
                  <a:lnTo>
                    <a:pt x="616" y="50"/>
                  </a:lnTo>
                  <a:lnTo>
                    <a:pt x="621" y="54"/>
                  </a:lnTo>
                  <a:lnTo>
                    <a:pt x="622" y="53"/>
                  </a:lnTo>
                  <a:lnTo>
                    <a:pt x="622" y="51"/>
                  </a:lnTo>
                  <a:lnTo>
                    <a:pt x="624" y="50"/>
                  </a:lnTo>
                  <a:lnTo>
                    <a:pt x="624" y="49"/>
                  </a:lnTo>
                  <a:lnTo>
                    <a:pt x="625" y="47"/>
                  </a:lnTo>
                  <a:lnTo>
                    <a:pt x="625" y="46"/>
                  </a:lnTo>
                  <a:lnTo>
                    <a:pt x="626" y="44"/>
                  </a:lnTo>
                  <a:lnTo>
                    <a:pt x="628" y="42"/>
                  </a:lnTo>
                  <a:lnTo>
                    <a:pt x="630" y="40"/>
                  </a:lnTo>
                  <a:lnTo>
                    <a:pt x="631" y="40"/>
                  </a:lnTo>
                  <a:lnTo>
                    <a:pt x="633" y="39"/>
                  </a:lnTo>
                  <a:lnTo>
                    <a:pt x="634" y="39"/>
                  </a:lnTo>
                  <a:lnTo>
                    <a:pt x="637" y="39"/>
                  </a:lnTo>
                  <a:lnTo>
                    <a:pt x="637" y="42"/>
                  </a:lnTo>
                  <a:lnTo>
                    <a:pt x="637" y="43"/>
                  </a:lnTo>
                  <a:lnTo>
                    <a:pt x="637" y="45"/>
                  </a:lnTo>
                  <a:lnTo>
                    <a:pt x="638" y="47"/>
                  </a:lnTo>
                  <a:lnTo>
                    <a:pt x="638" y="49"/>
                  </a:lnTo>
                  <a:lnTo>
                    <a:pt x="638" y="51"/>
                  </a:lnTo>
                  <a:lnTo>
                    <a:pt x="638" y="53"/>
                  </a:lnTo>
                  <a:lnTo>
                    <a:pt x="640" y="54"/>
                  </a:lnTo>
                  <a:lnTo>
                    <a:pt x="640" y="57"/>
                  </a:lnTo>
                  <a:lnTo>
                    <a:pt x="640" y="58"/>
                  </a:lnTo>
                  <a:lnTo>
                    <a:pt x="640" y="60"/>
                  </a:lnTo>
                  <a:lnTo>
                    <a:pt x="642" y="62"/>
                  </a:lnTo>
                  <a:lnTo>
                    <a:pt x="643" y="63"/>
                  </a:lnTo>
                  <a:lnTo>
                    <a:pt x="645" y="65"/>
                  </a:lnTo>
                  <a:lnTo>
                    <a:pt x="646" y="67"/>
                  </a:lnTo>
                  <a:lnTo>
                    <a:pt x="649" y="67"/>
                  </a:lnTo>
                  <a:lnTo>
                    <a:pt x="658" y="56"/>
                  </a:lnTo>
                  <a:lnTo>
                    <a:pt x="656" y="54"/>
                  </a:lnTo>
                  <a:lnTo>
                    <a:pt x="654" y="53"/>
                  </a:lnTo>
                  <a:lnTo>
                    <a:pt x="653" y="51"/>
                  </a:lnTo>
                  <a:lnTo>
                    <a:pt x="651" y="49"/>
                  </a:lnTo>
                  <a:lnTo>
                    <a:pt x="649" y="47"/>
                  </a:lnTo>
                  <a:lnTo>
                    <a:pt x="647" y="45"/>
                  </a:lnTo>
                  <a:lnTo>
                    <a:pt x="645" y="43"/>
                  </a:lnTo>
                  <a:lnTo>
                    <a:pt x="644" y="42"/>
                  </a:lnTo>
                  <a:lnTo>
                    <a:pt x="642" y="40"/>
                  </a:lnTo>
                  <a:lnTo>
                    <a:pt x="641" y="38"/>
                  </a:lnTo>
                  <a:lnTo>
                    <a:pt x="640" y="37"/>
                  </a:lnTo>
                  <a:lnTo>
                    <a:pt x="640" y="34"/>
                  </a:lnTo>
                  <a:lnTo>
                    <a:pt x="640" y="33"/>
                  </a:lnTo>
                  <a:lnTo>
                    <a:pt x="641" y="30"/>
                  </a:lnTo>
                  <a:lnTo>
                    <a:pt x="642" y="27"/>
                  </a:lnTo>
                  <a:lnTo>
                    <a:pt x="646" y="24"/>
                  </a:lnTo>
                  <a:lnTo>
                    <a:pt x="646" y="23"/>
                  </a:lnTo>
                  <a:lnTo>
                    <a:pt x="648" y="22"/>
                  </a:lnTo>
                  <a:lnTo>
                    <a:pt x="649" y="20"/>
                  </a:lnTo>
                  <a:lnTo>
                    <a:pt x="651" y="19"/>
                  </a:lnTo>
                  <a:lnTo>
                    <a:pt x="653" y="19"/>
                  </a:lnTo>
                  <a:lnTo>
                    <a:pt x="654" y="18"/>
                  </a:lnTo>
                  <a:lnTo>
                    <a:pt x="656" y="18"/>
                  </a:lnTo>
                  <a:lnTo>
                    <a:pt x="658" y="17"/>
                  </a:lnTo>
                  <a:lnTo>
                    <a:pt x="660" y="17"/>
                  </a:lnTo>
                  <a:lnTo>
                    <a:pt x="661" y="17"/>
                  </a:lnTo>
                  <a:lnTo>
                    <a:pt x="663" y="17"/>
                  </a:lnTo>
                  <a:lnTo>
                    <a:pt x="666" y="16"/>
                  </a:lnTo>
                  <a:lnTo>
                    <a:pt x="667" y="16"/>
                  </a:lnTo>
                  <a:lnTo>
                    <a:pt x="669" y="16"/>
                  </a:lnTo>
                  <a:lnTo>
                    <a:pt x="671" y="16"/>
                  </a:lnTo>
                  <a:lnTo>
                    <a:pt x="674" y="15"/>
                  </a:lnTo>
                  <a:lnTo>
                    <a:pt x="674" y="17"/>
                  </a:lnTo>
                  <a:lnTo>
                    <a:pt x="674" y="19"/>
                  </a:lnTo>
                  <a:lnTo>
                    <a:pt x="674" y="20"/>
                  </a:lnTo>
                  <a:lnTo>
                    <a:pt x="674" y="22"/>
                  </a:lnTo>
                  <a:lnTo>
                    <a:pt x="674" y="23"/>
                  </a:lnTo>
                  <a:lnTo>
                    <a:pt x="674" y="24"/>
                  </a:lnTo>
                  <a:lnTo>
                    <a:pt x="674" y="26"/>
                  </a:lnTo>
                  <a:lnTo>
                    <a:pt x="675" y="26"/>
                  </a:lnTo>
                  <a:lnTo>
                    <a:pt x="676" y="26"/>
                  </a:lnTo>
                  <a:lnTo>
                    <a:pt x="677" y="25"/>
                  </a:lnTo>
                  <a:lnTo>
                    <a:pt x="677" y="24"/>
                  </a:lnTo>
                  <a:lnTo>
                    <a:pt x="678" y="22"/>
                  </a:lnTo>
                  <a:lnTo>
                    <a:pt x="678" y="20"/>
                  </a:lnTo>
                  <a:lnTo>
                    <a:pt x="678" y="18"/>
                  </a:lnTo>
                  <a:lnTo>
                    <a:pt x="678" y="17"/>
                  </a:lnTo>
                  <a:lnTo>
                    <a:pt x="678" y="15"/>
                  </a:lnTo>
                  <a:lnTo>
                    <a:pt x="678" y="14"/>
                  </a:lnTo>
                  <a:lnTo>
                    <a:pt x="679" y="12"/>
                  </a:lnTo>
                  <a:lnTo>
                    <a:pt x="681" y="11"/>
                  </a:lnTo>
                  <a:lnTo>
                    <a:pt x="683" y="11"/>
                  </a:lnTo>
                  <a:lnTo>
                    <a:pt x="685" y="11"/>
                  </a:lnTo>
                  <a:lnTo>
                    <a:pt x="685" y="13"/>
                  </a:lnTo>
                  <a:lnTo>
                    <a:pt x="687" y="13"/>
                  </a:lnTo>
                  <a:lnTo>
                    <a:pt x="687" y="15"/>
                  </a:lnTo>
                  <a:lnTo>
                    <a:pt x="689" y="15"/>
                  </a:lnTo>
                  <a:lnTo>
                    <a:pt x="689" y="17"/>
                  </a:lnTo>
                  <a:lnTo>
                    <a:pt x="689" y="19"/>
                  </a:lnTo>
                  <a:lnTo>
                    <a:pt x="691" y="19"/>
                  </a:lnTo>
                  <a:lnTo>
                    <a:pt x="691" y="20"/>
                  </a:lnTo>
                  <a:lnTo>
                    <a:pt x="691" y="22"/>
                  </a:lnTo>
                  <a:lnTo>
                    <a:pt x="691" y="23"/>
                  </a:lnTo>
                  <a:lnTo>
                    <a:pt x="693" y="23"/>
                  </a:lnTo>
                  <a:lnTo>
                    <a:pt x="693" y="25"/>
                  </a:lnTo>
                  <a:lnTo>
                    <a:pt x="694" y="25"/>
                  </a:lnTo>
                  <a:lnTo>
                    <a:pt x="695" y="26"/>
                  </a:lnTo>
                  <a:lnTo>
                    <a:pt x="697" y="26"/>
                  </a:lnTo>
                  <a:lnTo>
                    <a:pt x="698" y="24"/>
                  </a:lnTo>
                  <a:lnTo>
                    <a:pt x="698" y="22"/>
                  </a:lnTo>
                  <a:lnTo>
                    <a:pt x="697" y="22"/>
                  </a:lnTo>
                  <a:lnTo>
                    <a:pt x="697" y="20"/>
                  </a:lnTo>
                  <a:lnTo>
                    <a:pt x="697" y="19"/>
                  </a:lnTo>
                  <a:lnTo>
                    <a:pt x="697" y="17"/>
                  </a:lnTo>
                  <a:lnTo>
                    <a:pt x="695" y="17"/>
                  </a:lnTo>
                  <a:lnTo>
                    <a:pt x="695" y="15"/>
                  </a:lnTo>
                  <a:lnTo>
                    <a:pt x="694" y="14"/>
                  </a:lnTo>
                  <a:lnTo>
                    <a:pt x="694" y="13"/>
                  </a:lnTo>
                  <a:lnTo>
                    <a:pt x="693" y="11"/>
                  </a:lnTo>
                  <a:lnTo>
                    <a:pt x="693" y="10"/>
                  </a:lnTo>
                  <a:lnTo>
                    <a:pt x="693" y="8"/>
                  </a:lnTo>
                  <a:lnTo>
                    <a:pt x="694" y="6"/>
                  </a:lnTo>
                  <a:lnTo>
                    <a:pt x="695" y="6"/>
                  </a:lnTo>
                  <a:lnTo>
                    <a:pt x="697" y="6"/>
                  </a:lnTo>
                  <a:lnTo>
                    <a:pt x="698" y="6"/>
                  </a:lnTo>
                  <a:lnTo>
                    <a:pt x="700" y="5"/>
                  </a:lnTo>
                  <a:lnTo>
                    <a:pt x="702" y="5"/>
                  </a:lnTo>
                  <a:lnTo>
                    <a:pt x="703" y="3"/>
                  </a:lnTo>
                  <a:lnTo>
                    <a:pt x="705" y="3"/>
                  </a:lnTo>
                  <a:lnTo>
                    <a:pt x="707" y="2"/>
                  </a:lnTo>
                  <a:lnTo>
                    <a:pt x="709" y="2"/>
                  </a:lnTo>
                  <a:lnTo>
                    <a:pt x="710" y="2"/>
                  </a:lnTo>
                  <a:lnTo>
                    <a:pt x="712" y="2"/>
                  </a:lnTo>
                  <a:lnTo>
                    <a:pt x="714" y="1"/>
                  </a:lnTo>
                  <a:lnTo>
                    <a:pt x="715" y="1"/>
                  </a:lnTo>
                  <a:lnTo>
                    <a:pt x="717" y="1"/>
                  </a:lnTo>
                  <a:lnTo>
                    <a:pt x="719" y="1"/>
                  </a:lnTo>
                  <a:lnTo>
                    <a:pt x="722" y="0"/>
                  </a:lnTo>
                  <a:lnTo>
                    <a:pt x="729" y="2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29">
              <a:extLst>
                <a:ext uri="{FF2B5EF4-FFF2-40B4-BE49-F238E27FC236}">
                  <a16:creationId xmlns:a16="http://schemas.microsoft.com/office/drawing/2014/main" id="{4EC0A0BC-B0D0-87A8-CDB8-E72C4A6D8825}"/>
                </a:ext>
              </a:extLst>
            </p:cNvPr>
            <p:cNvSpPr>
              <a:spLocks/>
            </p:cNvSpPr>
            <p:nvPr/>
          </p:nvSpPr>
          <p:spPr bwMode="auto">
            <a:xfrm>
              <a:off x="5505" y="3279"/>
              <a:ext cx="18" cy="18"/>
            </a:xfrm>
            <a:custGeom>
              <a:avLst/>
              <a:gdLst>
                <a:gd name="T0" fmla="*/ 17 w 18"/>
                <a:gd name="T1" fmla="*/ 0 h 18"/>
                <a:gd name="T2" fmla="*/ 16 w 18"/>
                <a:gd name="T3" fmla="*/ 2 h 18"/>
                <a:gd name="T4" fmla="*/ 16 w 18"/>
                <a:gd name="T5" fmla="*/ 4 h 18"/>
                <a:gd name="T6" fmla="*/ 16 w 18"/>
                <a:gd name="T7" fmla="*/ 5 h 18"/>
                <a:gd name="T8" fmla="*/ 16 w 18"/>
                <a:gd name="T9" fmla="*/ 6 h 18"/>
                <a:gd name="T10" fmla="*/ 16 w 18"/>
                <a:gd name="T11" fmla="*/ 8 h 18"/>
                <a:gd name="T12" fmla="*/ 16 w 18"/>
                <a:gd name="T13" fmla="*/ 9 h 18"/>
                <a:gd name="T14" fmla="*/ 16 w 18"/>
                <a:gd name="T15" fmla="*/ 11 h 18"/>
                <a:gd name="T16" fmla="*/ 16 w 18"/>
                <a:gd name="T17" fmla="*/ 11 h 18"/>
                <a:gd name="T18" fmla="*/ 14 w 18"/>
                <a:gd name="T19" fmla="*/ 13 h 18"/>
                <a:gd name="T20" fmla="*/ 14 w 18"/>
                <a:gd name="T21" fmla="*/ 14 h 18"/>
                <a:gd name="T22" fmla="*/ 13 w 18"/>
                <a:gd name="T23" fmla="*/ 16 h 18"/>
                <a:gd name="T24" fmla="*/ 13 w 18"/>
                <a:gd name="T25" fmla="*/ 16 h 18"/>
                <a:gd name="T26" fmla="*/ 11 w 18"/>
                <a:gd name="T27" fmla="*/ 17 h 18"/>
                <a:gd name="T28" fmla="*/ 10 w 18"/>
                <a:gd name="T29" fmla="*/ 17 h 18"/>
                <a:gd name="T30" fmla="*/ 9 w 18"/>
                <a:gd name="T31" fmla="*/ 17 h 18"/>
                <a:gd name="T32" fmla="*/ 8 w 18"/>
                <a:gd name="T33" fmla="*/ 17 h 18"/>
                <a:gd name="T34" fmla="*/ 1 w 18"/>
                <a:gd name="T35" fmla="*/ 17 h 18"/>
                <a:gd name="T36" fmla="*/ 0 w 18"/>
                <a:gd name="T37" fmla="*/ 16 h 18"/>
                <a:gd name="T38" fmla="*/ 0 w 18"/>
                <a:gd name="T39" fmla="*/ 14 h 18"/>
                <a:gd name="T40" fmla="*/ 0 w 18"/>
                <a:gd name="T41" fmla="*/ 12 h 18"/>
                <a:gd name="T42" fmla="*/ 0 w 18"/>
                <a:gd name="T43" fmla="*/ 11 h 18"/>
                <a:gd name="T44" fmla="*/ 0 w 18"/>
                <a:gd name="T45" fmla="*/ 9 h 18"/>
                <a:gd name="T46" fmla="*/ 1 w 18"/>
                <a:gd name="T47" fmla="*/ 8 h 18"/>
                <a:gd name="T48" fmla="*/ 1 w 18"/>
                <a:gd name="T49" fmla="*/ 6 h 18"/>
                <a:gd name="T50" fmla="*/ 2 w 18"/>
                <a:gd name="T51" fmla="*/ 4 h 18"/>
                <a:gd name="T52" fmla="*/ 2 w 18"/>
                <a:gd name="T53" fmla="*/ 4 h 18"/>
                <a:gd name="T54" fmla="*/ 4 w 18"/>
                <a:gd name="T55" fmla="*/ 3 h 18"/>
                <a:gd name="T56" fmla="*/ 6 w 18"/>
                <a:gd name="T57" fmla="*/ 2 h 18"/>
                <a:gd name="T58" fmla="*/ 8 w 18"/>
                <a:gd name="T59" fmla="*/ 0 h 18"/>
                <a:gd name="T60" fmla="*/ 9 w 18"/>
                <a:gd name="T61" fmla="*/ 0 h 18"/>
                <a:gd name="T62" fmla="*/ 12 w 18"/>
                <a:gd name="T63" fmla="*/ 0 h 18"/>
                <a:gd name="T64" fmla="*/ 14 w 18"/>
                <a:gd name="T65" fmla="*/ 0 h 18"/>
                <a:gd name="T66" fmla="*/ 17 w 18"/>
                <a:gd name="T67" fmla="*/ 0 h 18"/>
                <a:gd name="T68" fmla="*/ 17 w 18"/>
                <a:gd name="T69" fmla="*/ 0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8"/>
                <a:gd name="T107" fmla="*/ 18 w 18"/>
                <a:gd name="T108" fmla="*/ 18 h 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8">
                  <a:moveTo>
                    <a:pt x="17" y="0"/>
                  </a:moveTo>
                  <a:lnTo>
                    <a:pt x="16" y="2"/>
                  </a:lnTo>
                  <a:lnTo>
                    <a:pt x="16" y="4"/>
                  </a:lnTo>
                  <a:lnTo>
                    <a:pt x="16" y="5"/>
                  </a:lnTo>
                  <a:lnTo>
                    <a:pt x="16" y="6"/>
                  </a:lnTo>
                  <a:lnTo>
                    <a:pt x="16" y="8"/>
                  </a:lnTo>
                  <a:lnTo>
                    <a:pt x="16" y="9"/>
                  </a:lnTo>
                  <a:lnTo>
                    <a:pt x="16" y="11"/>
                  </a:lnTo>
                  <a:lnTo>
                    <a:pt x="14" y="13"/>
                  </a:lnTo>
                  <a:lnTo>
                    <a:pt x="14" y="14"/>
                  </a:lnTo>
                  <a:lnTo>
                    <a:pt x="13" y="16"/>
                  </a:lnTo>
                  <a:lnTo>
                    <a:pt x="11" y="17"/>
                  </a:lnTo>
                  <a:lnTo>
                    <a:pt x="10" y="17"/>
                  </a:lnTo>
                  <a:lnTo>
                    <a:pt x="9" y="17"/>
                  </a:lnTo>
                  <a:lnTo>
                    <a:pt x="8" y="17"/>
                  </a:lnTo>
                  <a:lnTo>
                    <a:pt x="1" y="17"/>
                  </a:lnTo>
                  <a:lnTo>
                    <a:pt x="0" y="16"/>
                  </a:lnTo>
                  <a:lnTo>
                    <a:pt x="0" y="14"/>
                  </a:lnTo>
                  <a:lnTo>
                    <a:pt x="0" y="12"/>
                  </a:lnTo>
                  <a:lnTo>
                    <a:pt x="0" y="11"/>
                  </a:lnTo>
                  <a:lnTo>
                    <a:pt x="0" y="9"/>
                  </a:lnTo>
                  <a:lnTo>
                    <a:pt x="1" y="8"/>
                  </a:lnTo>
                  <a:lnTo>
                    <a:pt x="1" y="6"/>
                  </a:lnTo>
                  <a:lnTo>
                    <a:pt x="2" y="4"/>
                  </a:lnTo>
                  <a:lnTo>
                    <a:pt x="4" y="3"/>
                  </a:lnTo>
                  <a:lnTo>
                    <a:pt x="6" y="2"/>
                  </a:lnTo>
                  <a:lnTo>
                    <a:pt x="8" y="0"/>
                  </a:lnTo>
                  <a:lnTo>
                    <a:pt x="9" y="0"/>
                  </a:lnTo>
                  <a:lnTo>
                    <a:pt x="12" y="0"/>
                  </a:lnTo>
                  <a:lnTo>
                    <a:pt x="14" y="0"/>
                  </a:lnTo>
                  <a:lnTo>
                    <a:pt x="17"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30">
              <a:extLst>
                <a:ext uri="{FF2B5EF4-FFF2-40B4-BE49-F238E27FC236}">
                  <a16:creationId xmlns:a16="http://schemas.microsoft.com/office/drawing/2014/main" id="{C7587219-7459-41D2-3001-73FA56E24AC9}"/>
                </a:ext>
              </a:extLst>
            </p:cNvPr>
            <p:cNvSpPr>
              <a:spLocks/>
            </p:cNvSpPr>
            <p:nvPr/>
          </p:nvSpPr>
          <p:spPr bwMode="auto">
            <a:xfrm>
              <a:off x="5411" y="3292"/>
              <a:ext cx="43" cy="39"/>
            </a:xfrm>
            <a:custGeom>
              <a:avLst/>
              <a:gdLst>
                <a:gd name="T0" fmla="*/ 40 w 43"/>
                <a:gd name="T1" fmla="*/ 2 h 39"/>
                <a:gd name="T2" fmla="*/ 40 w 43"/>
                <a:gd name="T3" fmla="*/ 5 h 39"/>
                <a:gd name="T4" fmla="*/ 39 w 43"/>
                <a:gd name="T5" fmla="*/ 8 h 39"/>
                <a:gd name="T6" fmla="*/ 39 w 43"/>
                <a:gd name="T7" fmla="*/ 12 h 39"/>
                <a:gd name="T8" fmla="*/ 37 w 43"/>
                <a:gd name="T9" fmla="*/ 13 h 39"/>
                <a:gd name="T10" fmla="*/ 35 w 43"/>
                <a:gd name="T11" fmla="*/ 17 h 39"/>
                <a:gd name="T12" fmla="*/ 34 w 43"/>
                <a:gd name="T13" fmla="*/ 18 h 39"/>
                <a:gd name="T14" fmla="*/ 32 w 43"/>
                <a:gd name="T15" fmla="*/ 22 h 39"/>
                <a:gd name="T16" fmla="*/ 29 w 43"/>
                <a:gd name="T17" fmla="*/ 22 h 39"/>
                <a:gd name="T18" fmla="*/ 24 w 43"/>
                <a:gd name="T19" fmla="*/ 24 h 39"/>
                <a:gd name="T20" fmla="*/ 21 w 43"/>
                <a:gd name="T21" fmla="*/ 26 h 39"/>
                <a:gd name="T22" fmla="*/ 20 w 43"/>
                <a:gd name="T23" fmla="*/ 28 h 39"/>
                <a:gd name="T24" fmla="*/ 18 w 43"/>
                <a:gd name="T25" fmla="*/ 31 h 39"/>
                <a:gd name="T26" fmla="*/ 16 w 43"/>
                <a:gd name="T27" fmla="*/ 34 h 39"/>
                <a:gd name="T28" fmla="*/ 15 w 43"/>
                <a:gd name="T29" fmla="*/ 37 h 39"/>
                <a:gd name="T30" fmla="*/ 11 w 43"/>
                <a:gd name="T31" fmla="*/ 38 h 39"/>
                <a:gd name="T32" fmla="*/ 2 w 43"/>
                <a:gd name="T33" fmla="*/ 37 h 39"/>
                <a:gd name="T34" fmla="*/ 0 w 43"/>
                <a:gd name="T35" fmla="*/ 33 h 39"/>
                <a:gd name="T36" fmla="*/ 0 w 43"/>
                <a:gd name="T37" fmla="*/ 28 h 39"/>
                <a:gd name="T38" fmla="*/ 2 w 43"/>
                <a:gd name="T39" fmla="*/ 24 h 39"/>
                <a:gd name="T40" fmla="*/ 4 w 43"/>
                <a:gd name="T41" fmla="*/ 19 h 39"/>
                <a:gd name="T42" fmla="*/ 6 w 43"/>
                <a:gd name="T43" fmla="*/ 16 h 39"/>
                <a:gd name="T44" fmla="*/ 10 w 43"/>
                <a:gd name="T45" fmla="*/ 12 h 39"/>
                <a:gd name="T46" fmla="*/ 13 w 43"/>
                <a:gd name="T47" fmla="*/ 9 h 39"/>
                <a:gd name="T48" fmla="*/ 16 w 43"/>
                <a:gd name="T49" fmla="*/ 4 h 39"/>
                <a:gd name="T50" fmla="*/ 20 w 43"/>
                <a:gd name="T51" fmla="*/ 6 h 39"/>
                <a:gd name="T52" fmla="*/ 23 w 43"/>
                <a:gd name="T53" fmla="*/ 5 h 39"/>
                <a:gd name="T54" fmla="*/ 25 w 43"/>
                <a:gd name="T55" fmla="*/ 4 h 39"/>
                <a:gd name="T56" fmla="*/ 28 w 43"/>
                <a:gd name="T57" fmla="*/ 3 h 39"/>
                <a:gd name="T58" fmla="*/ 30 w 43"/>
                <a:gd name="T59" fmla="*/ 2 h 39"/>
                <a:gd name="T60" fmla="*/ 33 w 43"/>
                <a:gd name="T61" fmla="*/ 0 h 39"/>
                <a:gd name="T62" fmla="*/ 36 w 43"/>
                <a:gd name="T63" fmla="*/ 0 h 39"/>
                <a:gd name="T64" fmla="*/ 42 w 43"/>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39"/>
                <a:gd name="T101" fmla="*/ 43 w 43"/>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39">
                  <a:moveTo>
                    <a:pt x="42" y="0"/>
                  </a:moveTo>
                  <a:lnTo>
                    <a:pt x="40" y="2"/>
                  </a:lnTo>
                  <a:lnTo>
                    <a:pt x="40" y="4"/>
                  </a:lnTo>
                  <a:lnTo>
                    <a:pt x="40" y="5"/>
                  </a:lnTo>
                  <a:lnTo>
                    <a:pt x="40" y="7"/>
                  </a:lnTo>
                  <a:lnTo>
                    <a:pt x="39" y="8"/>
                  </a:lnTo>
                  <a:lnTo>
                    <a:pt x="39" y="10"/>
                  </a:lnTo>
                  <a:lnTo>
                    <a:pt x="39" y="12"/>
                  </a:lnTo>
                  <a:lnTo>
                    <a:pt x="37" y="13"/>
                  </a:lnTo>
                  <a:lnTo>
                    <a:pt x="37" y="15"/>
                  </a:lnTo>
                  <a:lnTo>
                    <a:pt x="35" y="17"/>
                  </a:lnTo>
                  <a:lnTo>
                    <a:pt x="34" y="18"/>
                  </a:lnTo>
                  <a:lnTo>
                    <a:pt x="34" y="20"/>
                  </a:lnTo>
                  <a:lnTo>
                    <a:pt x="32" y="22"/>
                  </a:lnTo>
                  <a:lnTo>
                    <a:pt x="29" y="22"/>
                  </a:lnTo>
                  <a:lnTo>
                    <a:pt x="26" y="22"/>
                  </a:lnTo>
                  <a:lnTo>
                    <a:pt x="24" y="24"/>
                  </a:lnTo>
                  <a:lnTo>
                    <a:pt x="23" y="24"/>
                  </a:lnTo>
                  <a:lnTo>
                    <a:pt x="21" y="26"/>
                  </a:lnTo>
                  <a:lnTo>
                    <a:pt x="20" y="27"/>
                  </a:lnTo>
                  <a:lnTo>
                    <a:pt x="20" y="28"/>
                  </a:lnTo>
                  <a:lnTo>
                    <a:pt x="20" y="29"/>
                  </a:lnTo>
                  <a:lnTo>
                    <a:pt x="18" y="31"/>
                  </a:lnTo>
                  <a:lnTo>
                    <a:pt x="18" y="32"/>
                  </a:lnTo>
                  <a:lnTo>
                    <a:pt x="16" y="34"/>
                  </a:lnTo>
                  <a:lnTo>
                    <a:pt x="16" y="35"/>
                  </a:lnTo>
                  <a:lnTo>
                    <a:pt x="15" y="37"/>
                  </a:lnTo>
                  <a:lnTo>
                    <a:pt x="14" y="37"/>
                  </a:lnTo>
                  <a:lnTo>
                    <a:pt x="11" y="38"/>
                  </a:lnTo>
                  <a:lnTo>
                    <a:pt x="9" y="37"/>
                  </a:lnTo>
                  <a:lnTo>
                    <a:pt x="2" y="37"/>
                  </a:lnTo>
                  <a:lnTo>
                    <a:pt x="0" y="35"/>
                  </a:lnTo>
                  <a:lnTo>
                    <a:pt x="0" y="33"/>
                  </a:lnTo>
                  <a:lnTo>
                    <a:pt x="0" y="31"/>
                  </a:lnTo>
                  <a:lnTo>
                    <a:pt x="0" y="28"/>
                  </a:lnTo>
                  <a:lnTo>
                    <a:pt x="0" y="26"/>
                  </a:lnTo>
                  <a:lnTo>
                    <a:pt x="2" y="24"/>
                  </a:lnTo>
                  <a:lnTo>
                    <a:pt x="2" y="23"/>
                  </a:lnTo>
                  <a:lnTo>
                    <a:pt x="4" y="19"/>
                  </a:lnTo>
                  <a:lnTo>
                    <a:pt x="4" y="18"/>
                  </a:lnTo>
                  <a:lnTo>
                    <a:pt x="6" y="16"/>
                  </a:lnTo>
                  <a:lnTo>
                    <a:pt x="8" y="14"/>
                  </a:lnTo>
                  <a:lnTo>
                    <a:pt x="10" y="12"/>
                  </a:lnTo>
                  <a:lnTo>
                    <a:pt x="11" y="10"/>
                  </a:lnTo>
                  <a:lnTo>
                    <a:pt x="13" y="9"/>
                  </a:lnTo>
                  <a:lnTo>
                    <a:pt x="15" y="7"/>
                  </a:lnTo>
                  <a:lnTo>
                    <a:pt x="16" y="4"/>
                  </a:lnTo>
                  <a:lnTo>
                    <a:pt x="18" y="6"/>
                  </a:lnTo>
                  <a:lnTo>
                    <a:pt x="20" y="6"/>
                  </a:lnTo>
                  <a:lnTo>
                    <a:pt x="22" y="6"/>
                  </a:lnTo>
                  <a:lnTo>
                    <a:pt x="23" y="5"/>
                  </a:lnTo>
                  <a:lnTo>
                    <a:pt x="25" y="4"/>
                  </a:lnTo>
                  <a:lnTo>
                    <a:pt x="27" y="4"/>
                  </a:lnTo>
                  <a:lnTo>
                    <a:pt x="28" y="3"/>
                  </a:lnTo>
                  <a:lnTo>
                    <a:pt x="30" y="2"/>
                  </a:lnTo>
                  <a:lnTo>
                    <a:pt x="31" y="2"/>
                  </a:lnTo>
                  <a:lnTo>
                    <a:pt x="33" y="0"/>
                  </a:lnTo>
                  <a:lnTo>
                    <a:pt x="35" y="0"/>
                  </a:lnTo>
                  <a:lnTo>
                    <a:pt x="36" y="0"/>
                  </a:lnTo>
                  <a:lnTo>
                    <a:pt x="39" y="0"/>
                  </a:lnTo>
                  <a:lnTo>
                    <a:pt x="42"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31">
              <a:extLst>
                <a:ext uri="{FF2B5EF4-FFF2-40B4-BE49-F238E27FC236}">
                  <a16:creationId xmlns:a16="http://schemas.microsoft.com/office/drawing/2014/main" id="{79CAEA49-415E-375E-B316-74C9DC0E1FE6}"/>
                </a:ext>
              </a:extLst>
            </p:cNvPr>
            <p:cNvSpPr>
              <a:spLocks/>
            </p:cNvSpPr>
            <p:nvPr/>
          </p:nvSpPr>
          <p:spPr bwMode="auto">
            <a:xfrm>
              <a:off x="5369" y="3316"/>
              <a:ext cx="33" cy="33"/>
            </a:xfrm>
            <a:custGeom>
              <a:avLst/>
              <a:gdLst>
                <a:gd name="T0" fmla="*/ 32 w 33"/>
                <a:gd name="T1" fmla="*/ 8 h 33"/>
                <a:gd name="T2" fmla="*/ 32 w 33"/>
                <a:gd name="T3" fmla="*/ 11 h 33"/>
                <a:gd name="T4" fmla="*/ 31 w 33"/>
                <a:gd name="T5" fmla="*/ 14 h 33"/>
                <a:gd name="T6" fmla="*/ 31 w 33"/>
                <a:gd name="T7" fmla="*/ 16 h 33"/>
                <a:gd name="T8" fmla="*/ 29 w 33"/>
                <a:gd name="T9" fmla="*/ 18 h 33"/>
                <a:gd name="T10" fmla="*/ 28 w 33"/>
                <a:gd name="T11" fmla="*/ 20 h 33"/>
                <a:gd name="T12" fmla="*/ 27 w 33"/>
                <a:gd name="T13" fmla="*/ 22 h 33"/>
                <a:gd name="T14" fmla="*/ 25 w 33"/>
                <a:gd name="T15" fmla="*/ 24 h 33"/>
                <a:gd name="T16" fmla="*/ 23 w 33"/>
                <a:gd name="T17" fmla="*/ 26 h 33"/>
                <a:gd name="T18" fmla="*/ 20 w 33"/>
                <a:gd name="T19" fmla="*/ 26 h 33"/>
                <a:gd name="T20" fmla="*/ 16 w 33"/>
                <a:gd name="T21" fmla="*/ 28 h 33"/>
                <a:gd name="T22" fmla="*/ 13 w 33"/>
                <a:gd name="T23" fmla="*/ 28 h 33"/>
                <a:gd name="T24" fmla="*/ 10 w 33"/>
                <a:gd name="T25" fmla="*/ 30 h 33"/>
                <a:gd name="T26" fmla="*/ 7 w 33"/>
                <a:gd name="T27" fmla="*/ 31 h 33"/>
                <a:gd name="T28" fmla="*/ 4 w 33"/>
                <a:gd name="T29" fmla="*/ 32 h 33"/>
                <a:gd name="T30" fmla="*/ 0 w 33"/>
                <a:gd name="T31" fmla="*/ 32 h 33"/>
                <a:gd name="T32" fmla="*/ 0 w 33"/>
                <a:gd name="T33" fmla="*/ 32 h 33"/>
                <a:gd name="T34" fmla="*/ 0 w 33"/>
                <a:gd name="T35" fmla="*/ 28 h 33"/>
                <a:gd name="T36" fmla="*/ 2 w 33"/>
                <a:gd name="T37" fmla="*/ 25 h 33"/>
                <a:gd name="T38" fmla="*/ 2 w 33"/>
                <a:gd name="T39" fmla="*/ 22 h 33"/>
                <a:gd name="T40" fmla="*/ 4 w 33"/>
                <a:gd name="T41" fmla="*/ 18 h 33"/>
                <a:gd name="T42" fmla="*/ 4 w 33"/>
                <a:gd name="T43" fmla="*/ 15 h 33"/>
                <a:gd name="T44" fmla="*/ 5 w 33"/>
                <a:gd name="T45" fmla="*/ 11 h 33"/>
                <a:gd name="T46" fmla="*/ 5 w 33"/>
                <a:gd name="T47" fmla="*/ 8 h 33"/>
                <a:gd name="T48" fmla="*/ 9 w 33"/>
                <a:gd name="T49" fmla="*/ 7 h 33"/>
                <a:gd name="T50" fmla="*/ 12 w 33"/>
                <a:gd name="T51" fmla="*/ 7 h 33"/>
                <a:gd name="T52" fmla="*/ 16 w 33"/>
                <a:gd name="T53" fmla="*/ 6 h 33"/>
                <a:gd name="T54" fmla="*/ 19 w 33"/>
                <a:gd name="T55" fmla="*/ 3 h 33"/>
                <a:gd name="T56" fmla="*/ 23 w 33"/>
                <a:gd name="T57" fmla="*/ 2 h 33"/>
                <a:gd name="T58" fmla="*/ 26 w 33"/>
                <a:gd name="T59" fmla="*/ 1 h 33"/>
                <a:gd name="T60" fmla="*/ 28 w 33"/>
                <a:gd name="T61" fmla="*/ 2 h 33"/>
                <a:gd name="T62" fmla="*/ 31 w 33"/>
                <a:gd name="T63" fmla="*/ 4 h 33"/>
                <a:gd name="T64" fmla="*/ 32 w 33"/>
                <a:gd name="T65" fmla="*/ 6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3"/>
                <a:gd name="T101" fmla="*/ 33 w 3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3">
                  <a:moveTo>
                    <a:pt x="32" y="6"/>
                  </a:moveTo>
                  <a:lnTo>
                    <a:pt x="32" y="8"/>
                  </a:lnTo>
                  <a:lnTo>
                    <a:pt x="32" y="10"/>
                  </a:lnTo>
                  <a:lnTo>
                    <a:pt x="32" y="11"/>
                  </a:lnTo>
                  <a:lnTo>
                    <a:pt x="32" y="12"/>
                  </a:lnTo>
                  <a:lnTo>
                    <a:pt x="31" y="14"/>
                  </a:lnTo>
                  <a:lnTo>
                    <a:pt x="31" y="15"/>
                  </a:lnTo>
                  <a:lnTo>
                    <a:pt x="31" y="16"/>
                  </a:lnTo>
                  <a:lnTo>
                    <a:pt x="29" y="18"/>
                  </a:lnTo>
                  <a:lnTo>
                    <a:pt x="29" y="19"/>
                  </a:lnTo>
                  <a:lnTo>
                    <a:pt x="28" y="20"/>
                  </a:lnTo>
                  <a:lnTo>
                    <a:pt x="27" y="22"/>
                  </a:lnTo>
                  <a:lnTo>
                    <a:pt x="25" y="24"/>
                  </a:lnTo>
                  <a:lnTo>
                    <a:pt x="23" y="26"/>
                  </a:lnTo>
                  <a:lnTo>
                    <a:pt x="21" y="26"/>
                  </a:lnTo>
                  <a:lnTo>
                    <a:pt x="20" y="26"/>
                  </a:lnTo>
                  <a:lnTo>
                    <a:pt x="18" y="26"/>
                  </a:lnTo>
                  <a:lnTo>
                    <a:pt x="16" y="28"/>
                  </a:lnTo>
                  <a:lnTo>
                    <a:pt x="15" y="28"/>
                  </a:lnTo>
                  <a:lnTo>
                    <a:pt x="13" y="28"/>
                  </a:lnTo>
                  <a:lnTo>
                    <a:pt x="12" y="28"/>
                  </a:lnTo>
                  <a:lnTo>
                    <a:pt x="10" y="30"/>
                  </a:lnTo>
                  <a:lnTo>
                    <a:pt x="9" y="30"/>
                  </a:lnTo>
                  <a:lnTo>
                    <a:pt x="7" y="31"/>
                  </a:lnTo>
                  <a:lnTo>
                    <a:pt x="5" y="31"/>
                  </a:lnTo>
                  <a:lnTo>
                    <a:pt x="4" y="32"/>
                  </a:lnTo>
                  <a:lnTo>
                    <a:pt x="2" y="32"/>
                  </a:lnTo>
                  <a:lnTo>
                    <a:pt x="0" y="32"/>
                  </a:lnTo>
                  <a:lnTo>
                    <a:pt x="0" y="30"/>
                  </a:lnTo>
                  <a:lnTo>
                    <a:pt x="0" y="28"/>
                  </a:lnTo>
                  <a:lnTo>
                    <a:pt x="2" y="27"/>
                  </a:lnTo>
                  <a:lnTo>
                    <a:pt x="2" y="25"/>
                  </a:lnTo>
                  <a:lnTo>
                    <a:pt x="2" y="23"/>
                  </a:lnTo>
                  <a:lnTo>
                    <a:pt x="2" y="22"/>
                  </a:lnTo>
                  <a:lnTo>
                    <a:pt x="4" y="20"/>
                  </a:lnTo>
                  <a:lnTo>
                    <a:pt x="4" y="18"/>
                  </a:lnTo>
                  <a:lnTo>
                    <a:pt x="4" y="16"/>
                  </a:lnTo>
                  <a:lnTo>
                    <a:pt x="4" y="15"/>
                  </a:lnTo>
                  <a:lnTo>
                    <a:pt x="5" y="13"/>
                  </a:lnTo>
                  <a:lnTo>
                    <a:pt x="5" y="11"/>
                  </a:lnTo>
                  <a:lnTo>
                    <a:pt x="5" y="10"/>
                  </a:lnTo>
                  <a:lnTo>
                    <a:pt x="5" y="8"/>
                  </a:lnTo>
                  <a:lnTo>
                    <a:pt x="7" y="6"/>
                  </a:lnTo>
                  <a:lnTo>
                    <a:pt x="9" y="7"/>
                  </a:lnTo>
                  <a:lnTo>
                    <a:pt x="10" y="7"/>
                  </a:lnTo>
                  <a:lnTo>
                    <a:pt x="12" y="7"/>
                  </a:lnTo>
                  <a:lnTo>
                    <a:pt x="14" y="6"/>
                  </a:lnTo>
                  <a:lnTo>
                    <a:pt x="16" y="6"/>
                  </a:lnTo>
                  <a:lnTo>
                    <a:pt x="18" y="4"/>
                  </a:lnTo>
                  <a:lnTo>
                    <a:pt x="19" y="3"/>
                  </a:lnTo>
                  <a:lnTo>
                    <a:pt x="22" y="2"/>
                  </a:lnTo>
                  <a:lnTo>
                    <a:pt x="23" y="2"/>
                  </a:lnTo>
                  <a:lnTo>
                    <a:pt x="24" y="1"/>
                  </a:lnTo>
                  <a:lnTo>
                    <a:pt x="26" y="1"/>
                  </a:lnTo>
                  <a:lnTo>
                    <a:pt x="28" y="0"/>
                  </a:lnTo>
                  <a:lnTo>
                    <a:pt x="28" y="2"/>
                  </a:lnTo>
                  <a:lnTo>
                    <a:pt x="29" y="2"/>
                  </a:lnTo>
                  <a:lnTo>
                    <a:pt x="31" y="4"/>
                  </a:lnTo>
                  <a:lnTo>
                    <a:pt x="32" y="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32">
              <a:extLst>
                <a:ext uri="{FF2B5EF4-FFF2-40B4-BE49-F238E27FC236}">
                  <a16:creationId xmlns:a16="http://schemas.microsoft.com/office/drawing/2014/main" id="{E598C743-5D1A-9758-4D9D-007B9C44AB94}"/>
                </a:ext>
              </a:extLst>
            </p:cNvPr>
            <p:cNvSpPr>
              <a:spLocks/>
            </p:cNvSpPr>
            <p:nvPr/>
          </p:nvSpPr>
          <p:spPr bwMode="auto">
            <a:xfrm>
              <a:off x="5339" y="3348"/>
              <a:ext cx="15" cy="32"/>
            </a:xfrm>
            <a:custGeom>
              <a:avLst/>
              <a:gdLst>
                <a:gd name="T0" fmla="*/ 13 w 15"/>
                <a:gd name="T1" fmla="*/ 16 h 32"/>
                <a:gd name="T2" fmla="*/ 13 w 15"/>
                <a:gd name="T3" fmla="*/ 16 h 32"/>
                <a:gd name="T4" fmla="*/ 11 w 15"/>
                <a:gd name="T5" fmla="*/ 16 h 32"/>
                <a:gd name="T6" fmla="*/ 11 w 15"/>
                <a:gd name="T7" fmla="*/ 16 h 32"/>
                <a:gd name="T8" fmla="*/ 10 w 15"/>
                <a:gd name="T9" fmla="*/ 17 h 32"/>
                <a:gd name="T10" fmla="*/ 10 w 15"/>
                <a:gd name="T11" fmla="*/ 17 h 32"/>
                <a:gd name="T12" fmla="*/ 10 w 15"/>
                <a:gd name="T13" fmla="*/ 17 h 32"/>
                <a:gd name="T14" fmla="*/ 10 w 15"/>
                <a:gd name="T15" fmla="*/ 17 h 32"/>
                <a:gd name="T16" fmla="*/ 10 w 15"/>
                <a:gd name="T17" fmla="*/ 19 h 32"/>
                <a:gd name="T18" fmla="*/ 10 w 15"/>
                <a:gd name="T19" fmla="*/ 19 h 32"/>
                <a:gd name="T20" fmla="*/ 10 w 15"/>
                <a:gd name="T21" fmla="*/ 20 h 32"/>
                <a:gd name="T22" fmla="*/ 10 w 15"/>
                <a:gd name="T23" fmla="*/ 20 h 32"/>
                <a:gd name="T24" fmla="*/ 12 w 15"/>
                <a:gd name="T25" fmla="*/ 22 h 32"/>
                <a:gd name="T26" fmla="*/ 12 w 15"/>
                <a:gd name="T27" fmla="*/ 22 h 32"/>
                <a:gd name="T28" fmla="*/ 12 w 15"/>
                <a:gd name="T29" fmla="*/ 24 h 32"/>
                <a:gd name="T30" fmla="*/ 12 w 15"/>
                <a:gd name="T31" fmla="*/ 24 h 32"/>
                <a:gd name="T32" fmla="*/ 11 w 15"/>
                <a:gd name="T33" fmla="*/ 25 h 32"/>
                <a:gd name="T34" fmla="*/ 9 w 15"/>
                <a:gd name="T35" fmla="*/ 27 h 32"/>
                <a:gd name="T36" fmla="*/ 7 w 15"/>
                <a:gd name="T37" fmla="*/ 28 h 32"/>
                <a:gd name="T38" fmla="*/ 7 w 15"/>
                <a:gd name="T39" fmla="*/ 29 h 32"/>
                <a:gd name="T40" fmla="*/ 5 w 15"/>
                <a:gd name="T41" fmla="*/ 31 h 32"/>
                <a:gd name="T42" fmla="*/ 3 w 15"/>
                <a:gd name="T43" fmla="*/ 31 h 32"/>
                <a:gd name="T44" fmla="*/ 2 w 15"/>
                <a:gd name="T45" fmla="*/ 31 h 32"/>
                <a:gd name="T46" fmla="*/ 1 w 15"/>
                <a:gd name="T47" fmla="*/ 31 h 32"/>
                <a:gd name="T48" fmla="*/ 0 w 15"/>
                <a:gd name="T49" fmla="*/ 29 h 32"/>
                <a:gd name="T50" fmla="*/ 0 w 15"/>
                <a:gd name="T51" fmla="*/ 25 h 32"/>
                <a:gd name="T52" fmla="*/ 0 w 15"/>
                <a:gd name="T53" fmla="*/ 21 h 32"/>
                <a:gd name="T54" fmla="*/ 1 w 15"/>
                <a:gd name="T55" fmla="*/ 18 h 32"/>
                <a:gd name="T56" fmla="*/ 2 w 15"/>
                <a:gd name="T57" fmla="*/ 14 h 32"/>
                <a:gd name="T58" fmla="*/ 3 w 15"/>
                <a:gd name="T59" fmla="*/ 10 h 32"/>
                <a:gd name="T60" fmla="*/ 5 w 15"/>
                <a:gd name="T61" fmla="*/ 7 h 32"/>
                <a:gd name="T62" fmla="*/ 6 w 15"/>
                <a:gd name="T63" fmla="*/ 3 h 32"/>
                <a:gd name="T64" fmla="*/ 14 w 15"/>
                <a:gd name="T65" fmla="*/ 0 h 32"/>
                <a:gd name="T66" fmla="*/ 14 w 15"/>
                <a:gd name="T67" fmla="*/ 15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32"/>
                <a:gd name="T104" fmla="*/ 15 w 15"/>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32">
                  <a:moveTo>
                    <a:pt x="14" y="15"/>
                  </a:moveTo>
                  <a:lnTo>
                    <a:pt x="13" y="16"/>
                  </a:lnTo>
                  <a:lnTo>
                    <a:pt x="11" y="16"/>
                  </a:lnTo>
                  <a:lnTo>
                    <a:pt x="10" y="17"/>
                  </a:lnTo>
                  <a:lnTo>
                    <a:pt x="10" y="19"/>
                  </a:lnTo>
                  <a:lnTo>
                    <a:pt x="10" y="20"/>
                  </a:lnTo>
                  <a:lnTo>
                    <a:pt x="12" y="20"/>
                  </a:lnTo>
                  <a:lnTo>
                    <a:pt x="12" y="22"/>
                  </a:lnTo>
                  <a:lnTo>
                    <a:pt x="12" y="24"/>
                  </a:lnTo>
                  <a:lnTo>
                    <a:pt x="13" y="24"/>
                  </a:lnTo>
                  <a:lnTo>
                    <a:pt x="11" y="25"/>
                  </a:lnTo>
                  <a:lnTo>
                    <a:pt x="9" y="27"/>
                  </a:lnTo>
                  <a:lnTo>
                    <a:pt x="7" y="28"/>
                  </a:lnTo>
                  <a:lnTo>
                    <a:pt x="7" y="29"/>
                  </a:lnTo>
                  <a:lnTo>
                    <a:pt x="5" y="31"/>
                  </a:lnTo>
                  <a:lnTo>
                    <a:pt x="3" y="31"/>
                  </a:lnTo>
                  <a:lnTo>
                    <a:pt x="2" y="31"/>
                  </a:lnTo>
                  <a:lnTo>
                    <a:pt x="1" y="31"/>
                  </a:lnTo>
                  <a:lnTo>
                    <a:pt x="0" y="29"/>
                  </a:lnTo>
                  <a:lnTo>
                    <a:pt x="0" y="27"/>
                  </a:lnTo>
                  <a:lnTo>
                    <a:pt x="0" y="25"/>
                  </a:lnTo>
                  <a:lnTo>
                    <a:pt x="0" y="23"/>
                  </a:lnTo>
                  <a:lnTo>
                    <a:pt x="0" y="21"/>
                  </a:lnTo>
                  <a:lnTo>
                    <a:pt x="1" y="19"/>
                  </a:lnTo>
                  <a:lnTo>
                    <a:pt x="1" y="18"/>
                  </a:lnTo>
                  <a:lnTo>
                    <a:pt x="2" y="15"/>
                  </a:lnTo>
                  <a:lnTo>
                    <a:pt x="2" y="14"/>
                  </a:lnTo>
                  <a:lnTo>
                    <a:pt x="3" y="12"/>
                  </a:lnTo>
                  <a:lnTo>
                    <a:pt x="3" y="10"/>
                  </a:lnTo>
                  <a:lnTo>
                    <a:pt x="5" y="8"/>
                  </a:lnTo>
                  <a:lnTo>
                    <a:pt x="5" y="7"/>
                  </a:lnTo>
                  <a:lnTo>
                    <a:pt x="6" y="5"/>
                  </a:lnTo>
                  <a:lnTo>
                    <a:pt x="6" y="3"/>
                  </a:lnTo>
                  <a:lnTo>
                    <a:pt x="8" y="0"/>
                  </a:lnTo>
                  <a:lnTo>
                    <a:pt x="14" y="0"/>
                  </a:lnTo>
                  <a:lnTo>
                    <a:pt x="14" y="15"/>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33">
              <a:extLst>
                <a:ext uri="{FF2B5EF4-FFF2-40B4-BE49-F238E27FC236}">
                  <a16:creationId xmlns:a16="http://schemas.microsoft.com/office/drawing/2014/main" id="{A6CCA445-E89B-1319-B8F8-FDD7624E5114}"/>
                </a:ext>
              </a:extLst>
            </p:cNvPr>
            <p:cNvSpPr>
              <a:spLocks/>
            </p:cNvSpPr>
            <p:nvPr/>
          </p:nvSpPr>
          <p:spPr bwMode="auto">
            <a:xfrm>
              <a:off x="5357" y="3348"/>
              <a:ext cx="9" cy="8"/>
            </a:xfrm>
            <a:custGeom>
              <a:avLst/>
              <a:gdLst>
                <a:gd name="T0" fmla="*/ 8 w 9"/>
                <a:gd name="T1" fmla="*/ 7 h 8"/>
                <a:gd name="T2" fmla="*/ 0 w 9"/>
                <a:gd name="T3" fmla="*/ 7 h 8"/>
                <a:gd name="T4" fmla="*/ 0 w 9"/>
                <a:gd name="T5" fmla="*/ 0 h 8"/>
                <a:gd name="T6" fmla="*/ 8 w 9"/>
                <a:gd name="T7" fmla="*/ 0 h 8"/>
                <a:gd name="T8" fmla="*/ 8 w 9"/>
                <a:gd name="T9" fmla="*/ 7 h 8"/>
                <a:gd name="T10" fmla="*/ 8 w 9"/>
                <a:gd name="T11" fmla="*/ 7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8" y="7"/>
                  </a:moveTo>
                  <a:lnTo>
                    <a:pt x="0" y="7"/>
                  </a:lnTo>
                  <a:lnTo>
                    <a:pt x="0" y="0"/>
                  </a:lnTo>
                  <a:lnTo>
                    <a:pt x="8" y="0"/>
                  </a:lnTo>
                  <a:lnTo>
                    <a:pt x="8"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34">
              <a:extLst>
                <a:ext uri="{FF2B5EF4-FFF2-40B4-BE49-F238E27FC236}">
                  <a16:creationId xmlns:a16="http://schemas.microsoft.com/office/drawing/2014/main" id="{FB0AEB36-63BE-448C-43A4-622F8A249AC5}"/>
                </a:ext>
              </a:extLst>
            </p:cNvPr>
            <p:cNvSpPr>
              <a:spLocks/>
            </p:cNvSpPr>
            <p:nvPr/>
          </p:nvSpPr>
          <p:spPr bwMode="auto">
            <a:xfrm>
              <a:off x="5420" y="3447"/>
              <a:ext cx="3" cy="1"/>
            </a:xfrm>
            <a:custGeom>
              <a:avLst/>
              <a:gdLst>
                <a:gd name="T0" fmla="*/ 0 w 3"/>
                <a:gd name="T1" fmla="*/ 0 h 1"/>
                <a:gd name="T2" fmla="*/ 2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35">
              <a:extLst>
                <a:ext uri="{FF2B5EF4-FFF2-40B4-BE49-F238E27FC236}">
                  <a16:creationId xmlns:a16="http://schemas.microsoft.com/office/drawing/2014/main" id="{9BD26DC4-FFFC-4AA2-4B1A-D0A857F05B59}"/>
                </a:ext>
              </a:extLst>
            </p:cNvPr>
            <p:cNvSpPr>
              <a:spLocks/>
            </p:cNvSpPr>
            <p:nvPr/>
          </p:nvSpPr>
          <p:spPr bwMode="auto">
            <a:xfrm>
              <a:off x="5374" y="3578"/>
              <a:ext cx="35" cy="16"/>
            </a:xfrm>
            <a:custGeom>
              <a:avLst/>
              <a:gdLst>
                <a:gd name="T0" fmla="*/ 34 w 35"/>
                <a:gd name="T1" fmla="*/ 0 h 16"/>
                <a:gd name="T2" fmla="*/ 33 w 35"/>
                <a:gd name="T3" fmla="*/ 2 h 16"/>
                <a:gd name="T4" fmla="*/ 33 w 35"/>
                <a:gd name="T5" fmla="*/ 4 h 16"/>
                <a:gd name="T6" fmla="*/ 31 w 35"/>
                <a:gd name="T7" fmla="*/ 6 h 16"/>
                <a:gd name="T8" fmla="*/ 31 w 35"/>
                <a:gd name="T9" fmla="*/ 6 h 16"/>
                <a:gd name="T10" fmla="*/ 29 w 35"/>
                <a:gd name="T11" fmla="*/ 7 h 16"/>
                <a:gd name="T12" fmla="*/ 28 w 35"/>
                <a:gd name="T13" fmla="*/ 7 h 16"/>
                <a:gd name="T14" fmla="*/ 27 w 35"/>
                <a:gd name="T15" fmla="*/ 9 h 16"/>
                <a:gd name="T16" fmla="*/ 27 w 35"/>
                <a:gd name="T17" fmla="*/ 9 h 16"/>
                <a:gd name="T18" fmla="*/ 25 w 35"/>
                <a:gd name="T19" fmla="*/ 11 h 16"/>
                <a:gd name="T20" fmla="*/ 23 w 35"/>
                <a:gd name="T21" fmla="*/ 11 h 16"/>
                <a:gd name="T22" fmla="*/ 22 w 35"/>
                <a:gd name="T23" fmla="*/ 12 h 16"/>
                <a:gd name="T24" fmla="*/ 22 w 35"/>
                <a:gd name="T25" fmla="*/ 12 h 16"/>
                <a:gd name="T26" fmla="*/ 20 w 35"/>
                <a:gd name="T27" fmla="*/ 14 h 16"/>
                <a:gd name="T28" fmla="*/ 20 w 35"/>
                <a:gd name="T29" fmla="*/ 14 h 16"/>
                <a:gd name="T30" fmla="*/ 20 w 35"/>
                <a:gd name="T31" fmla="*/ 15 h 16"/>
                <a:gd name="T32" fmla="*/ 20 w 35"/>
                <a:gd name="T33" fmla="*/ 15 h 16"/>
                <a:gd name="T34" fmla="*/ 6 w 35"/>
                <a:gd name="T35" fmla="*/ 7 h 16"/>
                <a:gd name="T36" fmla="*/ 0 w 35"/>
                <a:gd name="T37" fmla="*/ 15 h 16"/>
                <a:gd name="T38" fmla="*/ 6 w 35"/>
                <a:gd name="T39" fmla="*/ 7 h 16"/>
                <a:gd name="T40" fmla="*/ 8 w 35"/>
                <a:gd name="T41" fmla="*/ 7 h 16"/>
                <a:gd name="T42" fmla="*/ 9 w 35"/>
                <a:gd name="T43" fmla="*/ 6 h 16"/>
                <a:gd name="T44" fmla="*/ 11 w 35"/>
                <a:gd name="T45" fmla="*/ 6 h 16"/>
                <a:gd name="T46" fmla="*/ 13 w 35"/>
                <a:gd name="T47" fmla="*/ 4 h 16"/>
                <a:gd name="T48" fmla="*/ 14 w 35"/>
                <a:gd name="T49" fmla="*/ 4 h 16"/>
                <a:gd name="T50" fmla="*/ 16 w 35"/>
                <a:gd name="T51" fmla="*/ 4 h 16"/>
                <a:gd name="T52" fmla="*/ 18 w 35"/>
                <a:gd name="T53" fmla="*/ 4 h 16"/>
                <a:gd name="T54" fmla="*/ 19 w 35"/>
                <a:gd name="T55" fmla="*/ 2 h 16"/>
                <a:gd name="T56" fmla="*/ 21 w 35"/>
                <a:gd name="T57" fmla="*/ 2 h 16"/>
                <a:gd name="T58" fmla="*/ 23 w 35"/>
                <a:gd name="T59" fmla="*/ 2 h 16"/>
                <a:gd name="T60" fmla="*/ 24 w 35"/>
                <a:gd name="T61" fmla="*/ 2 h 16"/>
                <a:gd name="T62" fmla="*/ 26 w 35"/>
                <a:gd name="T63" fmla="*/ 2 h 16"/>
                <a:gd name="T64" fmla="*/ 28 w 35"/>
                <a:gd name="T65" fmla="*/ 2 h 16"/>
                <a:gd name="T66" fmla="*/ 29 w 35"/>
                <a:gd name="T67" fmla="*/ 2 h 16"/>
                <a:gd name="T68" fmla="*/ 31 w 35"/>
                <a:gd name="T69" fmla="*/ 2 h 16"/>
                <a:gd name="T70" fmla="*/ 34 w 35"/>
                <a:gd name="T71" fmla="*/ 0 h 16"/>
                <a:gd name="T72" fmla="*/ 34 w 35"/>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
                <a:gd name="T112" fmla="*/ 0 h 16"/>
                <a:gd name="T113" fmla="*/ 35 w 35"/>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 h="16">
                  <a:moveTo>
                    <a:pt x="34" y="0"/>
                  </a:moveTo>
                  <a:lnTo>
                    <a:pt x="33" y="2"/>
                  </a:lnTo>
                  <a:lnTo>
                    <a:pt x="33" y="4"/>
                  </a:lnTo>
                  <a:lnTo>
                    <a:pt x="31" y="6"/>
                  </a:lnTo>
                  <a:lnTo>
                    <a:pt x="29" y="7"/>
                  </a:lnTo>
                  <a:lnTo>
                    <a:pt x="28" y="7"/>
                  </a:lnTo>
                  <a:lnTo>
                    <a:pt x="27" y="9"/>
                  </a:lnTo>
                  <a:lnTo>
                    <a:pt x="25" y="11"/>
                  </a:lnTo>
                  <a:lnTo>
                    <a:pt x="23" y="11"/>
                  </a:lnTo>
                  <a:lnTo>
                    <a:pt x="22" y="12"/>
                  </a:lnTo>
                  <a:lnTo>
                    <a:pt x="20" y="14"/>
                  </a:lnTo>
                  <a:lnTo>
                    <a:pt x="20" y="15"/>
                  </a:lnTo>
                  <a:lnTo>
                    <a:pt x="6" y="7"/>
                  </a:lnTo>
                  <a:lnTo>
                    <a:pt x="0" y="15"/>
                  </a:lnTo>
                  <a:lnTo>
                    <a:pt x="6" y="7"/>
                  </a:lnTo>
                  <a:lnTo>
                    <a:pt x="8" y="7"/>
                  </a:lnTo>
                  <a:lnTo>
                    <a:pt x="9" y="6"/>
                  </a:lnTo>
                  <a:lnTo>
                    <a:pt x="11" y="6"/>
                  </a:lnTo>
                  <a:lnTo>
                    <a:pt x="13" y="4"/>
                  </a:lnTo>
                  <a:lnTo>
                    <a:pt x="14" y="4"/>
                  </a:lnTo>
                  <a:lnTo>
                    <a:pt x="16" y="4"/>
                  </a:lnTo>
                  <a:lnTo>
                    <a:pt x="18" y="4"/>
                  </a:lnTo>
                  <a:lnTo>
                    <a:pt x="19" y="2"/>
                  </a:lnTo>
                  <a:lnTo>
                    <a:pt x="21" y="2"/>
                  </a:lnTo>
                  <a:lnTo>
                    <a:pt x="23" y="2"/>
                  </a:lnTo>
                  <a:lnTo>
                    <a:pt x="24" y="2"/>
                  </a:lnTo>
                  <a:lnTo>
                    <a:pt x="26" y="2"/>
                  </a:lnTo>
                  <a:lnTo>
                    <a:pt x="28" y="2"/>
                  </a:lnTo>
                  <a:lnTo>
                    <a:pt x="29" y="2"/>
                  </a:lnTo>
                  <a:lnTo>
                    <a:pt x="31" y="2"/>
                  </a:lnTo>
                  <a:lnTo>
                    <a:pt x="3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36">
              <a:extLst>
                <a:ext uri="{FF2B5EF4-FFF2-40B4-BE49-F238E27FC236}">
                  <a16:creationId xmlns:a16="http://schemas.microsoft.com/office/drawing/2014/main" id="{3F85EDC0-5158-E33B-B72B-AD8CB1C314A1}"/>
                </a:ext>
              </a:extLst>
            </p:cNvPr>
            <p:cNvSpPr>
              <a:spLocks/>
            </p:cNvSpPr>
            <p:nvPr/>
          </p:nvSpPr>
          <p:spPr bwMode="auto">
            <a:xfrm>
              <a:off x="5374" y="3583"/>
              <a:ext cx="5" cy="3"/>
            </a:xfrm>
            <a:custGeom>
              <a:avLst/>
              <a:gdLst>
                <a:gd name="T0" fmla="*/ 4 w 5"/>
                <a:gd name="T1" fmla="*/ 0 h 3"/>
                <a:gd name="T2" fmla="*/ 0 w 5"/>
                <a:gd name="T3" fmla="*/ 2 h 3"/>
                <a:gd name="T4" fmla="*/ 4 w 5"/>
                <a:gd name="T5" fmla="*/ 0 h 3"/>
                <a:gd name="T6" fmla="*/ 4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4" y="0"/>
                  </a:moveTo>
                  <a:lnTo>
                    <a:pt x="0" y="2"/>
                  </a:lnTo>
                  <a:lnTo>
                    <a:pt x="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37">
              <a:extLst>
                <a:ext uri="{FF2B5EF4-FFF2-40B4-BE49-F238E27FC236}">
                  <a16:creationId xmlns:a16="http://schemas.microsoft.com/office/drawing/2014/main" id="{19DF73EA-2A60-EA8A-F4BE-03DB92B11DC6}"/>
                </a:ext>
              </a:extLst>
            </p:cNvPr>
            <p:cNvSpPr>
              <a:spLocks/>
            </p:cNvSpPr>
            <p:nvPr/>
          </p:nvSpPr>
          <p:spPr bwMode="auto">
            <a:xfrm>
              <a:off x="5369" y="3585"/>
              <a:ext cx="3" cy="1"/>
            </a:xfrm>
            <a:custGeom>
              <a:avLst/>
              <a:gdLst>
                <a:gd name="T0" fmla="*/ 0 w 3"/>
                <a:gd name="T1" fmla="*/ 0 h 1"/>
                <a:gd name="T2" fmla="*/ 2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38">
              <a:extLst>
                <a:ext uri="{FF2B5EF4-FFF2-40B4-BE49-F238E27FC236}">
                  <a16:creationId xmlns:a16="http://schemas.microsoft.com/office/drawing/2014/main" id="{DA4AEF72-05BB-6737-9843-DC3ECD281B0B}"/>
                </a:ext>
              </a:extLst>
            </p:cNvPr>
            <p:cNvSpPr>
              <a:spLocks/>
            </p:cNvSpPr>
            <p:nvPr/>
          </p:nvSpPr>
          <p:spPr bwMode="auto">
            <a:xfrm>
              <a:off x="5328" y="3589"/>
              <a:ext cx="13" cy="22"/>
            </a:xfrm>
            <a:custGeom>
              <a:avLst/>
              <a:gdLst>
                <a:gd name="T0" fmla="*/ 12 w 13"/>
                <a:gd name="T1" fmla="*/ 0 h 22"/>
                <a:gd name="T2" fmla="*/ 11 w 13"/>
                <a:gd name="T3" fmla="*/ 2 h 22"/>
                <a:gd name="T4" fmla="*/ 11 w 13"/>
                <a:gd name="T5" fmla="*/ 4 h 22"/>
                <a:gd name="T6" fmla="*/ 11 w 13"/>
                <a:gd name="T7" fmla="*/ 5 h 22"/>
                <a:gd name="T8" fmla="*/ 11 w 13"/>
                <a:gd name="T9" fmla="*/ 7 h 22"/>
                <a:gd name="T10" fmla="*/ 11 w 13"/>
                <a:gd name="T11" fmla="*/ 9 h 22"/>
                <a:gd name="T12" fmla="*/ 11 w 13"/>
                <a:gd name="T13" fmla="*/ 11 h 22"/>
                <a:gd name="T14" fmla="*/ 11 w 13"/>
                <a:gd name="T15" fmla="*/ 12 h 22"/>
                <a:gd name="T16" fmla="*/ 12 w 13"/>
                <a:gd name="T17" fmla="*/ 14 h 22"/>
                <a:gd name="T18" fmla="*/ 11 w 13"/>
                <a:gd name="T19" fmla="*/ 16 h 22"/>
                <a:gd name="T20" fmla="*/ 11 w 13"/>
                <a:gd name="T21" fmla="*/ 17 h 22"/>
                <a:gd name="T22" fmla="*/ 10 w 13"/>
                <a:gd name="T23" fmla="*/ 19 h 22"/>
                <a:gd name="T24" fmla="*/ 10 w 13"/>
                <a:gd name="T25" fmla="*/ 19 h 22"/>
                <a:gd name="T26" fmla="*/ 9 w 13"/>
                <a:gd name="T27" fmla="*/ 21 h 22"/>
                <a:gd name="T28" fmla="*/ 8 w 13"/>
                <a:gd name="T29" fmla="*/ 21 h 22"/>
                <a:gd name="T30" fmla="*/ 6 w 13"/>
                <a:gd name="T31" fmla="*/ 21 h 22"/>
                <a:gd name="T32" fmla="*/ 5 w 13"/>
                <a:gd name="T33" fmla="*/ 20 h 22"/>
                <a:gd name="T34" fmla="*/ 0 w 13"/>
                <a:gd name="T35" fmla="*/ 20 h 22"/>
                <a:gd name="T36" fmla="*/ 0 w 13"/>
                <a:gd name="T37" fmla="*/ 20 h 22"/>
                <a:gd name="T38" fmla="*/ 1 w 13"/>
                <a:gd name="T39" fmla="*/ 18 h 22"/>
                <a:gd name="T40" fmla="*/ 1 w 13"/>
                <a:gd name="T41" fmla="*/ 16 h 22"/>
                <a:gd name="T42" fmla="*/ 2 w 13"/>
                <a:gd name="T43" fmla="*/ 15 h 22"/>
                <a:gd name="T44" fmla="*/ 2 w 13"/>
                <a:gd name="T45" fmla="*/ 13 h 22"/>
                <a:gd name="T46" fmla="*/ 2 w 13"/>
                <a:gd name="T47" fmla="*/ 11 h 22"/>
                <a:gd name="T48" fmla="*/ 2 w 13"/>
                <a:gd name="T49" fmla="*/ 9 h 22"/>
                <a:gd name="T50" fmla="*/ 2 w 13"/>
                <a:gd name="T51" fmla="*/ 7 h 22"/>
                <a:gd name="T52" fmla="*/ 2 w 13"/>
                <a:gd name="T53" fmla="*/ 6 h 22"/>
                <a:gd name="T54" fmla="*/ 2 w 13"/>
                <a:gd name="T55" fmla="*/ 4 h 22"/>
                <a:gd name="T56" fmla="*/ 2 w 13"/>
                <a:gd name="T57" fmla="*/ 3 h 22"/>
                <a:gd name="T58" fmla="*/ 3 w 13"/>
                <a:gd name="T59" fmla="*/ 1 h 22"/>
                <a:gd name="T60" fmla="*/ 4 w 13"/>
                <a:gd name="T61" fmla="*/ 1 h 22"/>
                <a:gd name="T62" fmla="*/ 6 w 13"/>
                <a:gd name="T63" fmla="*/ 0 h 22"/>
                <a:gd name="T64" fmla="*/ 8 w 13"/>
                <a:gd name="T65" fmla="*/ 0 h 22"/>
                <a:gd name="T66" fmla="*/ 12 w 13"/>
                <a:gd name="T67" fmla="*/ 0 h 22"/>
                <a:gd name="T68" fmla="*/ 12 w 13"/>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22"/>
                <a:gd name="T107" fmla="*/ 13 w 13"/>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22">
                  <a:moveTo>
                    <a:pt x="12" y="0"/>
                  </a:moveTo>
                  <a:lnTo>
                    <a:pt x="11" y="2"/>
                  </a:lnTo>
                  <a:lnTo>
                    <a:pt x="11" y="4"/>
                  </a:lnTo>
                  <a:lnTo>
                    <a:pt x="11" y="5"/>
                  </a:lnTo>
                  <a:lnTo>
                    <a:pt x="11" y="7"/>
                  </a:lnTo>
                  <a:lnTo>
                    <a:pt x="11" y="9"/>
                  </a:lnTo>
                  <a:lnTo>
                    <a:pt x="11" y="11"/>
                  </a:lnTo>
                  <a:lnTo>
                    <a:pt x="11" y="12"/>
                  </a:lnTo>
                  <a:lnTo>
                    <a:pt x="12" y="14"/>
                  </a:lnTo>
                  <a:lnTo>
                    <a:pt x="11" y="16"/>
                  </a:lnTo>
                  <a:lnTo>
                    <a:pt x="11" y="17"/>
                  </a:lnTo>
                  <a:lnTo>
                    <a:pt x="10" y="19"/>
                  </a:lnTo>
                  <a:lnTo>
                    <a:pt x="9" y="21"/>
                  </a:lnTo>
                  <a:lnTo>
                    <a:pt x="8" y="21"/>
                  </a:lnTo>
                  <a:lnTo>
                    <a:pt x="6" y="21"/>
                  </a:lnTo>
                  <a:lnTo>
                    <a:pt x="5" y="20"/>
                  </a:lnTo>
                  <a:lnTo>
                    <a:pt x="0" y="20"/>
                  </a:lnTo>
                  <a:lnTo>
                    <a:pt x="1" y="18"/>
                  </a:lnTo>
                  <a:lnTo>
                    <a:pt x="1" y="16"/>
                  </a:lnTo>
                  <a:lnTo>
                    <a:pt x="2" y="15"/>
                  </a:lnTo>
                  <a:lnTo>
                    <a:pt x="2" y="13"/>
                  </a:lnTo>
                  <a:lnTo>
                    <a:pt x="2" y="11"/>
                  </a:lnTo>
                  <a:lnTo>
                    <a:pt x="2" y="9"/>
                  </a:lnTo>
                  <a:lnTo>
                    <a:pt x="2" y="7"/>
                  </a:lnTo>
                  <a:lnTo>
                    <a:pt x="2" y="6"/>
                  </a:lnTo>
                  <a:lnTo>
                    <a:pt x="2" y="4"/>
                  </a:lnTo>
                  <a:lnTo>
                    <a:pt x="2" y="3"/>
                  </a:lnTo>
                  <a:lnTo>
                    <a:pt x="3" y="1"/>
                  </a:lnTo>
                  <a:lnTo>
                    <a:pt x="4" y="1"/>
                  </a:lnTo>
                  <a:lnTo>
                    <a:pt x="6" y="0"/>
                  </a:lnTo>
                  <a:lnTo>
                    <a:pt x="8" y="0"/>
                  </a:lnTo>
                  <a:lnTo>
                    <a:pt x="12"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39">
              <a:extLst>
                <a:ext uri="{FF2B5EF4-FFF2-40B4-BE49-F238E27FC236}">
                  <a16:creationId xmlns:a16="http://schemas.microsoft.com/office/drawing/2014/main" id="{8FC6E7F4-ED17-D4A4-13AB-95A23A8D166E}"/>
                </a:ext>
              </a:extLst>
            </p:cNvPr>
            <p:cNvSpPr>
              <a:spLocks/>
            </p:cNvSpPr>
            <p:nvPr/>
          </p:nvSpPr>
          <p:spPr bwMode="auto">
            <a:xfrm>
              <a:off x="5374" y="3585"/>
              <a:ext cx="3" cy="5"/>
            </a:xfrm>
            <a:custGeom>
              <a:avLst/>
              <a:gdLst>
                <a:gd name="T0" fmla="*/ 0 w 3"/>
                <a:gd name="T1" fmla="*/ 0 h 5"/>
                <a:gd name="T2" fmla="*/ 2 w 3"/>
                <a:gd name="T3" fmla="*/ 4 h 5"/>
                <a:gd name="T4" fmla="*/ 0 w 3"/>
                <a:gd name="T5" fmla="*/ 0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2" y="4"/>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40">
              <a:extLst>
                <a:ext uri="{FF2B5EF4-FFF2-40B4-BE49-F238E27FC236}">
                  <a16:creationId xmlns:a16="http://schemas.microsoft.com/office/drawing/2014/main" id="{358FFFA8-C6C3-C95C-CC14-84EBE6482C4A}"/>
                </a:ext>
              </a:extLst>
            </p:cNvPr>
            <p:cNvSpPr>
              <a:spLocks/>
            </p:cNvSpPr>
            <p:nvPr/>
          </p:nvSpPr>
          <p:spPr bwMode="auto">
            <a:xfrm>
              <a:off x="5327" y="3613"/>
              <a:ext cx="21" cy="16"/>
            </a:xfrm>
            <a:custGeom>
              <a:avLst/>
              <a:gdLst>
                <a:gd name="T0" fmla="*/ 20 w 21"/>
                <a:gd name="T1" fmla="*/ 0 h 16"/>
                <a:gd name="T2" fmla="*/ 20 w 21"/>
                <a:gd name="T3" fmla="*/ 3 h 16"/>
                <a:gd name="T4" fmla="*/ 20 w 21"/>
                <a:gd name="T5" fmla="*/ 4 h 16"/>
                <a:gd name="T6" fmla="*/ 19 w 21"/>
                <a:gd name="T7" fmla="*/ 6 h 16"/>
                <a:gd name="T8" fmla="*/ 19 w 21"/>
                <a:gd name="T9" fmla="*/ 7 h 16"/>
                <a:gd name="T10" fmla="*/ 18 w 21"/>
                <a:gd name="T11" fmla="*/ 8 h 16"/>
                <a:gd name="T12" fmla="*/ 18 w 21"/>
                <a:gd name="T13" fmla="*/ 8 h 16"/>
                <a:gd name="T14" fmla="*/ 17 w 21"/>
                <a:gd name="T15" fmla="*/ 10 h 16"/>
                <a:gd name="T16" fmla="*/ 17 w 21"/>
                <a:gd name="T17" fmla="*/ 10 h 16"/>
                <a:gd name="T18" fmla="*/ 15 w 21"/>
                <a:gd name="T19" fmla="*/ 12 h 16"/>
                <a:gd name="T20" fmla="*/ 13 w 21"/>
                <a:gd name="T21" fmla="*/ 12 h 16"/>
                <a:gd name="T22" fmla="*/ 11 w 21"/>
                <a:gd name="T23" fmla="*/ 13 h 16"/>
                <a:gd name="T24" fmla="*/ 11 w 21"/>
                <a:gd name="T25" fmla="*/ 13 h 16"/>
                <a:gd name="T26" fmla="*/ 10 w 21"/>
                <a:gd name="T27" fmla="*/ 14 h 16"/>
                <a:gd name="T28" fmla="*/ 9 w 21"/>
                <a:gd name="T29" fmla="*/ 14 h 16"/>
                <a:gd name="T30" fmla="*/ 8 w 21"/>
                <a:gd name="T31" fmla="*/ 15 h 16"/>
                <a:gd name="T32" fmla="*/ 8 w 21"/>
                <a:gd name="T33" fmla="*/ 15 h 16"/>
                <a:gd name="T34" fmla="*/ 1 w 21"/>
                <a:gd name="T35" fmla="*/ 15 h 16"/>
                <a:gd name="T36" fmla="*/ 0 w 21"/>
                <a:gd name="T37" fmla="*/ 14 h 16"/>
                <a:gd name="T38" fmla="*/ 0 w 21"/>
                <a:gd name="T39" fmla="*/ 12 h 16"/>
                <a:gd name="T40" fmla="*/ 0 w 21"/>
                <a:gd name="T41" fmla="*/ 10 h 16"/>
                <a:gd name="T42" fmla="*/ 1 w 21"/>
                <a:gd name="T43" fmla="*/ 9 h 16"/>
                <a:gd name="T44" fmla="*/ 1 w 21"/>
                <a:gd name="T45" fmla="*/ 8 h 16"/>
                <a:gd name="T46" fmla="*/ 2 w 21"/>
                <a:gd name="T47" fmla="*/ 7 h 16"/>
                <a:gd name="T48" fmla="*/ 3 w 21"/>
                <a:gd name="T49" fmla="*/ 5 h 16"/>
                <a:gd name="T50" fmla="*/ 5 w 21"/>
                <a:gd name="T51" fmla="*/ 4 h 16"/>
                <a:gd name="T52" fmla="*/ 6 w 21"/>
                <a:gd name="T53" fmla="*/ 4 h 16"/>
                <a:gd name="T54" fmla="*/ 8 w 21"/>
                <a:gd name="T55" fmla="*/ 3 h 16"/>
                <a:gd name="T56" fmla="*/ 10 w 21"/>
                <a:gd name="T57" fmla="*/ 3 h 16"/>
                <a:gd name="T58" fmla="*/ 11 w 21"/>
                <a:gd name="T59" fmla="*/ 1 h 16"/>
                <a:gd name="T60" fmla="*/ 13 w 21"/>
                <a:gd name="T61" fmla="*/ 1 h 16"/>
                <a:gd name="T62" fmla="*/ 15 w 21"/>
                <a:gd name="T63" fmla="*/ 1 h 16"/>
                <a:gd name="T64" fmla="*/ 17 w 21"/>
                <a:gd name="T65" fmla="*/ 1 h 16"/>
                <a:gd name="T66" fmla="*/ 20 w 21"/>
                <a:gd name="T67" fmla="*/ 0 h 16"/>
                <a:gd name="T68" fmla="*/ 20 w 21"/>
                <a:gd name="T69" fmla="*/ 0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16"/>
                <a:gd name="T107" fmla="*/ 21 w 21"/>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16">
                  <a:moveTo>
                    <a:pt x="20" y="0"/>
                  </a:moveTo>
                  <a:lnTo>
                    <a:pt x="20" y="3"/>
                  </a:lnTo>
                  <a:lnTo>
                    <a:pt x="20" y="4"/>
                  </a:lnTo>
                  <a:lnTo>
                    <a:pt x="19" y="6"/>
                  </a:lnTo>
                  <a:lnTo>
                    <a:pt x="19" y="7"/>
                  </a:lnTo>
                  <a:lnTo>
                    <a:pt x="18" y="8"/>
                  </a:lnTo>
                  <a:lnTo>
                    <a:pt x="17" y="10"/>
                  </a:lnTo>
                  <a:lnTo>
                    <a:pt x="15" y="12"/>
                  </a:lnTo>
                  <a:lnTo>
                    <a:pt x="13" y="12"/>
                  </a:lnTo>
                  <a:lnTo>
                    <a:pt x="11" y="13"/>
                  </a:lnTo>
                  <a:lnTo>
                    <a:pt x="10" y="14"/>
                  </a:lnTo>
                  <a:lnTo>
                    <a:pt x="9" y="14"/>
                  </a:lnTo>
                  <a:lnTo>
                    <a:pt x="8" y="15"/>
                  </a:lnTo>
                  <a:lnTo>
                    <a:pt x="1" y="15"/>
                  </a:lnTo>
                  <a:lnTo>
                    <a:pt x="0" y="14"/>
                  </a:lnTo>
                  <a:lnTo>
                    <a:pt x="0" y="12"/>
                  </a:lnTo>
                  <a:lnTo>
                    <a:pt x="0" y="10"/>
                  </a:lnTo>
                  <a:lnTo>
                    <a:pt x="1" y="9"/>
                  </a:lnTo>
                  <a:lnTo>
                    <a:pt x="1" y="8"/>
                  </a:lnTo>
                  <a:lnTo>
                    <a:pt x="2" y="7"/>
                  </a:lnTo>
                  <a:lnTo>
                    <a:pt x="3" y="5"/>
                  </a:lnTo>
                  <a:lnTo>
                    <a:pt x="5" y="4"/>
                  </a:lnTo>
                  <a:lnTo>
                    <a:pt x="6" y="4"/>
                  </a:lnTo>
                  <a:lnTo>
                    <a:pt x="8" y="3"/>
                  </a:lnTo>
                  <a:lnTo>
                    <a:pt x="10" y="3"/>
                  </a:lnTo>
                  <a:lnTo>
                    <a:pt x="11" y="1"/>
                  </a:lnTo>
                  <a:lnTo>
                    <a:pt x="13" y="1"/>
                  </a:lnTo>
                  <a:lnTo>
                    <a:pt x="15" y="1"/>
                  </a:lnTo>
                  <a:lnTo>
                    <a:pt x="17" y="1"/>
                  </a:lnTo>
                  <a:lnTo>
                    <a:pt x="2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41">
              <a:extLst>
                <a:ext uri="{FF2B5EF4-FFF2-40B4-BE49-F238E27FC236}">
                  <a16:creationId xmlns:a16="http://schemas.microsoft.com/office/drawing/2014/main" id="{2F278B27-6E1F-E0D2-50F4-C39A764423F4}"/>
                </a:ext>
              </a:extLst>
            </p:cNvPr>
            <p:cNvSpPr>
              <a:spLocks/>
            </p:cNvSpPr>
            <p:nvPr/>
          </p:nvSpPr>
          <p:spPr bwMode="auto">
            <a:xfrm>
              <a:off x="5102" y="3906"/>
              <a:ext cx="31" cy="20"/>
            </a:xfrm>
            <a:custGeom>
              <a:avLst/>
              <a:gdLst>
                <a:gd name="T0" fmla="*/ 30 w 31"/>
                <a:gd name="T1" fmla="*/ 1 h 20"/>
                <a:gd name="T2" fmla="*/ 29 w 31"/>
                <a:gd name="T3" fmla="*/ 2 h 20"/>
                <a:gd name="T4" fmla="*/ 29 w 31"/>
                <a:gd name="T5" fmla="*/ 4 h 20"/>
                <a:gd name="T6" fmla="*/ 29 w 31"/>
                <a:gd name="T7" fmla="*/ 6 h 20"/>
                <a:gd name="T8" fmla="*/ 29 w 31"/>
                <a:gd name="T9" fmla="*/ 6 h 20"/>
                <a:gd name="T10" fmla="*/ 29 w 31"/>
                <a:gd name="T11" fmla="*/ 8 h 20"/>
                <a:gd name="T12" fmla="*/ 29 w 31"/>
                <a:gd name="T13" fmla="*/ 8 h 20"/>
                <a:gd name="T14" fmla="*/ 29 w 31"/>
                <a:gd name="T15" fmla="*/ 10 h 20"/>
                <a:gd name="T16" fmla="*/ 30 w 31"/>
                <a:gd name="T17" fmla="*/ 10 h 20"/>
                <a:gd name="T18" fmla="*/ 28 w 31"/>
                <a:gd name="T19" fmla="*/ 12 h 20"/>
                <a:gd name="T20" fmla="*/ 28 w 31"/>
                <a:gd name="T21" fmla="*/ 12 h 20"/>
                <a:gd name="T22" fmla="*/ 28 w 31"/>
                <a:gd name="T23" fmla="*/ 14 h 20"/>
                <a:gd name="T24" fmla="*/ 28 w 31"/>
                <a:gd name="T25" fmla="*/ 14 h 20"/>
                <a:gd name="T26" fmla="*/ 27 w 31"/>
                <a:gd name="T27" fmla="*/ 16 h 20"/>
                <a:gd name="T28" fmla="*/ 27 w 31"/>
                <a:gd name="T29" fmla="*/ 16 h 20"/>
                <a:gd name="T30" fmla="*/ 26 w 31"/>
                <a:gd name="T31" fmla="*/ 16 h 20"/>
                <a:gd name="T32" fmla="*/ 26 w 31"/>
                <a:gd name="T33" fmla="*/ 16 h 20"/>
                <a:gd name="T34" fmla="*/ 24 w 31"/>
                <a:gd name="T35" fmla="*/ 18 h 20"/>
                <a:gd name="T36" fmla="*/ 22 w 31"/>
                <a:gd name="T37" fmla="*/ 18 h 20"/>
                <a:gd name="T38" fmla="*/ 21 w 31"/>
                <a:gd name="T39" fmla="*/ 18 h 20"/>
                <a:gd name="T40" fmla="*/ 19 w 31"/>
                <a:gd name="T41" fmla="*/ 18 h 20"/>
                <a:gd name="T42" fmla="*/ 18 w 31"/>
                <a:gd name="T43" fmla="*/ 19 h 20"/>
                <a:gd name="T44" fmla="*/ 16 w 31"/>
                <a:gd name="T45" fmla="*/ 19 h 20"/>
                <a:gd name="T46" fmla="*/ 14 w 31"/>
                <a:gd name="T47" fmla="*/ 19 h 20"/>
                <a:gd name="T48" fmla="*/ 13 w 31"/>
                <a:gd name="T49" fmla="*/ 19 h 20"/>
                <a:gd name="T50" fmla="*/ 10 w 31"/>
                <a:gd name="T51" fmla="*/ 19 h 20"/>
                <a:gd name="T52" fmla="*/ 9 w 31"/>
                <a:gd name="T53" fmla="*/ 19 h 20"/>
                <a:gd name="T54" fmla="*/ 7 w 31"/>
                <a:gd name="T55" fmla="*/ 19 h 20"/>
                <a:gd name="T56" fmla="*/ 5 w 31"/>
                <a:gd name="T57" fmla="*/ 18 h 20"/>
                <a:gd name="T58" fmla="*/ 4 w 31"/>
                <a:gd name="T59" fmla="*/ 18 h 20"/>
                <a:gd name="T60" fmla="*/ 2 w 31"/>
                <a:gd name="T61" fmla="*/ 18 h 20"/>
                <a:gd name="T62" fmla="*/ 0 w 31"/>
                <a:gd name="T63" fmla="*/ 18 h 20"/>
                <a:gd name="T64" fmla="*/ 0 w 31"/>
                <a:gd name="T65" fmla="*/ 16 h 20"/>
                <a:gd name="T66" fmla="*/ 0 w 31"/>
                <a:gd name="T67" fmla="*/ 11 h 20"/>
                <a:gd name="T68" fmla="*/ 1 w 31"/>
                <a:gd name="T69" fmla="*/ 12 h 20"/>
                <a:gd name="T70" fmla="*/ 4 w 31"/>
                <a:gd name="T71" fmla="*/ 12 h 20"/>
                <a:gd name="T72" fmla="*/ 5 w 31"/>
                <a:gd name="T73" fmla="*/ 12 h 20"/>
                <a:gd name="T74" fmla="*/ 8 w 31"/>
                <a:gd name="T75" fmla="*/ 10 h 20"/>
                <a:gd name="T76" fmla="*/ 9 w 31"/>
                <a:gd name="T77" fmla="*/ 10 h 20"/>
                <a:gd name="T78" fmla="*/ 10 w 31"/>
                <a:gd name="T79" fmla="*/ 8 h 20"/>
                <a:gd name="T80" fmla="*/ 12 w 31"/>
                <a:gd name="T81" fmla="*/ 6 h 20"/>
                <a:gd name="T82" fmla="*/ 14 w 31"/>
                <a:gd name="T83" fmla="*/ 5 h 20"/>
                <a:gd name="T84" fmla="*/ 15 w 31"/>
                <a:gd name="T85" fmla="*/ 5 h 20"/>
                <a:gd name="T86" fmla="*/ 17 w 31"/>
                <a:gd name="T87" fmla="*/ 3 h 20"/>
                <a:gd name="T88" fmla="*/ 18 w 31"/>
                <a:gd name="T89" fmla="*/ 2 h 20"/>
                <a:gd name="T90" fmla="*/ 20 w 31"/>
                <a:gd name="T91" fmla="*/ 0 h 20"/>
                <a:gd name="T92" fmla="*/ 22 w 31"/>
                <a:gd name="T93" fmla="*/ 0 h 20"/>
                <a:gd name="T94" fmla="*/ 24 w 31"/>
                <a:gd name="T95" fmla="*/ 0 h 20"/>
                <a:gd name="T96" fmla="*/ 26 w 31"/>
                <a:gd name="T97" fmla="*/ 1 h 20"/>
                <a:gd name="T98" fmla="*/ 30 w 31"/>
                <a:gd name="T99" fmla="*/ 1 h 20"/>
                <a:gd name="T100" fmla="*/ 30 w 31"/>
                <a:gd name="T101" fmla="*/ 1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20"/>
                <a:gd name="T155" fmla="*/ 31 w 31"/>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20">
                  <a:moveTo>
                    <a:pt x="30" y="1"/>
                  </a:moveTo>
                  <a:lnTo>
                    <a:pt x="29" y="2"/>
                  </a:lnTo>
                  <a:lnTo>
                    <a:pt x="29" y="4"/>
                  </a:lnTo>
                  <a:lnTo>
                    <a:pt x="29" y="6"/>
                  </a:lnTo>
                  <a:lnTo>
                    <a:pt x="29" y="8"/>
                  </a:lnTo>
                  <a:lnTo>
                    <a:pt x="29" y="10"/>
                  </a:lnTo>
                  <a:lnTo>
                    <a:pt x="30" y="10"/>
                  </a:lnTo>
                  <a:lnTo>
                    <a:pt x="28" y="12"/>
                  </a:lnTo>
                  <a:lnTo>
                    <a:pt x="28" y="14"/>
                  </a:lnTo>
                  <a:lnTo>
                    <a:pt x="27" y="16"/>
                  </a:lnTo>
                  <a:lnTo>
                    <a:pt x="26" y="16"/>
                  </a:lnTo>
                  <a:lnTo>
                    <a:pt x="24" y="18"/>
                  </a:lnTo>
                  <a:lnTo>
                    <a:pt x="22" y="18"/>
                  </a:lnTo>
                  <a:lnTo>
                    <a:pt x="21" y="18"/>
                  </a:lnTo>
                  <a:lnTo>
                    <a:pt x="19" y="18"/>
                  </a:lnTo>
                  <a:lnTo>
                    <a:pt x="18" y="19"/>
                  </a:lnTo>
                  <a:lnTo>
                    <a:pt x="16" y="19"/>
                  </a:lnTo>
                  <a:lnTo>
                    <a:pt x="14" y="19"/>
                  </a:lnTo>
                  <a:lnTo>
                    <a:pt x="13" y="19"/>
                  </a:lnTo>
                  <a:lnTo>
                    <a:pt x="10" y="19"/>
                  </a:lnTo>
                  <a:lnTo>
                    <a:pt x="9" y="19"/>
                  </a:lnTo>
                  <a:lnTo>
                    <a:pt x="7" y="19"/>
                  </a:lnTo>
                  <a:lnTo>
                    <a:pt x="5" y="18"/>
                  </a:lnTo>
                  <a:lnTo>
                    <a:pt x="4" y="18"/>
                  </a:lnTo>
                  <a:lnTo>
                    <a:pt x="2" y="18"/>
                  </a:lnTo>
                  <a:lnTo>
                    <a:pt x="0" y="18"/>
                  </a:lnTo>
                  <a:lnTo>
                    <a:pt x="0" y="16"/>
                  </a:lnTo>
                  <a:lnTo>
                    <a:pt x="0" y="11"/>
                  </a:lnTo>
                  <a:lnTo>
                    <a:pt x="1" y="12"/>
                  </a:lnTo>
                  <a:lnTo>
                    <a:pt x="4" y="12"/>
                  </a:lnTo>
                  <a:lnTo>
                    <a:pt x="5" y="12"/>
                  </a:lnTo>
                  <a:lnTo>
                    <a:pt x="8" y="10"/>
                  </a:lnTo>
                  <a:lnTo>
                    <a:pt x="9" y="10"/>
                  </a:lnTo>
                  <a:lnTo>
                    <a:pt x="10" y="8"/>
                  </a:lnTo>
                  <a:lnTo>
                    <a:pt x="12" y="6"/>
                  </a:lnTo>
                  <a:lnTo>
                    <a:pt x="14" y="5"/>
                  </a:lnTo>
                  <a:lnTo>
                    <a:pt x="15" y="5"/>
                  </a:lnTo>
                  <a:lnTo>
                    <a:pt x="17" y="3"/>
                  </a:lnTo>
                  <a:lnTo>
                    <a:pt x="18" y="2"/>
                  </a:lnTo>
                  <a:lnTo>
                    <a:pt x="20" y="0"/>
                  </a:lnTo>
                  <a:lnTo>
                    <a:pt x="22" y="0"/>
                  </a:lnTo>
                  <a:lnTo>
                    <a:pt x="24" y="0"/>
                  </a:lnTo>
                  <a:lnTo>
                    <a:pt x="26" y="1"/>
                  </a:lnTo>
                  <a:lnTo>
                    <a:pt x="30" y="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42">
              <a:extLst>
                <a:ext uri="{FF2B5EF4-FFF2-40B4-BE49-F238E27FC236}">
                  <a16:creationId xmlns:a16="http://schemas.microsoft.com/office/drawing/2014/main" id="{539386F0-3D05-6D39-2A49-20D1DAAEC316}"/>
                </a:ext>
              </a:extLst>
            </p:cNvPr>
            <p:cNvSpPr>
              <a:spLocks/>
            </p:cNvSpPr>
            <p:nvPr/>
          </p:nvSpPr>
          <p:spPr bwMode="auto">
            <a:xfrm>
              <a:off x="5097" y="3927"/>
              <a:ext cx="51" cy="26"/>
            </a:xfrm>
            <a:custGeom>
              <a:avLst/>
              <a:gdLst>
                <a:gd name="T0" fmla="*/ 50 w 51"/>
                <a:gd name="T1" fmla="*/ 8 h 26"/>
                <a:gd name="T2" fmla="*/ 49 w 51"/>
                <a:gd name="T3" fmla="*/ 11 h 26"/>
                <a:gd name="T4" fmla="*/ 48 w 51"/>
                <a:gd name="T5" fmla="*/ 13 h 26"/>
                <a:gd name="T6" fmla="*/ 46 w 51"/>
                <a:gd name="T7" fmla="*/ 15 h 26"/>
                <a:gd name="T8" fmla="*/ 45 w 51"/>
                <a:gd name="T9" fmla="*/ 16 h 26"/>
                <a:gd name="T10" fmla="*/ 42 w 51"/>
                <a:gd name="T11" fmla="*/ 18 h 26"/>
                <a:gd name="T12" fmla="*/ 41 w 51"/>
                <a:gd name="T13" fmla="*/ 18 h 26"/>
                <a:gd name="T14" fmla="*/ 38 w 51"/>
                <a:gd name="T15" fmla="*/ 19 h 26"/>
                <a:gd name="T16" fmla="*/ 37 w 51"/>
                <a:gd name="T17" fmla="*/ 19 h 26"/>
                <a:gd name="T18" fmla="*/ 33 w 51"/>
                <a:gd name="T19" fmla="*/ 20 h 26"/>
                <a:gd name="T20" fmla="*/ 31 w 51"/>
                <a:gd name="T21" fmla="*/ 20 h 26"/>
                <a:gd name="T22" fmla="*/ 28 w 51"/>
                <a:gd name="T23" fmla="*/ 20 h 26"/>
                <a:gd name="T24" fmla="*/ 26 w 51"/>
                <a:gd name="T25" fmla="*/ 20 h 26"/>
                <a:gd name="T26" fmla="*/ 23 w 51"/>
                <a:gd name="T27" fmla="*/ 22 h 26"/>
                <a:gd name="T28" fmla="*/ 22 w 51"/>
                <a:gd name="T29" fmla="*/ 22 h 26"/>
                <a:gd name="T30" fmla="*/ 20 w 51"/>
                <a:gd name="T31" fmla="*/ 24 h 26"/>
                <a:gd name="T32" fmla="*/ 19 w 51"/>
                <a:gd name="T33" fmla="*/ 25 h 26"/>
                <a:gd name="T34" fmla="*/ 2 w 51"/>
                <a:gd name="T35" fmla="*/ 25 h 26"/>
                <a:gd name="T36" fmla="*/ 1 w 51"/>
                <a:gd name="T37" fmla="*/ 24 h 26"/>
                <a:gd name="T38" fmla="*/ 0 w 51"/>
                <a:gd name="T39" fmla="*/ 21 h 26"/>
                <a:gd name="T40" fmla="*/ 0 w 51"/>
                <a:gd name="T41" fmla="*/ 19 h 26"/>
                <a:gd name="T42" fmla="*/ 1 w 51"/>
                <a:gd name="T43" fmla="*/ 16 h 26"/>
                <a:gd name="T44" fmla="*/ 2 w 51"/>
                <a:gd name="T45" fmla="*/ 15 h 26"/>
                <a:gd name="T46" fmla="*/ 3 w 51"/>
                <a:gd name="T47" fmla="*/ 13 h 26"/>
                <a:gd name="T48" fmla="*/ 5 w 51"/>
                <a:gd name="T49" fmla="*/ 12 h 26"/>
                <a:gd name="T50" fmla="*/ 8 w 51"/>
                <a:gd name="T51" fmla="*/ 11 h 26"/>
                <a:gd name="T52" fmla="*/ 10 w 51"/>
                <a:gd name="T53" fmla="*/ 11 h 26"/>
                <a:gd name="T54" fmla="*/ 11 w 51"/>
                <a:gd name="T55" fmla="*/ 9 h 26"/>
                <a:gd name="T56" fmla="*/ 13 w 51"/>
                <a:gd name="T57" fmla="*/ 9 h 26"/>
                <a:gd name="T58" fmla="*/ 16 w 51"/>
                <a:gd name="T59" fmla="*/ 7 h 26"/>
                <a:gd name="T60" fmla="*/ 18 w 51"/>
                <a:gd name="T61" fmla="*/ 7 h 26"/>
                <a:gd name="T62" fmla="*/ 20 w 51"/>
                <a:gd name="T63" fmla="*/ 5 h 26"/>
                <a:gd name="T64" fmla="*/ 22 w 51"/>
                <a:gd name="T65" fmla="*/ 4 h 26"/>
                <a:gd name="T66" fmla="*/ 23 w 51"/>
                <a:gd name="T67" fmla="*/ 2 h 26"/>
                <a:gd name="T68" fmla="*/ 25 w 51"/>
                <a:gd name="T69" fmla="*/ 2 h 26"/>
                <a:gd name="T70" fmla="*/ 27 w 51"/>
                <a:gd name="T71" fmla="*/ 2 h 26"/>
                <a:gd name="T72" fmla="*/ 28 w 51"/>
                <a:gd name="T73" fmla="*/ 2 h 26"/>
                <a:gd name="T74" fmla="*/ 31 w 51"/>
                <a:gd name="T75" fmla="*/ 1 h 26"/>
                <a:gd name="T76" fmla="*/ 32 w 51"/>
                <a:gd name="T77" fmla="*/ 1 h 26"/>
                <a:gd name="T78" fmla="*/ 34 w 51"/>
                <a:gd name="T79" fmla="*/ 1 h 26"/>
                <a:gd name="T80" fmla="*/ 36 w 51"/>
                <a:gd name="T81" fmla="*/ 1 h 26"/>
                <a:gd name="T82" fmla="*/ 38 w 51"/>
                <a:gd name="T83" fmla="*/ 0 h 26"/>
                <a:gd name="T84" fmla="*/ 40 w 51"/>
                <a:gd name="T85" fmla="*/ 2 h 26"/>
                <a:gd name="T86" fmla="*/ 42 w 51"/>
                <a:gd name="T87" fmla="*/ 2 h 26"/>
                <a:gd name="T88" fmla="*/ 44 w 51"/>
                <a:gd name="T89" fmla="*/ 3 h 26"/>
                <a:gd name="T90" fmla="*/ 45 w 51"/>
                <a:gd name="T91" fmla="*/ 3 h 26"/>
                <a:gd name="T92" fmla="*/ 46 w 51"/>
                <a:gd name="T93" fmla="*/ 4 h 26"/>
                <a:gd name="T94" fmla="*/ 47 w 51"/>
                <a:gd name="T95" fmla="*/ 5 h 26"/>
                <a:gd name="T96" fmla="*/ 49 w 51"/>
                <a:gd name="T97" fmla="*/ 7 h 26"/>
                <a:gd name="T98" fmla="*/ 50 w 51"/>
                <a:gd name="T99" fmla="*/ 8 h 26"/>
                <a:gd name="T100" fmla="*/ 50 w 51"/>
                <a:gd name="T101" fmla="*/ 8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26"/>
                <a:gd name="T155" fmla="*/ 51 w 51"/>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26">
                  <a:moveTo>
                    <a:pt x="50" y="8"/>
                  </a:moveTo>
                  <a:lnTo>
                    <a:pt x="49" y="11"/>
                  </a:lnTo>
                  <a:lnTo>
                    <a:pt x="48" y="13"/>
                  </a:lnTo>
                  <a:lnTo>
                    <a:pt x="46" y="15"/>
                  </a:lnTo>
                  <a:lnTo>
                    <a:pt x="45" y="16"/>
                  </a:lnTo>
                  <a:lnTo>
                    <a:pt x="42" y="18"/>
                  </a:lnTo>
                  <a:lnTo>
                    <a:pt x="41" y="18"/>
                  </a:lnTo>
                  <a:lnTo>
                    <a:pt x="38" y="19"/>
                  </a:lnTo>
                  <a:lnTo>
                    <a:pt x="37" y="19"/>
                  </a:lnTo>
                  <a:lnTo>
                    <a:pt x="33" y="20"/>
                  </a:lnTo>
                  <a:lnTo>
                    <a:pt x="31" y="20"/>
                  </a:lnTo>
                  <a:lnTo>
                    <a:pt x="28" y="20"/>
                  </a:lnTo>
                  <a:lnTo>
                    <a:pt x="26" y="20"/>
                  </a:lnTo>
                  <a:lnTo>
                    <a:pt x="23" y="22"/>
                  </a:lnTo>
                  <a:lnTo>
                    <a:pt x="22" y="22"/>
                  </a:lnTo>
                  <a:lnTo>
                    <a:pt x="20" y="24"/>
                  </a:lnTo>
                  <a:lnTo>
                    <a:pt x="19" y="25"/>
                  </a:lnTo>
                  <a:lnTo>
                    <a:pt x="2" y="25"/>
                  </a:lnTo>
                  <a:lnTo>
                    <a:pt x="1" y="24"/>
                  </a:lnTo>
                  <a:lnTo>
                    <a:pt x="0" y="21"/>
                  </a:lnTo>
                  <a:lnTo>
                    <a:pt x="0" y="19"/>
                  </a:lnTo>
                  <a:lnTo>
                    <a:pt x="1" y="16"/>
                  </a:lnTo>
                  <a:lnTo>
                    <a:pt x="2" y="15"/>
                  </a:lnTo>
                  <a:lnTo>
                    <a:pt x="3" y="13"/>
                  </a:lnTo>
                  <a:lnTo>
                    <a:pt x="5" y="12"/>
                  </a:lnTo>
                  <a:lnTo>
                    <a:pt x="8" y="11"/>
                  </a:lnTo>
                  <a:lnTo>
                    <a:pt x="10" y="11"/>
                  </a:lnTo>
                  <a:lnTo>
                    <a:pt x="11" y="9"/>
                  </a:lnTo>
                  <a:lnTo>
                    <a:pt x="13" y="9"/>
                  </a:lnTo>
                  <a:lnTo>
                    <a:pt x="16" y="7"/>
                  </a:lnTo>
                  <a:lnTo>
                    <a:pt x="18" y="7"/>
                  </a:lnTo>
                  <a:lnTo>
                    <a:pt x="20" y="5"/>
                  </a:lnTo>
                  <a:lnTo>
                    <a:pt x="22" y="4"/>
                  </a:lnTo>
                  <a:lnTo>
                    <a:pt x="23" y="2"/>
                  </a:lnTo>
                  <a:lnTo>
                    <a:pt x="25" y="2"/>
                  </a:lnTo>
                  <a:lnTo>
                    <a:pt x="27" y="2"/>
                  </a:lnTo>
                  <a:lnTo>
                    <a:pt x="28" y="2"/>
                  </a:lnTo>
                  <a:lnTo>
                    <a:pt x="31" y="1"/>
                  </a:lnTo>
                  <a:lnTo>
                    <a:pt x="32" y="1"/>
                  </a:lnTo>
                  <a:lnTo>
                    <a:pt x="34" y="1"/>
                  </a:lnTo>
                  <a:lnTo>
                    <a:pt x="36" y="1"/>
                  </a:lnTo>
                  <a:lnTo>
                    <a:pt x="38" y="0"/>
                  </a:lnTo>
                  <a:lnTo>
                    <a:pt x="40" y="2"/>
                  </a:lnTo>
                  <a:lnTo>
                    <a:pt x="42" y="2"/>
                  </a:lnTo>
                  <a:lnTo>
                    <a:pt x="44" y="3"/>
                  </a:lnTo>
                  <a:lnTo>
                    <a:pt x="45" y="3"/>
                  </a:lnTo>
                  <a:lnTo>
                    <a:pt x="46" y="4"/>
                  </a:lnTo>
                  <a:lnTo>
                    <a:pt x="47" y="5"/>
                  </a:lnTo>
                  <a:lnTo>
                    <a:pt x="49" y="7"/>
                  </a:lnTo>
                  <a:lnTo>
                    <a:pt x="50" y="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43">
              <a:extLst>
                <a:ext uri="{FF2B5EF4-FFF2-40B4-BE49-F238E27FC236}">
                  <a16:creationId xmlns:a16="http://schemas.microsoft.com/office/drawing/2014/main" id="{4C5FCE59-E101-67FC-236E-1423E84A4BB1}"/>
                </a:ext>
              </a:extLst>
            </p:cNvPr>
            <p:cNvSpPr>
              <a:spLocks/>
            </p:cNvSpPr>
            <p:nvPr/>
          </p:nvSpPr>
          <p:spPr bwMode="auto">
            <a:xfrm>
              <a:off x="5066" y="3948"/>
              <a:ext cx="23" cy="20"/>
            </a:xfrm>
            <a:custGeom>
              <a:avLst/>
              <a:gdLst>
                <a:gd name="T0" fmla="*/ 21 w 23"/>
                <a:gd name="T1" fmla="*/ 8 h 20"/>
                <a:gd name="T2" fmla="*/ 21 w 23"/>
                <a:gd name="T3" fmla="*/ 10 h 20"/>
                <a:gd name="T4" fmla="*/ 21 w 23"/>
                <a:gd name="T5" fmla="*/ 12 h 20"/>
                <a:gd name="T6" fmla="*/ 21 w 23"/>
                <a:gd name="T7" fmla="*/ 13 h 20"/>
                <a:gd name="T8" fmla="*/ 21 w 23"/>
                <a:gd name="T9" fmla="*/ 15 h 20"/>
                <a:gd name="T10" fmla="*/ 21 w 23"/>
                <a:gd name="T11" fmla="*/ 16 h 20"/>
                <a:gd name="T12" fmla="*/ 20 w 23"/>
                <a:gd name="T13" fmla="*/ 17 h 20"/>
                <a:gd name="T14" fmla="*/ 20 w 23"/>
                <a:gd name="T15" fmla="*/ 17 h 20"/>
                <a:gd name="T16" fmla="*/ 18 w 23"/>
                <a:gd name="T17" fmla="*/ 19 h 20"/>
                <a:gd name="T18" fmla="*/ 14 w 23"/>
                <a:gd name="T19" fmla="*/ 19 h 20"/>
                <a:gd name="T20" fmla="*/ 12 w 23"/>
                <a:gd name="T21" fmla="*/ 19 h 20"/>
                <a:gd name="T22" fmla="*/ 8 w 23"/>
                <a:gd name="T23" fmla="*/ 18 h 20"/>
                <a:gd name="T24" fmla="*/ 6 w 23"/>
                <a:gd name="T25" fmla="*/ 16 h 20"/>
                <a:gd name="T26" fmla="*/ 4 w 23"/>
                <a:gd name="T27" fmla="*/ 15 h 20"/>
                <a:gd name="T28" fmla="*/ 2 w 23"/>
                <a:gd name="T29" fmla="*/ 13 h 20"/>
                <a:gd name="T30" fmla="*/ 0 w 23"/>
                <a:gd name="T31" fmla="*/ 12 h 20"/>
                <a:gd name="T32" fmla="*/ 0 w 23"/>
                <a:gd name="T33" fmla="*/ 11 h 20"/>
                <a:gd name="T34" fmla="*/ 0 w 23"/>
                <a:gd name="T35" fmla="*/ 10 h 20"/>
                <a:gd name="T36" fmla="*/ 0 w 23"/>
                <a:gd name="T37" fmla="*/ 8 h 20"/>
                <a:gd name="T38" fmla="*/ 1 w 23"/>
                <a:gd name="T39" fmla="*/ 7 h 20"/>
                <a:gd name="T40" fmla="*/ 3 w 23"/>
                <a:gd name="T41" fmla="*/ 5 h 20"/>
                <a:gd name="T42" fmla="*/ 5 w 23"/>
                <a:gd name="T43" fmla="*/ 5 h 20"/>
                <a:gd name="T44" fmla="*/ 6 w 23"/>
                <a:gd name="T45" fmla="*/ 4 h 20"/>
                <a:gd name="T46" fmla="*/ 8 w 23"/>
                <a:gd name="T47" fmla="*/ 1 h 20"/>
                <a:gd name="T48" fmla="*/ 10 w 23"/>
                <a:gd name="T49" fmla="*/ 0 h 20"/>
                <a:gd name="T50" fmla="*/ 12 w 23"/>
                <a:gd name="T51" fmla="*/ 0 h 20"/>
                <a:gd name="T52" fmla="*/ 13 w 23"/>
                <a:gd name="T53" fmla="*/ 1 h 20"/>
                <a:gd name="T54" fmla="*/ 16 w 23"/>
                <a:gd name="T55" fmla="*/ 1 h 20"/>
                <a:gd name="T56" fmla="*/ 18 w 23"/>
                <a:gd name="T57" fmla="*/ 3 h 20"/>
                <a:gd name="T58" fmla="*/ 19 w 23"/>
                <a:gd name="T59" fmla="*/ 3 h 20"/>
                <a:gd name="T60" fmla="*/ 21 w 23"/>
                <a:gd name="T61" fmla="*/ 5 h 20"/>
                <a:gd name="T62" fmla="*/ 21 w 23"/>
                <a:gd name="T63" fmla="*/ 6 h 20"/>
                <a:gd name="T64" fmla="*/ 22 w 23"/>
                <a:gd name="T65" fmla="*/ 6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0"/>
                <a:gd name="T101" fmla="*/ 23 w 23"/>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0">
                  <a:moveTo>
                    <a:pt x="22" y="6"/>
                  </a:moveTo>
                  <a:lnTo>
                    <a:pt x="21" y="8"/>
                  </a:lnTo>
                  <a:lnTo>
                    <a:pt x="21" y="10"/>
                  </a:lnTo>
                  <a:lnTo>
                    <a:pt x="21" y="12"/>
                  </a:lnTo>
                  <a:lnTo>
                    <a:pt x="21" y="13"/>
                  </a:lnTo>
                  <a:lnTo>
                    <a:pt x="22" y="13"/>
                  </a:lnTo>
                  <a:lnTo>
                    <a:pt x="21" y="15"/>
                  </a:lnTo>
                  <a:lnTo>
                    <a:pt x="21" y="16"/>
                  </a:lnTo>
                  <a:lnTo>
                    <a:pt x="20" y="17"/>
                  </a:lnTo>
                  <a:lnTo>
                    <a:pt x="18" y="19"/>
                  </a:lnTo>
                  <a:lnTo>
                    <a:pt x="16" y="19"/>
                  </a:lnTo>
                  <a:lnTo>
                    <a:pt x="14" y="19"/>
                  </a:lnTo>
                  <a:lnTo>
                    <a:pt x="13" y="19"/>
                  </a:lnTo>
                  <a:lnTo>
                    <a:pt x="12" y="19"/>
                  </a:lnTo>
                  <a:lnTo>
                    <a:pt x="10" y="18"/>
                  </a:lnTo>
                  <a:lnTo>
                    <a:pt x="8" y="18"/>
                  </a:lnTo>
                  <a:lnTo>
                    <a:pt x="8" y="16"/>
                  </a:lnTo>
                  <a:lnTo>
                    <a:pt x="6" y="16"/>
                  </a:lnTo>
                  <a:lnTo>
                    <a:pt x="5" y="15"/>
                  </a:lnTo>
                  <a:lnTo>
                    <a:pt x="4" y="15"/>
                  </a:lnTo>
                  <a:lnTo>
                    <a:pt x="4" y="13"/>
                  </a:lnTo>
                  <a:lnTo>
                    <a:pt x="2" y="13"/>
                  </a:lnTo>
                  <a:lnTo>
                    <a:pt x="2" y="12"/>
                  </a:lnTo>
                  <a:lnTo>
                    <a:pt x="0" y="12"/>
                  </a:lnTo>
                  <a:lnTo>
                    <a:pt x="0" y="11"/>
                  </a:lnTo>
                  <a:lnTo>
                    <a:pt x="0" y="10"/>
                  </a:lnTo>
                  <a:lnTo>
                    <a:pt x="0" y="8"/>
                  </a:lnTo>
                  <a:lnTo>
                    <a:pt x="1" y="7"/>
                  </a:lnTo>
                  <a:lnTo>
                    <a:pt x="3" y="5"/>
                  </a:lnTo>
                  <a:lnTo>
                    <a:pt x="5" y="5"/>
                  </a:lnTo>
                  <a:lnTo>
                    <a:pt x="6" y="4"/>
                  </a:lnTo>
                  <a:lnTo>
                    <a:pt x="8" y="2"/>
                  </a:lnTo>
                  <a:lnTo>
                    <a:pt x="8" y="1"/>
                  </a:lnTo>
                  <a:lnTo>
                    <a:pt x="10" y="0"/>
                  </a:lnTo>
                  <a:lnTo>
                    <a:pt x="12" y="0"/>
                  </a:lnTo>
                  <a:lnTo>
                    <a:pt x="13" y="0"/>
                  </a:lnTo>
                  <a:lnTo>
                    <a:pt x="13" y="1"/>
                  </a:lnTo>
                  <a:lnTo>
                    <a:pt x="15" y="1"/>
                  </a:lnTo>
                  <a:lnTo>
                    <a:pt x="16" y="1"/>
                  </a:lnTo>
                  <a:lnTo>
                    <a:pt x="18" y="1"/>
                  </a:lnTo>
                  <a:lnTo>
                    <a:pt x="18" y="3"/>
                  </a:lnTo>
                  <a:lnTo>
                    <a:pt x="19" y="3"/>
                  </a:lnTo>
                  <a:lnTo>
                    <a:pt x="21" y="3"/>
                  </a:lnTo>
                  <a:lnTo>
                    <a:pt x="21" y="5"/>
                  </a:lnTo>
                  <a:lnTo>
                    <a:pt x="21" y="6"/>
                  </a:lnTo>
                  <a:lnTo>
                    <a:pt x="22" y="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44">
              <a:extLst>
                <a:ext uri="{FF2B5EF4-FFF2-40B4-BE49-F238E27FC236}">
                  <a16:creationId xmlns:a16="http://schemas.microsoft.com/office/drawing/2014/main" id="{8EA417E0-347D-895F-B3A0-989E9BDE3A0C}"/>
                </a:ext>
              </a:extLst>
            </p:cNvPr>
            <p:cNvSpPr>
              <a:spLocks/>
            </p:cNvSpPr>
            <p:nvPr/>
          </p:nvSpPr>
          <p:spPr bwMode="auto">
            <a:xfrm>
              <a:off x="4933" y="4075"/>
              <a:ext cx="15" cy="17"/>
            </a:xfrm>
            <a:custGeom>
              <a:avLst/>
              <a:gdLst>
                <a:gd name="T0" fmla="*/ 14 w 15"/>
                <a:gd name="T1" fmla="*/ 0 h 17"/>
                <a:gd name="T2" fmla="*/ 13 w 15"/>
                <a:gd name="T3" fmla="*/ 2 h 17"/>
                <a:gd name="T4" fmla="*/ 13 w 15"/>
                <a:gd name="T5" fmla="*/ 4 h 17"/>
                <a:gd name="T6" fmla="*/ 13 w 15"/>
                <a:gd name="T7" fmla="*/ 5 h 17"/>
                <a:gd name="T8" fmla="*/ 13 w 15"/>
                <a:gd name="T9" fmla="*/ 5 h 17"/>
                <a:gd name="T10" fmla="*/ 13 w 15"/>
                <a:gd name="T11" fmla="*/ 7 h 17"/>
                <a:gd name="T12" fmla="*/ 13 w 15"/>
                <a:gd name="T13" fmla="*/ 8 h 17"/>
                <a:gd name="T14" fmla="*/ 13 w 15"/>
                <a:gd name="T15" fmla="*/ 9 h 17"/>
                <a:gd name="T16" fmla="*/ 13 w 15"/>
                <a:gd name="T17" fmla="*/ 9 h 17"/>
                <a:gd name="T18" fmla="*/ 12 w 15"/>
                <a:gd name="T19" fmla="*/ 11 h 17"/>
                <a:gd name="T20" fmla="*/ 12 w 15"/>
                <a:gd name="T21" fmla="*/ 11 h 17"/>
                <a:gd name="T22" fmla="*/ 12 w 15"/>
                <a:gd name="T23" fmla="*/ 13 h 17"/>
                <a:gd name="T24" fmla="*/ 12 w 15"/>
                <a:gd name="T25" fmla="*/ 13 h 17"/>
                <a:gd name="T26" fmla="*/ 10 w 15"/>
                <a:gd name="T27" fmla="*/ 14 h 17"/>
                <a:gd name="T28" fmla="*/ 10 w 15"/>
                <a:gd name="T29" fmla="*/ 14 h 17"/>
                <a:gd name="T30" fmla="*/ 9 w 15"/>
                <a:gd name="T31" fmla="*/ 15 h 17"/>
                <a:gd name="T32" fmla="*/ 9 w 15"/>
                <a:gd name="T33" fmla="*/ 15 h 17"/>
                <a:gd name="T34" fmla="*/ 7 w 15"/>
                <a:gd name="T35" fmla="*/ 16 h 17"/>
                <a:gd name="T36" fmla="*/ 6 w 15"/>
                <a:gd name="T37" fmla="*/ 16 h 17"/>
                <a:gd name="T38" fmla="*/ 5 w 15"/>
                <a:gd name="T39" fmla="*/ 16 h 17"/>
                <a:gd name="T40" fmla="*/ 5 w 15"/>
                <a:gd name="T41" fmla="*/ 15 h 17"/>
                <a:gd name="T42" fmla="*/ 3 w 15"/>
                <a:gd name="T43" fmla="*/ 15 h 17"/>
                <a:gd name="T44" fmla="*/ 3 w 15"/>
                <a:gd name="T45" fmla="*/ 13 h 17"/>
                <a:gd name="T46" fmla="*/ 2 w 15"/>
                <a:gd name="T47" fmla="*/ 13 h 17"/>
                <a:gd name="T48" fmla="*/ 2 w 15"/>
                <a:gd name="T49" fmla="*/ 11 h 17"/>
                <a:gd name="T50" fmla="*/ 0 w 15"/>
                <a:gd name="T51" fmla="*/ 11 h 17"/>
                <a:gd name="T52" fmla="*/ 0 w 15"/>
                <a:gd name="T53" fmla="*/ 9 h 17"/>
                <a:gd name="T54" fmla="*/ 0 w 15"/>
                <a:gd name="T55" fmla="*/ 9 h 17"/>
                <a:gd name="T56" fmla="*/ 0 w 15"/>
                <a:gd name="T57" fmla="*/ 7 h 17"/>
                <a:gd name="T58" fmla="*/ 0 w 15"/>
                <a:gd name="T59" fmla="*/ 7 h 17"/>
                <a:gd name="T60" fmla="*/ 0 w 15"/>
                <a:gd name="T61" fmla="*/ 5 h 17"/>
                <a:gd name="T62" fmla="*/ 0 w 15"/>
                <a:gd name="T63" fmla="*/ 4 h 17"/>
                <a:gd name="T64" fmla="*/ 0 w 15"/>
                <a:gd name="T65" fmla="*/ 2 h 17"/>
                <a:gd name="T66" fmla="*/ 0 w 15"/>
                <a:gd name="T67" fmla="*/ 2 h 17"/>
                <a:gd name="T68" fmla="*/ 1 w 15"/>
                <a:gd name="T69" fmla="*/ 2 h 17"/>
                <a:gd name="T70" fmla="*/ 1 w 15"/>
                <a:gd name="T71" fmla="*/ 2 h 17"/>
                <a:gd name="T72" fmla="*/ 2 w 15"/>
                <a:gd name="T73" fmla="*/ 1 h 17"/>
                <a:gd name="T74" fmla="*/ 2 w 15"/>
                <a:gd name="T75" fmla="*/ 1 h 17"/>
                <a:gd name="T76" fmla="*/ 4 w 15"/>
                <a:gd name="T77" fmla="*/ 1 h 17"/>
                <a:gd name="T78" fmla="*/ 4 w 15"/>
                <a:gd name="T79" fmla="*/ 1 h 17"/>
                <a:gd name="T80" fmla="*/ 6 w 15"/>
                <a:gd name="T81" fmla="*/ 1 h 17"/>
                <a:gd name="T82" fmla="*/ 6 w 15"/>
                <a:gd name="T83" fmla="*/ 1 h 17"/>
                <a:gd name="T84" fmla="*/ 8 w 15"/>
                <a:gd name="T85" fmla="*/ 1 h 17"/>
                <a:gd name="T86" fmla="*/ 8 w 15"/>
                <a:gd name="T87" fmla="*/ 1 h 17"/>
                <a:gd name="T88" fmla="*/ 9 w 15"/>
                <a:gd name="T89" fmla="*/ 1 h 17"/>
                <a:gd name="T90" fmla="*/ 9 w 15"/>
                <a:gd name="T91" fmla="*/ 1 h 17"/>
                <a:gd name="T92" fmla="*/ 11 w 15"/>
                <a:gd name="T93" fmla="*/ 1 h 17"/>
                <a:gd name="T94" fmla="*/ 12 w 15"/>
                <a:gd name="T95" fmla="*/ 1 h 17"/>
                <a:gd name="T96" fmla="*/ 14 w 15"/>
                <a:gd name="T97" fmla="*/ 0 h 17"/>
                <a:gd name="T98" fmla="*/ 14 w 15"/>
                <a:gd name="T99" fmla="*/ 0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17"/>
                <a:gd name="T152" fmla="*/ 15 w 15"/>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17">
                  <a:moveTo>
                    <a:pt x="14" y="0"/>
                  </a:moveTo>
                  <a:lnTo>
                    <a:pt x="13" y="2"/>
                  </a:lnTo>
                  <a:lnTo>
                    <a:pt x="13" y="4"/>
                  </a:lnTo>
                  <a:lnTo>
                    <a:pt x="13" y="5"/>
                  </a:lnTo>
                  <a:lnTo>
                    <a:pt x="13" y="7"/>
                  </a:lnTo>
                  <a:lnTo>
                    <a:pt x="13" y="8"/>
                  </a:lnTo>
                  <a:lnTo>
                    <a:pt x="13" y="9"/>
                  </a:lnTo>
                  <a:lnTo>
                    <a:pt x="12" y="11"/>
                  </a:lnTo>
                  <a:lnTo>
                    <a:pt x="12" y="13"/>
                  </a:lnTo>
                  <a:lnTo>
                    <a:pt x="10" y="14"/>
                  </a:lnTo>
                  <a:lnTo>
                    <a:pt x="9" y="15"/>
                  </a:lnTo>
                  <a:lnTo>
                    <a:pt x="7" y="16"/>
                  </a:lnTo>
                  <a:lnTo>
                    <a:pt x="6" y="16"/>
                  </a:lnTo>
                  <a:lnTo>
                    <a:pt x="5" y="16"/>
                  </a:lnTo>
                  <a:lnTo>
                    <a:pt x="5" y="15"/>
                  </a:lnTo>
                  <a:lnTo>
                    <a:pt x="3" y="15"/>
                  </a:lnTo>
                  <a:lnTo>
                    <a:pt x="3" y="13"/>
                  </a:lnTo>
                  <a:lnTo>
                    <a:pt x="2" y="13"/>
                  </a:lnTo>
                  <a:lnTo>
                    <a:pt x="2" y="11"/>
                  </a:lnTo>
                  <a:lnTo>
                    <a:pt x="0" y="11"/>
                  </a:lnTo>
                  <a:lnTo>
                    <a:pt x="0" y="9"/>
                  </a:lnTo>
                  <a:lnTo>
                    <a:pt x="0" y="7"/>
                  </a:lnTo>
                  <a:lnTo>
                    <a:pt x="0" y="5"/>
                  </a:lnTo>
                  <a:lnTo>
                    <a:pt x="0" y="4"/>
                  </a:lnTo>
                  <a:lnTo>
                    <a:pt x="0" y="2"/>
                  </a:lnTo>
                  <a:lnTo>
                    <a:pt x="1" y="2"/>
                  </a:lnTo>
                  <a:lnTo>
                    <a:pt x="2" y="1"/>
                  </a:lnTo>
                  <a:lnTo>
                    <a:pt x="4" y="1"/>
                  </a:lnTo>
                  <a:lnTo>
                    <a:pt x="6" y="1"/>
                  </a:lnTo>
                  <a:lnTo>
                    <a:pt x="8" y="1"/>
                  </a:lnTo>
                  <a:lnTo>
                    <a:pt x="9" y="1"/>
                  </a:lnTo>
                  <a:lnTo>
                    <a:pt x="11" y="1"/>
                  </a:lnTo>
                  <a:lnTo>
                    <a:pt x="12" y="1"/>
                  </a:lnTo>
                  <a:lnTo>
                    <a:pt x="1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45">
              <a:extLst>
                <a:ext uri="{FF2B5EF4-FFF2-40B4-BE49-F238E27FC236}">
                  <a16:creationId xmlns:a16="http://schemas.microsoft.com/office/drawing/2014/main" id="{B4AF5CD9-E146-A63E-5061-28E620CE3F87}"/>
                </a:ext>
              </a:extLst>
            </p:cNvPr>
            <p:cNvSpPr>
              <a:spLocks/>
            </p:cNvSpPr>
            <p:nvPr/>
          </p:nvSpPr>
          <p:spPr bwMode="auto">
            <a:xfrm>
              <a:off x="4919" y="4088"/>
              <a:ext cx="15" cy="12"/>
            </a:xfrm>
            <a:custGeom>
              <a:avLst/>
              <a:gdLst>
                <a:gd name="T0" fmla="*/ 14 w 15"/>
                <a:gd name="T1" fmla="*/ 11 h 12"/>
                <a:gd name="T2" fmla="*/ 0 w 15"/>
                <a:gd name="T3" fmla="*/ 11 h 12"/>
                <a:gd name="T4" fmla="*/ 2 w 15"/>
                <a:gd name="T5" fmla="*/ 0 h 12"/>
                <a:gd name="T6" fmla="*/ 2 w 15"/>
                <a:gd name="T7" fmla="*/ 1 h 12"/>
                <a:gd name="T8" fmla="*/ 4 w 15"/>
                <a:gd name="T9" fmla="*/ 1 h 12"/>
                <a:gd name="T10" fmla="*/ 5 w 15"/>
                <a:gd name="T11" fmla="*/ 2 h 12"/>
                <a:gd name="T12" fmla="*/ 7 w 15"/>
                <a:gd name="T13" fmla="*/ 2 h 12"/>
                <a:gd name="T14" fmla="*/ 7 w 15"/>
                <a:gd name="T15" fmla="*/ 3 h 12"/>
                <a:gd name="T16" fmla="*/ 8 w 15"/>
                <a:gd name="T17" fmla="*/ 3 h 12"/>
                <a:gd name="T18" fmla="*/ 10 w 15"/>
                <a:gd name="T19" fmla="*/ 3 h 12"/>
                <a:gd name="T20" fmla="*/ 11 w 15"/>
                <a:gd name="T21" fmla="*/ 3 h 12"/>
                <a:gd name="T22" fmla="*/ 11 w 15"/>
                <a:gd name="T23" fmla="*/ 4 h 12"/>
                <a:gd name="T24" fmla="*/ 12 w 15"/>
                <a:gd name="T25" fmla="*/ 4 h 12"/>
                <a:gd name="T26" fmla="*/ 12 w 15"/>
                <a:gd name="T27" fmla="*/ 6 h 12"/>
                <a:gd name="T28" fmla="*/ 14 w 15"/>
                <a:gd name="T29" fmla="*/ 6 h 12"/>
                <a:gd name="T30" fmla="*/ 14 w 15"/>
                <a:gd name="T31" fmla="*/ 8 h 12"/>
                <a:gd name="T32" fmla="*/ 14 w 15"/>
                <a:gd name="T33" fmla="*/ 9 h 12"/>
                <a:gd name="T34" fmla="*/ 14 w 15"/>
                <a:gd name="T35" fmla="*/ 11 h 12"/>
                <a:gd name="T36" fmla="*/ 14 w 15"/>
                <a:gd name="T37" fmla="*/ 11 h 12"/>
                <a:gd name="T38" fmla="*/ 14 w 15"/>
                <a:gd name="T39" fmla="*/ 1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2"/>
                <a:gd name="T62" fmla="*/ 15 w 15"/>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2">
                  <a:moveTo>
                    <a:pt x="14" y="11"/>
                  </a:moveTo>
                  <a:lnTo>
                    <a:pt x="0" y="11"/>
                  </a:lnTo>
                  <a:lnTo>
                    <a:pt x="2" y="0"/>
                  </a:lnTo>
                  <a:lnTo>
                    <a:pt x="2" y="1"/>
                  </a:lnTo>
                  <a:lnTo>
                    <a:pt x="4" y="1"/>
                  </a:lnTo>
                  <a:lnTo>
                    <a:pt x="5" y="2"/>
                  </a:lnTo>
                  <a:lnTo>
                    <a:pt x="7" y="2"/>
                  </a:lnTo>
                  <a:lnTo>
                    <a:pt x="7" y="3"/>
                  </a:lnTo>
                  <a:lnTo>
                    <a:pt x="8" y="3"/>
                  </a:lnTo>
                  <a:lnTo>
                    <a:pt x="10" y="3"/>
                  </a:lnTo>
                  <a:lnTo>
                    <a:pt x="11" y="3"/>
                  </a:lnTo>
                  <a:lnTo>
                    <a:pt x="11" y="4"/>
                  </a:lnTo>
                  <a:lnTo>
                    <a:pt x="12" y="4"/>
                  </a:lnTo>
                  <a:lnTo>
                    <a:pt x="12" y="6"/>
                  </a:lnTo>
                  <a:lnTo>
                    <a:pt x="14" y="6"/>
                  </a:lnTo>
                  <a:lnTo>
                    <a:pt x="14" y="8"/>
                  </a:lnTo>
                  <a:lnTo>
                    <a:pt x="14" y="9"/>
                  </a:lnTo>
                  <a:lnTo>
                    <a:pt x="1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46">
              <a:extLst>
                <a:ext uri="{FF2B5EF4-FFF2-40B4-BE49-F238E27FC236}">
                  <a16:creationId xmlns:a16="http://schemas.microsoft.com/office/drawing/2014/main" id="{B95521C7-61F2-9DE5-F374-16526F238AF8}"/>
                </a:ext>
              </a:extLst>
            </p:cNvPr>
            <p:cNvSpPr>
              <a:spLocks/>
            </p:cNvSpPr>
            <p:nvPr/>
          </p:nvSpPr>
          <p:spPr bwMode="auto">
            <a:xfrm>
              <a:off x="4872" y="4135"/>
              <a:ext cx="19" cy="15"/>
            </a:xfrm>
            <a:custGeom>
              <a:avLst/>
              <a:gdLst>
                <a:gd name="T0" fmla="*/ 17 w 19"/>
                <a:gd name="T1" fmla="*/ 9 h 15"/>
                <a:gd name="T2" fmla="*/ 16 w 19"/>
                <a:gd name="T3" fmla="*/ 11 h 15"/>
                <a:gd name="T4" fmla="*/ 16 w 19"/>
                <a:gd name="T5" fmla="*/ 11 h 15"/>
                <a:gd name="T6" fmla="*/ 14 w 19"/>
                <a:gd name="T7" fmla="*/ 12 h 15"/>
                <a:gd name="T8" fmla="*/ 14 w 19"/>
                <a:gd name="T9" fmla="*/ 12 h 15"/>
                <a:gd name="T10" fmla="*/ 12 w 19"/>
                <a:gd name="T11" fmla="*/ 13 h 15"/>
                <a:gd name="T12" fmla="*/ 12 w 19"/>
                <a:gd name="T13" fmla="*/ 13 h 15"/>
                <a:gd name="T14" fmla="*/ 11 w 19"/>
                <a:gd name="T15" fmla="*/ 13 h 15"/>
                <a:gd name="T16" fmla="*/ 11 w 19"/>
                <a:gd name="T17" fmla="*/ 13 h 15"/>
                <a:gd name="T18" fmla="*/ 10 w 19"/>
                <a:gd name="T19" fmla="*/ 14 h 15"/>
                <a:gd name="T20" fmla="*/ 10 w 19"/>
                <a:gd name="T21" fmla="*/ 14 h 15"/>
                <a:gd name="T22" fmla="*/ 8 w 19"/>
                <a:gd name="T23" fmla="*/ 14 h 15"/>
                <a:gd name="T24" fmla="*/ 8 w 19"/>
                <a:gd name="T25" fmla="*/ 14 h 15"/>
                <a:gd name="T26" fmla="*/ 6 w 19"/>
                <a:gd name="T27" fmla="*/ 14 h 15"/>
                <a:gd name="T28" fmla="*/ 6 w 19"/>
                <a:gd name="T29" fmla="*/ 14 h 15"/>
                <a:gd name="T30" fmla="*/ 6 w 19"/>
                <a:gd name="T31" fmla="*/ 14 h 15"/>
                <a:gd name="T32" fmla="*/ 6 w 19"/>
                <a:gd name="T33" fmla="*/ 13 h 15"/>
                <a:gd name="T34" fmla="*/ 4 w 19"/>
                <a:gd name="T35" fmla="*/ 13 h 15"/>
                <a:gd name="T36" fmla="*/ 4 w 19"/>
                <a:gd name="T37" fmla="*/ 12 h 15"/>
                <a:gd name="T38" fmla="*/ 3 w 19"/>
                <a:gd name="T39" fmla="*/ 12 h 15"/>
                <a:gd name="T40" fmla="*/ 3 w 19"/>
                <a:gd name="T41" fmla="*/ 10 h 15"/>
                <a:gd name="T42" fmla="*/ 1 w 19"/>
                <a:gd name="T43" fmla="*/ 10 h 15"/>
                <a:gd name="T44" fmla="*/ 1 w 19"/>
                <a:gd name="T45" fmla="*/ 9 h 15"/>
                <a:gd name="T46" fmla="*/ 1 w 19"/>
                <a:gd name="T47" fmla="*/ 7 h 15"/>
                <a:gd name="T48" fmla="*/ 1 w 19"/>
                <a:gd name="T49" fmla="*/ 6 h 15"/>
                <a:gd name="T50" fmla="*/ 0 w 19"/>
                <a:gd name="T51" fmla="*/ 6 h 15"/>
                <a:gd name="T52" fmla="*/ 0 w 19"/>
                <a:gd name="T53" fmla="*/ 4 h 15"/>
                <a:gd name="T54" fmla="*/ 0 w 19"/>
                <a:gd name="T55" fmla="*/ 4 h 15"/>
                <a:gd name="T56" fmla="*/ 1 w 19"/>
                <a:gd name="T57" fmla="*/ 2 h 15"/>
                <a:gd name="T58" fmla="*/ 1 w 19"/>
                <a:gd name="T59" fmla="*/ 2 h 15"/>
                <a:gd name="T60" fmla="*/ 2 w 19"/>
                <a:gd name="T61" fmla="*/ 2 h 15"/>
                <a:gd name="T62" fmla="*/ 3 w 19"/>
                <a:gd name="T63" fmla="*/ 2 h 15"/>
                <a:gd name="T64" fmla="*/ 6 w 19"/>
                <a:gd name="T65" fmla="*/ 0 h 15"/>
                <a:gd name="T66" fmla="*/ 6 w 19"/>
                <a:gd name="T67" fmla="*/ 2 h 15"/>
                <a:gd name="T68" fmla="*/ 7 w 19"/>
                <a:gd name="T69" fmla="*/ 2 h 15"/>
                <a:gd name="T70" fmla="*/ 7 w 19"/>
                <a:gd name="T71" fmla="*/ 2 h 15"/>
                <a:gd name="T72" fmla="*/ 9 w 19"/>
                <a:gd name="T73" fmla="*/ 2 h 15"/>
                <a:gd name="T74" fmla="*/ 9 w 19"/>
                <a:gd name="T75" fmla="*/ 2 h 15"/>
                <a:gd name="T76" fmla="*/ 11 w 19"/>
                <a:gd name="T77" fmla="*/ 2 h 15"/>
                <a:gd name="T78" fmla="*/ 12 w 19"/>
                <a:gd name="T79" fmla="*/ 2 h 15"/>
                <a:gd name="T80" fmla="*/ 14 w 19"/>
                <a:gd name="T81" fmla="*/ 2 h 15"/>
                <a:gd name="T82" fmla="*/ 14 w 19"/>
                <a:gd name="T83" fmla="*/ 4 h 15"/>
                <a:gd name="T84" fmla="*/ 16 w 19"/>
                <a:gd name="T85" fmla="*/ 4 h 15"/>
                <a:gd name="T86" fmla="*/ 16 w 19"/>
                <a:gd name="T87" fmla="*/ 5 h 15"/>
                <a:gd name="T88" fmla="*/ 17 w 19"/>
                <a:gd name="T89" fmla="*/ 5 h 15"/>
                <a:gd name="T90" fmla="*/ 17 w 19"/>
                <a:gd name="T91" fmla="*/ 6 h 15"/>
                <a:gd name="T92" fmla="*/ 18 w 19"/>
                <a:gd name="T93" fmla="*/ 7 h 15"/>
                <a:gd name="T94" fmla="*/ 17 w 19"/>
                <a:gd name="T95" fmla="*/ 9 h 15"/>
                <a:gd name="T96" fmla="*/ 17 w 19"/>
                <a:gd name="T97" fmla="*/ 9 h 15"/>
                <a:gd name="T98" fmla="*/ 17 w 19"/>
                <a:gd name="T99" fmla="*/ 9 h 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
                <a:gd name="T151" fmla="*/ 0 h 15"/>
                <a:gd name="T152" fmla="*/ 19 w 19"/>
                <a:gd name="T153" fmla="*/ 15 h 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 h="15">
                  <a:moveTo>
                    <a:pt x="17" y="9"/>
                  </a:moveTo>
                  <a:lnTo>
                    <a:pt x="16" y="11"/>
                  </a:lnTo>
                  <a:lnTo>
                    <a:pt x="14" y="12"/>
                  </a:lnTo>
                  <a:lnTo>
                    <a:pt x="12" y="13"/>
                  </a:lnTo>
                  <a:lnTo>
                    <a:pt x="11" y="13"/>
                  </a:lnTo>
                  <a:lnTo>
                    <a:pt x="10" y="14"/>
                  </a:lnTo>
                  <a:lnTo>
                    <a:pt x="8" y="14"/>
                  </a:lnTo>
                  <a:lnTo>
                    <a:pt x="6" y="14"/>
                  </a:lnTo>
                  <a:lnTo>
                    <a:pt x="6" y="13"/>
                  </a:lnTo>
                  <a:lnTo>
                    <a:pt x="4" y="13"/>
                  </a:lnTo>
                  <a:lnTo>
                    <a:pt x="4" y="12"/>
                  </a:lnTo>
                  <a:lnTo>
                    <a:pt x="3" y="12"/>
                  </a:lnTo>
                  <a:lnTo>
                    <a:pt x="3" y="10"/>
                  </a:lnTo>
                  <a:lnTo>
                    <a:pt x="1" y="10"/>
                  </a:lnTo>
                  <a:lnTo>
                    <a:pt x="1" y="9"/>
                  </a:lnTo>
                  <a:lnTo>
                    <a:pt x="1" y="7"/>
                  </a:lnTo>
                  <a:lnTo>
                    <a:pt x="1" y="6"/>
                  </a:lnTo>
                  <a:lnTo>
                    <a:pt x="0" y="6"/>
                  </a:lnTo>
                  <a:lnTo>
                    <a:pt x="0" y="4"/>
                  </a:lnTo>
                  <a:lnTo>
                    <a:pt x="1" y="2"/>
                  </a:lnTo>
                  <a:lnTo>
                    <a:pt x="2" y="2"/>
                  </a:lnTo>
                  <a:lnTo>
                    <a:pt x="3" y="2"/>
                  </a:lnTo>
                  <a:lnTo>
                    <a:pt x="6" y="0"/>
                  </a:lnTo>
                  <a:lnTo>
                    <a:pt x="6" y="2"/>
                  </a:lnTo>
                  <a:lnTo>
                    <a:pt x="7" y="2"/>
                  </a:lnTo>
                  <a:lnTo>
                    <a:pt x="9" y="2"/>
                  </a:lnTo>
                  <a:lnTo>
                    <a:pt x="11" y="2"/>
                  </a:lnTo>
                  <a:lnTo>
                    <a:pt x="12" y="2"/>
                  </a:lnTo>
                  <a:lnTo>
                    <a:pt x="14" y="2"/>
                  </a:lnTo>
                  <a:lnTo>
                    <a:pt x="14" y="4"/>
                  </a:lnTo>
                  <a:lnTo>
                    <a:pt x="16" y="4"/>
                  </a:lnTo>
                  <a:lnTo>
                    <a:pt x="16" y="5"/>
                  </a:lnTo>
                  <a:lnTo>
                    <a:pt x="17" y="5"/>
                  </a:lnTo>
                  <a:lnTo>
                    <a:pt x="17" y="6"/>
                  </a:lnTo>
                  <a:lnTo>
                    <a:pt x="18" y="7"/>
                  </a:lnTo>
                  <a:lnTo>
                    <a:pt x="17"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47">
              <a:extLst>
                <a:ext uri="{FF2B5EF4-FFF2-40B4-BE49-F238E27FC236}">
                  <a16:creationId xmlns:a16="http://schemas.microsoft.com/office/drawing/2014/main" id="{96DAFCFF-547F-F274-08C6-69F77AD71C51}"/>
                </a:ext>
              </a:extLst>
            </p:cNvPr>
            <p:cNvSpPr>
              <a:spLocks/>
            </p:cNvSpPr>
            <p:nvPr/>
          </p:nvSpPr>
          <p:spPr bwMode="auto">
            <a:xfrm>
              <a:off x="4861" y="4225"/>
              <a:ext cx="18" cy="17"/>
            </a:xfrm>
            <a:custGeom>
              <a:avLst/>
              <a:gdLst>
                <a:gd name="T0" fmla="*/ 15 w 18"/>
                <a:gd name="T1" fmla="*/ 8 h 17"/>
                <a:gd name="T2" fmla="*/ 15 w 18"/>
                <a:gd name="T3" fmla="*/ 8 h 17"/>
                <a:gd name="T4" fmla="*/ 13 w 18"/>
                <a:gd name="T5" fmla="*/ 8 h 17"/>
                <a:gd name="T6" fmla="*/ 13 w 18"/>
                <a:gd name="T7" fmla="*/ 8 h 17"/>
                <a:gd name="T8" fmla="*/ 12 w 18"/>
                <a:gd name="T9" fmla="*/ 9 h 17"/>
                <a:gd name="T10" fmla="*/ 12 w 18"/>
                <a:gd name="T11" fmla="*/ 9 h 17"/>
                <a:gd name="T12" fmla="*/ 12 w 18"/>
                <a:gd name="T13" fmla="*/ 9 h 17"/>
                <a:gd name="T14" fmla="*/ 12 w 18"/>
                <a:gd name="T15" fmla="*/ 9 h 17"/>
                <a:gd name="T16" fmla="*/ 12 w 18"/>
                <a:gd name="T17" fmla="*/ 11 h 17"/>
                <a:gd name="T18" fmla="*/ 12 w 18"/>
                <a:gd name="T19" fmla="*/ 13 h 17"/>
                <a:gd name="T20" fmla="*/ 10 w 18"/>
                <a:gd name="T21" fmla="*/ 15 h 17"/>
                <a:gd name="T22" fmla="*/ 10 w 18"/>
                <a:gd name="T23" fmla="*/ 15 h 17"/>
                <a:gd name="T24" fmla="*/ 9 w 18"/>
                <a:gd name="T25" fmla="*/ 15 h 17"/>
                <a:gd name="T26" fmla="*/ 7 w 18"/>
                <a:gd name="T27" fmla="*/ 15 h 17"/>
                <a:gd name="T28" fmla="*/ 5 w 18"/>
                <a:gd name="T29" fmla="*/ 16 h 17"/>
                <a:gd name="T30" fmla="*/ 5 w 18"/>
                <a:gd name="T31" fmla="*/ 16 h 17"/>
                <a:gd name="T32" fmla="*/ 4 w 18"/>
                <a:gd name="T33" fmla="*/ 16 h 17"/>
                <a:gd name="T34" fmla="*/ 2 w 18"/>
                <a:gd name="T35" fmla="*/ 16 h 17"/>
                <a:gd name="T36" fmla="*/ 0 w 18"/>
                <a:gd name="T37" fmla="*/ 15 h 17"/>
                <a:gd name="T38" fmla="*/ 0 w 18"/>
                <a:gd name="T39" fmla="*/ 13 h 17"/>
                <a:gd name="T40" fmla="*/ 0 w 18"/>
                <a:gd name="T41" fmla="*/ 11 h 17"/>
                <a:gd name="T42" fmla="*/ 0 w 18"/>
                <a:gd name="T43" fmla="*/ 9 h 17"/>
                <a:gd name="T44" fmla="*/ 0 w 18"/>
                <a:gd name="T45" fmla="*/ 8 h 17"/>
                <a:gd name="T46" fmla="*/ 0 w 18"/>
                <a:gd name="T47" fmla="*/ 4 h 17"/>
                <a:gd name="T48" fmla="*/ 0 w 18"/>
                <a:gd name="T49" fmla="*/ 3 h 17"/>
                <a:gd name="T50" fmla="*/ 2 w 18"/>
                <a:gd name="T51" fmla="*/ 3 h 17"/>
                <a:gd name="T52" fmla="*/ 4 w 18"/>
                <a:gd name="T53" fmla="*/ 3 h 17"/>
                <a:gd name="T54" fmla="*/ 6 w 18"/>
                <a:gd name="T55" fmla="*/ 3 h 17"/>
                <a:gd name="T56" fmla="*/ 8 w 18"/>
                <a:gd name="T57" fmla="*/ 1 h 17"/>
                <a:gd name="T58" fmla="*/ 10 w 18"/>
                <a:gd name="T59" fmla="*/ 1 h 17"/>
                <a:gd name="T60" fmla="*/ 12 w 18"/>
                <a:gd name="T61" fmla="*/ 1 h 17"/>
                <a:gd name="T62" fmla="*/ 15 w 18"/>
                <a:gd name="T63" fmla="*/ 1 h 17"/>
                <a:gd name="T64" fmla="*/ 17 w 18"/>
                <a:gd name="T65" fmla="*/ 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7"/>
                <a:gd name="T101" fmla="*/ 18 w 1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7">
                  <a:moveTo>
                    <a:pt x="17" y="7"/>
                  </a:moveTo>
                  <a:lnTo>
                    <a:pt x="15" y="8"/>
                  </a:lnTo>
                  <a:lnTo>
                    <a:pt x="13" y="8"/>
                  </a:lnTo>
                  <a:lnTo>
                    <a:pt x="12" y="9"/>
                  </a:lnTo>
                  <a:lnTo>
                    <a:pt x="12" y="11"/>
                  </a:lnTo>
                  <a:lnTo>
                    <a:pt x="12" y="12"/>
                  </a:lnTo>
                  <a:lnTo>
                    <a:pt x="12" y="13"/>
                  </a:lnTo>
                  <a:lnTo>
                    <a:pt x="10" y="15"/>
                  </a:lnTo>
                  <a:lnTo>
                    <a:pt x="9" y="15"/>
                  </a:lnTo>
                  <a:lnTo>
                    <a:pt x="7" y="15"/>
                  </a:lnTo>
                  <a:lnTo>
                    <a:pt x="5" y="16"/>
                  </a:lnTo>
                  <a:lnTo>
                    <a:pt x="4" y="16"/>
                  </a:lnTo>
                  <a:lnTo>
                    <a:pt x="2" y="16"/>
                  </a:lnTo>
                  <a:lnTo>
                    <a:pt x="2" y="15"/>
                  </a:lnTo>
                  <a:lnTo>
                    <a:pt x="0" y="15"/>
                  </a:lnTo>
                  <a:lnTo>
                    <a:pt x="0" y="13"/>
                  </a:lnTo>
                  <a:lnTo>
                    <a:pt x="0" y="11"/>
                  </a:lnTo>
                  <a:lnTo>
                    <a:pt x="0" y="9"/>
                  </a:lnTo>
                  <a:lnTo>
                    <a:pt x="0" y="8"/>
                  </a:lnTo>
                  <a:lnTo>
                    <a:pt x="0" y="6"/>
                  </a:lnTo>
                  <a:lnTo>
                    <a:pt x="0" y="4"/>
                  </a:lnTo>
                  <a:lnTo>
                    <a:pt x="0" y="3"/>
                  </a:lnTo>
                  <a:lnTo>
                    <a:pt x="2" y="3"/>
                  </a:lnTo>
                  <a:lnTo>
                    <a:pt x="4" y="3"/>
                  </a:lnTo>
                  <a:lnTo>
                    <a:pt x="5" y="3"/>
                  </a:lnTo>
                  <a:lnTo>
                    <a:pt x="6" y="3"/>
                  </a:lnTo>
                  <a:lnTo>
                    <a:pt x="8" y="1"/>
                  </a:lnTo>
                  <a:lnTo>
                    <a:pt x="9" y="1"/>
                  </a:lnTo>
                  <a:lnTo>
                    <a:pt x="10" y="1"/>
                  </a:lnTo>
                  <a:lnTo>
                    <a:pt x="12" y="1"/>
                  </a:lnTo>
                  <a:lnTo>
                    <a:pt x="13" y="1"/>
                  </a:lnTo>
                  <a:lnTo>
                    <a:pt x="15" y="1"/>
                  </a:lnTo>
                  <a:lnTo>
                    <a:pt x="17" y="0"/>
                  </a:lnTo>
                  <a:lnTo>
                    <a:pt x="17"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48">
              <a:extLst>
                <a:ext uri="{FF2B5EF4-FFF2-40B4-BE49-F238E27FC236}">
                  <a16:creationId xmlns:a16="http://schemas.microsoft.com/office/drawing/2014/main" id="{A57F273B-9348-725A-1CD5-496C4FC9FDA0}"/>
                </a:ext>
              </a:extLst>
            </p:cNvPr>
            <p:cNvSpPr>
              <a:spLocks/>
            </p:cNvSpPr>
            <p:nvPr/>
          </p:nvSpPr>
          <p:spPr bwMode="auto">
            <a:xfrm>
              <a:off x="4896" y="4297"/>
              <a:ext cx="19" cy="24"/>
            </a:xfrm>
            <a:custGeom>
              <a:avLst/>
              <a:gdLst>
                <a:gd name="T0" fmla="*/ 18 w 19"/>
                <a:gd name="T1" fmla="*/ 0 h 24"/>
                <a:gd name="T2" fmla="*/ 18 w 19"/>
                <a:gd name="T3" fmla="*/ 3 h 24"/>
                <a:gd name="T4" fmla="*/ 18 w 19"/>
                <a:gd name="T5" fmla="*/ 5 h 24"/>
                <a:gd name="T6" fmla="*/ 18 w 19"/>
                <a:gd name="T7" fmla="*/ 6 h 24"/>
                <a:gd name="T8" fmla="*/ 18 w 19"/>
                <a:gd name="T9" fmla="*/ 8 h 24"/>
                <a:gd name="T10" fmla="*/ 17 w 19"/>
                <a:gd name="T11" fmla="*/ 10 h 24"/>
                <a:gd name="T12" fmla="*/ 17 w 19"/>
                <a:gd name="T13" fmla="*/ 12 h 24"/>
                <a:gd name="T14" fmla="*/ 16 w 19"/>
                <a:gd name="T15" fmla="*/ 13 h 24"/>
                <a:gd name="T16" fmla="*/ 16 w 19"/>
                <a:gd name="T17" fmla="*/ 13 h 24"/>
                <a:gd name="T18" fmla="*/ 14 w 19"/>
                <a:gd name="T19" fmla="*/ 15 h 24"/>
                <a:gd name="T20" fmla="*/ 13 w 19"/>
                <a:gd name="T21" fmla="*/ 16 h 24"/>
                <a:gd name="T22" fmla="*/ 11 w 19"/>
                <a:gd name="T23" fmla="*/ 18 h 24"/>
                <a:gd name="T24" fmla="*/ 11 w 19"/>
                <a:gd name="T25" fmla="*/ 18 h 24"/>
                <a:gd name="T26" fmla="*/ 10 w 19"/>
                <a:gd name="T27" fmla="*/ 20 h 24"/>
                <a:gd name="T28" fmla="*/ 9 w 19"/>
                <a:gd name="T29" fmla="*/ 20 h 24"/>
                <a:gd name="T30" fmla="*/ 7 w 19"/>
                <a:gd name="T31" fmla="*/ 21 h 24"/>
                <a:gd name="T32" fmla="*/ 7 w 19"/>
                <a:gd name="T33" fmla="*/ 21 h 24"/>
                <a:gd name="T34" fmla="*/ 5 w 19"/>
                <a:gd name="T35" fmla="*/ 23 h 24"/>
                <a:gd name="T36" fmla="*/ 5 w 19"/>
                <a:gd name="T37" fmla="*/ 23 h 24"/>
                <a:gd name="T38" fmla="*/ 3 w 19"/>
                <a:gd name="T39" fmla="*/ 23 h 24"/>
                <a:gd name="T40" fmla="*/ 3 w 19"/>
                <a:gd name="T41" fmla="*/ 23 h 24"/>
                <a:gd name="T42" fmla="*/ 1 w 19"/>
                <a:gd name="T43" fmla="*/ 23 h 24"/>
                <a:gd name="T44" fmla="*/ 1 w 19"/>
                <a:gd name="T45" fmla="*/ 22 h 24"/>
                <a:gd name="T46" fmla="*/ 1 w 19"/>
                <a:gd name="T47" fmla="*/ 22 h 24"/>
                <a:gd name="T48" fmla="*/ 1 w 19"/>
                <a:gd name="T49" fmla="*/ 21 h 24"/>
                <a:gd name="T50" fmla="*/ 0 w 19"/>
                <a:gd name="T51" fmla="*/ 21 h 24"/>
                <a:gd name="T52" fmla="*/ 0 w 19"/>
                <a:gd name="T53" fmla="*/ 20 h 24"/>
                <a:gd name="T54" fmla="*/ 0 w 19"/>
                <a:gd name="T55" fmla="*/ 20 h 24"/>
                <a:gd name="T56" fmla="*/ 0 w 19"/>
                <a:gd name="T57" fmla="*/ 18 h 24"/>
                <a:gd name="T58" fmla="*/ 0 w 19"/>
                <a:gd name="T59" fmla="*/ 18 h 24"/>
                <a:gd name="T60" fmla="*/ 0 w 19"/>
                <a:gd name="T61" fmla="*/ 17 h 24"/>
                <a:gd name="T62" fmla="*/ 0 w 19"/>
                <a:gd name="T63" fmla="*/ 17 h 24"/>
                <a:gd name="T64" fmla="*/ 0 w 19"/>
                <a:gd name="T65" fmla="*/ 15 h 24"/>
                <a:gd name="T66" fmla="*/ 0 w 19"/>
                <a:gd name="T67" fmla="*/ 15 h 24"/>
                <a:gd name="T68" fmla="*/ 0 w 19"/>
                <a:gd name="T69" fmla="*/ 13 h 24"/>
                <a:gd name="T70" fmla="*/ 0 w 19"/>
                <a:gd name="T71" fmla="*/ 12 h 24"/>
                <a:gd name="T72" fmla="*/ 1 w 19"/>
                <a:gd name="T73" fmla="*/ 10 h 24"/>
                <a:gd name="T74" fmla="*/ 1 w 19"/>
                <a:gd name="T75" fmla="*/ 10 h 24"/>
                <a:gd name="T76" fmla="*/ 3 w 19"/>
                <a:gd name="T77" fmla="*/ 8 h 24"/>
                <a:gd name="T78" fmla="*/ 4 w 19"/>
                <a:gd name="T79" fmla="*/ 6 h 24"/>
                <a:gd name="T80" fmla="*/ 6 w 19"/>
                <a:gd name="T81" fmla="*/ 5 h 24"/>
                <a:gd name="T82" fmla="*/ 6 w 19"/>
                <a:gd name="T83" fmla="*/ 5 h 24"/>
                <a:gd name="T84" fmla="*/ 8 w 19"/>
                <a:gd name="T85" fmla="*/ 3 h 24"/>
                <a:gd name="T86" fmla="*/ 10 w 19"/>
                <a:gd name="T87" fmla="*/ 3 h 24"/>
                <a:gd name="T88" fmla="*/ 11 w 19"/>
                <a:gd name="T89" fmla="*/ 1 h 24"/>
                <a:gd name="T90" fmla="*/ 13 w 19"/>
                <a:gd name="T91" fmla="*/ 1 h 24"/>
                <a:gd name="T92" fmla="*/ 15 w 19"/>
                <a:gd name="T93" fmla="*/ 1 h 24"/>
                <a:gd name="T94" fmla="*/ 17 w 19"/>
                <a:gd name="T95" fmla="*/ 1 h 24"/>
                <a:gd name="T96" fmla="*/ 18 w 19"/>
                <a:gd name="T97" fmla="*/ 0 h 24"/>
                <a:gd name="T98" fmla="*/ 18 w 19"/>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
                <a:gd name="T151" fmla="*/ 0 h 24"/>
                <a:gd name="T152" fmla="*/ 19 w 19"/>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 h="24">
                  <a:moveTo>
                    <a:pt x="18" y="0"/>
                  </a:moveTo>
                  <a:lnTo>
                    <a:pt x="18" y="3"/>
                  </a:lnTo>
                  <a:lnTo>
                    <a:pt x="18" y="5"/>
                  </a:lnTo>
                  <a:lnTo>
                    <a:pt x="18" y="6"/>
                  </a:lnTo>
                  <a:lnTo>
                    <a:pt x="18" y="8"/>
                  </a:lnTo>
                  <a:lnTo>
                    <a:pt x="17" y="10"/>
                  </a:lnTo>
                  <a:lnTo>
                    <a:pt x="17" y="12"/>
                  </a:lnTo>
                  <a:lnTo>
                    <a:pt x="16" y="13"/>
                  </a:lnTo>
                  <a:lnTo>
                    <a:pt x="14" y="15"/>
                  </a:lnTo>
                  <a:lnTo>
                    <a:pt x="13" y="16"/>
                  </a:lnTo>
                  <a:lnTo>
                    <a:pt x="11" y="18"/>
                  </a:lnTo>
                  <a:lnTo>
                    <a:pt x="10" y="20"/>
                  </a:lnTo>
                  <a:lnTo>
                    <a:pt x="9" y="20"/>
                  </a:lnTo>
                  <a:lnTo>
                    <a:pt x="7" y="21"/>
                  </a:lnTo>
                  <a:lnTo>
                    <a:pt x="5" y="23"/>
                  </a:lnTo>
                  <a:lnTo>
                    <a:pt x="3" y="23"/>
                  </a:lnTo>
                  <a:lnTo>
                    <a:pt x="1" y="23"/>
                  </a:lnTo>
                  <a:lnTo>
                    <a:pt x="1" y="22"/>
                  </a:lnTo>
                  <a:lnTo>
                    <a:pt x="1" y="21"/>
                  </a:lnTo>
                  <a:lnTo>
                    <a:pt x="0" y="21"/>
                  </a:lnTo>
                  <a:lnTo>
                    <a:pt x="0" y="20"/>
                  </a:lnTo>
                  <a:lnTo>
                    <a:pt x="0" y="18"/>
                  </a:lnTo>
                  <a:lnTo>
                    <a:pt x="0" y="17"/>
                  </a:lnTo>
                  <a:lnTo>
                    <a:pt x="0" y="15"/>
                  </a:lnTo>
                  <a:lnTo>
                    <a:pt x="0" y="13"/>
                  </a:lnTo>
                  <a:lnTo>
                    <a:pt x="0" y="12"/>
                  </a:lnTo>
                  <a:lnTo>
                    <a:pt x="1" y="10"/>
                  </a:lnTo>
                  <a:lnTo>
                    <a:pt x="3" y="8"/>
                  </a:lnTo>
                  <a:lnTo>
                    <a:pt x="4" y="6"/>
                  </a:lnTo>
                  <a:lnTo>
                    <a:pt x="6" y="5"/>
                  </a:lnTo>
                  <a:lnTo>
                    <a:pt x="8" y="3"/>
                  </a:lnTo>
                  <a:lnTo>
                    <a:pt x="10" y="3"/>
                  </a:lnTo>
                  <a:lnTo>
                    <a:pt x="11" y="1"/>
                  </a:lnTo>
                  <a:lnTo>
                    <a:pt x="13" y="1"/>
                  </a:lnTo>
                  <a:lnTo>
                    <a:pt x="15" y="1"/>
                  </a:lnTo>
                  <a:lnTo>
                    <a:pt x="17" y="1"/>
                  </a:lnTo>
                  <a:lnTo>
                    <a:pt x="18"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49">
              <a:extLst>
                <a:ext uri="{FF2B5EF4-FFF2-40B4-BE49-F238E27FC236}">
                  <a16:creationId xmlns:a16="http://schemas.microsoft.com/office/drawing/2014/main" id="{8FAB02C4-A874-06EB-7C79-6A01F5BB35EC}"/>
                </a:ext>
              </a:extLst>
            </p:cNvPr>
            <p:cNvSpPr>
              <a:spLocks/>
            </p:cNvSpPr>
            <p:nvPr/>
          </p:nvSpPr>
          <p:spPr bwMode="auto">
            <a:xfrm>
              <a:off x="4863" y="4327"/>
              <a:ext cx="16" cy="25"/>
            </a:xfrm>
            <a:custGeom>
              <a:avLst/>
              <a:gdLst>
                <a:gd name="T0" fmla="*/ 15 w 16"/>
                <a:gd name="T1" fmla="*/ 18 h 25"/>
                <a:gd name="T2" fmla="*/ 15 w 16"/>
                <a:gd name="T3" fmla="*/ 24 h 25"/>
                <a:gd name="T4" fmla="*/ 3 w 16"/>
                <a:gd name="T5" fmla="*/ 24 h 25"/>
                <a:gd name="T6" fmla="*/ 0 w 16"/>
                <a:gd name="T7" fmla="*/ 0 h 25"/>
                <a:gd name="T8" fmla="*/ 2 w 16"/>
                <a:gd name="T9" fmla="*/ 2 h 25"/>
                <a:gd name="T10" fmla="*/ 3 w 16"/>
                <a:gd name="T11" fmla="*/ 2 h 25"/>
                <a:gd name="T12" fmla="*/ 3 w 16"/>
                <a:gd name="T13" fmla="*/ 3 h 25"/>
                <a:gd name="T14" fmla="*/ 5 w 16"/>
                <a:gd name="T15" fmla="*/ 3 h 25"/>
                <a:gd name="T16" fmla="*/ 5 w 16"/>
                <a:gd name="T17" fmla="*/ 5 h 25"/>
                <a:gd name="T18" fmla="*/ 6 w 16"/>
                <a:gd name="T19" fmla="*/ 7 h 25"/>
                <a:gd name="T20" fmla="*/ 6 w 16"/>
                <a:gd name="T21" fmla="*/ 8 h 25"/>
                <a:gd name="T22" fmla="*/ 7 w 16"/>
                <a:gd name="T23" fmla="*/ 9 h 25"/>
                <a:gd name="T24" fmla="*/ 7 w 16"/>
                <a:gd name="T25" fmla="*/ 11 h 25"/>
                <a:gd name="T26" fmla="*/ 7 w 16"/>
                <a:gd name="T27" fmla="*/ 12 h 25"/>
                <a:gd name="T28" fmla="*/ 7 w 16"/>
                <a:gd name="T29" fmla="*/ 14 h 25"/>
                <a:gd name="T30" fmla="*/ 9 w 16"/>
                <a:gd name="T31" fmla="*/ 15 h 25"/>
                <a:gd name="T32" fmla="*/ 9 w 16"/>
                <a:gd name="T33" fmla="*/ 17 h 25"/>
                <a:gd name="T34" fmla="*/ 11 w 16"/>
                <a:gd name="T35" fmla="*/ 17 h 25"/>
                <a:gd name="T36" fmla="*/ 12 w 16"/>
                <a:gd name="T37" fmla="*/ 18 h 25"/>
                <a:gd name="T38" fmla="*/ 15 w 16"/>
                <a:gd name="T39" fmla="*/ 18 h 25"/>
                <a:gd name="T40" fmla="*/ 15 w 16"/>
                <a:gd name="T41" fmla="*/ 18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5"/>
                <a:gd name="T65" fmla="*/ 16 w 16"/>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5">
                  <a:moveTo>
                    <a:pt x="15" y="18"/>
                  </a:moveTo>
                  <a:lnTo>
                    <a:pt x="15" y="24"/>
                  </a:lnTo>
                  <a:lnTo>
                    <a:pt x="3" y="24"/>
                  </a:lnTo>
                  <a:lnTo>
                    <a:pt x="0" y="0"/>
                  </a:lnTo>
                  <a:lnTo>
                    <a:pt x="2" y="2"/>
                  </a:lnTo>
                  <a:lnTo>
                    <a:pt x="3" y="2"/>
                  </a:lnTo>
                  <a:lnTo>
                    <a:pt x="3" y="3"/>
                  </a:lnTo>
                  <a:lnTo>
                    <a:pt x="5" y="3"/>
                  </a:lnTo>
                  <a:lnTo>
                    <a:pt x="5" y="5"/>
                  </a:lnTo>
                  <a:lnTo>
                    <a:pt x="6" y="7"/>
                  </a:lnTo>
                  <a:lnTo>
                    <a:pt x="6" y="8"/>
                  </a:lnTo>
                  <a:lnTo>
                    <a:pt x="7" y="9"/>
                  </a:lnTo>
                  <a:lnTo>
                    <a:pt x="7" y="11"/>
                  </a:lnTo>
                  <a:lnTo>
                    <a:pt x="7" y="12"/>
                  </a:lnTo>
                  <a:lnTo>
                    <a:pt x="7" y="14"/>
                  </a:lnTo>
                  <a:lnTo>
                    <a:pt x="9" y="15"/>
                  </a:lnTo>
                  <a:lnTo>
                    <a:pt x="9" y="17"/>
                  </a:lnTo>
                  <a:lnTo>
                    <a:pt x="11" y="17"/>
                  </a:lnTo>
                  <a:lnTo>
                    <a:pt x="12" y="18"/>
                  </a:lnTo>
                  <a:lnTo>
                    <a:pt x="15" y="1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50">
              <a:extLst>
                <a:ext uri="{FF2B5EF4-FFF2-40B4-BE49-F238E27FC236}">
                  <a16:creationId xmlns:a16="http://schemas.microsoft.com/office/drawing/2014/main" id="{950A4F62-7D1F-DABD-78F5-F272B3B5DE9D}"/>
                </a:ext>
              </a:extLst>
            </p:cNvPr>
            <p:cNvSpPr>
              <a:spLocks/>
            </p:cNvSpPr>
            <p:nvPr/>
          </p:nvSpPr>
          <p:spPr bwMode="auto">
            <a:xfrm>
              <a:off x="4882" y="4387"/>
              <a:ext cx="15" cy="26"/>
            </a:xfrm>
            <a:custGeom>
              <a:avLst/>
              <a:gdLst>
                <a:gd name="T0" fmla="*/ 14 w 15"/>
                <a:gd name="T1" fmla="*/ 11 h 26"/>
                <a:gd name="T2" fmla="*/ 14 w 15"/>
                <a:gd name="T3" fmla="*/ 24 h 26"/>
                <a:gd name="T4" fmla="*/ 12 w 15"/>
                <a:gd name="T5" fmla="*/ 25 h 26"/>
                <a:gd name="T6" fmla="*/ 10 w 15"/>
                <a:gd name="T7" fmla="*/ 25 h 26"/>
                <a:gd name="T8" fmla="*/ 9 w 15"/>
                <a:gd name="T9" fmla="*/ 25 h 26"/>
                <a:gd name="T10" fmla="*/ 7 w 15"/>
                <a:gd name="T11" fmla="*/ 24 h 26"/>
                <a:gd name="T12" fmla="*/ 6 w 15"/>
                <a:gd name="T13" fmla="*/ 24 h 26"/>
                <a:gd name="T14" fmla="*/ 5 w 15"/>
                <a:gd name="T15" fmla="*/ 22 h 26"/>
                <a:gd name="T16" fmla="*/ 4 w 15"/>
                <a:gd name="T17" fmla="*/ 21 h 26"/>
                <a:gd name="T18" fmla="*/ 4 w 15"/>
                <a:gd name="T19" fmla="*/ 19 h 26"/>
                <a:gd name="T20" fmla="*/ 2 w 15"/>
                <a:gd name="T21" fmla="*/ 18 h 26"/>
                <a:gd name="T22" fmla="*/ 2 w 15"/>
                <a:gd name="T23" fmla="*/ 16 h 26"/>
                <a:gd name="T24" fmla="*/ 1 w 15"/>
                <a:gd name="T25" fmla="*/ 15 h 26"/>
                <a:gd name="T26" fmla="*/ 1 w 15"/>
                <a:gd name="T27" fmla="*/ 13 h 26"/>
                <a:gd name="T28" fmla="*/ 0 w 15"/>
                <a:gd name="T29" fmla="*/ 12 h 26"/>
                <a:gd name="T30" fmla="*/ 0 w 15"/>
                <a:gd name="T31" fmla="*/ 10 h 26"/>
                <a:gd name="T32" fmla="*/ 0 w 15"/>
                <a:gd name="T33" fmla="*/ 8 h 26"/>
                <a:gd name="T34" fmla="*/ 0 w 15"/>
                <a:gd name="T35" fmla="*/ 7 h 26"/>
                <a:gd name="T36" fmla="*/ 0 w 15"/>
                <a:gd name="T37" fmla="*/ 0 h 26"/>
                <a:gd name="T38" fmla="*/ 1 w 15"/>
                <a:gd name="T39" fmla="*/ 0 h 26"/>
                <a:gd name="T40" fmla="*/ 2 w 15"/>
                <a:gd name="T41" fmla="*/ 0 h 26"/>
                <a:gd name="T42" fmla="*/ 4 w 15"/>
                <a:gd name="T43" fmla="*/ 0 h 26"/>
                <a:gd name="T44" fmla="*/ 5 w 15"/>
                <a:gd name="T45" fmla="*/ 0 h 26"/>
                <a:gd name="T46" fmla="*/ 5 w 15"/>
                <a:gd name="T47" fmla="*/ 2 h 26"/>
                <a:gd name="T48" fmla="*/ 7 w 15"/>
                <a:gd name="T49" fmla="*/ 2 h 26"/>
                <a:gd name="T50" fmla="*/ 7 w 15"/>
                <a:gd name="T51" fmla="*/ 3 h 26"/>
                <a:gd name="T52" fmla="*/ 9 w 15"/>
                <a:gd name="T53" fmla="*/ 3 h 26"/>
                <a:gd name="T54" fmla="*/ 9 w 15"/>
                <a:gd name="T55" fmla="*/ 4 h 26"/>
                <a:gd name="T56" fmla="*/ 9 w 15"/>
                <a:gd name="T57" fmla="*/ 6 h 26"/>
                <a:gd name="T58" fmla="*/ 9 w 15"/>
                <a:gd name="T59" fmla="*/ 8 h 26"/>
                <a:gd name="T60" fmla="*/ 10 w 15"/>
                <a:gd name="T61" fmla="*/ 8 h 26"/>
                <a:gd name="T62" fmla="*/ 10 w 15"/>
                <a:gd name="T63" fmla="*/ 9 h 26"/>
                <a:gd name="T64" fmla="*/ 12 w 15"/>
                <a:gd name="T65" fmla="*/ 10 h 26"/>
                <a:gd name="T66" fmla="*/ 12 w 15"/>
                <a:gd name="T67" fmla="*/ 11 h 26"/>
                <a:gd name="T68" fmla="*/ 14 w 15"/>
                <a:gd name="T69" fmla="*/ 11 h 26"/>
                <a:gd name="T70" fmla="*/ 14 w 15"/>
                <a:gd name="T71" fmla="*/ 11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26"/>
                <a:gd name="T110" fmla="*/ 15 w 15"/>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26">
                  <a:moveTo>
                    <a:pt x="14" y="11"/>
                  </a:moveTo>
                  <a:lnTo>
                    <a:pt x="14" y="24"/>
                  </a:lnTo>
                  <a:lnTo>
                    <a:pt x="12" y="25"/>
                  </a:lnTo>
                  <a:lnTo>
                    <a:pt x="10" y="25"/>
                  </a:lnTo>
                  <a:lnTo>
                    <a:pt x="9" y="25"/>
                  </a:lnTo>
                  <a:lnTo>
                    <a:pt x="7" y="24"/>
                  </a:lnTo>
                  <a:lnTo>
                    <a:pt x="6" y="24"/>
                  </a:lnTo>
                  <a:lnTo>
                    <a:pt x="5" y="22"/>
                  </a:lnTo>
                  <a:lnTo>
                    <a:pt x="4" y="21"/>
                  </a:lnTo>
                  <a:lnTo>
                    <a:pt x="4" y="19"/>
                  </a:lnTo>
                  <a:lnTo>
                    <a:pt x="2" y="18"/>
                  </a:lnTo>
                  <a:lnTo>
                    <a:pt x="2" y="16"/>
                  </a:lnTo>
                  <a:lnTo>
                    <a:pt x="1" y="15"/>
                  </a:lnTo>
                  <a:lnTo>
                    <a:pt x="1" y="13"/>
                  </a:lnTo>
                  <a:lnTo>
                    <a:pt x="0" y="12"/>
                  </a:lnTo>
                  <a:lnTo>
                    <a:pt x="0" y="10"/>
                  </a:lnTo>
                  <a:lnTo>
                    <a:pt x="0" y="8"/>
                  </a:lnTo>
                  <a:lnTo>
                    <a:pt x="0" y="7"/>
                  </a:lnTo>
                  <a:lnTo>
                    <a:pt x="0" y="0"/>
                  </a:lnTo>
                  <a:lnTo>
                    <a:pt x="1" y="0"/>
                  </a:lnTo>
                  <a:lnTo>
                    <a:pt x="2" y="0"/>
                  </a:lnTo>
                  <a:lnTo>
                    <a:pt x="4" y="0"/>
                  </a:lnTo>
                  <a:lnTo>
                    <a:pt x="5" y="0"/>
                  </a:lnTo>
                  <a:lnTo>
                    <a:pt x="5" y="2"/>
                  </a:lnTo>
                  <a:lnTo>
                    <a:pt x="7" y="2"/>
                  </a:lnTo>
                  <a:lnTo>
                    <a:pt x="7" y="3"/>
                  </a:lnTo>
                  <a:lnTo>
                    <a:pt x="9" y="3"/>
                  </a:lnTo>
                  <a:lnTo>
                    <a:pt x="9" y="4"/>
                  </a:lnTo>
                  <a:lnTo>
                    <a:pt x="9" y="6"/>
                  </a:lnTo>
                  <a:lnTo>
                    <a:pt x="9" y="8"/>
                  </a:lnTo>
                  <a:lnTo>
                    <a:pt x="10" y="8"/>
                  </a:lnTo>
                  <a:lnTo>
                    <a:pt x="10" y="9"/>
                  </a:lnTo>
                  <a:lnTo>
                    <a:pt x="12" y="10"/>
                  </a:lnTo>
                  <a:lnTo>
                    <a:pt x="12" y="11"/>
                  </a:lnTo>
                  <a:lnTo>
                    <a:pt x="1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51">
              <a:extLst>
                <a:ext uri="{FF2B5EF4-FFF2-40B4-BE49-F238E27FC236}">
                  <a16:creationId xmlns:a16="http://schemas.microsoft.com/office/drawing/2014/main" id="{2DAC9A02-663A-B404-28EC-15298737BE50}"/>
                </a:ext>
              </a:extLst>
            </p:cNvPr>
            <p:cNvSpPr>
              <a:spLocks/>
            </p:cNvSpPr>
            <p:nvPr/>
          </p:nvSpPr>
          <p:spPr bwMode="auto">
            <a:xfrm>
              <a:off x="4867" y="4398"/>
              <a:ext cx="16" cy="36"/>
            </a:xfrm>
            <a:custGeom>
              <a:avLst/>
              <a:gdLst>
                <a:gd name="T0" fmla="*/ 15 w 16"/>
                <a:gd name="T1" fmla="*/ 12 h 36"/>
                <a:gd name="T2" fmla="*/ 15 w 16"/>
                <a:gd name="T3" fmla="*/ 15 h 36"/>
                <a:gd name="T4" fmla="*/ 13 w 16"/>
                <a:gd name="T5" fmla="*/ 18 h 36"/>
                <a:gd name="T6" fmla="*/ 12 w 16"/>
                <a:gd name="T7" fmla="*/ 22 h 36"/>
                <a:gd name="T8" fmla="*/ 11 w 16"/>
                <a:gd name="T9" fmla="*/ 24 h 36"/>
                <a:gd name="T10" fmla="*/ 10 w 16"/>
                <a:gd name="T11" fmla="*/ 28 h 36"/>
                <a:gd name="T12" fmla="*/ 9 w 16"/>
                <a:gd name="T13" fmla="*/ 30 h 36"/>
                <a:gd name="T14" fmla="*/ 9 w 16"/>
                <a:gd name="T15" fmla="*/ 34 h 36"/>
                <a:gd name="T16" fmla="*/ 3 w 16"/>
                <a:gd name="T17" fmla="*/ 35 h 36"/>
                <a:gd name="T18" fmla="*/ 3 w 16"/>
                <a:gd name="T19" fmla="*/ 33 h 36"/>
                <a:gd name="T20" fmla="*/ 3 w 16"/>
                <a:gd name="T21" fmla="*/ 31 h 36"/>
                <a:gd name="T22" fmla="*/ 3 w 16"/>
                <a:gd name="T23" fmla="*/ 29 h 36"/>
                <a:gd name="T24" fmla="*/ 3 w 16"/>
                <a:gd name="T25" fmla="*/ 26 h 36"/>
                <a:gd name="T26" fmla="*/ 3 w 16"/>
                <a:gd name="T27" fmla="*/ 24 h 36"/>
                <a:gd name="T28" fmla="*/ 3 w 16"/>
                <a:gd name="T29" fmla="*/ 22 h 36"/>
                <a:gd name="T30" fmla="*/ 4 w 16"/>
                <a:gd name="T31" fmla="*/ 20 h 36"/>
                <a:gd name="T32" fmla="*/ 6 w 16"/>
                <a:gd name="T33" fmla="*/ 17 h 36"/>
                <a:gd name="T34" fmla="*/ 2 w 16"/>
                <a:gd name="T35" fmla="*/ 16 h 36"/>
                <a:gd name="T36" fmla="*/ 0 w 16"/>
                <a:gd name="T37" fmla="*/ 14 h 36"/>
                <a:gd name="T38" fmla="*/ 0 w 16"/>
                <a:gd name="T39" fmla="*/ 13 h 36"/>
                <a:gd name="T40" fmla="*/ 0 w 16"/>
                <a:gd name="T41" fmla="*/ 9 h 36"/>
                <a:gd name="T42" fmla="*/ 0 w 16"/>
                <a:gd name="T43" fmla="*/ 8 h 36"/>
                <a:gd name="T44" fmla="*/ 2 w 16"/>
                <a:gd name="T45" fmla="*/ 5 h 36"/>
                <a:gd name="T46" fmla="*/ 4 w 16"/>
                <a:gd name="T47" fmla="*/ 3 h 36"/>
                <a:gd name="T48" fmla="*/ 6 w 16"/>
                <a:gd name="T49" fmla="*/ 0 h 36"/>
                <a:gd name="T50" fmla="*/ 7 w 16"/>
                <a:gd name="T51" fmla="*/ 1 h 36"/>
                <a:gd name="T52" fmla="*/ 9 w 16"/>
                <a:gd name="T53" fmla="*/ 1 h 36"/>
                <a:gd name="T54" fmla="*/ 10 w 16"/>
                <a:gd name="T55" fmla="*/ 2 h 36"/>
                <a:gd name="T56" fmla="*/ 11 w 16"/>
                <a:gd name="T57" fmla="*/ 3 h 36"/>
                <a:gd name="T58" fmla="*/ 11 w 16"/>
                <a:gd name="T59" fmla="*/ 5 h 36"/>
                <a:gd name="T60" fmla="*/ 12 w 16"/>
                <a:gd name="T61" fmla="*/ 6 h 36"/>
                <a:gd name="T62" fmla="*/ 13 w 16"/>
                <a:gd name="T63" fmla="*/ 8 h 36"/>
                <a:gd name="T64" fmla="*/ 15 w 16"/>
                <a:gd name="T65" fmla="*/ 9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36"/>
                <a:gd name="T101" fmla="*/ 16 w 16"/>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36">
                  <a:moveTo>
                    <a:pt x="15" y="9"/>
                  </a:moveTo>
                  <a:lnTo>
                    <a:pt x="15" y="12"/>
                  </a:lnTo>
                  <a:lnTo>
                    <a:pt x="15" y="13"/>
                  </a:lnTo>
                  <a:lnTo>
                    <a:pt x="15" y="15"/>
                  </a:lnTo>
                  <a:lnTo>
                    <a:pt x="15" y="17"/>
                  </a:lnTo>
                  <a:lnTo>
                    <a:pt x="13" y="18"/>
                  </a:lnTo>
                  <a:lnTo>
                    <a:pt x="13" y="20"/>
                  </a:lnTo>
                  <a:lnTo>
                    <a:pt x="12" y="22"/>
                  </a:lnTo>
                  <a:lnTo>
                    <a:pt x="11" y="24"/>
                  </a:lnTo>
                  <a:lnTo>
                    <a:pt x="11" y="26"/>
                  </a:lnTo>
                  <a:lnTo>
                    <a:pt x="10" y="28"/>
                  </a:lnTo>
                  <a:lnTo>
                    <a:pt x="10" y="29"/>
                  </a:lnTo>
                  <a:lnTo>
                    <a:pt x="9" y="30"/>
                  </a:lnTo>
                  <a:lnTo>
                    <a:pt x="9" y="32"/>
                  </a:lnTo>
                  <a:lnTo>
                    <a:pt x="9" y="34"/>
                  </a:lnTo>
                  <a:lnTo>
                    <a:pt x="11" y="35"/>
                  </a:lnTo>
                  <a:lnTo>
                    <a:pt x="3" y="35"/>
                  </a:lnTo>
                  <a:lnTo>
                    <a:pt x="3" y="33"/>
                  </a:lnTo>
                  <a:lnTo>
                    <a:pt x="3" y="31"/>
                  </a:lnTo>
                  <a:lnTo>
                    <a:pt x="3" y="29"/>
                  </a:lnTo>
                  <a:lnTo>
                    <a:pt x="3" y="28"/>
                  </a:lnTo>
                  <a:lnTo>
                    <a:pt x="3" y="26"/>
                  </a:lnTo>
                  <a:lnTo>
                    <a:pt x="3" y="24"/>
                  </a:lnTo>
                  <a:lnTo>
                    <a:pt x="3" y="22"/>
                  </a:lnTo>
                  <a:lnTo>
                    <a:pt x="4" y="20"/>
                  </a:lnTo>
                  <a:lnTo>
                    <a:pt x="4" y="19"/>
                  </a:lnTo>
                  <a:lnTo>
                    <a:pt x="6" y="17"/>
                  </a:lnTo>
                  <a:lnTo>
                    <a:pt x="4" y="17"/>
                  </a:lnTo>
                  <a:lnTo>
                    <a:pt x="2" y="16"/>
                  </a:lnTo>
                  <a:lnTo>
                    <a:pt x="0" y="16"/>
                  </a:lnTo>
                  <a:lnTo>
                    <a:pt x="0" y="14"/>
                  </a:lnTo>
                  <a:lnTo>
                    <a:pt x="0" y="13"/>
                  </a:lnTo>
                  <a:lnTo>
                    <a:pt x="0" y="11"/>
                  </a:lnTo>
                  <a:lnTo>
                    <a:pt x="0" y="9"/>
                  </a:lnTo>
                  <a:lnTo>
                    <a:pt x="0" y="8"/>
                  </a:lnTo>
                  <a:lnTo>
                    <a:pt x="0" y="6"/>
                  </a:lnTo>
                  <a:lnTo>
                    <a:pt x="2" y="5"/>
                  </a:lnTo>
                  <a:lnTo>
                    <a:pt x="4" y="3"/>
                  </a:lnTo>
                  <a:lnTo>
                    <a:pt x="4" y="2"/>
                  </a:lnTo>
                  <a:lnTo>
                    <a:pt x="6" y="0"/>
                  </a:lnTo>
                  <a:lnTo>
                    <a:pt x="6" y="1"/>
                  </a:lnTo>
                  <a:lnTo>
                    <a:pt x="7" y="1"/>
                  </a:lnTo>
                  <a:lnTo>
                    <a:pt x="9" y="1"/>
                  </a:lnTo>
                  <a:lnTo>
                    <a:pt x="9" y="2"/>
                  </a:lnTo>
                  <a:lnTo>
                    <a:pt x="10" y="2"/>
                  </a:lnTo>
                  <a:lnTo>
                    <a:pt x="10" y="3"/>
                  </a:lnTo>
                  <a:lnTo>
                    <a:pt x="11" y="3"/>
                  </a:lnTo>
                  <a:lnTo>
                    <a:pt x="11" y="5"/>
                  </a:lnTo>
                  <a:lnTo>
                    <a:pt x="11" y="6"/>
                  </a:lnTo>
                  <a:lnTo>
                    <a:pt x="12" y="6"/>
                  </a:lnTo>
                  <a:lnTo>
                    <a:pt x="12" y="8"/>
                  </a:lnTo>
                  <a:lnTo>
                    <a:pt x="13" y="8"/>
                  </a:lnTo>
                  <a:lnTo>
                    <a:pt x="13" y="9"/>
                  </a:lnTo>
                  <a:lnTo>
                    <a:pt x="15"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52">
              <a:extLst>
                <a:ext uri="{FF2B5EF4-FFF2-40B4-BE49-F238E27FC236}">
                  <a16:creationId xmlns:a16="http://schemas.microsoft.com/office/drawing/2014/main" id="{3DEB5E1A-22ED-2029-1CDF-DD5FB8F936A8}"/>
                </a:ext>
              </a:extLst>
            </p:cNvPr>
            <p:cNvSpPr>
              <a:spLocks/>
            </p:cNvSpPr>
            <p:nvPr/>
          </p:nvSpPr>
          <p:spPr bwMode="auto">
            <a:xfrm>
              <a:off x="4868" y="4461"/>
              <a:ext cx="11" cy="27"/>
            </a:xfrm>
            <a:custGeom>
              <a:avLst/>
              <a:gdLst>
                <a:gd name="T0" fmla="*/ 10 w 11"/>
                <a:gd name="T1" fmla="*/ 26 h 27"/>
                <a:gd name="T2" fmla="*/ 0 w 11"/>
                <a:gd name="T3" fmla="*/ 26 h 27"/>
                <a:gd name="T4" fmla="*/ 2 w 11"/>
                <a:gd name="T5" fmla="*/ 0 h 27"/>
                <a:gd name="T6" fmla="*/ 10 w 11"/>
                <a:gd name="T7" fmla="*/ 0 h 27"/>
                <a:gd name="T8" fmla="*/ 10 w 11"/>
                <a:gd name="T9" fmla="*/ 26 h 27"/>
                <a:gd name="T10" fmla="*/ 10 w 11"/>
                <a:gd name="T11" fmla="*/ 26 h 27"/>
                <a:gd name="T12" fmla="*/ 0 60000 65536"/>
                <a:gd name="T13" fmla="*/ 0 60000 65536"/>
                <a:gd name="T14" fmla="*/ 0 60000 65536"/>
                <a:gd name="T15" fmla="*/ 0 60000 65536"/>
                <a:gd name="T16" fmla="*/ 0 60000 65536"/>
                <a:gd name="T17" fmla="*/ 0 60000 65536"/>
                <a:gd name="T18" fmla="*/ 0 w 11"/>
                <a:gd name="T19" fmla="*/ 0 h 27"/>
                <a:gd name="T20" fmla="*/ 11 w 1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 h="27">
                  <a:moveTo>
                    <a:pt x="10" y="26"/>
                  </a:moveTo>
                  <a:lnTo>
                    <a:pt x="0" y="26"/>
                  </a:lnTo>
                  <a:lnTo>
                    <a:pt x="2" y="0"/>
                  </a:lnTo>
                  <a:lnTo>
                    <a:pt x="10" y="0"/>
                  </a:lnTo>
                  <a:lnTo>
                    <a:pt x="10" y="2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8" name="Picture 87">
            <a:extLst>
              <a:ext uri="{FF2B5EF4-FFF2-40B4-BE49-F238E27FC236}">
                <a16:creationId xmlns:a16="http://schemas.microsoft.com/office/drawing/2014/main" id="{80F73D84-BC3B-0B44-FA92-6CCCC05BD621}"/>
              </a:ext>
            </a:extLst>
          </p:cNvPr>
          <p:cNvPicPr>
            <a:picLocks noChangeAspect="1"/>
          </p:cNvPicPr>
          <p:nvPr/>
        </p:nvPicPr>
        <p:blipFill>
          <a:blip r:embed="rId3"/>
          <a:stretch>
            <a:fillRect/>
          </a:stretch>
        </p:blipFill>
        <p:spPr>
          <a:xfrm>
            <a:off x="1953322" y="5963733"/>
            <a:ext cx="941229" cy="679776"/>
          </a:xfrm>
          <a:prstGeom prst="rect">
            <a:avLst/>
          </a:prstGeom>
        </p:spPr>
      </p:pic>
      <p:pic>
        <p:nvPicPr>
          <p:cNvPr id="89" name="Picture 88">
            <a:extLst>
              <a:ext uri="{FF2B5EF4-FFF2-40B4-BE49-F238E27FC236}">
                <a16:creationId xmlns:a16="http://schemas.microsoft.com/office/drawing/2014/main" id="{F16D5E1A-9151-8E3B-88F9-EDFCE3898A0B}"/>
              </a:ext>
            </a:extLst>
          </p:cNvPr>
          <p:cNvPicPr>
            <a:picLocks noChangeAspect="1"/>
          </p:cNvPicPr>
          <p:nvPr/>
        </p:nvPicPr>
        <p:blipFill>
          <a:blip r:embed="rId4">
            <a:clrChange>
              <a:clrFrom>
                <a:srgbClr val="EAEAEA"/>
              </a:clrFrom>
              <a:clrTo>
                <a:srgbClr val="EAEAEA">
                  <a:alpha val="0"/>
                </a:srgbClr>
              </a:clrTo>
            </a:clrChange>
          </a:blip>
          <a:stretch>
            <a:fillRect/>
          </a:stretch>
        </p:blipFill>
        <p:spPr>
          <a:xfrm>
            <a:off x="1610728" y="5046401"/>
            <a:ext cx="654361" cy="875528"/>
          </a:xfrm>
          <a:prstGeom prst="rect">
            <a:avLst/>
          </a:prstGeom>
        </p:spPr>
      </p:pic>
      <p:pic>
        <p:nvPicPr>
          <p:cNvPr id="90" name="Picture 2" descr="D:\Documents and Settings\rudolf.webbers\My Documents\My Pictures\SHIP_T-AKE-2_Sacagawea.jpg">
            <a:extLst>
              <a:ext uri="{FF2B5EF4-FFF2-40B4-BE49-F238E27FC236}">
                <a16:creationId xmlns:a16="http://schemas.microsoft.com/office/drawing/2014/main" id="{56D6D2C8-0456-80A4-DABE-DC35A8B85D1B}"/>
              </a:ext>
            </a:extLst>
          </p:cNvPr>
          <p:cNvPicPr>
            <a:picLocks noChangeAspect="1" noChangeArrowheads="1"/>
          </p:cNvPicPr>
          <p:nvPr/>
        </p:nvPicPr>
        <p:blipFill>
          <a:blip r:embed="rId5" cstate="print"/>
          <a:srcRect/>
          <a:stretch>
            <a:fillRect/>
          </a:stretch>
        </p:blipFill>
        <p:spPr bwMode="auto">
          <a:xfrm>
            <a:off x="2795898" y="2866187"/>
            <a:ext cx="1386612" cy="543635"/>
          </a:xfrm>
          <a:prstGeom prst="rect">
            <a:avLst/>
          </a:prstGeom>
          <a:noFill/>
          <a:ln>
            <a:solidFill>
              <a:schemeClr val="tx1"/>
            </a:solidFill>
          </a:ln>
          <a:effectLst>
            <a:outerShdw blurRad="50800" dist="38100" dir="2700000" algn="tl" rotWithShape="0">
              <a:prstClr val="black">
                <a:alpha val="40000"/>
              </a:prstClr>
            </a:outerShdw>
          </a:effectLst>
        </p:spPr>
      </p:pic>
      <p:sp>
        <p:nvSpPr>
          <p:cNvPr id="92" name="Isosceles Triangle 91">
            <a:extLst>
              <a:ext uri="{FF2B5EF4-FFF2-40B4-BE49-F238E27FC236}">
                <a16:creationId xmlns:a16="http://schemas.microsoft.com/office/drawing/2014/main" id="{83C51D79-78AD-D371-46D8-B3037DBA2438}"/>
              </a:ext>
            </a:extLst>
          </p:cNvPr>
          <p:cNvSpPr/>
          <p:nvPr/>
        </p:nvSpPr>
        <p:spPr>
          <a:xfrm>
            <a:off x="3002997" y="3454290"/>
            <a:ext cx="3138006" cy="253304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EB37D166-CE40-54B4-8C00-393B1B77809C}"/>
              </a:ext>
            </a:extLst>
          </p:cNvPr>
          <p:cNvSpPr txBox="1"/>
          <p:nvPr/>
        </p:nvSpPr>
        <p:spPr>
          <a:xfrm>
            <a:off x="3818106" y="3119080"/>
            <a:ext cx="1507787" cy="338554"/>
          </a:xfrm>
          <a:prstGeom prst="rect">
            <a:avLst/>
          </a:prstGeom>
          <a:noFill/>
        </p:spPr>
        <p:txBody>
          <a:bodyPr wrap="square" rtlCol="0">
            <a:spAutoFit/>
          </a:bodyPr>
          <a:lstStyle/>
          <a:p>
            <a:pPr algn="ctr"/>
            <a:r>
              <a:rPr lang="en-US" sz="1600" b="1" i="1" dirty="0">
                <a:solidFill>
                  <a:srgbClr val="FF0000"/>
                </a:solidFill>
              </a:rPr>
              <a:t>Afloat</a:t>
            </a:r>
          </a:p>
        </p:txBody>
      </p:sp>
      <p:sp>
        <p:nvSpPr>
          <p:cNvPr id="95" name="TextBox 94">
            <a:extLst>
              <a:ext uri="{FF2B5EF4-FFF2-40B4-BE49-F238E27FC236}">
                <a16:creationId xmlns:a16="http://schemas.microsoft.com/office/drawing/2014/main" id="{F9BC2457-0965-12A5-19C8-59C775BAA8B8}"/>
              </a:ext>
            </a:extLst>
          </p:cNvPr>
          <p:cNvSpPr txBox="1"/>
          <p:nvPr/>
        </p:nvSpPr>
        <p:spPr>
          <a:xfrm>
            <a:off x="1937909" y="5700721"/>
            <a:ext cx="1507787" cy="338554"/>
          </a:xfrm>
          <a:prstGeom prst="rect">
            <a:avLst/>
          </a:prstGeom>
          <a:noFill/>
        </p:spPr>
        <p:txBody>
          <a:bodyPr wrap="square" rtlCol="0">
            <a:spAutoFit/>
          </a:bodyPr>
          <a:lstStyle/>
          <a:p>
            <a:pPr algn="ctr"/>
            <a:r>
              <a:rPr lang="en-US" sz="1600" b="1" i="1" dirty="0">
                <a:solidFill>
                  <a:srgbClr val="FF0000"/>
                </a:solidFill>
              </a:rPr>
              <a:t>Ashore</a:t>
            </a:r>
          </a:p>
        </p:txBody>
      </p:sp>
      <p:sp>
        <p:nvSpPr>
          <p:cNvPr id="96" name="TextBox 95">
            <a:extLst>
              <a:ext uri="{FF2B5EF4-FFF2-40B4-BE49-F238E27FC236}">
                <a16:creationId xmlns:a16="http://schemas.microsoft.com/office/drawing/2014/main" id="{2B698553-2EB9-FBA1-1E80-902A28258C03}"/>
              </a:ext>
            </a:extLst>
          </p:cNvPr>
          <p:cNvSpPr txBox="1"/>
          <p:nvPr/>
        </p:nvSpPr>
        <p:spPr>
          <a:xfrm>
            <a:off x="5884189" y="5818059"/>
            <a:ext cx="1507787" cy="338554"/>
          </a:xfrm>
          <a:prstGeom prst="rect">
            <a:avLst/>
          </a:prstGeom>
          <a:noFill/>
        </p:spPr>
        <p:txBody>
          <a:bodyPr wrap="square" rtlCol="0">
            <a:spAutoFit/>
          </a:bodyPr>
          <a:lstStyle/>
          <a:p>
            <a:pPr algn="ctr"/>
            <a:r>
              <a:rPr lang="en-US" sz="1600" b="1" i="1" dirty="0">
                <a:solidFill>
                  <a:srgbClr val="FF0000"/>
                </a:solidFill>
              </a:rPr>
              <a:t>Connectors</a:t>
            </a:r>
          </a:p>
        </p:txBody>
      </p:sp>
      <p:pic>
        <p:nvPicPr>
          <p:cNvPr id="97" name="Picture 96" descr="A picture containing indoor&#10;&#10;Description automatically generated">
            <a:extLst>
              <a:ext uri="{FF2B5EF4-FFF2-40B4-BE49-F238E27FC236}">
                <a16:creationId xmlns:a16="http://schemas.microsoft.com/office/drawing/2014/main" id="{BED469F6-98D1-1F83-01A0-EE67399F4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1860" y="6134344"/>
            <a:ext cx="1277849" cy="421753"/>
          </a:xfrm>
          <a:prstGeom prst="rect">
            <a:avLst/>
          </a:prstGeom>
        </p:spPr>
      </p:pic>
      <p:pic>
        <p:nvPicPr>
          <p:cNvPr id="102" name="Picture 7" descr="IMG_0880">
            <a:extLst>
              <a:ext uri="{FF2B5EF4-FFF2-40B4-BE49-F238E27FC236}">
                <a16:creationId xmlns:a16="http://schemas.microsoft.com/office/drawing/2014/main" id="{47B93B2F-22FD-C785-AB63-6DB747D5182C}"/>
              </a:ext>
            </a:extLst>
          </p:cNvPr>
          <p:cNvPicPr>
            <a:picLocks noChangeAspect="1" noChangeArrowheads="1"/>
          </p:cNvPicPr>
          <p:nvPr/>
        </p:nvPicPr>
        <p:blipFill>
          <a:blip r:embed="rId7" cstate="print"/>
          <a:stretch>
            <a:fillRect/>
          </a:stretch>
        </p:blipFill>
        <p:spPr>
          <a:xfrm>
            <a:off x="6236593" y="4874845"/>
            <a:ext cx="1016880" cy="762660"/>
          </a:xfrm>
          <a:prstGeom prst="rect">
            <a:avLst/>
          </a:prstGeom>
          <a:noFill/>
          <a:ln/>
        </p:spPr>
      </p:pic>
      <p:pic>
        <p:nvPicPr>
          <p:cNvPr id="104" name="Picture 103">
            <a:extLst>
              <a:ext uri="{FF2B5EF4-FFF2-40B4-BE49-F238E27FC236}">
                <a16:creationId xmlns:a16="http://schemas.microsoft.com/office/drawing/2014/main" id="{10D7080A-4CC1-9C9C-2798-26ECA13B2554}"/>
              </a:ext>
            </a:extLst>
          </p:cNvPr>
          <p:cNvPicPr>
            <a:picLocks noChangeAspect="1"/>
          </p:cNvPicPr>
          <p:nvPr/>
        </p:nvPicPr>
        <p:blipFill>
          <a:blip r:embed="rId8"/>
          <a:stretch>
            <a:fillRect/>
          </a:stretch>
        </p:blipFill>
        <p:spPr>
          <a:xfrm>
            <a:off x="7135162" y="5856614"/>
            <a:ext cx="1291714" cy="685602"/>
          </a:xfrm>
          <a:prstGeom prst="rect">
            <a:avLst/>
          </a:prstGeom>
        </p:spPr>
      </p:pic>
      <p:pic>
        <p:nvPicPr>
          <p:cNvPr id="105" name="Picture 104">
            <a:extLst>
              <a:ext uri="{FF2B5EF4-FFF2-40B4-BE49-F238E27FC236}">
                <a16:creationId xmlns:a16="http://schemas.microsoft.com/office/drawing/2014/main" id="{898E7208-8251-6C5B-5441-D018F71A6C86}"/>
              </a:ext>
            </a:extLst>
          </p:cNvPr>
          <p:cNvPicPr>
            <a:picLocks noChangeAspect="1"/>
          </p:cNvPicPr>
          <p:nvPr/>
        </p:nvPicPr>
        <p:blipFill>
          <a:blip r:embed="rId9"/>
          <a:stretch>
            <a:fillRect/>
          </a:stretch>
        </p:blipFill>
        <p:spPr>
          <a:xfrm>
            <a:off x="4961492" y="2816797"/>
            <a:ext cx="1564361" cy="589681"/>
          </a:xfrm>
          <a:prstGeom prst="rect">
            <a:avLst/>
          </a:prstGeom>
        </p:spPr>
      </p:pic>
      <p:cxnSp>
        <p:nvCxnSpPr>
          <p:cNvPr id="108" name="Straight Connector 107">
            <a:extLst>
              <a:ext uri="{FF2B5EF4-FFF2-40B4-BE49-F238E27FC236}">
                <a16:creationId xmlns:a16="http://schemas.microsoft.com/office/drawing/2014/main" id="{6A3C9D13-C28A-7724-441A-E66CA7357D0D}"/>
              </a:ext>
            </a:extLst>
          </p:cNvPr>
          <p:cNvCxnSpPr>
            <a:cxnSpLocks/>
            <a:stCxn id="109" idx="3"/>
            <a:endCxn id="118" idx="0"/>
          </p:cNvCxnSpPr>
          <p:nvPr/>
        </p:nvCxnSpPr>
        <p:spPr>
          <a:xfrm flipH="1">
            <a:off x="3762519" y="4285167"/>
            <a:ext cx="370642" cy="693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Flowchart: Connector 108">
            <a:extLst>
              <a:ext uri="{FF2B5EF4-FFF2-40B4-BE49-F238E27FC236}">
                <a16:creationId xmlns:a16="http://schemas.microsoft.com/office/drawing/2014/main" id="{6A505054-9C84-7217-5485-26F3B4C1FDA7}"/>
              </a:ext>
            </a:extLst>
          </p:cNvPr>
          <p:cNvSpPr/>
          <p:nvPr/>
        </p:nvSpPr>
        <p:spPr>
          <a:xfrm>
            <a:off x="4109643" y="4152187"/>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35CFDC5F-36AE-E2E5-2285-AA75493E5C77}"/>
              </a:ext>
            </a:extLst>
          </p:cNvPr>
          <p:cNvSpPr/>
          <p:nvPr/>
        </p:nvSpPr>
        <p:spPr>
          <a:xfrm>
            <a:off x="4022274" y="4624006"/>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9FB9C361-3F65-203E-DED5-C2E730C2B3E0}"/>
              </a:ext>
            </a:extLst>
          </p:cNvPr>
          <p:cNvSpPr/>
          <p:nvPr/>
        </p:nvSpPr>
        <p:spPr>
          <a:xfrm>
            <a:off x="4406251" y="4361234"/>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BDF32361-A8B7-210C-33BF-8AECC5C795A8}"/>
              </a:ext>
            </a:extLst>
          </p:cNvPr>
          <p:cNvSpPr/>
          <p:nvPr/>
        </p:nvSpPr>
        <p:spPr>
          <a:xfrm>
            <a:off x="4741845" y="4045432"/>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Connector 112">
            <a:extLst>
              <a:ext uri="{FF2B5EF4-FFF2-40B4-BE49-F238E27FC236}">
                <a16:creationId xmlns:a16="http://schemas.microsoft.com/office/drawing/2014/main" id="{03970079-E99A-2C97-DAE2-2DF8776C6D65}"/>
              </a:ext>
            </a:extLst>
          </p:cNvPr>
          <p:cNvSpPr/>
          <p:nvPr/>
        </p:nvSpPr>
        <p:spPr>
          <a:xfrm>
            <a:off x="4801279" y="4431231"/>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Connector 113">
            <a:extLst>
              <a:ext uri="{FF2B5EF4-FFF2-40B4-BE49-F238E27FC236}">
                <a16:creationId xmlns:a16="http://schemas.microsoft.com/office/drawing/2014/main" id="{28833259-4737-35A5-3161-781EC0C57286}"/>
              </a:ext>
            </a:extLst>
          </p:cNvPr>
          <p:cNvSpPr/>
          <p:nvPr/>
        </p:nvSpPr>
        <p:spPr>
          <a:xfrm>
            <a:off x="4495391" y="5713866"/>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Connector 114">
            <a:extLst>
              <a:ext uri="{FF2B5EF4-FFF2-40B4-BE49-F238E27FC236}">
                <a16:creationId xmlns:a16="http://schemas.microsoft.com/office/drawing/2014/main" id="{B05DD75E-0A48-6BE4-F308-72AA58A88AF5}"/>
              </a:ext>
            </a:extLst>
          </p:cNvPr>
          <p:cNvSpPr/>
          <p:nvPr/>
        </p:nvSpPr>
        <p:spPr>
          <a:xfrm>
            <a:off x="3769674" y="557289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5C2C8F5E-74FC-B493-F95C-BAB0038F8972}"/>
              </a:ext>
            </a:extLst>
          </p:cNvPr>
          <p:cNvSpPr/>
          <p:nvPr/>
        </p:nvSpPr>
        <p:spPr>
          <a:xfrm>
            <a:off x="5165657" y="4775332"/>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AEBD6448-249F-F249-3C35-5A37F9808DA4}"/>
              </a:ext>
            </a:extLst>
          </p:cNvPr>
          <p:cNvSpPr/>
          <p:nvPr/>
        </p:nvSpPr>
        <p:spPr>
          <a:xfrm>
            <a:off x="4856840" y="5342853"/>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01A69DB4-885F-0359-97BB-9EA412F5CD0C}"/>
              </a:ext>
            </a:extLst>
          </p:cNvPr>
          <p:cNvSpPr/>
          <p:nvPr/>
        </p:nvSpPr>
        <p:spPr>
          <a:xfrm>
            <a:off x="3682223" y="497912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89FB1FCB-CF5C-23D0-591F-5A465EFF5BF0}"/>
              </a:ext>
            </a:extLst>
          </p:cNvPr>
          <p:cNvSpPr/>
          <p:nvPr/>
        </p:nvSpPr>
        <p:spPr>
          <a:xfrm>
            <a:off x="5434837" y="5277863"/>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48F07202-85A9-EB9B-0C93-89505B6E3A05}"/>
              </a:ext>
            </a:extLst>
          </p:cNvPr>
          <p:cNvSpPr/>
          <p:nvPr/>
        </p:nvSpPr>
        <p:spPr>
          <a:xfrm>
            <a:off x="4858057" y="490088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E2A1243B-087F-EFD9-6DBF-12FB76D95C11}"/>
              </a:ext>
            </a:extLst>
          </p:cNvPr>
          <p:cNvSpPr/>
          <p:nvPr/>
        </p:nvSpPr>
        <p:spPr>
          <a:xfrm>
            <a:off x="4178947" y="518461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183C7BE0-3E2D-CEAB-EBC7-403E0B8DC683}"/>
              </a:ext>
            </a:extLst>
          </p:cNvPr>
          <p:cNvCxnSpPr>
            <a:cxnSpLocks/>
            <a:stCxn id="109" idx="4"/>
            <a:endCxn id="110" idx="0"/>
          </p:cNvCxnSpPr>
          <p:nvPr/>
        </p:nvCxnSpPr>
        <p:spPr>
          <a:xfrm flipH="1">
            <a:off x="4102570" y="4307983"/>
            <a:ext cx="87369" cy="3160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890283-B233-D595-BF76-3C73B1BCA268}"/>
              </a:ext>
            </a:extLst>
          </p:cNvPr>
          <p:cNvCxnSpPr>
            <a:cxnSpLocks/>
            <a:stCxn id="110" idx="3"/>
          </p:cNvCxnSpPr>
          <p:nvPr/>
        </p:nvCxnSpPr>
        <p:spPr>
          <a:xfrm flipH="1">
            <a:off x="3735343" y="4756986"/>
            <a:ext cx="310449" cy="2786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7A78D9A-7950-6FFA-BD1E-931055396423}"/>
              </a:ext>
            </a:extLst>
          </p:cNvPr>
          <p:cNvCxnSpPr>
            <a:cxnSpLocks/>
            <a:stCxn id="111" idx="3"/>
            <a:endCxn id="110" idx="7"/>
          </p:cNvCxnSpPr>
          <p:nvPr/>
        </p:nvCxnSpPr>
        <p:spPr>
          <a:xfrm flipH="1">
            <a:off x="4159348" y="4494214"/>
            <a:ext cx="270421" cy="1526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448B2AE-DD36-4330-B6C0-B789A4996F9C}"/>
              </a:ext>
            </a:extLst>
          </p:cNvPr>
          <p:cNvCxnSpPr>
            <a:cxnSpLocks/>
            <a:stCxn id="120" idx="4"/>
            <a:endCxn id="117" idx="1"/>
          </p:cNvCxnSpPr>
          <p:nvPr/>
        </p:nvCxnSpPr>
        <p:spPr>
          <a:xfrm flipH="1">
            <a:off x="4880358" y="5056685"/>
            <a:ext cx="57995" cy="3089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3F34308-EBE4-01DF-499D-8637C50B61E3}"/>
              </a:ext>
            </a:extLst>
          </p:cNvPr>
          <p:cNvCxnSpPr>
            <a:cxnSpLocks/>
            <a:stCxn id="116" idx="3"/>
            <a:endCxn id="114" idx="0"/>
          </p:cNvCxnSpPr>
          <p:nvPr/>
        </p:nvCxnSpPr>
        <p:spPr>
          <a:xfrm flipH="1">
            <a:off x="4575687" y="4908312"/>
            <a:ext cx="613488" cy="8055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B2D69DF-BF53-70EF-06BB-F420618CFA97}"/>
              </a:ext>
            </a:extLst>
          </p:cNvPr>
          <p:cNvCxnSpPr>
            <a:cxnSpLocks/>
            <a:stCxn id="114" idx="2"/>
          </p:cNvCxnSpPr>
          <p:nvPr/>
        </p:nvCxnSpPr>
        <p:spPr>
          <a:xfrm flipH="1" flipV="1">
            <a:off x="3886433" y="5595715"/>
            <a:ext cx="608958" cy="1960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63289FF-DF66-EDAA-B108-8F7FB1E57E95}"/>
              </a:ext>
            </a:extLst>
          </p:cNvPr>
          <p:cNvCxnSpPr>
            <a:cxnSpLocks/>
          </p:cNvCxnSpPr>
          <p:nvPr/>
        </p:nvCxnSpPr>
        <p:spPr>
          <a:xfrm>
            <a:off x="4258476" y="4283336"/>
            <a:ext cx="182523" cy="1092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D4E759C-72F1-D3FD-81FE-0EB6659A8BA6}"/>
              </a:ext>
            </a:extLst>
          </p:cNvPr>
          <p:cNvCxnSpPr>
            <a:cxnSpLocks/>
            <a:stCxn id="110" idx="4"/>
            <a:endCxn id="121" idx="0"/>
          </p:cNvCxnSpPr>
          <p:nvPr/>
        </p:nvCxnSpPr>
        <p:spPr>
          <a:xfrm>
            <a:off x="4102570" y="4779802"/>
            <a:ext cx="156673" cy="404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554FB43-D5DF-4583-714B-A7B73E8FE8A0}"/>
              </a:ext>
            </a:extLst>
          </p:cNvPr>
          <p:cNvCxnSpPr>
            <a:cxnSpLocks/>
            <a:stCxn id="119" idx="2"/>
            <a:endCxn id="120" idx="5"/>
          </p:cNvCxnSpPr>
          <p:nvPr/>
        </p:nvCxnSpPr>
        <p:spPr>
          <a:xfrm flipH="1" flipV="1">
            <a:off x="4995131" y="5033869"/>
            <a:ext cx="439706" cy="3218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FF1DC50-8776-5E35-E417-28D066B8A05F}"/>
              </a:ext>
            </a:extLst>
          </p:cNvPr>
          <p:cNvCxnSpPr>
            <a:cxnSpLocks/>
            <a:stCxn id="118" idx="5"/>
            <a:endCxn id="121" idx="2"/>
          </p:cNvCxnSpPr>
          <p:nvPr/>
        </p:nvCxnSpPr>
        <p:spPr>
          <a:xfrm>
            <a:off x="3819297" y="5112109"/>
            <a:ext cx="359650" cy="1504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1683451-106A-5D8A-334F-F2E28239A1DA}"/>
              </a:ext>
            </a:extLst>
          </p:cNvPr>
          <p:cNvCxnSpPr>
            <a:cxnSpLocks/>
            <a:stCxn id="120" idx="3"/>
            <a:endCxn id="121" idx="6"/>
          </p:cNvCxnSpPr>
          <p:nvPr/>
        </p:nvCxnSpPr>
        <p:spPr>
          <a:xfrm flipH="1">
            <a:off x="4339539" y="5033869"/>
            <a:ext cx="542036" cy="2286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55099-0871-D02D-5061-9621A9BAFBA8}"/>
              </a:ext>
            </a:extLst>
          </p:cNvPr>
          <p:cNvCxnSpPr>
            <a:cxnSpLocks/>
            <a:stCxn id="117" idx="3"/>
            <a:endCxn id="114" idx="0"/>
          </p:cNvCxnSpPr>
          <p:nvPr/>
        </p:nvCxnSpPr>
        <p:spPr>
          <a:xfrm flipH="1">
            <a:off x="4575687" y="5475833"/>
            <a:ext cx="304671" cy="2380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B8F4028-7F4B-5498-78AE-D6B4DFAFC05C}"/>
              </a:ext>
            </a:extLst>
          </p:cNvPr>
          <p:cNvCxnSpPr>
            <a:cxnSpLocks/>
            <a:stCxn id="118" idx="4"/>
            <a:endCxn id="115" idx="0"/>
          </p:cNvCxnSpPr>
          <p:nvPr/>
        </p:nvCxnSpPr>
        <p:spPr>
          <a:xfrm>
            <a:off x="3762519" y="5134925"/>
            <a:ext cx="87451" cy="437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6BB397B-C860-97D0-15DC-B90E74F57AE6}"/>
              </a:ext>
            </a:extLst>
          </p:cNvPr>
          <p:cNvCxnSpPr>
            <a:cxnSpLocks/>
            <a:stCxn id="115" idx="7"/>
            <a:endCxn id="110" idx="3"/>
          </p:cNvCxnSpPr>
          <p:nvPr/>
        </p:nvCxnSpPr>
        <p:spPr>
          <a:xfrm flipV="1">
            <a:off x="3906748" y="4756986"/>
            <a:ext cx="139044" cy="83872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E71D6AB-DDBF-4982-A91E-5C1A7581AFED}"/>
              </a:ext>
            </a:extLst>
          </p:cNvPr>
          <p:cNvCxnSpPr>
            <a:cxnSpLocks/>
            <a:stCxn id="121" idx="5"/>
            <a:endCxn id="114" idx="0"/>
          </p:cNvCxnSpPr>
          <p:nvPr/>
        </p:nvCxnSpPr>
        <p:spPr>
          <a:xfrm>
            <a:off x="4316021" y="5317599"/>
            <a:ext cx="259666" cy="3962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001D230-D093-457E-8FE0-4775DABA6C76}"/>
              </a:ext>
            </a:extLst>
          </p:cNvPr>
          <p:cNvCxnSpPr>
            <a:cxnSpLocks/>
            <a:stCxn id="113" idx="2"/>
            <a:endCxn id="111" idx="6"/>
          </p:cNvCxnSpPr>
          <p:nvPr/>
        </p:nvCxnSpPr>
        <p:spPr>
          <a:xfrm flipH="1" flipV="1">
            <a:off x="4566843" y="4439132"/>
            <a:ext cx="234436" cy="699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2608484-E148-3D38-D72E-4A46FDF0C8DC}"/>
              </a:ext>
            </a:extLst>
          </p:cNvPr>
          <p:cNvCxnSpPr>
            <a:cxnSpLocks/>
            <a:stCxn id="116" idx="1"/>
            <a:endCxn id="113" idx="5"/>
          </p:cNvCxnSpPr>
          <p:nvPr/>
        </p:nvCxnSpPr>
        <p:spPr>
          <a:xfrm flipH="1" flipV="1">
            <a:off x="4938353" y="4564211"/>
            <a:ext cx="250822" cy="2339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033BF38-47F4-872C-E249-39BE01315BD7}"/>
              </a:ext>
            </a:extLst>
          </p:cNvPr>
          <p:cNvCxnSpPr>
            <a:cxnSpLocks/>
            <a:stCxn id="112" idx="3"/>
            <a:endCxn id="111" idx="7"/>
          </p:cNvCxnSpPr>
          <p:nvPr/>
        </p:nvCxnSpPr>
        <p:spPr>
          <a:xfrm flipH="1">
            <a:off x="4543325" y="4178412"/>
            <a:ext cx="222038" cy="2056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C6A160E-F411-079C-9B65-6C2B603FDB31}"/>
              </a:ext>
            </a:extLst>
          </p:cNvPr>
          <p:cNvCxnSpPr>
            <a:cxnSpLocks/>
            <a:stCxn id="113" idx="0"/>
            <a:endCxn id="112" idx="3"/>
          </p:cNvCxnSpPr>
          <p:nvPr/>
        </p:nvCxnSpPr>
        <p:spPr>
          <a:xfrm flipH="1" flipV="1">
            <a:off x="4765363" y="4178412"/>
            <a:ext cx="116212" cy="2528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940430A-09CB-DC92-1133-CADA69945684}"/>
              </a:ext>
            </a:extLst>
          </p:cNvPr>
          <p:cNvCxnSpPr>
            <a:cxnSpLocks/>
            <a:stCxn id="121" idx="7"/>
            <a:endCxn id="112" idx="3"/>
          </p:cNvCxnSpPr>
          <p:nvPr/>
        </p:nvCxnSpPr>
        <p:spPr>
          <a:xfrm flipV="1">
            <a:off x="4316021" y="4178412"/>
            <a:ext cx="449342" cy="10290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8474F0-DB8E-76EC-4CC4-3B1293C617FA}"/>
              </a:ext>
            </a:extLst>
          </p:cNvPr>
          <p:cNvCxnSpPr>
            <a:cxnSpLocks/>
            <a:stCxn id="120" idx="1"/>
            <a:endCxn id="111" idx="5"/>
          </p:cNvCxnSpPr>
          <p:nvPr/>
        </p:nvCxnSpPr>
        <p:spPr>
          <a:xfrm flipH="1" flipV="1">
            <a:off x="4543325" y="4494214"/>
            <a:ext cx="338250" cy="42949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FEAE792-53C4-B3F9-1018-313D39EB567C}"/>
              </a:ext>
            </a:extLst>
          </p:cNvPr>
          <p:cNvCxnSpPr>
            <a:cxnSpLocks/>
            <a:stCxn id="120" idx="0"/>
            <a:endCxn id="113" idx="4"/>
          </p:cNvCxnSpPr>
          <p:nvPr/>
        </p:nvCxnSpPr>
        <p:spPr>
          <a:xfrm flipH="1" flipV="1">
            <a:off x="4881575" y="4587027"/>
            <a:ext cx="56778" cy="3138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CCFD2CC-B2A5-69FD-DEB2-69AA002E6F06}"/>
              </a:ext>
            </a:extLst>
          </p:cNvPr>
          <p:cNvCxnSpPr>
            <a:cxnSpLocks/>
            <a:stCxn id="110" idx="6"/>
            <a:endCxn id="120" idx="2"/>
          </p:cNvCxnSpPr>
          <p:nvPr/>
        </p:nvCxnSpPr>
        <p:spPr>
          <a:xfrm>
            <a:off x="4182866" y="4701904"/>
            <a:ext cx="675191" cy="2768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802EC6B-8DC3-5F09-EC68-2704AF785E2E}"/>
              </a:ext>
            </a:extLst>
          </p:cNvPr>
          <p:cNvCxnSpPr>
            <a:cxnSpLocks/>
            <a:stCxn id="120" idx="6"/>
            <a:endCxn id="116" idx="2"/>
          </p:cNvCxnSpPr>
          <p:nvPr/>
        </p:nvCxnSpPr>
        <p:spPr>
          <a:xfrm flipV="1">
            <a:off x="5018649" y="4853230"/>
            <a:ext cx="147008" cy="1255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B0DD350-968D-EFA5-8BC7-F4AEBA6D5408}"/>
              </a:ext>
            </a:extLst>
          </p:cNvPr>
          <p:cNvCxnSpPr>
            <a:cxnSpLocks/>
            <a:stCxn id="110" idx="5"/>
            <a:endCxn id="117" idx="2"/>
          </p:cNvCxnSpPr>
          <p:nvPr/>
        </p:nvCxnSpPr>
        <p:spPr>
          <a:xfrm>
            <a:off x="4159348" y="4756986"/>
            <a:ext cx="697492" cy="6637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57F01E5-CBC5-EF7D-806C-1F060BBD47F4}"/>
              </a:ext>
            </a:extLst>
          </p:cNvPr>
          <p:cNvCxnSpPr>
            <a:cxnSpLocks/>
            <a:stCxn id="117" idx="2"/>
            <a:endCxn id="115" idx="7"/>
          </p:cNvCxnSpPr>
          <p:nvPr/>
        </p:nvCxnSpPr>
        <p:spPr>
          <a:xfrm flipH="1">
            <a:off x="3906748" y="5420751"/>
            <a:ext cx="950092" cy="17496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39E7A05-2C62-1581-D354-30F3C62CD7C4}"/>
              </a:ext>
            </a:extLst>
          </p:cNvPr>
          <p:cNvCxnSpPr>
            <a:cxnSpLocks/>
            <a:stCxn id="119" idx="3"/>
            <a:endCxn id="117" idx="6"/>
          </p:cNvCxnSpPr>
          <p:nvPr/>
        </p:nvCxnSpPr>
        <p:spPr>
          <a:xfrm flipH="1">
            <a:off x="5017432" y="5410843"/>
            <a:ext cx="440923" cy="99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A6A94D4-810D-91F1-6FDC-549209FADB86}"/>
              </a:ext>
            </a:extLst>
          </p:cNvPr>
          <p:cNvCxnSpPr>
            <a:cxnSpLocks/>
            <a:stCxn id="119" idx="1"/>
            <a:endCxn id="116" idx="5"/>
          </p:cNvCxnSpPr>
          <p:nvPr/>
        </p:nvCxnSpPr>
        <p:spPr>
          <a:xfrm flipH="1" flipV="1">
            <a:off x="5302731" y="4908312"/>
            <a:ext cx="155624" cy="3923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857AF8B-2972-3DE1-8698-97E26A0E696E}"/>
              </a:ext>
            </a:extLst>
          </p:cNvPr>
          <p:cNvCxnSpPr>
            <a:cxnSpLocks/>
            <a:stCxn id="116" idx="0"/>
            <a:endCxn id="112" idx="5"/>
          </p:cNvCxnSpPr>
          <p:nvPr/>
        </p:nvCxnSpPr>
        <p:spPr>
          <a:xfrm flipH="1" flipV="1">
            <a:off x="4878919" y="4178412"/>
            <a:ext cx="367034" cy="5969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111CBBE-8461-638C-E0D7-25EE03E2C8C5}"/>
              </a:ext>
            </a:extLst>
          </p:cNvPr>
          <p:cNvCxnSpPr>
            <a:cxnSpLocks/>
            <a:stCxn id="112" idx="2"/>
            <a:endCxn id="109" idx="6"/>
          </p:cNvCxnSpPr>
          <p:nvPr/>
        </p:nvCxnSpPr>
        <p:spPr>
          <a:xfrm flipH="1">
            <a:off x="4270235" y="4123330"/>
            <a:ext cx="471610" cy="1067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1001E31-AC89-EF73-0A4F-432EB7C08237}"/>
              </a:ext>
            </a:extLst>
          </p:cNvPr>
          <p:cNvCxnSpPr>
            <a:cxnSpLocks/>
            <a:stCxn id="121" idx="3"/>
            <a:endCxn id="115" idx="7"/>
          </p:cNvCxnSpPr>
          <p:nvPr/>
        </p:nvCxnSpPr>
        <p:spPr>
          <a:xfrm flipH="1">
            <a:off x="3906748" y="5317599"/>
            <a:ext cx="295717" cy="2781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EF4CB31-83E2-35D3-83F4-92745FF04D0F}"/>
              </a:ext>
            </a:extLst>
          </p:cNvPr>
          <p:cNvCxnSpPr>
            <a:cxnSpLocks/>
            <a:stCxn id="121" idx="6"/>
            <a:endCxn id="117" idx="2"/>
          </p:cNvCxnSpPr>
          <p:nvPr/>
        </p:nvCxnSpPr>
        <p:spPr>
          <a:xfrm>
            <a:off x="4339539" y="5262517"/>
            <a:ext cx="517301" cy="1582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777C15A-6E1E-5BBD-E8CF-FC1F7D384A99}"/>
              </a:ext>
            </a:extLst>
          </p:cNvPr>
          <p:cNvCxnSpPr>
            <a:cxnSpLocks/>
            <a:stCxn id="116" idx="3"/>
            <a:endCxn id="117" idx="7"/>
          </p:cNvCxnSpPr>
          <p:nvPr/>
        </p:nvCxnSpPr>
        <p:spPr>
          <a:xfrm flipH="1">
            <a:off x="4993914" y="4908312"/>
            <a:ext cx="195261" cy="4573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FC7A225-D42F-E909-30D3-2356248AD67E}"/>
              </a:ext>
            </a:extLst>
          </p:cNvPr>
          <p:cNvCxnSpPr>
            <a:cxnSpLocks/>
            <a:stCxn id="111" idx="4"/>
            <a:endCxn id="114" idx="0"/>
          </p:cNvCxnSpPr>
          <p:nvPr/>
        </p:nvCxnSpPr>
        <p:spPr>
          <a:xfrm>
            <a:off x="4486547" y="4517030"/>
            <a:ext cx="89140" cy="1196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39E8309-BC2F-23EE-31F8-41940023C079}"/>
              </a:ext>
            </a:extLst>
          </p:cNvPr>
          <p:cNvCxnSpPr>
            <a:cxnSpLocks/>
            <a:stCxn id="120" idx="2"/>
            <a:endCxn id="118" idx="6"/>
          </p:cNvCxnSpPr>
          <p:nvPr/>
        </p:nvCxnSpPr>
        <p:spPr>
          <a:xfrm flipH="1">
            <a:off x="3842815" y="4978787"/>
            <a:ext cx="1015242" cy="782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9" name="Flowchart: Connector 258">
            <a:extLst>
              <a:ext uri="{FF2B5EF4-FFF2-40B4-BE49-F238E27FC236}">
                <a16:creationId xmlns:a16="http://schemas.microsoft.com/office/drawing/2014/main" id="{3561A089-7122-D694-8014-CA04A64B788A}"/>
              </a:ext>
            </a:extLst>
          </p:cNvPr>
          <p:cNvSpPr/>
          <p:nvPr/>
        </p:nvSpPr>
        <p:spPr>
          <a:xfrm>
            <a:off x="4487686" y="368201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a:extLst>
              <a:ext uri="{FF2B5EF4-FFF2-40B4-BE49-F238E27FC236}">
                <a16:creationId xmlns:a16="http://schemas.microsoft.com/office/drawing/2014/main" id="{C3C0C418-F955-52C0-0325-987DFE18D0F4}"/>
              </a:ext>
            </a:extLst>
          </p:cNvPr>
          <p:cNvCxnSpPr>
            <a:cxnSpLocks/>
            <a:stCxn id="259" idx="4"/>
            <a:endCxn id="109" idx="7"/>
          </p:cNvCxnSpPr>
          <p:nvPr/>
        </p:nvCxnSpPr>
        <p:spPr>
          <a:xfrm flipH="1">
            <a:off x="4246717" y="3837815"/>
            <a:ext cx="321265" cy="337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0B9A617-77CB-0E77-4D9B-DBFF08F83721}"/>
              </a:ext>
            </a:extLst>
          </p:cNvPr>
          <p:cNvCxnSpPr>
            <a:cxnSpLocks/>
            <a:stCxn id="259" idx="4"/>
            <a:endCxn id="111" idx="0"/>
          </p:cNvCxnSpPr>
          <p:nvPr/>
        </p:nvCxnSpPr>
        <p:spPr>
          <a:xfrm flipH="1">
            <a:off x="4486547" y="3837815"/>
            <a:ext cx="81435" cy="523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2EDD392-7D3B-FE69-6890-1528B156FE10}"/>
              </a:ext>
            </a:extLst>
          </p:cNvPr>
          <p:cNvCxnSpPr>
            <a:cxnSpLocks/>
            <a:stCxn id="259" idx="4"/>
            <a:endCxn id="112" idx="1"/>
          </p:cNvCxnSpPr>
          <p:nvPr/>
        </p:nvCxnSpPr>
        <p:spPr>
          <a:xfrm>
            <a:off x="4567982" y="3837815"/>
            <a:ext cx="197381" cy="2304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0" name="Flowchart: Connector 269">
            <a:extLst>
              <a:ext uri="{FF2B5EF4-FFF2-40B4-BE49-F238E27FC236}">
                <a16:creationId xmlns:a16="http://schemas.microsoft.com/office/drawing/2014/main" id="{4301B142-8BC9-7D73-ED24-0AA05F9DEDFC}"/>
              </a:ext>
            </a:extLst>
          </p:cNvPr>
          <p:cNvSpPr/>
          <p:nvPr/>
        </p:nvSpPr>
        <p:spPr>
          <a:xfrm>
            <a:off x="5711938" y="5766133"/>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a:extLst>
              <a:ext uri="{FF2B5EF4-FFF2-40B4-BE49-F238E27FC236}">
                <a16:creationId xmlns:a16="http://schemas.microsoft.com/office/drawing/2014/main" id="{BDAFBBB4-D878-29DB-BA6C-07C96AE3B3BD}"/>
              </a:ext>
            </a:extLst>
          </p:cNvPr>
          <p:cNvCxnSpPr>
            <a:cxnSpLocks/>
            <a:stCxn id="270" idx="2"/>
            <a:endCxn id="114" idx="6"/>
          </p:cNvCxnSpPr>
          <p:nvPr/>
        </p:nvCxnSpPr>
        <p:spPr>
          <a:xfrm flipH="1" flipV="1">
            <a:off x="4655983" y="5791764"/>
            <a:ext cx="1055955" cy="522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F37E90C-D972-AC04-9436-23AC343A62DA}"/>
              </a:ext>
            </a:extLst>
          </p:cNvPr>
          <p:cNvCxnSpPr>
            <a:cxnSpLocks/>
            <a:stCxn id="270" idx="1"/>
            <a:endCxn id="117" idx="5"/>
          </p:cNvCxnSpPr>
          <p:nvPr/>
        </p:nvCxnSpPr>
        <p:spPr>
          <a:xfrm flipH="1" flipV="1">
            <a:off x="4993914" y="5475833"/>
            <a:ext cx="741542" cy="3131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45F4C1F-658B-9CDC-C09A-D7F9FEC32A7A}"/>
              </a:ext>
            </a:extLst>
          </p:cNvPr>
          <p:cNvCxnSpPr>
            <a:cxnSpLocks/>
            <a:stCxn id="270" idx="0"/>
            <a:endCxn id="119" idx="4"/>
          </p:cNvCxnSpPr>
          <p:nvPr/>
        </p:nvCxnSpPr>
        <p:spPr>
          <a:xfrm flipH="1" flipV="1">
            <a:off x="5515133" y="5433659"/>
            <a:ext cx="277101" cy="332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0" name="Flowchart: Connector 279">
            <a:extLst>
              <a:ext uri="{FF2B5EF4-FFF2-40B4-BE49-F238E27FC236}">
                <a16:creationId xmlns:a16="http://schemas.microsoft.com/office/drawing/2014/main" id="{E4875DD1-50D3-F69A-D824-06745739DB10}"/>
              </a:ext>
            </a:extLst>
          </p:cNvPr>
          <p:cNvSpPr/>
          <p:nvPr/>
        </p:nvSpPr>
        <p:spPr>
          <a:xfrm>
            <a:off x="3254138" y="5714639"/>
            <a:ext cx="160592" cy="155796"/>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a:extLst>
              <a:ext uri="{FF2B5EF4-FFF2-40B4-BE49-F238E27FC236}">
                <a16:creationId xmlns:a16="http://schemas.microsoft.com/office/drawing/2014/main" id="{B29CC247-AFD4-9F67-0B73-6927D5C5AECD}"/>
              </a:ext>
            </a:extLst>
          </p:cNvPr>
          <p:cNvCxnSpPr>
            <a:cxnSpLocks/>
            <a:stCxn id="118" idx="3"/>
            <a:endCxn id="280" idx="7"/>
          </p:cNvCxnSpPr>
          <p:nvPr/>
        </p:nvCxnSpPr>
        <p:spPr>
          <a:xfrm flipH="1">
            <a:off x="3391212" y="5112109"/>
            <a:ext cx="314529" cy="6253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B0BB21C-4F21-AAB5-2BD7-5C6176323ED2}"/>
              </a:ext>
            </a:extLst>
          </p:cNvPr>
          <p:cNvCxnSpPr>
            <a:cxnSpLocks/>
            <a:stCxn id="115" idx="3"/>
            <a:endCxn id="280" idx="6"/>
          </p:cNvCxnSpPr>
          <p:nvPr/>
        </p:nvCxnSpPr>
        <p:spPr>
          <a:xfrm flipH="1">
            <a:off x="3414730" y="5705879"/>
            <a:ext cx="378462" cy="866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D67BE09-800B-71A0-83EB-38EDB7D2599B}"/>
              </a:ext>
            </a:extLst>
          </p:cNvPr>
          <p:cNvCxnSpPr>
            <a:cxnSpLocks/>
            <a:stCxn id="114" idx="3"/>
            <a:endCxn id="280" idx="5"/>
          </p:cNvCxnSpPr>
          <p:nvPr/>
        </p:nvCxnSpPr>
        <p:spPr>
          <a:xfrm flipH="1">
            <a:off x="3391212" y="5846846"/>
            <a:ext cx="1127697" cy="7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21D6FF8-8216-3D50-58DD-4030D8CE6ECE}"/>
              </a:ext>
            </a:extLst>
          </p:cNvPr>
          <p:cNvCxnSpPr>
            <a:cxnSpLocks/>
            <a:stCxn id="119" idx="4"/>
            <a:endCxn id="114" idx="6"/>
          </p:cNvCxnSpPr>
          <p:nvPr/>
        </p:nvCxnSpPr>
        <p:spPr>
          <a:xfrm flipH="1">
            <a:off x="4655983" y="5433659"/>
            <a:ext cx="859150" cy="3581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0" name="Cloud 299">
            <a:extLst>
              <a:ext uri="{FF2B5EF4-FFF2-40B4-BE49-F238E27FC236}">
                <a16:creationId xmlns:a16="http://schemas.microsoft.com/office/drawing/2014/main" id="{5E96EBC5-7674-A6F9-D063-8D8782D4F513}"/>
              </a:ext>
            </a:extLst>
          </p:cNvPr>
          <p:cNvSpPr/>
          <p:nvPr/>
        </p:nvSpPr>
        <p:spPr>
          <a:xfrm>
            <a:off x="4165937" y="4572709"/>
            <a:ext cx="800307" cy="498326"/>
          </a:xfrm>
          <a:prstGeom prst="cloud">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dirty="0"/>
              <a:t>data</a:t>
            </a:r>
          </a:p>
        </p:txBody>
      </p:sp>
    </p:spTree>
    <p:extLst>
      <p:ext uri="{BB962C8B-B14F-4D97-AF65-F5344CB8AC3E}">
        <p14:creationId xmlns:p14="http://schemas.microsoft.com/office/powerpoint/2010/main" val="35298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fill="hold"/>
                                        <p:tgtEl>
                                          <p:spTgt spid="89"/>
                                        </p:tgtEl>
                                        <p:attrNameLst>
                                          <p:attrName>ppt_x</p:attrName>
                                        </p:attrNameLst>
                                      </p:cBhvr>
                                      <p:tavLst>
                                        <p:tav tm="0">
                                          <p:val>
                                            <p:strVal val="#ppt_x"/>
                                          </p:val>
                                        </p:tav>
                                        <p:tav tm="100000">
                                          <p:val>
                                            <p:strVal val="#ppt_x"/>
                                          </p:val>
                                        </p:tav>
                                      </p:tavLst>
                                    </p:anim>
                                    <p:anim calcmode="lin" valueType="num">
                                      <p:cBhvr additive="base">
                                        <p:cTn id="1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orld map B_W">
            <a:extLst>
              <a:ext uri="{FF2B5EF4-FFF2-40B4-BE49-F238E27FC236}">
                <a16:creationId xmlns:a16="http://schemas.microsoft.com/office/drawing/2014/main" id="{1D3ED516-DCE4-230D-6FB5-A43635323D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 t="6023" r="999" b="2919"/>
          <a:stretch/>
        </p:blipFill>
        <p:spPr bwMode="auto">
          <a:xfrm>
            <a:off x="0" y="748945"/>
            <a:ext cx="9144000" cy="489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40D342C-91C4-E029-51D8-C54D002BDF71}"/>
              </a:ext>
            </a:extLst>
          </p:cNvPr>
          <p:cNvSpPr txBox="1"/>
          <p:nvPr/>
        </p:nvSpPr>
        <p:spPr>
          <a:xfrm>
            <a:off x="1422492" y="870136"/>
            <a:ext cx="1554163" cy="707886"/>
          </a:xfrm>
          <a:prstGeom prst="rect">
            <a:avLst/>
          </a:prstGeom>
          <a:solidFill>
            <a:schemeClr val="bg1">
              <a:lumMod val="85000"/>
            </a:schemeClr>
          </a:solidFill>
          <a:ln w="25400">
            <a:solidFill>
              <a:srgbClr val="FF0000"/>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Blount Island Command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a:ln>
                  <a:noFill/>
                </a:ln>
                <a:solidFill>
                  <a:srgbClr val="000000"/>
                </a:solidFill>
                <a:effectLst/>
                <a:uLnTx/>
                <a:uFillTx/>
                <a:latin typeface="Arial" charset="0"/>
                <a:ea typeface="+mn-ea"/>
                <a:cs typeface="Arial" pitchFamily="34" charset="0"/>
              </a:rPr>
              <a:t>ROS MPS</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BUTTON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SEAY</a:t>
            </a:r>
          </a:p>
        </p:txBody>
      </p:sp>
      <p:sp>
        <p:nvSpPr>
          <p:cNvPr id="4" name="Rectangle 3">
            <a:extLst>
              <a:ext uri="{FF2B5EF4-FFF2-40B4-BE49-F238E27FC236}">
                <a16:creationId xmlns:a16="http://schemas.microsoft.com/office/drawing/2014/main" id="{2DABE835-D3C6-716C-E7B9-7F448AF9126A}"/>
              </a:ext>
            </a:extLst>
          </p:cNvPr>
          <p:cNvSpPr/>
          <p:nvPr/>
        </p:nvSpPr>
        <p:spPr>
          <a:xfrm>
            <a:off x="2209800" y="2708860"/>
            <a:ext cx="76200" cy="76200"/>
          </a:xfrm>
          <a:prstGeom prst="rect">
            <a:avLst/>
          </a:pr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997A0D0A-5332-8FFF-0B3D-61EEFE152D66}"/>
              </a:ext>
            </a:extLst>
          </p:cNvPr>
          <p:cNvCxnSpPr>
            <a:cxnSpLocks/>
            <a:stCxn id="4" idx="0"/>
            <a:endCxn id="3" idx="2"/>
          </p:cNvCxnSpPr>
          <p:nvPr/>
        </p:nvCxnSpPr>
        <p:spPr>
          <a:xfrm flipH="1" flipV="1">
            <a:off x="2199574" y="1578022"/>
            <a:ext cx="48326" cy="11308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ED9B89-9F18-6E7E-87A5-580D5CFF7E64}"/>
              </a:ext>
            </a:extLst>
          </p:cNvPr>
          <p:cNvSpPr txBox="1"/>
          <p:nvPr/>
        </p:nvSpPr>
        <p:spPr>
          <a:xfrm>
            <a:off x="5547518" y="869123"/>
            <a:ext cx="1554163" cy="861774"/>
          </a:xfrm>
          <a:prstGeom prst="rect">
            <a:avLst/>
          </a:prstGeom>
          <a:solidFill>
            <a:schemeClr val="bg1">
              <a:lumMod val="85000"/>
            </a:schemeClr>
          </a:solidFill>
          <a:ln w="25400">
            <a:solidFill>
              <a:srgbClr val="FF0000"/>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Diego Garcia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err="1">
                <a:ln>
                  <a:noFill/>
                </a:ln>
                <a:solidFill>
                  <a:srgbClr val="000000"/>
                </a:solidFill>
                <a:effectLst/>
                <a:uLnTx/>
                <a:uFillTx/>
                <a:latin typeface="Arial" charset="0"/>
                <a:ea typeface="+mn-ea"/>
                <a:cs typeface="Arial" pitchFamily="34" charset="0"/>
              </a:rPr>
              <a:t>MPSRON</a:t>
            </a:r>
            <a:r>
              <a:rPr kumimoji="0" lang="en-US" sz="1000" b="0" i="0" u="sng" strike="noStrike" kern="1200" cap="none" spc="0" normalizeH="0" baseline="0" noProof="0" dirty="0">
                <a:ln>
                  <a:noFill/>
                </a:ln>
                <a:solidFill>
                  <a:srgbClr val="000000"/>
                </a:solidFill>
                <a:effectLst/>
                <a:uLnTx/>
                <a:uFillTx/>
                <a:latin typeface="Arial" charset="0"/>
                <a:ea typeface="+mn-ea"/>
                <a:cs typeface="Arial" pitchFamily="34" charset="0"/>
              </a:rPr>
              <a:t> 2</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PILILAAU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WILLIAMS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LEWIS &amp; CLARK</a:t>
            </a:r>
          </a:p>
        </p:txBody>
      </p:sp>
      <p:sp>
        <p:nvSpPr>
          <p:cNvPr id="7" name="Rectangle 6">
            <a:extLst>
              <a:ext uri="{FF2B5EF4-FFF2-40B4-BE49-F238E27FC236}">
                <a16:creationId xmlns:a16="http://schemas.microsoft.com/office/drawing/2014/main" id="{12F68F73-E1D0-FC5C-43B6-143B0003E61E}"/>
              </a:ext>
            </a:extLst>
          </p:cNvPr>
          <p:cNvSpPr/>
          <p:nvPr/>
        </p:nvSpPr>
        <p:spPr>
          <a:xfrm>
            <a:off x="6248400" y="3930442"/>
            <a:ext cx="76200" cy="76200"/>
          </a:xfrm>
          <a:prstGeom prst="rect">
            <a:avLst/>
          </a:pr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3EEE474D-7FC0-C7D2-B215-031FE16B02B5}"/>
              </a:ext>
            </a:extLst>
          </p:cNvPr>
          <p:cNvCxnSpPr>
            <a:cxnSpLocks/>
            <a:stCxn id="7" idx="0"/>
            <a:endCxn id="6" idx="2"/>
          </p:cNvCxnSpPr>
          <p:nvPr/>
        </p:nvCxnSpPr>
        <p:spPr>
          <a:xfrm flipV="1">
            <a:off x="6286500" y="1730897"/>
            <a:ext cx="38100" cy="2199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C8A33D-485B-0041-0D2C-49623A5AD321}"/>
              </a:ext>
            </a:extLst>
          </p:cNvPr>
          <p:cNvSpPr txBox="1"/>
          <p:nvPr/>
        </p:nvSpPr>
        <p:spPr>
          <a:xfrm>
            <a:off x="7561447" y="872297"/>
            <a:ext cx="1453357" cy="1015663"/>
          </a:xfrm>
          <a:prstGeom prst="rect">
            <a:avLst/>
          </a:prstGeom>
          <a:solidFill>
            <a:schemeClr val="bg1">
              <a:lumMod val="85000"/>
            </a:schemeClr>
          </a:solidFill>
          <a:ln w="25400">
            <a:solidFill>
              <a:srgbClr val="FF0000"/>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Guam/Saipan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err="1">
                <a:ln>
                  <a:noFill/>
                </a:ln>
                <a:solidFill>
                  <a:srgbClr val="000000"/>
                </a:solidFill>
                <a:effectLst/>
                <a:uLnTx/>
                <a:uFillTx/>
                <a:latin typeface="Arial" charset="0"/>
                <a:ea typeface="+mn-ea"/>
                <a:cs typeface="Arial" pitchFamily="34" charset="0"/>
              </a:rPr>
              <a:t>MPSRON</a:t>
            </a:r>
            <a:r>
              <a:rPr kumimoji="0" lang="en-US" sz="1000" b="0" i="0" u="sng" strike="noStrike" kern="1200" cap="none" spc="0" normalizeH="0" baseline="0" noProof="0" dirty="0">
                <a:ln>
                  <a:noFill/>
                </a:ln>
                <a:solidFill>
                  <a:srgbClr val="000000"/>
                </a:solidFill>
                <a:effectLst/>
                <a:uLnTx/>
                <a:uFillTx/>
                <a:latin typeface="Arial" charset="0"/>
                <a:ea typeface="+mn-ea"/>
                <a:cs typeface="Arial" pitchFamily="34" charset="0"/>
              </a:rPr>
              <a:t> 3</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DAHL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LUMMUS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a:t>
            </a:r>
            <a:r>
              <a:rPr kumimoji="0" lang="en-US" sz="1000" b="0" i="0" u="none" strike="noStrike" kern="1200" cap="none" spc="0" normalizeH="0" baseline="0" noProof="0" dirty="0" err="1">
                <a:ln>
                  <a:noFill/>
                </a:ln>
                <a:solidFill>
                  <a:srgbClr val="000000"/>
                </a:solidFill>
                <a:effectLst/>
                <a:uLnTx/>
                <a:uFillTx/>
                <a:latin typeface="Arial" charset="0"/>
                <a:ea typeface="+mn-ea"/>
                <a:cs typeface="Arial" pitchFamily="34" charset="0"/>
              </a:rPr>
              <a:t>SISLER</a:t>
            </a: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USNS SACAGAWEA</a:t>
            </a:r>
          </a:p>
        </p:txBody>
      </p:sp>
      <p:sp>
        <p:nvSpPr>
          <p:cNvPr id="10" name="Rectangle 9">
            <a:extLst>
              <a:ext uri="{FF2B5EF4-FFF2-40B4-BE49-F238E27FC236}">
                <a16:creationId xmlns:a16="http://schemas.microsoft.com/office/drawing/2014/main" id="{81ACB950-9895-D5F5-ECF2-4C4159425134}"/>
              </a:ext>
            </a:extLst>
          </p:cNvPr>
          <p:cNvSpPr/>
          <p:nvPr/>
        </p:nvSpPr>
        <p:spPr>
          <a:xfrm>
            <a:off x="8196447" y="3203989"/>
            <a:ext cx="76200" cy="76200"/>
          </a:xfrm>
          <a:prstGeom prst="rect">
            <a:avLst/>
          </a:pr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ED737791-BE0C-7DBC-0D3E-C4F37ACC1B3D}"/>
              </a:ext>
            </a:extLst>
          </p:cNvPr>
          <p:cNvCxnSpPr>
            <a:cxnSpLocks/>
            <a:stCxn id="10" idx="0"/>
            <a:endCxn id="9" idx="2"/>
          </p:cNvCxnSpPr>
          <p:nvPr/>
        </p:nvCxnSpPr>
        <p:spPr>
          <a:xfrm flipV="1">
            <a:off x="8234547" y="1887960"/>
            <a:ext cx="53579" cy="13160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140BA0-7882-060F-73C3-BA058F660271}"/>
              </a:ext>
            </a:extLst>
          </p:cNvPr>
          <p:cNvSpPr txBox="1"/>
          <p:nvPr/>
        </p:nvSpPr>
        <p:spPr>
          <a:xfrm>
            <a:off x="3230564" y="871395"/>
            <a:ext cx="1189035" cy="553998"/>
          </a:xfrm>
          <a:prstGeom prst="rect">
            <a:avLst/>
          </a:prstGeom>
          <a:solidFill>
            <a:schemeClr val="bg1">
              <a:lumMod val="85000"/>
            </a:schemeClr>
          </a:solidFill>
          <a:ln w="25400">
            <a:solidFill>
              <a:srgbClr val="0000FF"/>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rPr>
              <a:t>Marine Corps Prepositioning Program-Norway</a:t>
            </a:r>
          </a:p>
        </p:txBody>
      </p:sp>
      <p:sp>
        <p:nvSpPr>
          <p:cNvPr id="13" name="Rectangle 12">
            <a:extLst>
              <a:ext uri="{FF2B5EF4-FFF2-40B4-BE49-F238E27FC236}">
                <a16:creationId xmlns:a16="http://schemas.microsoft.com/office/drawing/2014/main" id="{C977C876-945C-7F16-AF0A-DF9012B9D0BA}"/>
              </a:ext>
            </a:extLst>
          </p:cNvPr>
          <p:cNvSpPr/>
          <p:nvPr/>
        </p:nvSpPr>
        <p:spPr>
          <a:xfrm>
            <a:off x="4638676" y="1417351"/>
            <a:ext cx="76200" cy="76200"/>
          </a:xfrm>
          <a:prstGeom prst="rect">
            <a:avLst/>
          </a:prstGeom>
          <a:solidFill>
            <a:schemeClr val="bg1">
              <a:lumMod val="85000"/>
            </a:scheme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95682CCD-1FC5-9AD3-063B-C18D7F9DDFF4}"/>
              </a:ext>
            </a:extLst>
          </p:cNvPr>
          <p:cNvCxnSpPr>
            <a:cxnSpLocks/>
            <a:stCxn id="13" idx="1"/>
            <a:endCxn id="12" idx="3"/>
          </p:cNvCxnSpPr>
          <p:nvPr/>
        </p:nvCxnSpPr>
        <p:spPr>
          <a:xfrm flipH="1" flipV="1">
            <a:off x="4419599" y="1193931"/>
            <a:ext cx="219077" cy="26152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DDE9E5-1DE6-D7F5-C979-30C37FD868F3}"/>
              </a:ext>
            </a:extLst>
          </p:cNvPr>
          <p:cNvSpPr txBox="1"/>
          <p:nvPr/>
        </p:nvSpPr>
        <p:spPr>
          <a:xfrm>
            <a:off x="7156871" y="2194364"/>
            <a:ext cx="1961402" cy="3323987"/>
          </a:xfrm>
          <a:prstGeom prst="rect">
            <a:avLst/>
          </a:prstGeom>
          <a:solidFill>
            <a:schemeClr val="bg1">
              <a:lumMod val="85000"/>
              <a:alpha val="35000"/>
            </a:schemeClr>
          </a:solidFill>
          <a:ln w="25400">
            <a:solidFill>
              <a:srgbClr val="0000FF"/>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b="1" dirty="0">
              <a:solidFill>
                <a:schemeClr val="bg1"/>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b="1" dirty="0">
              <a:solidFill>
                <a:schemeClr val="bg1"/>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b="1" dirty="0">
              <a:solidFill>
                <a:schemeClr val="bg1"/>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Arial" pitchFamily="34" charset="0"/>
              </a:rPr>
              <a:t>Marine Corps Prepositioning </a:t>
            </a:r>
            <a:r>
              <a:rPr lang="en-US" sz="1000" b="1" dirty="0">
                <a:solidFill>
                  <a:schemeClr val="bg1"/>
                </a:solidFill>
                <a:latin typeface="Arial" charset="0"/>
                <a:cs typeface="Arial" pitchFamily="34" charset="0"/>
              </a:rPr>
              <a:t>INDOPACOM</a:t>
            </a: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000" dirty="0">
              <a:solidFill>
                <a:srgbClr val="000000"/>
              </a:solidFill>
              <a:latin typeface="Arial"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pitchFamily="34" charset="0"/>
            </a:endParaRPr>
          </a:p>
        </p:txBody>
      </p:sp>
      <p:grpSp>
        <p:nvGrpSpPr>
          <p:cNvPr id="24" name="Group 23">
            <a:extLst>
              <a:ext uri="{FF2B5EF4-FFF2-40B4-BE49-F238E27FC236}">
                <a16:creationId xmlns:a16="http://schemas.microsoft.com/office/drawing/2014/main" id="{1DE7F678-A375-35EE-D3CC-1008A9E27CE2}"/>
              </a:ext>
            </a:extLst>
          </p:cNvPr>
          <p:cNvGrpSpPr/>
          <p:nvPr/>
        </p:nvGrpSpPr>
        <p:grpSpPr>
          <a:xfrm>
            <a:off x="12700" y="5559400"/>
            <a:ext cx="2235200" cy="1280620"/>
            <a:chOff x="187353" y="4766863"/>
            <a:chExt cx="1961533" cy="1189283"/>
          </a:xfrm>
        </p:grpSpPr>
        <p:sp>
          <p:nvSpPr>
            <p:cNvPr id="25" name="Rectangle 24">
              <a:extLst>
                <a:ext uri="{FF2B5EF4-FFF2-40B4-BE49-F238E27FC236}">
                  <a16:creationId xmlns:a16="http://schemas.microsoft.com/office/drawing/2014/main" id="{56BE41CC-4AB9-D6C4-70FE-F7E0AE32ADA3}"/>
                </a:ext>
              </a:extLst>
            </p:cNvPr>
            <p:cNvSpPr/>
            <p:nvPr/>
          </p:nvSpPr>
          <p:spPr>
            <a:xfrm>
              <a:off x="187353" y="4766863"/>
              <a:ext cx="1961533" cy="118928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LEGEND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Maritime Prepositioning Force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Ashore Prepositioning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Ashore sites </a:t>
              </a:r>
              <a:r>
                <a:rPr lang="en-US" sz="800" dirty="0">
                  <a:solidFill>
                    <a:srgbClr val="000000"/>
                  </a:solidFill>
                  <a:latin typeface="Arial"/>
                </a:rPr>
                <a:t>in development/assessment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ROS – Reduced Operating Status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MPS – Maritime Prepositioning Ship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MPSRON – Maritime Prepositioning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Ships Squadron</a:t>
              </a:r>
              <a:endParaRPr kumimoji="0" lang="en-US" sz="800" b="0" i="0" u="none" strike="noStrike" kern="1200" cap="none" spc="0" normalizeH="0" baseline="0" noProof="0" dirty="0">
                <a:ln>
                  <a:noFill/>
                </a:ln>
                <a:solidFill>
                  <a:srgbClr val="000000"/>
                </a:solidFill>
                <a:effectLst/>
                <a:uLnTx/>
                <a:uFillTx/>
                <a:latin typeface="Arial"/>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EFA93C28-8177-5451-86FC-B03225CD591E}"/>
                </a:ext>
              </a:extLst>
            </p:cNvPr>
            <p:cNvSpPr/>
            <p:nvPr/>
          </p:nvSpPr>
          <p:spPr>
            <a:xfrm>
              <a:off x="267182" y="4931234"/>
              <a:ext cx="76200" cy="76200"/>
            </a:xfrm>
            <a:prstGeom prst="rect">
              <a:avLst/>
            </a:pr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A6D8B266-EF47-1E97-7509-18CFF23DCA63}"/>
                </a:ext>
              </a:extLst>
            </p:cNvPr>
            <p:cNvSpPr/>
            <p:nvPr/>
          </p:nvSpPr>
          <p:spPr>
            <a:xfrm>
              <a:off x="267182" y="5079886"/>
              <a:ext cx="76200" cy="76200"/>
            </a:xfrm>
            <a:prstGeom prst="rect">
              <a:avLst/>
            </a:prstGeom>
            <a:solidFill>
              <a:schemeClr val="bg1">
                <a:lumMod val="85000"/>
              </a:scheme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39844BC6-6802-6DDC-AA34-5FC46BE87E51}"/>
                </a:ext>
              </a:extLst>
            </p:cNvPr>
            <p:cNvSpPr/>
            <p:nvPr/>
          </p:nvSpPr>
          <p:spPr>
            <a:xfrm>
              <a:off x="267182" y="5236157"/>
              <a:ext cx="76200" cy="76200"/>
            </a:xfrm>
            <a:prstGeom prst="rect">
              <a:avLst/>
            </a:prstGeom>
            <a:solidFill>
              <a:schemeClr val="bg1">
                <a:lumMod val="85000"/>
              </a:schemeClr>
            </a:solid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Rectangle 28">
            <a:extLst>
              <a:ext uri="{FF2B5EF4-FFF2-40B4-BE49-F238E27FC236}">
                <a16:creationId xmlns:a16="http://schemas.microsoft.com/office/drawing/2014/main" id="{BDE79980-58B9-CB15-5144-3D28DB3D1EBE}"/>
              </a:ext>
            </a:extLst>
          </p:cNvPr>
          <p:cNvSpPr/>
          <p:nvPr/>
        </p:nvSpPr>
        <p:spPr>
          <a:xfrm>
            <a:off x="2260600" y="5572125"/>
            <a:ext cx="6883400" cy="126789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Global prepositioning is aligned with Force Design by retaining our core global maritime capability while establishing new ashore sites in the priority geographic combatant commander’s area of responsibility</a:t>
            </a:r>
            <a:r>
              <a:rPr lang="en-US" sz="2000" dirty="0">
                <a:solidFill>
                  <a:srgbClr val="000000"/>
                </a:solidFill>
                <a:latin typeface="Arial"/>
              </a:rPr>
              <a:t>.</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2">
            <a:extLst>
              <a:ext uri="{FF2B5EF4-FFF2-40B4-BE49-F238E27FC236}">
                <a16:creationId xmlns:a16="http://schemas.microsoft.com/office/drawing/2014/main" id="{CC2DF0BB-84F7-91E9-3530-029DEC6D484D}"/>
              </a:ext>
            </a:extLst>
          </p:cNvPr>
          <p:cNvSpPr txBox="1">
            <a:spLocks noChangeArrowheads="1"/>
          </p:cNvSpPr>
          <p:nvPr/>
        </p:nvSpPr>
        <p:spPr bwMode="auto">
          <a:xfrm>
            <a:off x="1716896" y="89653"/>
            <a:ext cx="8137643" cy="518767"/>
          </a:xfrm>
          <a:prstGeom prst="rect">
            <a:avLst/>
          </a:prstGeom>
          <a:noFill/>
          <a:ln w="9525">
            <a:noFill/>
            <a:miter lim="800000"/>
            <a:headEnd/>
            <a:tailEnd/>
          </a:ln>
        </p:spPr>
        <p:txBody>
          <a:bodyPr wrap="square">
            <a:noAutofit/>
          </a:bodyPr>
          <a:lstStyle/>
          <a:p>
            <a:pPr marL="333988" marR="0" lvl="0" indent="-333988" algn="ctr" defTabSz="443777" rtl="0" eaLnBrk="1" fontAlgn="auto" latinLnBrk="0" hangingPunct="1">
              <a:lnSpc>
                <a:spcPct val="100000"/>
              </a:lnSpc>
              <a:spcBef>
                <a:spcPts val="0"/>
              </a:spcBef>
              <a:spcAft>
                <a:spcPts val="0"/>
              </a:spcAft>
              <a:buClrTx/>
              <a:buSzTx/>
              <a:buFontTx/>
              <a:buNone/>
              <a:tabLst/>
              <a:defRPr/>
            </a:pPr>
            <a:r>
              <a:rPr kumimoji="0" lang="en-US" sz="31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Prepositioning Overview</a:t>
            </a:r>
          </a:p>
        </p:txBody>
      </p:sp>
    </p:spTree>
    <p:extLst>
      <p:ext uri="{BB962C8B-B14F-4D97-AF65-F5344CB8AC3E}">
        <p14:creationId xmlns:p14="http://schemas.microsoft.com/office/powerpoint/2010/main" val="142488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BCE5FE-EDF2-74C0-7DCE-864104BD7E90}"/>
              </a:ext>
            </a:extLst>
          </p:cNvPr>
          <p:cNvPicPr>
            <a:picLocks noChangeAspect="1"/>
          </p:cNvPicPr>
          <p:nvPr/>
        </p:nvPicPr>
        <p:blipFill>
          <a:blip r:embed="rId3"/>
          <a:stretch>
            <a:fillRect/>
          </a:stretch>
        </p:blipFill>
        <p:spPr>
          <a:xfrm>
            <a:off x="152512" y="895923"/>
            <a:ext cx="1688898" cy="2600149"/>
          </a:xfrm>
          <a:prstGeom prst="rect">
            <a:avLst/>
          </a:prstGeom>
        </p:spPr>
      </p:pic>
      <p:sp>
        <p:nvSpPr>
          <p:cNvPr id="3" name="Text Placeholder 2">
            <a:extLst>
              <a:ext uri="{FF2B5EF4-FFF2-40B4-BE49-F238E27FC236}">
                <a16:creationId xmlns:a16="http://schemas.microsoft.com/office/drawing/2014/main" id="{2E87015D-49FF-45DD-613B-7B39DDA05241}"/>
              </a:ext>
            </a:extLst>
          </p:cNvPr>
          <p:cNvSpPr>
            <a:spLocks noGrp="1"/>
          </p:cNvSpPr>
          <p:nvPr>
            <p:ph type="body" sz="quarter" idx="10"/>
          </p:nvPr>
        </p:nvSpPr>
        <p:spPr/>
        <p:txBody>
          <a:bodyPr/>
          <a:lstStyle/>
          <a:p>
            <a:r>
              <a:rPr lang="en-US" dirty="0"/>
              <a:t>MCPP - INDOPACOM</a:t>
            </a:r>
          </a:p>
        </p:txBody>
      </p:sp>
      <p:sp>
        <p:nvSpPr>
          <p:cNvPr id="8" name="TextBox 7">
            <a:extLst>
              <a:ext uri="{FF2B5EF4-FFF2-40B4-BE49-F238E27FC236}">
                <a16:creationId xmlns:a16="http://schemas.microsoft.com/office/drawing/2014/main" id="{F5A3358B-86EF-EF2B-E723-A0232EAA527B}"/>
              </a:ext>
            </a:extLst>
          </p:cNvPr>
          <p:cNvSpPr txBox="1"/>
          <p:nvPr/>
        </p:nvSpPr>
        <p:spPr>
          <a:xfrm>
            <a:off x="262265" y="3518230"/>
            <a:ext cx="8744682" cy="2985855"/>
          </a:xfrm>
          <a:prstGeom prst="rect">
            <a:avLst/>
          </a:prstGeom>
          <a:noFill/>
        </p:spPr>
        <p:txBody>
          <a:bodyPr wrap="square" lIns="80682" tIns="40341" rIns="80682" bIns="40341" rtlCol="0" anchor="t">
            <a:spAutoFit/>
          </a:bodyPr>
          <a:lstStyle/>
          <a:p>
            <a:pPr marL="0" marR="0" lvl="0" indent="0" algn="ctr" defTabSz="914400" rtl="0" eaLnBrk="1" fontAlgn="auto" latinLnBrk="0" hangingPunct="1">
              <a:lnSpc>
                <a:spcPct val="100000"/>
              </a:lnSpc>
              <a:spcBef>
                <a:spcPts val="0"/>
              </a:spcBef>
              <a:spcAft>
                <a:spcPts val="176"/>
              </a:spcAft>
              <a:buClrTx/>
              <a:buSzTx/>
              <a:buFontTx/>
              <a:buNone/>
              <a:tabLst/>
              <a:defRPr/>
            </a:pPr>
            <a:r>
              <a:rPr lang="en-US" sz="1400" u="sng" dirty="0">
                <a:solidFill>
                  <a:prstClr val="black"/>
                </a:solidFill>
                <a:latin typeface="Calibri" panose="020F0502020204030204"/>
              </a:rPr>
              <a:t>Overview</a:t>
            </a:r>
          </a:p>
          <a:p>
            <a:pPr marL="0" marR="0" lvl="0" indent="0" algn="ctr" defTabSz="914400" rtl="0" eaLnBrk="1" fontAlgn="auto" latinLnBrk="0" hangingPunct="1">
              <a:lnSpc>
                <a:spcPct val="100000"/>
              </a:lnSpc>
              <a:spcBef>
                <a:spcPts val="0"/>
              </a:spcBef>
              <a:spcAft>
                <a:spcPts val="176"/>
              </a:spcAft>
              <a:buClrTx/>
              <a:buSzTx/>
              <a:buFontTx/>
              <a:buNone/>
              <a:tabLst/>
              <a:defRPr/>
            </a:pPr>
            <a:endParaRPr kumimoji="0" lang="en-US" sz="140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0"/>
              </a:spcBef>
              <a:spcAft>
                <a:spcPts val="353"/>
              </a:spcAft>
              <a:buClrTx/>
              <a:buSzTx/>
              <a:buFont typeface="Wingdings" panose="05000000000000000000" pitchFamily="2" charset="2"/>
              <a:buChar char="§"/>
              <a:tabLst/>
              <a:defRPr/>
            </a:pPr>
            <a:r>
              <a:rPr lang="en-US" sz="1400" dirty="0">
                <a:solidFill>
                  <a:prstClr val="black"/>
                </a:solidFill>
                <a:latin typeface="Calibri" panose="020F0502020204030204"/>
              </a:rPr>
              <a:t>Forward positioning capability sets supporting the Host Nation, Service and Combatant Commander requirements</a:t>
            </a:r>
          </a:p>
          <a:p>
            <a:pPr marL="742950" lvl="1" indent="-285750">
              <a:lnSpc>
                <a:spcPct val="90000"/>
              </a:lnSpc>
              <a:spcAft>
                <a:spcPts val="353"/>
              </a:spcAft>
              <a:buClr>
                <a:srgbClr val="C00000"/>
              </a:buClr>
              <a:buFont typeface="Calibri" panose="020F0502020204030204" pitchFamily="34" charset="0"/>
              <a:buChar char="»"/>
              <a:defRPr/>
            </a:pPr>
            <a:r>
              <a:rPr lang="en-US" sz="1400" dirty="0">
                <a:solidFill>
                  <a:prstClr val="black"/>
                </a:solidFill>
                <a:latin typeface="Calibri" panose="020F0502020204030204"/>
              </a:rPr>
              <a:t>Regionally aligned – globally responsive – globally integrated</a:t>
            </a:r>
          </a:p>
          <a:p>
            <a:pPr marL="742950" lvl="1" indent="-285750">
              <a:lnSpc>
                <a:spcPct val="90000"/>
              </a:lnSpc>
              <a:spcAft>
                <a:spcPts val="353"/>
              </a:spcAft>
              <a:buClr>
                <a:srgbClr val="C00000"/>
              </a:buClr>
              <a:buFont typeface="Calibri" panose="020F0502020204030204" pitchFamily="34" charset="0"/>
              <a:buChar char="»"/>
              <a:defRPr/>
            </a:pPr>
            <a:r>
              <a:rPr lang="en-US" sz="1400" dirty="0">
                <a:solidFill>
                  <a:prstClr val="black"/>
                </a:solidFill>
                <a:latin typeface="Calibri" panose="020F0502020204030204"/>
              </a:rPr>
              <a:t>Logistics web</a:t>
            </a:r>
          </a:p>
          <a:p>
            <a:pPr marL="742950" lvl="1" indent="-285750">
              <a:lnSpc>
                <a:spcPct val="90000"/>
              </a:lnSpc>
              <a:spcAft>
                <a:spcPts val="353"/>
              </a:spcAft>
              <a:buFont typeface="Wingdings" panose="05000000000000000000" pitchFamily="2" charset="2"/>
              <a:buChar char="Ø"/>
              <a:defRPr/>
            </a:pPr>
            <a:endParaRPr lang="en-US" sz="1400" dirty="0">
              <a:solidFill>
                <a:prstClr val="black"/>
              </a:solidFill>
              <a:latin typeface="Calibri" panose="020F0502020204030204"/>
            </a:endParaRPr>
          </a:p>
          <a:p>
            <a:pPr marL="285750" indent="-285750">
              <a:lnSpc>
                <a:spcPct val="90000"/>
              </a:lnSpc>
              <a:spcAft>
                <a:spcPts val="353"/>
              </a:spcAft>
              <a:buFont typeface="Wingdings" panose="05000000000000000000" pitchFamily="2" charset="2"/>
              <a:buChar char="§"/>
              <a:defRPr/>
            </a:pPr>
            <a:r>
              <a:rPr lang="en-US" sz="1400" dirty="0">
                <a:solidFill>
                  <a:prstClr val="black"/>
                </a:solidFill>
                <a:latin typeface="Calibri" panose="020F0502020204030204"/>
              </a:rPr>
              <a:t>Combined approach utilizing host nation &amp; commercial storage with contracted maintenance operations </a:t>
            </a:r>
          </a:p>
          <a:p>
            <a:pPr marL="742950" lvl="1" indent="-285750">
              <a:lnSpc>
                <a:spcPct val="90000"/>
              </a:lnSpc>
              <a:spcAft>
                <a:spcPts val="353"/>
              </a:spcAft>
              <a:buClr>
                <a:srgbClr val="C00000"/>
              </a:buClr>
              <a:buFont typeface="Calibri" panose="020F0502020204030204" pitchFamily="34" charset="0"/>
              <a:buChar char="»"/>
              <a:defRPr/>
            </a:pPr>
            <a:r>
              <a:rPr lang="en-US" sz="1400" dirty="0">
                <a:solidFill>
                  <a:prstClr val="black"/>
                </a:solidFill>
                <a:latin typeface="Calibri" panose="020F0502020204030204"/>
              </a:rPr>
              <a:t>Government oversight &amp; management</a:t>
            </a:r>
          </a:p>
          <a:p>
            <a:pPr marL="742950" lvl="1" indent="-285750">
              <a:lnSpc>
                <a:spcPct val="90000"/>
              </a:lnSpc>
              <a:spcAft>
                <a:spcPts val="353"/>
              </a:spcAft>
              <a:buClr>
                <a:srgbClr val="C00000"/>
              </a:buClr>
              <a:buFont typeface="Calibri" panose="020F0502020204030204" pitchFamily="34" charset="0"/>
              <a:buChar char="»"/>
              <a:defRPr/>
            </a:pPr>
            <a:r>
              <a:rPr lang="en-US" sz="1400" dirty="0">
                <a:solidFill>
                  <a:prstClr val="black"/>
                </a:solidFill>
                <a:latin typeface="Calibri" panose="020F0502020204030204"/>
              </a:rPr>
              <a:t>Contracted maintenance provides flexibility under a global IDIQ contract with other programs</a:t>
            </a:r>
          </a:p>
          <a:p>
            <a:pPr marL="252146" indent="-252146">
              <a:lnSpc>
                <a:spcPct val="90000"/>
              </a:lnSpc>
              <a:spcAft>
                <a:spcPts val="353"/>
              </a:spcAft>
              <a:buFont typeface="Wingdings" panose="05000000000000000000" pitchFamily="2" charset="2"/>
              <a:buChar char="q"/>
              <a:defRPr/>
            </a:pPr>
            <a:endParaRPr lang="en-US" sz="1400" dirty="0">
              <a:solidFill>
                <a:prstClr val="black"/>
              </a:solidFill>
              <a:latin typeface="Calibri" panose="020F0502020204030204"/>
            </a:endParaRPr>
          </a:p>
          <a:p>
            <a:pPr marL="285750" indent="-285750">
              <a:lnSpc>
                <a:spcPct val="90000"/>
              </a:lnSpc>
              <a:spcAft>
                <a:spcPts val="353"/>
              </a:spcAft>
              <a:buFont typeface="Wingdings" panose="05000000000000000000" pitchFamily="2" charset="2"/>
              <a:buChar char="§"/>
              <a:defRPr/>
            </a:pPr>
            <a:r>
              <a:rPr lang="en-US" sz="1400" dirty="0">
                <a:solidFill>
                  <a:prstClr val="black"/>
                </a:solidFill>
                <a:latin typeface="Calibri" panose="020F0502020204030204"/>
              </a:rPr>
              <a:t>Expands fleet marine forces campaigning opportunities by reducing timelines and transportation costs</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2" name="Picture 11" descr="A high angle view of a building&#10;&#10;Description automatically generated with low confidence">
            <a:extLst>
              <a:ext uri="{FF2B5EF4-FFF2-40B4-BE49-F238E27FC236}">
                <a16:creationId xmlns:a16="http://schemas.microsoft.com/office/drawing/2014/main" id="{513049BD-B277-680B-2DCE-1ADBCA574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623" y="892572"/>
            <a:ext cx="4369855" cy="2460228"/>
          </a:xfrm>
          <a:prstGeom prst="rect">
            <a:avLst/>
          </a:prstGeom>
        </p:spPr>
      </p:pic>
      <p:sp>
        <p:nvSpPr>
          <p:cNvPr id="2" name="TextBox 1">
            <a:extLst>
              <a:ext uri="{FF2B5EF4-FFF2-40B4-BE49-F238E27FC236}">
                <a16:creationId xmlns:a16="http://schemas.microsoft.com/office/drawing/2014/main" id="{80AE9FD8-F17C-5689-386E-9CA4EDDAEEC8}"/>
              </a:ext>
            </a:extLst>
          </p:cNvPr>
          <p:cNvSpPr txBox="1"/>
          <p:nvPr/>
        </p:nvSpPr>
        <p:spPr>
          <a:xfrm>
            <a:off x="8693361" y="6586433"/>
            <a:ext cx="313586" cy="2823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35" b="0" i="0" u="none" strike="noStrike" kern="1200" cap="none" spc="0" normalizeH="0" baseline="0" noProof="0">
                <a:ln>
                  <a:noFill/>
                </a:ln>
                <a:solidFill>
                  <a:prstClr val="black"/>
                </a:solidFill>
                <a:effectLst/>
                <a:uLnTx/>
                <a:uFillTx/>
                <a:latin typeface="Calibri" panose="020F0502020204030204"/>
                <a:ea typeface="+mn-ea"/>
                <a:cs typeface="+mn-cs"/>
              </a:rPr>
              <a:t>3</a:t>
            </a:r>
          </a:p>
        </p:txBody>
      </p:sp>
      <p:pic>
        <p:nvPicPr>
          <p:cNvPr id="9" name="Picture 8">
            <a:extLst>
              <a:ext uri="{FF2B5EF4-FFF2-40B4-BE49-F238E27FC236}">
                <a16:creationId xmlns:a16="http://schemas.microsoft.com/office/drawing/2014/main" id="{01E0D140-6AAB-EBED-B03C-422F8A6E33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054" y="904478"/>
            <a:ext cx="2186170" cy="1639628"/>
          </a:xfrm>
          <a:prstGeom prst="rect">
            <a:avLst/>
          </a:prstGeom>
          <a:ln w="19050">
            <a:solidFill>
              <a:srgbClr val="FF0000"/>
            </a:solidFill>
          </a:ln>
        </p:spPr>
      </p:pic>
      <p:pic>
        <p:nvPicPr>
          <p:cNvPr id="29" name="Picture 28" descr="A picture containing sky, outdoor, building, ground&#10;&#10;Description automatically generated">
            <a:extLst>
              <a:ext uri="{FF2B5EF4-FFF2-40B4-BE49-F238E27FC236}">
                <a16:creationId xmlns:a16="http://schemas.microsoft.com/office/drawing/2014/main" id="{ADAB6BD0-0791-0CCD-E351-FFF2F17592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220" y="2242664"/>
            <a:ext cx="1808619" cy="1367874"/>
          </a:xfrm>
          <a:prstGeom prst="rect">
            <a:avLst/>
          </a:prstGeom>
          <a:ln w="19050">
            <a:solidFill>
              <a:srgbClr val="FF0000"/>
            </a:solidFill>
          </a:ln>
        </p:spPr>
      </p:pic>
      <p:sp>
        <p:nvSpPr>
          <p:cNvPr id="4" name="Rectangle 3">
            <a:extLst>
              <a:ext uri="{FF2B5EF4-FFF2-40B4-BE49-F238E27FC236}">
                <a16:creationId xmlns:a16="http://schemas.microsoft.com/office/drawing/2014/main" id="{EECE0942-71D0-A16D-9547-733A278EC7D6}"/>
              </a:ext>
            </a:extLst>
          </p:cNvPr>
          <p:cNvSpPr/>
          <p:nvPr/>
        </p:nvSpPr>
        <p:spPr>
          <a:xfrm>
            <a:off x="3202037" y="-7185"/>
            <a:ext cx="2775473" cy="241027"/>
          </a:xfrm>
          <a:prstGeom prst="rect">
            <a:avLst/>
          </a:prstGeom>
          <a:solidFill>
            <a:srgbClr val="6914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D945AF-F64D-9C00-3EA5-42935C1C56F8}"/>
              </a:ext>
            </a:extLst>
          </p:cNvPr>
          <p:cNvSpPr/>
          <p:nvPr/>
        </p:nvSpPr>
        <p:spPr>
          <a:xfrm>
            <a:off x="451691" y="990249"/>
            <a:ext cx="1152525" cy="2135914"/>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B5F8D7A-1213-5DFA-9D6B-9148C1B5FD0A}"/>
              </a:ext>
            </a:extLst>
          </p:cNvPr>
          <p:cNvCxnSpPr>
            <a:cxnSpLocks/>
          </p:cNvCxnSpPr>
          <p:nvPr/>
        </p:nvCxnSpPr>
        <p:spPr>
          <a:xfrm>
            <a:off x="1604216" y="3126163"/>
            <a:ext cx="829004" cy="484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5AFA71-0F3C-B2D9-5405-C43BB08188A9}"/>
              </a:ext>
            </a:extLst>
          </p:cNvPr>
          <p:cNvCxnSpPr>
            <a:cxnSpLocks/>
          </p:cNvCxnSpPr>
          <p:nvPr/>
        </p:nvCxnSpPr>
        <p:spPr>
          <a:xfrm flipH="1">
            <a:off x="1604216" y="904478"/>
            <a:ext cx="442223" cy="85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6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C3AEB8-C626-9C38-5548-C935F805F5FC}"/>
              </a:ext>
            </a:extLst>
          </p:cNvPr>
          <p:cNvSpPr>
            <a:spLocks noGrp="1"/>
          </p:cNvSpPr>
          <p:nvPr/>
        </p:nvSpPr>
        <p:spPr>
          <a:xfrm>
            <a:off x="228600" y="1014495"/>
            <a:ext cx="2590800" cy="5462505"/>
          </a:xfrm>
          <a:prstGeom prst="rect">
            <a:avLst/>
          </a:prstGeom>
          <a:solidFill>
            <a:schemeClr val="accent1">
              <a:lumMod val="40000"/>
              <a:lumOff val="60000"/>
            </a:schemeClr>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Mission</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MCPP-N supports the reinforcement of Norway, crisis response and limited sustainment for USMC expeditionary operations in support of EUCOM and other Geographic Combatant Commanders in order to provide assurance to allies and deterrence to potential actors of concern.</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100" b="0" i="0" u="sng" strike="noStrike" kern="1200" cap="none" spc="0" normalizeH="0" baseline="0" noProof="0" dirty="0">
                <a:ln>
                  <a:noFill/>
                </a:ln>
                <a:solidFill>
                  <a:prstClr val="black"/>
                </a:solidFill>
                <a:effectLst/>
                <a:uLnTx/>
                <a:uFillTx/>
                <a:latin typeface="Calibri"/>
                <a:ea typeface="+mn-ea"/>
                <a:cs typeface="+mn-cs"/>
              </a:rPr>
              <a:t>Notes</a:t>
            </a:r>
            <a:r>
              <a:rPr kumimoji="0" lang="en-US" sz="11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*50/50 Cost burden share of the program</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t>
            </a:r>
            <a:r>
              <a:rPr kumimoji="0" lang="en-US" sz="1100" b="0" i="0" u="none" strike="noStrike" kern="1200" cap="none" spc="0" normalizeH="0" baseline="0" noProof="0" dirty="0" err="1">
                <a:ln>
                  <a:noFill/>
                </a:ln>
                <a:solidFill>
                  <a:prstClr val="black"/>
                </a:solidFill>
                <a:effectLst/>
                <a:uLnTx/>
                <a:uFillTx/>
                <a:latin typeface="Calibri"/>
                <a:ea typeface="+mn-ea"/>
                <a:cs typeface="+mn-cs"/>
              </a:rPr>
              <a:t>BICmd</a:t>
            </a:r>
            <a:r>
              <a:rPr kumimoji="0" lang="en-US" sz="1100" b="0" i="0" u="none" strike="noStrike" kern="1200" cap="none" spc="0" normalizeH="0" baseline="0" noProof="0" dirty="0">
                <a:ln>
                  <a:noFill/>
                </a:ln>
                <a:solidFill>
                  <a:prstClr val="black"/>
                </a:solidFill>
                <a:effectLst/>
                <a:uLnTx/>
                <a:uFillTx/>
                <a:latin typeface="Calibri"/>
                <a:ea typeface="+mn-ea"/>
                <a:cs typeface="+mn-cs"/>
              </a:rPr>
              <a:t> manages (3) ground equipment caves</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*Support 1-2 exercises annually &amp; Service campaigning (i.e., SPMAGTF, MRF-E)</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7835EE1B-006B-68D8-9810-9EBE8FEDD024}"/>
              </a:ext>
            </a:extLst>
          </p:cNvPr>
          <p:cNvSpPr txBox="1"/>
          <p:nvPr/>
        </p:nvSpPr>
        <p:spPr>
          <a:xfrm>
            <a:off x="6979328" y="1014495"/>
            <a:ext cx="1991381" cy="5601533"/>
          </a:xfrm>
          <a:prstGeom prst="rect">
            <a:avLst/>
          </a:prstGeom>
          <a:solidFill>
            <a:schemeClr val="accent1">
              <a:lumMod val="40000"/>
              <a:lumOff val="60000"/>
            </a:schemeClr>
          </a:solidFill>
          <a:ln>
            <a:solidFill>
              <a:schemeClr val="tx1"/>
            </a:solidFill>
          </a:ln>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MCPP-N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 </a:t>
            </a:r>
            <a:r>
              <a:rPr kumimoji="0" lang="en-US" sz="1200" b="1"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CONTINGENCY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OPERATION IRAQI FREEDOM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OPERATION ENDURING FREEDOM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GEORGIA DEPLOYMENT PROGRAM </a:t>
            </a:r>
            <a:endPar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GOVERNMENT OF RUSSIA (GOR) FIREFIGHTING EFFORTS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EARTHQUAKE HADR EFFORTS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BLACK SEA ROTATIONAL FORCE (BSRF)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SPECIAL PURPOSE MARINE AIR GROUND TASK FORCE CRISIS RESPONSE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(SPMAGTF-CR)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Presidential Draw 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AFD8A1A-B1B7-4D31-7981-D55CA7F25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043" y="1219200"/>
            <a:ext cx="3413760" cy="2133600"/>
          </a:xfrm>
          <a:prstGeom prst="rect">
            <a:avLst/>
          </a:prstGeom>
          <a:ln w="25400" cmpd="sng">
            <a:noFill/>
          </a:ln>
          <a:effectLst>
            <a:outerShdw blurRad="76200" dist="12700" dir="2700000" sy="-23000" kx="-800400" algn="bl" rotWithShape="0">
              <a:prstClr val="black">
                <a:alpha val="20000"/>
              </a:prstClr>
            </a:outerShdw>
            <a:reflection blurRad="469900" stA="40000" endPos="40000" dist="38100" dir="5400000" sy="-100000" algn="bl" rotWithShape="0"/>
            <a:softEdge rad="114300"/>
          </a:effectLst>
          <a:scene3d>
            <a:camera prst="orthographicFront"/>
            <a:lightRig rig="threePt" dir="t"/>
          </a:scene3d>
          <a:sp3d>
            <a:bevelT w="158750" h="82550" prst="artDeco"/>
            <a:bevelB w="31750"/>
          </a:sp3d>
        </p:spPr>
      </p:pic>
      <p:pic>
        <p:nvPicPr>
          <p:cNvPr id="5" name="Picture 3" descr="C:\Users\bennettda\Desktop\PICTURES\New Folder\DSC02536.JPG">
            <a:extLst>
              <a:ext uri="{FF2B5EF4-FFF2-40B4-BE49-F238E27FC236}">
                <a16:creationId xmlns:a16="http://schemas.microsoft.com/office/drawing/2014/main" id="{E2386AD5-F3DB-CD1D-F204-3165AA88784F}"/>
              </a:ext>
            </a:extLst>
          </p:cNvPr>
          <p:cNvPicPr>
            <a:picLocks noChangeAspect="1" noChangeArrowheads="1"/>
          </p:cNvPicPr>
          <p:nvPr/>
        </p:nvPicPr>
        <p:blipFill>
          <a:blip r:embed="rId3"/>
          <a:srcRect/>
          <a:stretch>
            <a:fillRect/>
          </a:stretch>
        </p:blipFill>
        <p:spPr bwMode="auto">
          <a:xfrm>
            <a:off x="3174043" y="3781611"/>
            <a:ext cx="3424585" cy="2371496"/>
          </a:xfrm>
          <a:prstGeom prst="rect">
            <a:avLst/>
          </a:prstGeom>
          <a:noFill/>
          <a:effectLst>
            <a:outerShdw blurRad="355600" dist="228600" dir="30000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BE32C86-287A-BA76-F6A2-E69928AD3D10}"/>
              </a:ext>
            </a:extLst>
          </p:cNvPr>
          <p:cNvGrpSpPr/>
          <p:nvPr/>
        </p:nvGrpSpPr>
        <p:grpSpPr>
          <a:xfrm>
            <a:off x="228600" y="4241457"/>
            <a:ext cx="2590800" cy="2353881"/>
            <a:chOff x="4622618" y="1193893"/>
            <a:chExt cx="4368988" cy="3114252"/>
          </a:xfrm>
        </p:grpSpPr>
        <p:pic>
          <p:nvPicPr>
            <p:cNvPr id="7" name="Picture 83" descr="Troendelag.jpg">
              <a:extLst>
                <a:ext uri="{FF2B5EF4-FFF2-40B4-BE49-F238E27FC236}">
                  <a16:creationId xmlns:a16="http://schemas.microsoft.com/office/drawing/2014/main" id="{AFB11341-BC0C-5345-1C36-126C2CFDD4C3}"/>
                </a:ext>
              </a:extLst>
            </p:cNvPr>
            <p:cNvPicPr>
              <a:picLocks noChangeAspect="1"/>
            </p:cNvPicPr>
            <p:nvPr/>
          </p:nvPicPr>
          <p:blipFill>
            <a:blip r:embed="rId4" cstate="screen"/>
            <a:srcRect/>
            <a:stretch>
              <a:fillRect/>
            </a:stretch>
          </p:blipFill>
          <p:spPr bwMode="auto">
            <a:xfrm>
              <a:off x="4622618" y="1230603"/>
              <a:ext cx="4368988" cy="3077542"/>
            </a:xfrm>
            <a:prstGeom prst="rect">
              <a:avLst/>
            </a:prstGeom>
            <a:noFill/>
            <a:ln w="9525">
              <a:noFill/>
              <a:miter lim="800000"/>
              <a:headEnd/>
              <a:tailEnd/>
            </a:ln>
            <a:effectLst/>
          </p:spPr>
        </p:pic>
        <p:sp>
          <p:nvSpPr>
            <p:cNvPr id="8" name="Oval 18">
              <a:extLst>
                <a:ext uri="{FF2B5EF4-FFF2-40B4-BE49-F238E27FC236}">
                  <a16:creationId xmlns:a16="http://schemas.microsoft.com/office/drawing/2014/main" id="{B7F558D2-44C1-5A6A-CAEA-D5B2F59454D0}"/>
                </a:ext>
              </a:extLst>
            </p:cNvPr>
            <p:cNvSpPr>
              <a:spLocks noChangeArrowheads="1"/>
            </p:cNvSpPr>
            <p:nvPr/>
          </p:nvSpPr>
          <p:spPr bwMode="auto">
            <a:xfrm>
              <a:off x="7047013" y="3636811"/>
              <a:ext cx="288254" cy="258686"/>
            </a:xfrm>
            <a:prstGeom prst="ellipse">
              <a:avLst/>
            </a:prstGeom>
            <a:solidFill>
              <a:srgbClr val="33CCFF"/>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19">
              <a:extLst>
                <a:ext uri="{FF2B5EF4-FFF2-40B4-BE49-F238E27FC236}">
                  <a16:creationId xmlns:a16="http://schemas.microsoft.com/office/drawing/2014/main" id="{108A7EF9-D020-8302-55C1-146543EF9F9F}"/>
                </a:ext>
              </a:extLst>
            </p:cNvPr>
            <p:cNvSpPr>
              <a:spLocks noChangeArrowheads="1"/>
            </p:cNvSpPr>
            <p:nvPr/>
          </p:nvSpPr>
          <p:spPr bwMode="auto">
            <a:xfrm>
              <a:off x="5554559" y="3128142"/>
              <a:ext cx="288254" cy="258686"/>
            </a:xfrm>
            <a:prstGeom prst="ellipse">
              <a:avLst/>
            </a:prstGeom>
            <a:solidFill>
              <a:srgbClr val="33CCFF"/>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35">
              <a:extLst>
                <a:ext uri="{FF2B5EF4-FFF2-40B4-BE49-F238E27FC236}">
                  <a16:creationId xmlns:a16="http://schemas.microsoft.com/office/drawing/2014/main" id="{36CF8E42-A7F0-882F-FC4F-46B46383BD54}"/>
                </a:ext>
              </a:extLst>
            </p:cNvPr>
            <p:cNvSpPr>
              <a:spLocks noChangeArrowheads="1"/>
            </p:cNvSpPr>
            <p:nvPr/>
          </p:nvSpPr>
          <p:spPr bwMode="auto">
            <a:xfrm>
              <a:off x="4668154" y="1252335"/>
              <a:ext cx="215087" cy="188594"/>
            </a:xfrm>
            <a:prstGeom prst="ellipse">
              <a:avLst/>
            </a:prstGeom>
            <a:solidFill>
              <a:srgbClr val="008000"/>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36">
              <a:extLst>
                <a:ext uri="{FF2B5EF4-FFF2-40B4-BE49-F238E27FC236}">
                  <a16:creationId xmlns:a16="http://schemas.microsoft.com/office/drawing/2014/main" id="{423DF2FD-FFB9-D546-933D-689B14E6A8BB}"/>
                </a:ext>
              </a:extLst>
            </p:cNvPr>
            <p:cNvSpPr>
              <a:spLocks noChangeArrowheads="1"/>
            </p:cNvSpPr>
            <p:nvPr/>
          </p:nvSpPr>
          <p:spPr bwMode="auto">
            <a:xfrm>
              <a:off x="4668154" y="1452762"/>
              <a:ext cx="219664" cy="188594"/>
            </a:xfrm>
            <a:prstGeom prst="ellipse">
              <a:avLst/>
            </a:prstGeom>
            <a:solidFill>
              <a:srgbClr val="00CCFF"/>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39">
              <a:extLst>
                <a:ext uri="{FF2B5EF4-FFF2-40B4-BE49-F238E27FC236}">
                  <a16:creationId xmlns:a16="http://schemas.microsoft.com/office/drawing/2014/main" id="{C91EC4BF-1D7A-5D4A-BA31-A792D94835AE}"/>
                </a:ext>
              </a:extLst>
            </p:cNvPr>
            <p:cNvSpPr txBox="1">
              <a:spLocks noChangeArrowheads="1"/>
            </p:cNvSpPr>
            <p:nvPr/>
          </p:nvSpPr>
          <p:spPr bwMode="auto">
            <a:xfrm>
              <a:off x="4856053" y="1250150"/>
              <a:ext cx="1063112" cy="215444"/>
            </a:xfrm>
            <a:prstGeom prst="rect">
              <a:avLst/>
            </a:prstGeom>
            <a:noFill/>
            <a:ln w="127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a:ea typeface="+mn-ea"/>
                  <a:cs typeface="+mn-cs"/>
                </a:rPr>
                <a:t>Ground Equip. Caves</a:t>
              </a:r>
            </a:p>
          </p:txBody>
        </p:sp>
        <p:sp>
          <p:nvSpPr>
            <p:cNvPr id="13" name="Text Box 40">
              <a:extLst>
                <a:ext uri="{FF2B5EF4-FFF2-40B4-BE49-F238E27FC236}">
                  <a16:creationId xmlns:a16="http://schemas.microsoft.com/office/drawing/2014/main" id="{012CA301-27AB-4718-6826-F30226DC3D8A}"/>
                </a:ext>
              </a:extLst>
            </p:cNvPr>
            <p:cNvSpPr txBox="1">
              <a:spLocks noChangeArrowheads="1"/>
            </p:cNvSpPr>
            <p:nvPr/>
          </p:nvSpPr>
          <p:spPr bwMode="auto">
            <a:xfrm>
              <a:off x="4854511" y="1463621"/>
              <a:ext cx="1018227" cy="215444"/>
            </a:xfrm>
            <a:prstGeom prst="rect">
              <a:avLst/>
            </a:prstGeom>
            <a:noFill/>
            <a:ln w="127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a:ea typeface="+mn-ea"/>
                  <a:cs typeface="+mn-cs"/>
                </a:rPr>
                <a:t>Aviation Spt. Equip.</a:t>
              </a:r>
            </a:p>
          </p:txBody>
        </p:sp>
        <p:sp>
          <p:nvSpPr>
            <p:cNvPr id="14" name="Rectangle 13">
              <a:extLst>
                <a:ext uri="{FF2B5EF4-FFF2-40B4-BE49-F238E27FC236}">
                  <a16:creationId xmlns:a16="http://schemas.microsoft.com/office/drawing/2014/main" id="{8D7F4A87-9393-963C-904B-976536B47779}"/>
                </a:ext>
              </a:extLst>
            </p:cNvPr>
            <p:cNvSpPr/>
            <p:nvPr/>
          </p:nvSpPr>
          <p:spPr>
            <a:xfrm>
              <a:off x="7884490" y="1248664"/>
              <a:ext cx="1090586" cy="1262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85">
              <a:extLst>
                <a:ext uri="{FF2B5EF4-FFF2-40B4-BE49-F238E27FC236}">
                  <a16:creationId xmlns:a16="http://schemas.microsoft.com/office/drawing/2014/main" id="{BDCC7922-C436-BA79-6D04-ACC76E8B5E58}"/>
                </a:ext>
              </a:extLst>
            </p:cNvPr>
            <p:cNvGrpSpPr>
              <a:grpSpLocks/>
            </p:cNvGrpSpPr>
            <p:nvPr/>
          </p:nvGrpSpPr>
          <p:grpSpPr bwMode="auto">
            <a:xfrm>
              <a:off x="7994346" y="1298938"/>
              <a:ext cx="908065" cy="1111125"/>
              <a:chOff x="4861" y="2865"/>
              <a:chExt cx="1319" cy="1772"/>
            </a:xfrm>
            <a:solidFill>
              <a:schemeClr val="tx1"/>
            </a:solidFill>
          </p:grpSpPr>
          <p:sp>
            <p:nvSpPr>
              <p:cNvPr id="38" name="Freeform 5">
                <a:extLst>
                  <a:ext uri="{FF2B5EF4-FFF2-40B4-BE49-F238E27FC236}">
                    <a16:creationId xmlns:a16="http://schemas.microsoft.com/office/drawing/2014/main" id="{FD29F23F-073D-9DE3-8777-7A3FABB44BD2}"/>
                  </a:ext>
                </a:extLst>
              </p:cNvPr>
              <p:cNvSpPr>
                <a:spLocks/>
              </p:cNvSpPr>
              <p:nvPr/>
            </p:nvSpPr>
            <p:spPr bwMode="auto">
              <a:xfrm>
                <a:off x="5526" y="2865"/>
                <a:ext cx="654" cy="422"/>
              </a:xfrm>
              <a:custGeom>
                <a:avLst/>
                <a:gdLst>
                  <a:gd name="T0" fmla="*/ 501 w 654"/>
                  <a:gd name="T1" fmla="*/ 17 h 422"/>
                  <a:gd name="T2" fmla="*/ 485 w 654"/>
                  <a:gd name="T3" fmla="*/ 46 h 422"/>
                  <a:gd name="T4" fmla="*/ 495 w 654"/>
                  <a:gd name="T5" fmla="*/ 72 h 422"/>
                  <a:gd name="T6" fmla="*/ 503 w 654"/>
                  <a:gd name="T7" fmla="*/ 75 h 422"/>
                  <a:gd name="T8" fmla="*/ 510 w 654"/>
                  <a:gd name="T9" fmla="*/ 51 h 422"/>
                  <a:gd name="T10" fmla="*/ 536 w 654"/>
                  <a:gd name="T11" fmla="*/ 18 h 422"/>
                  <a:gd name="T12" fmla="*/ 554 w 654"/>
                  <a:gd name="T13" fmla="*/ 30 h 422"/>
                  <a:gd name="T14" fmla="*/ 575 w 654"/>
                  <a:gd name="T15" fmla="*/ 29 h 422"/>
                  <a:gd name="T16" fmla="*/ 603 w 654"/>
                  <a:gd name="T17" fmla="*/ 39 h 422"/>
                  <a:gd name="T18" fmla="*/ 640 w 654"/>
                  <a:gd name="T19" fmla="*/ 59 h 422"/>
                  <a:gd name="T20" fmla="*/ 589 w 654"/>
                  <a:gd name="T21" fmla="*/ 110 h 422"/>
                  <a:gd name="T22" fmla="*/ 543 w 654"/>
                  <a:gd name="T23" fmla="*/ 113 h 422"/>
                  <a:gd name="T24" fmla="*/ 596 w 654"/>
                  <a:gd name="T25" fmla="*/ 134 h 422"/>
                  <a:gd name="T26" fmla="*/ 625 w 654"/>
                  <a:gd name="T27" fmla="*/ 127 h 422"/>
                  <a:gd name="T28" fmla="*/ 640 w 654"/>
                  <a:gd name="T29" fmla="*/ 153 h 422"/>
                  <a:gd name="T30" fmla="*/ 593 w 654"/>
                  <a:gd name="T31" fmla="*/ 208 h 422"/>
                  <a:gd name="T32" fmla="*/ 559 w 654"/>
                  <a:gd name="T33" fmla="*/ 154 h 422"/>
                  <a:gd name="T34" fmla="*/ 468 w 654"/>
                  <a:gd name="T35" fmla="*/ 148 h 422"/>
                  <a:gd name="T36" fmla="*/ 419 w 654"/>
                  <a:gd name="T37" fmla="*/ 209 h 422"/>
                  <a:gd name="T38" fmla="*/ 428 w 654"/>
                  <a:gd name="T39" fmla="*/ 288 h 422"/>
                  <a:gd name="T40" fmla="*/ 342 w 654"/>
                  <a:gd name="T41" fmla="*/ 330 h 422"/>
                  <a:gd name="T42" fmla="*/ 219 w 654"/>
                  <a:gd name="T43" fmla="*/ 281 h 422"/>
                  <a:gd name="T44" fmla="*/ 197 w 654"/>
                  <a:gd name="T45" fmla="*/ 305 h 422"/>
                  <a:gd name="T46" fmla="*/ 171 w 654"/>
                  <a:gd name="T47" fmla="*/ 337 h 422"/>
                  <a:gd name="T48" fmla="*/ 169 w 654"/>
                  <a:gd name="T49" fmla="*/ 396 h 422"/>
                  <a:gd name="T50" fmla="*/ 97 w 654"/>
                  <a:gd name="T51" fmla="*/ 398 h 422"/>
                  <a:gd name="T52" fmla="*/ 45 w 654"/>
                  <a:gd name="T53" fmla="*/ 406 h 422"/>
                  <a:gd name="T54" fmla="*/ 22 w 654"/>
                  <a:gd name="T55" fmla="*/ 413 h 422"/>
                  <a:gd name="T56" fmla="*/ 9 w 654"/>
                  <a:gd name="T57" fmla="*/ 391 h 422"/>
                  <a:gd name="T58" fmla="*/ 35 w 654"/>
                  <a:gd name="T59" fmla="*/ 354 h 422"/>
                  <a:gd name="T60" fmla="*/ 65 w 654"/>
                  <a:gd name="T61" fmla="*/ 300 h 422"/>
                  <a:gd name="T62" fmla="*/ 93 w 654"/>
                  <a:gd name="T63" fmla="*/ 297 h 422"/>
                  <a:gd name="T64" fmla="*/ 92 w 654"/>
                  <a:gd name="T65" fmla="*/ 277 h 422"/>
                  <a:gd name="T66" fmla="*/ 96 w 654"/>
                  <a:gd name="T67" fmla="*/ 256 h 422"/>
                  <a:gd name="T68" fmla="*/ 132 w 654"/>
                  <a:gd name="T69" fmla="*/ 256 h 422"/>
                  <a:gd name="T70" fmla="*/ 149 w 654"/>
                  <a:gd name="T71" fmla="*/ 220 h 422"/>
                  <a:gd name="T72" fmla="*/ 162 w 654"/>
                  <a:gd name="T73" fmla="*/ 260 h 422"/>
                  <a:gd name="T74" fmla="*/ 171 w 654"/>
                  <a:gd name="T75" fmla="*/ 244 h 422"/>
                  <a:gd name="T76" fmla="*/ 190 w 654"/>
                  <a:gd name="T77" fmla="*/ 218 h 422"/>
                  <a:gd name="T78" fmla="*/ 198 w 654"/>
                  <a:gd name="T79" fmla="*/ 202 h 422"/>
                  <a:gd name="T80" fmla="*/ 232 w 654"/>
                  <a:gd name="T81" fmla="*/ 194 h 422"/>
                  <a:gd name="T82" fmla="*/ 198 w 654"/>
                  <a:gd name="T83" fmla="*/ 180 h 422"/>
                  <a:gd name="T84" fmla="*/ 215 w 654"/>
                  <a:gd name="T85" fmla="*/ 163 h 422"/>
                  <a:gd name="T86" fmla="*/ 247 w 654"/>
                  <a:gd name="T87" fmla="*/ 165 h 422"/>
                  <a:gd name="T88" fmla="*/ 270 w 654"/>
                  <a:gd name="T89" fmla="*/ 167 h 422"/>
                  <a:gd name="T90" fmla="*/ 291 w 654"/>
                  <a:gd name="T91" fmla="*/ 188 h 422"/>
                  <a:gd name="T92" fmla="*/ 291 w 654"/>
                  <a:gd name="T93" fmla="*/ 156 h 422"/>
                  <a:gd name="T94" fmla="*/ 324 w 654"/>
                  <a:gd name="T95" fmla="*/ 98 h 422"/>
                  <a:gd name="T96" fmla="*/ 318 w 654"/>
                  <a:gd name="T97" fmla="*/ 73 h 422"/>
                  <a:gd name="T98" fmla="*/ 328 w 654"/>
                  <a:gd name="T99" fmla="*/ 49 h 422"/>
                  <a:gd name="T100" fmla="*/ 342 w 654"/>
                  <a:gd name="T101" fmla="*/ 46 h 422"/>
                  <a:gd name="T102" fmla="*/ 363 w 654"/>
                  <a:gd name="T103" fmla="*/ 46 h 422"/>
                  <a:gd name="T104" fmla="*/ 372 w 654"/>
                  <a:gd name="T105" fmla="*/ 86 h 422"/>
                  <a:gd name="T106" fmla="*/ 370 w 654"/>
                  <a:gd name="T107" fmla="*/ 131 h 422"/>
                  <a:gd name="T108" fmla="*/ 376 w 654"/>
                  <a:gd name="T109" fmla="*/ 149 h 422"/>
                  <a:gd name="T110" fmla="*/ 386 w 654"/>
                  <a:gd name="T111" fmla="*/ 103 h 422"/>
                  <a:gd name="T112" fmla="*/ 424 w 654"/>
                  <a:gd name="T113" fmla="*/ 48 h 422"/>
                  <a:gd name="T114" fmla="*/ 431 w 654"/>
                  <a:gd name="T115" fmla="*/ 87 h 422"/>
                  <a:gd name="T116" fmla="*/ 450 w 654"/>
                  <a:gd name="T117" fmla="*/ 70 h 422"/>
                  <a:gd name="T118" fmla="*/ 452 w 654"/>
                  <a:gd name="T119" fmla="*/ 42 h 422"/>
                  <a:gd name="T120" fmla="*/ 448 w 654"/>
                  <a:gd name="T121" fmla="*/ 17 h 422"/>
                  <a:gd name="T122" fmla="*/ 467 w 654"/>
                  <a:gd name="T123" fmla="*/ 6 h 4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4"/>
                  <a:gd name="T187" fmla="*/ 0 h 422"/>
                  <a:gd name="T188" fmla="*/ 654 w 654"/>
                  <a:gd name="T189" fmla="*/ 422 h 4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4" h="422">
                    <a:moveTo>
                      <a:pt x="485" y="0"/>
                    </a:moveTo>
                    <a:lnTo>
                      <a:pt x="485" y="2"/>
                    </a:lnTo>
                    <a:lnTo>
                      <a:pt x="485" y="3"/>
                    </a:lnTo>
                    <a:lnTo>
                      <a:pt x="485" y="4"/>
                    </a:lnTo>
                    <a:lnTo>
                      <a:pt x="487" y="4"/>
                    </a:lnTo>
                    <a:lnTo>
                      <a:pt x="487" y="6"/>
                    </a:lnTo>
                    <a:lnTo>
                      <a:pt x="488" y="6"/>
                    </a:lnTo>
                    <a:lnTo>
                      <a:pt x="488" y="7"/>
                    </a:lnTo>
                    <a:lnTo>
                      <a:pt x="489" y="7"/>
                    </a:lnTo>
                    <a:lnTo>
                      <a:pt x="491" y="7"/>
                    </a:lnTo>
                    <a:lnTo>
                      <a:pt x="492" y="7"/>
                    </a:lnTo>
                    <a:lnTo>
                      <a:pt x="493" y="7"/>
                    </a:lnTo>
                    <a:lnTo>
                      <a:pt x="495" y="7"/>
                    </a:lnTo>
                    <a:lnTo>
                      <a:pt x="495" y="8"/>
                    </a:lnTo>
                    <a:lnTo>
                      <a:pt x="496" y="8"/>
                    </a:lnTo>
                    <a:lnTo>
                      <a:pt x="497" y="8"/>
                    </a:lnTo>
                    <a:lnTo>
                      <a:pt x="499" y="8"/>
                    </a:lnTo>
                    <a:lnTo>
                      <a:pt x="499" y="10"/>
                    </a:lnTo>
                    <a:lnTo>
                      <a:pt x="500" y="10"/>
                    </a:lnTo>
                    <a:lnTo>
                      <a:pt x="500" y="11"/>
                    </a:lnTo>
                    <a:lnTo>
                      <a:pt x="502" y="11"/>
                    </a:lnTo>
                    <a:lnTo>
                      <a:pt x="502" y="12"/>
                    </a:lnTo>
                    <a:lnTo>
                      <a:pt x="502" y="14"/>
                    </a:lnTo>
                    <a:lnTo>
                      <a:pt x="502" y="15"/>
                    </a:lnTo>
                    <a:lnTo>
                      <a:pt x="501" y="17"/>
                    </a:lnTo>
                    <a:lnTo>
                      <a:pt x="501" y="19"/>
                    </a:lnTo>
                    <a:lnTo>
                      <a:pt x="501" y="20"/>
                    </a:lnTo>
                    <a:lnTo>
                      <a:pt x="501" y="22"/>
                    </a:lnTo>
                    <a:lnTo>
                      <a:pt x="500" y="24"/>
                    </a:lnTo>
                    <a:lnTo>
                      <a:pt x="500" y="25"/>
                    </a:lnTo>
                    <a:lnTo>
                      <a:pt x="499" y="27"/>
                    </a:lnTo>
                    <a:lnTo>
                      <a:pt x="497" y="29"/>
                    </a:lnTo>
                    <a:lnTo>
                      <a:pt x="497" y="30"/>
                    </a:lnTo>
                    <a:lnTo>
                      <a:pt x="496" y="32"/>
                    </a:lnTo>
                    <a:lnTo>
                      <a:pt x="494" y="33"/>
                    </a:lnTo>
                    <a:lnTo>
                      <a:pt x="492" y="35"/>
                    </a:lnTo>
                    <a:lnTo>
                      <a:pt x="491" y="37"/>
                    </a:lnTo>
                    <a:lnTo>
                      <a:pt x="489" y="37"/>
                    </a:lnTo>
                    <a:lnTo>
                      <a:pt x="488" y="38"/>
                    </a:lnTo>
                    <a:lnTo>
                      <a:pt x="487" y="38"/>
                    </a:lnTo>
                    <a:lnTo>
                      <a:pt x="485" y="38"/>
                    </a:lnTo>
                    <a:lnTo>
                      <a:pt x="484" y="38"/>
                    </a:lnTo>
                    <a:lnTo>
                      <a:pt x="482" y="38"/>
                    </a:lnTo>
                    <a:lnTo>
                      <a:pt x="481" y="38"/>
                    </a:lnTo>
                    <a:lnTo>
                      <a:pt x="479" y="39"/>
                    </a:lnTo>
                    <a:lnTo>
                      <a:pt x="477" y="39"/>
                    </a:lnTo>
                    <a:lnTo>
                      <a:pt x="476" y="39"/>
                    </a:lnTo>
                    <a:lnTo>
                      <a:pt x="476" y="41"/>
                    </a:lnTo>
                    <a:lnTo>
                      <a:pt x="477" y="43"/>
                    </a:lnTo>
                    <a:lnTo>
                      <a:pt x="479" y="43"/>
                    </a:lnTo>
                    <a:lnTo>
                      <a:pt x="485" y="43"/>
                    </a:lnTo>
                    <a:lnTo>
                      <a:pt x="485" y="45"/>
                    </a:lnTo>
                    <a:lnTo>
                      <a:pt x="485" y="46"/>
                    </a:lnTo>
                    <a:lnTo>
                      <a:pt x="485" y="47"/>
                    </a:lnTo>
                    <a:lnTo>
                      <a:pt x="484" y="49"/>
                    </a:lnTo>
                    <a:lnTo>
                      <a:pt x="484" y="51"/>
                    </a:lnTo>
                    <a:lnTo>
                      <a:pt x="483" y="52"/>
                    </a:lnTo>
                    <a:lnTo>
                      <a:pt x="483" y="54"/>
                    </a:lnTo>
                    <a:lnTo>
                      <a:pt x="483" y="56"/>
                    </a:lnTo>
                    <a:lnTo>
                      <a:pt x="484" y="56"/>
                    </a:lnTo>
                    <a:lnTo>
                      <a:pt x="485" y="56"/>
                    </a:lnTo>
                    <a:lnTo>
                      <a:pt x="487" y="55"/>
                    </a:lnTo>
                    <a:lnTo>
                      <a:pt x="488" y="55"/>
                    </a:lnTo>
                    <a:lnTo>
                      <a:pt x="489" y="53"/>
                    </a:lnTo>
                    <a:lnTo>
                      <a:pt x="489" y="52"/>
                    </a:lnTo>
                    <a:lnTo>
                      <a:pt x="491" y="51"/>
                    </a:lnTo>
                    <a:lnTo>
                      <a:pt x="491" y="49"/>
                    </a:lnTo>
                    <a:lnTo>
                      <a:pt x="492" y="47"/>
                    </a:lnTo>
                    <a:lnTo>
                      <a:pt x="499" y="47"/>
                    </a:lnTo>
                    <a:lnTo>
                      <a:pt x="497" y="71"/>
                    </a:lnTo>
                    <a:lnTo>
                      <a:pt x="495" y="72"/>
                    </a:lnTo>
                    <a:lnTo>
                      <a:pt x="494" y="72"/>
                    </a:lnTo>
                    <a:lnTo>
                      <a:pt x="492" y="74"/>
                    </a:lnTo>
                    <a:lnTo>
                      <a:pt x="492" y="75"/>
                    </a:lnTo>
                    <a:lnTo>
                      <a:pt x="492" y="76"/>
                    </a:lnTo>
                    <a:lnTo>
                      <a:pt x="493" y="76"/>
                    </a:lnTo>
                    <a:lnTo>
                      <a:pt x="495" y="76"/>
                    </a:lnTo>
                    <a:lnTo>
                      <a:pt x="496" y="76"/>
                    </a:lnTo>
                    <a:lnTo>
                      <a:pt x="497" y="76"/>
                    </a:lnTo>
                    <a:lnTo>
                      <a:pt x="499" y="76"/>
                    </a:lnTo>
                    <a:lnTo>
                      <a:pt x="500" y="76"/>
                    </a:lnTo>
                    <a:lnTo>
                      <a:pt x="502" y="76"/>
                    </a:lnTo>
                    <a:lnTo>
                      <a:pt x="503" y="75"/>
                    </a:lnTo>
                    <a:lnTo>
                      <a:pt x="503" y="74"/>
                    </a:lnTo>
                    <a:lnTo>
                      <a:pt x="504" y="72"/>
                    </a:lnTo>
                    <a:lnTo>
                      <a:pt x="504" y="71"/>
                    </a:lnTo>
                    <a:lnTo>
                      <a:pt x="504" y="69"/>
                    </a:lnTo>
                    <a:lnTo>
                      <a:pt x="504" y="67"/>
                    </a:lnTo>
                    <a:lnTo>
                      <a:pt x="504" y="68"/>
                    </a:lnTo>
                    <a:lnTo>
                      <a:pt x="506" y="68"/>
                    </a:lnTo>
                    <a:lnTo>
                      <a:pt x="507" y="68"/>
                    </a:lnTo>
                    <a:lnTo>
                      <a:pt x="509" y="68"/>
                    </a:lnTo>
                    <a:lnTo>
                      <a:pt x="511" y="68"/>
                    </a:lnTo>
                    <a:lnTo>
                      <a:pt x="512" y="67"/>
                    </a:lnTo>
                    <a:lnTo>
                      <a:pt x="514" y="65"/>
                    </a:lnTo>
                    <a:lnTo>
                      <a:pt x="512" y="63"/>
                    </a:lnTo>
                    <a:lnTo>
                      <a:pt x="512" y="62"/>
                    </a:lnTo>
                    <a:lnTo>
                      <a:pt x="511" y="60"/>
                    </a:lnTo>
                    <a:lnTo>
                      <a:pt x="511" y="56"/>
                    </a:lnTo>
                    <a:lnTo>
                      <a:pt x="510" y="55"/>
                    </a:lnTo>
                    <a:lnTo>
                      <a:pt x="510" y="51"/>
                    </a:lnTo>
                    <a:lnTo>
                      <a:pt x="509" y="50"/>
                    </a:lnTo>
                    <a:lnTo>
                      <a:pt x="509" y="46"/>
                    </a:lnTo>
                    <a:lnTo>
                      <a:pt x="508" y="44"/>
                    </a:lnTo>
                    <a:lnTo>
                      <a:pt x="508" y="41"/>
                    </a:lnTo>
                    <a:lnTo>
                      <a:pt x="508" y="39"/>
                    </a:lnTo>
                    <a:lnTo>
                      <a:pt x="508" y="36"/>
                    </a:lnTo>
                    <a:lnTo>
                      <a:pt x="508" y="34"/>
                    </a:lnTo>
                    <a:lnTo>
                      <a:pt x="509" y="31"/>
                    </a:lnTo>
                    <a:lnTo>
                      <a:pt x="509" y="29"/>
                    </a:lnTo>
                    <a:lnTo>
                      <a:pt x="511" y="26"/>
                    </a:lnTo>
                    <a:lnTo>
                      <a:pt x="513" y="24"/>
                    </a:lnTo>
                    <a:lnTo>
                      <a:pt x="514" y="23"/>
                    </a:lnTo>
                    <a:lnTo>
                      <a:pt x="516" y="21"/>
                    </a:lnTo>
                    <a:lnTo>
                      <a:pt x="518" y="20"/>
                    </a:lnTo>
                    <a:lnTo>
                      <a:pt x="520" y="19"/>
                    </a:lnTo>
                    <a:lnTo>
                      <a:pt x="522" y="18"/>
                    </a:lnTo>
                    <a:lnTo>
                      <a:pt x="523" y="18"/>
                    </a:lnTo>
                    <a:lnTo>
                      <a:pt x="524" y="17"/>
                    </a:lnTo>
                    <a:lnTo>
                      <a:pt x="526" y="17"/>
                    </a:lnTo>
                    <a:lnTo>
                      <a:pt x="528" y="15"/>
                    </a:lnTo>
                    <a:lnTo>
                      <a:pt x="529" y="15"/>
                    </a:lnTo>
                    <a:lnTo>
                      <a:pt x="531" y="15"/>
                    </a:lnTo>
                    <a:lnTo>
                      <a:pt x="533" y="15"/>
                    </a:lnTo>
                    <a:lnTo>
                      <a:pt x="536" y="15"/>
                    </a:lnTo>
                    <a:lnTo>
                      <a:pt x="536" y="17"/>
                    </a:lnTo>
                    <a:lnTo>
                      <a:pt x="536" y="18"/>
                    </a:lnTo>
                    <a:lnTo>
                      <a:pt x="536" y="20"/>
                    </a:lnTo>
                    <a:lnTo>
                      <a:pt x="537" y="20"/>
                    </a:lnTo>
                    <a:lnTo>
                      <a:pt x="539" y="20"/>
                    </a:lnTo>
                    <a:lnTo>
                      <a:pt x="545" y="20"/>
                    </a:lnTo>
                    <a:lnTo>
                      <a:pt x="545" y="21"/>
                    </a:lnTo>
                    <a:lnTo>
                      <a:pt x="545" y="23"/>
                    </a:lnTo>
                    <a:lnTo>
                      <a:pt x="545" y="25"/>
                    </a:lnTo>
                    <a:lnTo>
                      <a:pt x="545" y="26"/>
                    </a:lnTo>
                    <a:lnTo>
                      <a:pt x="545" y="28"/>
                    </a:lnTo>
                    <a:lnTo>
                      <a:pt x="545" y="29"/>
                    </a:lnTo>
                    <a:lnTo>
                      <a:pt x="545" y="31"/>
                    </a:lnTo>
                    <a:lnTo>
                      <a:pt x="545" y="32"/>
                    </a:lnTo>
                    <a:lnTo>
                      <a:pt x="545" y="34"/>
                    </a:lnTo>
                    <a:lnTo>
                      <a:pt x="547" y="34"/>
                    </a:lnTo>
                    <a:lnTo>
                      <a:pt x="547" y="35"/>
                    </a:lnTo>
                    <a:lnTo>
                      <a:pt x="549" y="35"/>
                    </a:lnTo>
                    <a:lnTo>
                      <a:pt x="549" y="37"/>
                    </a:lnTo>
                    <a:lnTo>
                      <a:pt x="551" y="37"/>
                    </a:lnTo>
                    <a:lnTo>
                      <a:pt x="551" y="35"/>
                    </a:lnTo>
                    <a:lnTo>
                      <a:pt x="552" y="33"/>
                    </a:lnTo>
                    <a:lnTo>
                      <a:pt x="552" y="32"/>
                    </a:lnTo>
                    <a:lnTo>
                      <a:pt x="554" y="30"/>
                    </a:lnTo>
                    <a:lnTo>
                      <a:pt x="555" y="30"/>
                    </a:lnTo>
                    <a:lnTo>
                      <a:pt x="557" y="28"/>
                    </a:lnTo>
                    <a:lnTo>
                      <a:pt x="559" y="28"/>
                    </a:lnTo>
                    <a:lnTo>
                      <a:pt x="560" y="28"/>
                    </a:lnTo>
                    <a:lnTo>
                      <a:pt x="562" y="26"/>
                    </a:lnTo>
                    <a:lnTo>
                      <a:pt x="571" y="26"/>
                    </a:lnTo>
                    <a:lnTo>
                      <a:pt x="571" y="28"/>
                    </a:lnTo>
                    <a:lnTo>
                      <a:pt x="571" y="29"/>
                    </a:lnTo>
                    <a:lnTo>
                      <a:pt x="571" y="30"/>
                    </a:lnTo>
                    <a:lnTo>
                      <a:pt x="572" y="30"/>
                    </a:lnTo>
                    <a:lnTo>
                      <a:pt x="574" y="30"/>
                    </a:lnTo>
                    <a:lnTo>
                      <a:pt x="575" y="29"/>
                    </a:lnTo>
                    <a:lnTo>
                      <a:pt x="575" y="28"/>
                    </a:lnTo>
                    <a:lnTo>
                      <a:pt x="576" y="26"/>
                    </a:lnTo>
                    <a:lnTo>
                      <a:pt x="577" y="26"/>
                    </a:lnTo>
                    <a:lnTo>
                      <a:pt x="578" y="26"/>
                    </a:lnTo>
                    <a:lnTo>
                      <a:pt x="580" y="26"/>
                    </a:lnTo>
                    <a:lnTo>
                      <a:pt x="580" y="28"/>
                    </a:lnTo>
                    <a:lnTo>
                      <a:pt x="581" y="28"/>
                    </a:lnTo>
                    <a:lnTo>
                      <a:pt x="582" y="28"/>
                    </a:lnTo>
                    <a:lnTo>
                      <a:pt x="584" y="28"/>
                    </a:lnTo>
                    <a:lnTo>
                      <a:pt x="584" y="29"/>
                    </a:lnTo>
                    <a:lnTo>
                      <a:pt x="585" y="29"/>
                    </a:lnTo>
                    <a:lnTo>
                      <a:pt x="585" y="30"/>
                    </a:lnTo>
                    <a:lnTo>
                      <a:pt x="586" y="30"/>
                    </a:lnTo>
                    <a:lnTo>
                      <a:pt x="586" y="32"/>
                    </a:lnTo>
                    <a:lnTo>
                      <a:pt x="588" y="32"/>
                    </a:lnTo>
                    <a:lnTo>
                      <a:pt x="588" y="33"/>
                    </a:lnTo>
                    <a:lnTo>
                      <a:pt x="590" y="33"/>
                    </a:lnTo>
                    <a:lnTo>
                      <a:pt x="590" y="41"/>
                    </a:lnTo>
                    <a:lnTo>
                      <a:pt x="590" y="42"/>
                    </a:lnTo>
                    <a:lnTo>
                      <a:pt x="591" y="42"/>
                    </a:lnTo>
                    <a:lnTo>
                      <a:pt x="593" y="42"/>
                    </a:lnTo>
                    <a:lnTo>
                      <a:pt x="594" y="41"/>
                    </a:lnTo>
                    <a:lnTo>
                      <a:pt x="596" y="40"/>
                    </a:lnTo>
                    <a:lnTo>
                      <a:pt x="598" y="40"/>
                    </a:lnTo>
                    <a:lnTo>
                      <a:pt x="599" y="39"/>
                    </a:lnTo>
                    <a:lnTo>
                      <a:pt x="601" y="39"/>
                    </a:lnTo>
                    <a:lnTo>
                      <a:pt x="603" y="39"/>
                    </a:lnTo>
                    <a:lnTo>
                      <a:pt x="604" y="37"/>
                    </a:lnTo>
                    <a:lnTo>
                      <a:pt x="605" y="37"/>
                    </a:lnTo>
                    <a:lnTo>
                      <a:pt x="607" y="37"/>
                    </a:lnTo>
                    <a:lnTo>
                      <a:pt x="609" y="37"/>
                    </a:lnTo>
                    <a:lnTo>
                      <a:pt x="610" y="37"/>
                    </a:lnTo>
                    <a:lnTo>
                      <a:pt x="612" y="39"/>
                    </a:lnTo>
                    <a:lnTo>
                      <a:pt x="614" y="40"/>
                    </a:lnTo>
                    <a:lnTo>
                      <a:pt x="616" y="42"/>
                    </a:lnTo>
                    <a:lnTo>
                      <a:pt x="617" y="42"/>
                    </a:lnTo>
                    <a:lnTo>
                      <a:pt x="619" y="42"/>
                    </a:lnTo>
                    <a:lnTo>
                      <a:pt x="621" y="42"/>
                    </a:lnTo>
                    <a:lnTo>
                      <a:pt x="622" y="42"/>
                    </a:lnTo>
                    <a:lnTo>
                      <a:pt x="624" y="42"/>
                    </a:lnTo>
                    <a:lnTo>
                      <a:pt x="625" y="42"/>
                    </a:lnTo>
                    <a:lnTo>
                      <a:pt x="627" y="42"/>
                    </a:lnTo>
                    <a:lnTo>
                      <a:pt x="629" y="42"/>
                    </a:lnTo>
                    <a:lnTo>
                      <a:pt x="630" y="42"/>
                    </a:lnTo>
                    <a:lnTo>
                      <a:pt x="631" y="44"/>
                    </a:lnTo>
                    <a:lnTo>
                      <a:pt x="633" y="44"/>
                    </a:lnTo>
                    <a:lnTo>
                      <a:pt x="634" y="46"/>
                    </a:lnTo>
                    <a:lnTo>
                      <a:pt x="636" y="47"/>
                    </a:lnTo>
                    <a:lnTo>
                      <a:pt x="636" y="49"/>
                    </a:lnTo>
                    <a:lnTo>
                      <a:pt x="637" y="49"/>
                    </a:lnTo>
                    <a:lnTo>
                      <a:pt x="637" y="51"/>
                    </a:lnTo>
                    <a:lnTo>
                      <a:pt x="639" y="51"/>
                    </a:lnTo>
                    <a:lnTo>
                      <a:pt x="639" y="52"/>
                    </a:lnTo>
                    <a:lnTo>
                      <a:pt x="639" y="54"/>
                    </a:lnTo>
                    <a:lnTo>
                      <a:pt x="640" y="54"/>
                    </a:lnTo>
                    <a:lnTo>
                      <a:pt x="640" y="55"/>
                    </a:lnTo>
                    <a:lnTo>
                      <a:pt x="640" y="57"/>
                    </a:lnTo>
                    <a:lnTo>
                      <a:pt x="640" y="59"/>
                    </a:lnTo>
                    <a:lnTo>
                      <a:pt x="640" y="60"/>
                    </a:lnTo>
                    <a:lnTo>
                      <a:pt x="641" y="60"/>
                    </a:lnTo>
                    <a:lnTo>
                      <a:pt x="639" y="63"/>
                    </a:lnTo>
                    <a:lnTo>
                      <a:pt x="637" y="64"/>
                    </a:lnTo>
                    <a:lnTo>
                      <a:pt x="636" y="66"/>
                    </a:lnTo>
                    <a:lnTo>
                      <a:pt x="635" y="67"/>
                    </a:lnTo>
                    <a:lnTo>
                      <a:pt x="633" y="68"/>
                    </a:lnTo>
                    <a:lnTo>
                      <a:pt x="632" y="68"/>
                    </a:lnTo>
                    <a:lnTo>
                      <a:pt x="630" y="69"/>
                    </a:lnTo>
                    <a:lnTo>
                      <a:pt x="629" y="69"/>
                    </a:lnTo>
                    <a:lnTo>
                      <a:pt x="627" y="71"/>
                    </a:lnTo>
                    <a:lnTo>
                      <a:pt x="625" y="71"/>
                    </a:lnTo>
                    <a:lnTo>
                      <a:pt x="624" y="71"/>
                    </a:lnTo>
                    <a:lnTo>
                      <a:pt x="622" y="71"/>
                    </a:lnTo>
                    <a:lnTo>
                      <a:pt x="620" y="72"/>
                    </a:lnTo>
                    <a:lnTo>
                      <a:pt x="619" y="72"/>
                    </a:lnTo>
                    <a:lnTo>
                      <a:pt x="617" y="74"/>
                    </a:lnTo>
                    <a:lnTo>
                      <a:pt x="616" y="77"/>
                    </a:lnTo>
                    <a:lnTo>
                      <a:pt x="614" y="80"/>
                    </a:lnTo>
                    <a:lnTo>
                      <a:pt x="612" y="84"/>
                    </a:lnTo>
                    <a:lnTo>
                      <a:pt x="612" y="87"/>
                    </a:lnTo>
                    <a:lnTo>
                      <a:pt x="610" y="90"/>
                    </a:lnTo>
                    <a:lnTo>
                      <a:pt x="609" y="93"/>
                    </a:lnTo>
                    <a:lnTo>
                      <a:pt x="608" y="97"/>
                    </a:lnTo>
                    <a:lnTo>
                      <a:pt x="608" y="99"/>
                    </a:lnTo>
                    <a:lnTo>
                      <a:pt x="605" y="102"/>
                    </a:lnTo>
                    <a:lnTo>
                      <a:pt x="603" y="104"/>
                    </a:lnTo>
                    <a:lnTo>
                      <a:pt x="601" y="106"/>
                    </a:lnTo>
                    <a:lnTo>
                      <a:pt x="599" y="108"/>
                    </a:lnTo>
                    <a:lnTo>
                      <a:pt x="596" y="109"/>
                    </a:lnTo>
                    <a:lnTo>
                      <a:pt x="593" y="110"/>
                    </a:lnTo>
                    <a:lnTo>
                      <a:pt x="589" y="110"/>
                    </a:lnTo>
                    <a:lnTo>
                      <a:pt x="585" y="110"/>
                    </a:lnTo>
                    <a:lnTo>
                      <a:pt x="582" y="109"/>
                    </a:lnTo>
                    <a:lnTo>
                      <a:pt x="580" y="108"/>
                    </a:lnTo>
                    <a:lnTo>
                      <a:pt x="576" y="108"/>
                    </a:lnTo>
                    <a:lnTo>
                      <a:pt x="575" y="107"/>
                    </a:lnTo>
                    <a:lnTo>
                      <a:pt x="571" y="107"/>
                    </a:lnTo>
                    <a:lnTo>
                      <a:pt x="569" y="107"/>
                    </a:lnTo>
                    <a:lnTo>
                      <a:pt x="566" y="107"/>
                    </a:lnTo>
                    <a:lnTo>
                      <a:pt x="564" y="107"/>
                    </a:lnTo>
                    <a:lnTo>
                      <a:pt x="561" y="108"/>
                    </a:lnTo>
                    <a:lnTo>
                      <a:pt x="559" y="108"/>
                    </a:lnTo>
                    <a:lnTo>
                      <a:pt x="555" y="108"/>
                    </a:lnTo>
                    <a:lnTo>
                      <a:pt x="553" y="108"/>
                    </a:lnTo>
                    <a:lnTo>
                      <a:pt x="550" y="108"/>
                    </a:lnTo>
                    <a:lnTo>
                      <a:pt x="548" y="108"/>
                    </a:lnTo>
                    <a:lnTo>
                      <a:pt x="545" y="108"/>
                    </a:lnTo>
                    <a:lnTo>
                      <a:pt x="543" y="106"/>
                    </a:lnTo>
                    <a:lnTo>
                      <a:pt x="541" y="108"/>
                    </a:lnTo>
                    <a:lnTo>
                      <a:pt x="541" y="109"/>
                    </a:lnTo>
                    <a:lnTo>
                      <a:pt x="541" y="110"/>
                    </a:lnTo>
                    <a:lnTo>
                      <a:pt x="541" y="112"/>
                    </a:lnTo>
                    <a:lnTo>
                      <a:pt x="543" y="113"/>
                    </a:lnTo>
                    <a:lnTo>
                      <a:pt x="545" y="113"/>
                    </a:lnTo>
                    <a:lnTo>
                      <a:pt x="547" y="114"/>
                    </a:lnTo>
                    <a:lnTo>
                      <a:pt x="551" y="114"/>
                    </a:lnTo>
                    <a:lnTo>
                      <a:pt x="552" y="115"/>
                    </a:lnTo>
                    <a:lnTo>
                      <a:pt x="556" y="115"/>
                    </a:lnTo>
                    <a:lnTo>
                      <a:pt x="557" y="117"/>
                    </a:lnTo>
                    <a:lnTo>
                      <a:pt x="561" y="117"/>
                    </a:lnTo>
                    <a:lnTo>
                      <a:pt x="563" y="119"/>
                    </a:lnTo>
                    <a:lnTo>
                      <a:pt x="565" y="119"/>
                    </a:lnTo>
                    <a:lnTo>
                      <a:pt x="567" y="119"/>
                    </a:lnTo>
                    <a:lnTo>
                      <a:pt x="570" y="119"/>
                    </a:lnTo>
                    <a:lnTo>
                      <a:pt x="572" y="119"/>
                    </a:lnTo>
                    <a:lnTo>
                      <a:pt x="575" y="118"/>
                    </a:lnTo>
                    <a:lnTo>
                      <a:pt x="577" y="117"/>
                    </a:lnTo>
                    <a:lnTo>
                      <a:pt x="581" y="114"/>
                    </a:lnTo>
                    <a:lnTo>
                      <a:pt x="581" y="116"/>
                    </a:lnTo>
                    <a:lnTo>
                      <a:pt x="582" y="118"/>
                    </a:lnTo>
                    <a:lnTo>
                      <a:pt x="582" y="119"/>
                    </a:lnTo>
                    <a:lnTo>
                      <a:pt x="584" y="119"/>
                    </a:lnTo>
                    <a:lnTo>
                      <a:pt x="584" y="121"/>
                    </a:lnTo>
                    <a:lnTo>
                      <a:pt x="585" y="123"/>
                    </a:lnTo>
                    <a:lnTo>
                      <a:pt x="585" y="124"/>
                    </a:lnTo>
                    <a:lnTo>
                      <a:pt x="586" y="124"/>
                    </a:lnTo>
                    <a:lnTo>
                      <a:pt x="586" y="126"/>
                    </a:lnTo>
                    <a:lnTo>
                      <a:pt x="587" y="127"/>
                    </a:lnTo>
                    <a:lnTo>
                      <a:pt x="587" y="128"/>
                    </a:lnTo>
                    <a:lnTo>
                      <a:pt x="589" y="128"/>
                    </a:lnTo>
                    <a:lnTo>
                      <a:pt x="590" y="129"/>
                    </a:lnTo>
                    <a:lnTo>
                      <a:pt x="592" y="129"/>
                    </a:lnTo>
                    <a:lnTo>
                      <a:pt x="594" y="129"/>
                    </a:lnTo>
                    <a:lnTo>
                      <a:pt x="596" y="129"/>
                    </a:lnTo>
                    <a:lnTo>
                      <a:pt x="596" y="131"/>
                    </a:lnTo>
                    <a:lnTo>
                      <a:pt x="596" y="132"/>
                    </a:lnTo>
                    <a:lnTo>
                      <a:pt x="596" y="134"/>
                    </a:lnTo>
                    <a:lnTo>
                      <a:pt x="596" y="136"/>
                    </a:lnTo>
                    <a:lnTo>
                      <a:pt x="596" y="137"/>
                    </a:lnTo>
                    <a:lnTo>
                      <a:pt x="596" y="139"/>
                    </a:lnTo>
                    <a:lnTo>
                      <a:pt x="596" y="141"/>
                    </a:lnTo>
                    <a:lnTo>
                      <a:pt x="596" y="143"/>
                    </a:lnTo>
                    <a:lnTo>
                      <a:pt x="596" y="144"/>
                    </a:lnTo>
                    <a:lnTo>
                      <a:pt x="596" y="146"/>
                    </a:lnTo>
                    <a:lnTo>
                      <a:pt x="596" y="148"/>
                    </a:lnTo>
                    <a:lnTo>
                      <a:pt x="598" y="149"/>
                    </a:lnTo>
                    <a:lnTo>
                      <a:pt x="598" y="151"/>
                    </a:lnTo>
                    <a:lnTo>
                      <a:pt x="599" y="151"/>
                    </a:lnTo>
                    <a:lnTo>
                      <a:pt x="599" y="149"/>
                    </a:lnTo>
                    <a:lnTo>
                      <a:pt x="600" y="148"/>
                    </a:lnTo>
                    <a:lnTo>
                      <a:pt x="602" y="146"/>
                    </a:lnTo>
                    <a:lnTo>
                      <a:pt x="604" y="144"/>
                    </a:lnTo>
                    <a:lnTo>
                      <a:pt x="606" y="144"/>
                    </a:lnTo>
                    <a:lnTo>
                      <a:pt x="608" y="143"/>
                    </a:lnTo>
                    <a:lnTo>
                      <a:pt x="610" y="141"/>
                    </a:lnTo>
                    <a:lnTo>
                      <a:pt x="613" y="140"/>
                    </a:lnTo>
                    <a:lnTo>
                      <a:pt x="615" y="139"/>
                    </a:lnTo>
                    <a:lnTo>
                      <a:pt x="617" y="137"/>
                    </a:lnTo>
                    <a:lnTo>
                      <a:pt x="618" y="136"/>
                    </a:lnTo>
                    <a:lnTo>
                      <a:pt x="620" y="134"/>
                    </a:lnTo>
                    <a:lnTo>
                      <a:pt x="620" y="132"/>
                    </a:lnTo>
                    <a:lnTo>
                      <a:pt x="621" y="129"/>
                    </a:lnTo>
                    <a:lnTo>
                      <a:pt x="620" y="127"/>
                    </a:lnTo>
                    <a:lnTo>
                      <a:pt x="620" y="123"/>
                    </a:lnTo>
                    <a:lnTo>
                      <a:pt x="622" y="123"/>
                    </a:lnTo>
                    <a:lnTo>
                      <a:pt x="623" y="125"/>
                    </a:lnTo>
                    <a:lnTo>
                      <a:pt x="625" y="125"/>
                    </a:lnTo>
                    <a:lnTo>
                      <a:pt x="625" y="127"/>
                    </a:lnTo>
                    <a:lnTo>
                      <a:pt x="626" y="128"/>
                    </a:lnTo>
                    <a:lnTo>
                      <a:pt x="626" y="129"/>
                    </a:lnTo>
                    <a:lnTo>
                      <a:pt x="628" y="130"/>
                    </a:lnTo>
                    <a:lnTo>
                      <a:pt x="628" y="132"/>
                    </a:lnTo>
                    <a:lnTo>
                      <a:pt x="629" y="133"/>
                    </a:lnTo>
                    <a:lnTo>
                      <a:pt x="629" y="134"/>
                    </a:lnTo>
                    <a:lnTo>
                      <a:pt x="631" y="134"/>
                    </a:lnTo>
                    <a:lnTo>
                      <a:pt x="632" y="135"/>
                    </a:lnTo>
                    <a:lnTo>
                      <a:pt x="634" y="135"/>
                    </a:lnTo>
                    <a:lnTo>
                      <a:pt x="636" y="133"/>
                    </a:lnTo>
                    <a:lnTo>
                      <a:pt x="638" y="131"/>
                    </a:lnTo>
                    <a:lnTo>
                      <a:pt x="638" y="124"/>
                    </a:lnTo>
                    <a:lnTo>
                      <a:pt x="640" y="125"/>
                    </a:lnTo>
                    <a:lnTo>
                      <a:pt x="641" y="125"/>
                    </a:lnTo>
                    <a:lnTo>
                      <a:pt x="642" y="127"/>
                    </a:lnTo>
                    <a:lnTo>
                      <a:pt x="644" y="127"/>
                    </a:lnTo>
                    <a:lnTo>
                      <a:pt x="644" y="129"/>
                    </a:lnTo>
                    <a:lnTo>
                      <a:pt x="645" y="130"/>
                    </a:lnTo>
                    <a:lnTo>
                      <a:pt x="645" y="132"/>
                    </a:lnTo>
                    <a:lnTo>
                      <a:pt x="646" y="132"/>
                    </a:lnTo>
                    <a:lnTo>
                      <a:pt x="646" y="135"/>
                    </a:lnTo>
                    <a:lnTo>
                      <a:pt x="646" y="136"/>
                    </a:lnTo>
                    <a:lnTo>
                      <a:pt x="646" y="138"/>
                    </a:lnTo>
                    <a:lnTo>
                      <a:pt x="648" y="140"/>
                    </a:lnTo>
                    <a:lnTo>
                      <a:pt x="648" y="141"/>
                    </a:lnTo>
                    <a:lnTo>
                      <a:pt x="649" y="143"/>
                    </a:lnTo>
                    <a:lnTo>
                      <a:pt x="651" y="144"/>
                    </a:lnTo>
                    <a:lnTo>
                      <a:pt x="653" y="144"/>
                    </a:lnTo>
                    <a:lnTo>
                      <a:pt x="653" y="153"/>
                    </a:lnTo>
                    <a:lnTo>
                      <a:pt x="649" y="154"/>
                    </a:lnTo>
                    <a:lnTo>
                      <a:pt x="648" y="154"/>
                    </a:lnTo>
                    <a:lnTo>
                      <a:pt x="645" y="154"/>
                    </a:lnTo>
                    <a:lnTo>
                      <a:pt x="643" y="153"/>
                    </a:lnTo>
                    <a:lnTo>
                      <a:pt x="640" y="153"/>
                    </a:lnTo>
                    <a:lnTo>
                      <a:pt x="638" y="151"/>
                    </a:lnTo>
                    <a:lnTo>
                      <a:pt x="637" y="151"/>
                    </a:lnTo>
                    <a:lnTo>
                      <a:pt x="635" y="149"/>
                    </a:lnTo>
                    <a:lnTo>
                      <a:pt x="632" y="149"/>
                    </a:lnTo>
                    <a:lnTo>
                      <a:pt x="630" y="148"/>
                    </a:lnTo>
                    <a:lnTo>
                      <a:pt x="628" y="148"/>
                    </a:lnTo>
                    <a:lnTo>
                      <a:pt x="626" y="147"/>
                    </a:lnTo>
                    <a:lnTo>
                      <a:pt x="625" y="148"/>
                    </a:lnTo>
                    <a:lnTo>
                      <a:pt x="623" y="148"/>
                    </a:lnTo>
                    <a:lnTo>
                      <a:pt x="621" y="149"/>
                    </a:lnTo>
                    <a:lnTo>
                      <a:pt x="620" y="151"/>
                    </a:lnTo>
                    <a:lnTo>
                      <a:pt x="620" y="154"/>
                    </a:lnTo>
                    <a:lnTo>
                      <a:pt x="620" y="156"/>
                    </a:lnTo>
                    <a:lnTo>
                      <a:pt x="620" y="159"/>
                    </a:lnTo>
                    <a:lnTo>
                      <a:pt x="620" y="161"/>
                    </a:lnTo>
                    <a:lnTo>
                      <a:pt x="619" y="164"/>
                    </a:lnTo>
                    <a:lnTo>
                      <a:pt x="619" y="166"/>
                    </a:lnTo>
                    <a:lnTo>
                      <a:pt x="619" y="168"/>
                    </a:lnTo>
                    <a:lnTo>
                      <a:pt x="619" y="169"/>
                    </a:lnTo>
                    <a:lnTo>
                      <a:pt x="617" y="173"/>
                    </a:lnTo>
                    <a:lnTo>
                      <a:pt x="617" y="175"/>
                    </a:lnTo>
                    <a:lnTo>
                      <a:pt x="616" y="176"/>
                    </a:lnTo>
                    <a:lnTo>
                      <a:pt x="616" y="178"/>
                    </a:lnTo>
                    <a:lnTo>
                      <a:pt x="614" y="180"/>
                    </a:lnTo>
                    <a:lnTo>
                      <a:pt x="612" y="181"/>
                    </a:lnTo>
                    <a:lnTo>
                      <a:pt x="610" y="183"/>
                    </a:lnTo>
                    <a:lnTo>
                      <a:pt x="608" y="184"/>
                    </a:lnTo>
                    <a:lnTo>
                      <a:pt x="608" y="192"/>
                    </a:lnTo>
                    <a:lnTo>
                      <a:pt x="603" y="193"/>
                    </a:lnTo>
                    <a:lnTo>
                      <a:pt x="599" y="195"/>
                    </a:lnTo>
                    <a:lnTo>
                      <a:pt x="596" y="198"/>
                    </a:lnTo>
                    <a:lnTo>
                      <a:pt x="595" y="200"/>
                    </a:lnTo>
                    <a:lnTo>
                      <a:pt x="593" y="204"/>
                    </a:lnTo>
                    <a:lnTo>
                      <a:pt x="593" y="208"/>
                    </a:lnTo>
                    <a:lnTo>
                      <a:pt x="593" y="212"/>
                    </a:lnTo>
                    <a:lnTo>
                      <a:pt x="594" y="216"/>
                    </a:lnTo>
                    <a:lnTo>
                      <a:pt x="594" y="221"/>
                    </a:lnTo>
                    <a:lnTo>
                      <a:pt x="594" y="224"/>
                    </a:lnTo>
                    <a:lnTo>
                      <a:pt x="593" y="228"/>
                    </a:lnTo>
                    <a:lnTo>
                      <a:pt x="593" y="229"/>
                    </a:lnTo>
                    <a:lnTo>
                      <a:pt x="591" y="232"/>
                    </a:lnTo>
                    <a:lnTo>
                      <a:pt x="589" y="232"/>
                    </a:lnTo>
                    <a:lnTo>
                      <a:pt x="585" y="232"/>
                    </a:lnTo>
                    <a:lnTo>
                      <a:pt x="581" y="229"/>
                    </a:lnTo>
                    <a:lnTo>
                      <a:pt x="580" y="225"/>
                    </a:lnTo>
                    <a:lnTo>
                      <a:pt x="581" y="220"/>
                    </a:lnTo>
                    <a:lnTo>
                      <a:pt x="581" y="216"/>
                    </a:lnTo>
                    <a:lnTo>
                      <a:pt x="583" y="211"/>
                    </a:lnTo>
                    <a:lnTo>
                      <a:pt x="584" y="208"/>
                    </a:lnTo>
                    <a:lnTo>
                      <a:pt x="585" y="203"/>
                    </a:lnTo>
                    <a:lnTo>
                      <a:pt x="586" y="198"/>
                    </a:lnTo>
                    <a:lnTo>
                      <a:pt x="588" y="193"/>
                    </a:lnTo>
                    <a:lnTo>
                      <a:pt x="588" y="189"/>
                    </a:lnTo>
                    <a:lnTo>
                      <a:pt x="589" y="184"/>
                    </a:lnTo>
                    <a:lnTo>
                      <a:pt x="588" y="180"/>
                    </a:lnTo>
                    <a:lnTo>
                      <a:pt x="588" y="175"/>
                    </a:lnTo>
                    <a:lnTo>
                      <a:pt x="586" y="172"/>
                    </a:lnTo>
                    <a:lnTo>
                      <a:pt x="584" y="168"/>
                    </a:lnTo>
                    <a:lnTo>
                      <a:pt x="580" y="164"/>
                    </a:lnTo>
                    <a:lnTo>
                      <a:pt x="576" y="160"/>
                    </a:lnTo>
                    <a:lnTo>
                      <a:pt x="573" y="158"/>
                    </a:lnTo>
                    <a:lnTo>
                      <a:pt x="572" y="156"/>
                    </a:lnTo>
                    <a:lnTo>
                      <a:pt x="570" y="156"/>
                    </a:lnTo>
                    <a:lnTo>
                      <a:pt x="568" y="155"/>
                    </a:lnTo>
                    <a:lnTo>
                      <a:pt x="565" y="155"/>
                    </a:lnTo>
                    <a:lnTo>
                      <a:pt x="563" y="155"/>
                    </a:lnTo>
                    <a:lnTo>
                      <a:pt x="560" y="155"/>
                    </a:lnTo>
                    <a:lnTo>
                      <a:pt x="559" y="154"/>
                    </a:lnTo>
                    <a:lnTo>
                      <a:pt x="555" y="154"/>
                    </a:lnTo>
                    <a:lnTo>
                      <a:pt x="553" y="154"/>
                    </a:lnTo>
                    <a:lnTo>
                      <a:pt x="551" y="154"/>
                    </a:lnTo>
                    <a:lnTo>
                      <a:pt x="549" y="153"/>
                    </a:lnTo>
                    <a:lnTo>
                      <a:pt x="547" y="153"/>
                    </a:lnTo>
                    <a:lnTo>
                      <a:pt x="545" y="152"/>
                    </a:lnTo>
                    <a:lnTo>
                      <a:pt x="543" y="150"/>
                    </a:lnTo>
                    <a:lnTo>
                      <a:pt x="543" y="147"/>
                    </a:lnTo>
                    <a:lnTo>
                      <a:pt x="538" y="147"/>
                    </a:lnTo>
                    <a:lnTo>
                      <a:pt x="534" y="146"/>
                    </a:lnTo>
                    <a:lnTo>
                      <a:pt x="530" y="144"/>
                    </a:lnTo>
                    <a:lnTo>
                      <a:pt x="527" y="142"/>
                    </a:lnTo>
                    <a:lnTo>
                      <a:pt x="523" y="140"/>
                    </a:lnTo>
                    <a:lnTo>
                      <a:pt x="520" y="137"/>
                    </a:lnTo>
                    <a:lnTo>
                      <a:pt x="516" y="135"/>
                    </a:lnTo>
                    <a:lnTo>
                      <a:pt x="514" y="132"/>
                    </a:lnTo>
                    <a:lnTo>
                      <a:pt x="511" y="130"/>
                    </a:lnTo>
                    <a:lnTo>
                      <a:pt x="508" y="127"/>
                    </a:lnTo>
                    <a:lnTo>
                      <a:pt x="504" y="125"/>
                    </a:lnTo>
                    <a:lnTo>
                      <a:pt x="501" y="123"/>
                    </a:lnTo>
                    <a:lnTo>
                      <a:pt x="497" y="123"/>
                    </a:lnTo>
                    <a:lnTo>
                      <a:pt x="493" y="122"/>
                    </a:lnTo>
                    <a:lnTo>
                      <a:pt x="489" y="122"/>
                    </a:lnTo>
                    <a:lnTo>
                      <a:pt x="485" y="123"/>
                    </a:lnTo>
                    <a:lnTo>
                      <a:pt x="483" y="126"/>
                    </a:lnTo>
                    <a:lnTo>
                      <a:pt x="481" y="128"/>
                    </a:lnTo>
                    <a:lnTo>
                      <a:pt x="479" y="132"/>
                    </a:lnTo>
                    <a:lnTo>
                      <a:pt x="477" y="133"/>
                    </a:lnTo>
                    <a:lnTo>
                      <a:pt x="476" y="137"/>
                    </a:lnTo>
                    <a:lnTo>
                      <a:pt x="474" y="139"/>
                    </a:lnTo>
                    <a:lnTo>
                      <a:pt x="472" y="141"/>
                    </a:lnTo>
                    <a:lnTo>
                      <a:pt x="472" y="143"/>
                    </a:lnTo>
                    <a:lnTo>
                      <a:pt x="470" y="147"/>
                    </a:lnTo>
                    <a:lnTo>
                      <a:pt x="468" y="148"/>
                    </a:lnTo>
                    <a:lnTo>
                      <a:pt x="466" y="150"/>
                    </a:lnTo>
                    <a:lnTo>
                      <a:pt x="464" y="151"/>
                    </a:lnTo>
                    <a:lnTo>
                      <a:pt x="461" y="152"/>
                    </a:lnTo>
                    <a:lnTo>
                      <a:pt x="458" y="152"/>
                    </a:lnTo>
                    <a:lnTo>
                      <a:pt x="455" y="152"/>
                    </a:lnTo>
                    <a:lnTo>
                      <a:pt x="451" y="151"/>
                    </a:lnTo>
                    <a:lnTo>
                      <a:pt x="448" y="154"/>
                    </a:lnTo>
                    <a:lnTo>
                      <a:pt x="445" y="157"/>
                    </a:lnTo>
                    <a:lnTo>
                      <a:pt x="442" y="161"/>
                    </a:lnTo>
                    <a:lnTo>
                      <a:pt x="440" y="163"/>
                    </a:lnTo>
                    <a:lnTo>
                      <a:pt x="437" y="167"/>
                    </a:lnTo>
                    <a:lnTo>
                      <a:pt x="435" y="170"/>
                    </a:lnTo>
                    <a:lnTo>
                      <a:pt x="434" y="173"/>
                    </a:lnTo>
                    <a:lnTo>
                      <a:pt x="432" y="176"/>
                    </a:lnTo>
                    <a:lnTo>
                      <a:pt x="430" y="181"/>
                    </a:lnTo>
                    <a:lnTo>
                      <a:pt x="429" y="185"/>
                    </a:lnTo>
                    <a:lnTo>
                      <a:pt x="427" y="189"/>
                    </a:lnTo>
                    <a:lnTo>
                      <a:pt x="426" y="192"/>
                    </a:lnTo>
                    <a:lnTo>
                      <a:pt x="424" y="197"/>
                    </a:lnTo>
                    <a:lnTo>
                      <a:pt x="424" y="200"/>
                    </a:lnTo>
                    <a:lnTo>
                      <a:pt x="424" y="204"/>
                    </a:lnTo>
                    <a:lnTo>
                      <a:pt x="424" y="207"/>
                    </a:lnTo>
                    <a:lnTo>
                      <a:pt x="422" y="208"/>
                    </a:lnTo>
                    <a:lnTo>
                      <a:pt x="420" y="208"/>
                    </a:lnTo>
                    <a:lnTo>
                      <a:pt x="419" y="209"/>
                    </a:lnTo>
                    <a:lnTo>
                      <a:pt x="419" y="211"/>
                    </a:lnTo>
                    <a:lnTo>
                      <a:pt x="419" y="213"/>
                    </a:lnTo>
                    <a:lnTo>
                      <a:pt x="419" y="215"/>
                    </a:lnTo>
                    <a:lnTo>
                      <a:pt x="419" y="216"/>
                    </a:lnTo>
                    <a:lnTo>
                      <a:pt x="420" y="216"/>
                    </a:lnTo>
                    <a:lnTo>
                      <a:pt x="421" y="216"/>
                    </a:lnTo>
                    <a:lnTo>
                      <a:pt x="421" y="221"/>
                    </a:lnTo>
                    <a:lnTo>
                      <a:pt x="423" y="226"/>
                    </a:lnTo>
                    <a:lnTo>
                      <a:pt x="424" y="231"/>
                    </a:lnTo>
                    <a:lnTo>
                      <a:pt x="425" y="236"/>
                    </a:lnTo>
                    <a:lnTo>
                      <a:pt x="426" y="242"/>
                    </a:lnTo>
                    <a:lnTo>
                      <a:pt x="428" y="248"/>
                    </a:lnTo>
                    <a:lnTo>
                      <a:pt x="429" y="253"/>
                    </a:lnTo>
                    <a:lnTo>
                      <a:pt x="431" y="258"/>
                    </a:lnTo>
                    <a:lnTo>
                      <a:pt x="431" y="264"/>
                    </a:lnTo>
                    <a:lnTo>
                      <a:pt x="431" y="269"/>
                    </a:lnTo>
                    <a:lnTo>
                      <a:pt x="431" y="274"/>
                    </a:lnTo>
                    <a:lnTo>
                      <a:pt x="431" y="279"/>
                    </a:lnTo>
                    <a:lnTo>
                      <a:pt x="429" y="284"/>
                    </a:lnTo>
                    <a:lnTo>
                      <a:pt x="428" y="288"/>
                    </a:lnTo>
                    <a:lnTo>
                      <a:pt x="424" y="292"/>
                    </a:lnTo>
                    <a:lnTo>
                      <a:pt x="421" y="295"/>
                    </a:lnTo>
                    <a:lnTo>
                      <a:pt x="418" y="298"/>
                    </a:lnTo>
                    <a:lnTo>
                      <a:pt x="416" y="300"/>
                    </a:lnTo>
                    <a:lnTo>
                      <a:pt x="415" y="304"/>
                    </a:lnTo>
                    <a:lnTo>
                      <a:pt x="414" y="306"/>
                    </a:lnTo>
                    <a:lnTo>
                      <a:pt x="414" y="310"/>
                    </a:lnTo>
                    <a:lnTo>
                      <a:pt x="414" y="313"/>
                    </a:lnTo>
                    <a:lnTo>
                      <a:pt x="414" y="317"/>
                    </a:lnTo>
                    <a:lnTo>
                      <a:pt x="414" y="320"/>
                    </a:lnTo>
                    <a:lnTo>
                      <a:pt x="412" y="324"/>
                    </a:lnTo>
                    <a:lnTo>
                      <a:pt x="412" y="327"/>
                    </a:lnTo>
                    <a:lnTo>
                      <a:pt x="410" y="329"/>
                    </a:lnTo>
                    <a:lnTo>
                      <a:pt x="409" y="331"/>
                    </a:lnTo>
                    <a:lnTo>
                      <a:pt x="406" y="333"/>
                    </a:lnTo>
                    <a:lnTo>
                      <a:pt x="403" y="333"/>
                    </a:lnTo>
                    <a:lnTo>
                      <a:pt x="398" y="333"/>
                    </a:lnTo>
                    <a:lnTo>
                      <a:pt x="394" y="330"/>
                    </a:lnTo>
                    <a:lnTo>
                      <a:pt x="388" y="333"/>
                    </a:lnTo>
                    <a:lnTo>
                      <a:pt x="384" y="333"/>
                    </a:lnTo>
                    <a:lnTo>
                      <a:pt x="380" y="333"/>
                    </a:lnTo>
                    <a:lnTo>
                      <a:pt x="376" y="332"/>
                    </a:lnTo>
                    <a:lnTo>
                      <a:pt x="373" y="330"/>
                    </a:lnTo>
                    <a:lnTo>
                      <a:pt x="370" y="328"/>
                    </a:lnTo>
                    <a:lnTo>
                      <a:pt x="366" y="326"/>
                    </a:lnTo>
                    <a:lnTo>
                      <a:pt x="363" y="322"/>
                    </a:lnTo>
                    <a:lnTo>
                      <a:pt x="360" y="321"/>
                    </a:lnTo>
                    <a:lnTo>
                      <a:pt x="357" y="320"/>
                    </a:lnTo>
                    <a:lnTo>
                      <a:pt x="353" y="319"/>
                    </a:lnTo>
                    <a:lnTo>
                      <a:pt x="352" y="318"/>
                    </a:lnTo>
                    <a:lnTo>
                      <a:pt x="348" y="320"/>
                    </a:lnTo>
                    <a:lnTo>
                      <a:pt x="346" y="322"/>
                    </a:lnTo>
                    <a:lnTo>
                      <a:pt x="344" y="326"/>
                    </a:lnTo>
                    <a:lnTo>
                      <a:pt x="342" y="330"/>
                    </a:lnTo>
                    <a:lnTo>
                      <a:pt x="339" y="333"/>
                    </a:lnTo>
                    <a:lnTo>
                      <a:pt x="338" y="335"/>
                    </a:lnTo>
                    <a:lnTo>
                      <a:pt x="335" y="337"/>
                    </a:lnTo>
                    <a:lnTo>
                      <a:pt x="334" y="338"/>
                    </a:lnTo>
                    <a:lnTo>
                      <a:pt x="330" y="340"/>
                    </a:lnTo>
                    <a:lnTo>
                      <a:pt x="328" y="340"/>
                    </a:lnTo>
                    <a:lnTo>
                      <a:pt x="325" y="341"/>
                    </a:lnTo>
                    <a:lnTo>
                      <a:pt x="323" y="341"/>
                    </a:lnTo>
                    <a:lnTo>
                      <a:pt x="320" y="342"/>
                    </a:lnTo>
                    <a:lnTo>
                      <a:pt x="318" y="342"/>
                    </a:lnTo>
                    <a:lnTo>
                      <a:pt x="314" y="342"/>
                    </a:lnTo>
                    <a:lnTo>
                      <a:pt x="312" y="342"/>
                    </a:lnTo>
                    <a:lnTo>
                      <a:pt x="309" y="343"/>
                    </a:lnTo>
                    <a:lnTo>
                      <a:pt x="307" y="343"/>
                    </a:lnTo>
                    <a:lnTo>
                      <a:pt x="305" y="343"/>
                    </a:lnTo>
                    <a:lnTo>
                      <a:pt x="303" y="343"/>
                    </a:lnTo>
                    <a:lnTo>
                      <a:pt x="295" y="343"/>
                    </a:lnTo>
                    <a:lnTo>
                      <a:pt x="288" y="341"/>
                    </a:lnTo>
                    <a:lnTo>
                      <a:pt x="282" y="338"/>
                    </a:lnTo>
                    <a:lnTo>
                      <a:pt x="277" y="335"/>
                    </a:lnTo>
                    <a:lnTo>
                      <a:pt x="272" y="332"/>
                    </a:lnTo>
                    <a:lnTo>
                      <a:pt x="268" y="326"/>
                    </a:lnTo>
                    <a:lnTo>
                      <a:pt x="264" y="321"/>
                    </a:lnTo>
                    <a:lnTo>
                      <a:pt x="260" y="316"/>
                    </a:lnTo>
                    <a:lnTo>
                      <a:pt x="255" y="312"/>
                    </a:lnTo>
                    <a:lnTo>
                      <a:pt x="252" y="306"/>
                    </a:lnTo>
                    <a:lnTo>
                      <a:pt x="247" y="301"/>
                    </a:lnTo>
                    <a:lnTo>
                      <a:pt x="244" y="296"/>
                    </a:lnTo>
                    <a:lnTo>
                      <a:pt x="239" y="292"/>
                    </a:lnTo>
                    <a:lnTo>
                      <a:pt x="234" y="287"/>
                    </a:lnTo>
                    <a:lnTo>
                      <a:pt x="228" y="284"/>
                    </a:lnTo>
                    <a:lnTo>
                      <a:pt x="222" y="280"/>
                    </a:lnTo>
                    <a:lnTo>
                      <a:pt x="221" y="281"/>
                    </a:lnTo>
                    <a:lnTo>
                      <a:pt x="219" y="281"/>
                    </a:lnTo>
                    <a:lnTo>
                      <a:pt x="217" y="281"/>
                    </a:lnTo>
                    <a:lnTo>
                      <a:pt x="215" y="281"/>
                    </a:lnTo>
                    <a:lnTo>
                      <a:pt x="214" y="282"/>
                    </a:lnTo>
                    <a:lnTo>
                      <a:pt x="212" y="282"/>
                    </a:lnTo>
                    <a:lnTo>
                      <a:pt x="210" y="282"/>
                    </a:lnTo>
                    <a:lnTo>
                      <a:pt x="209" y="284"/>
                    </a:lnTo>
                    <a:lnTo>
                      <a:pt x="207" y="284"/>
                    </a:lnTo>
                    <a:lnTo>
                      <a:pt x="205" y="286"/>
                    </a:lnTo>
                    <a:lnTo>
                      <a:pt x="203" y="288"/>
                    </a:lnTo>
                    <a:lnTo>
                      <a:pt x="201" y="289"/>
                    </a:lnTo>
                    <a:lnTo>
                      <a:pt x="201" y="295"/>
                    </a:lnTo>
                    <a:lnTo>
                      <a:pt x="199" y="296"/>
                    </a:lnTo>
                    <a:lnTo>
                      <a:pt x="197" y="296"/>
                    </a:lnTo>
                    <a:lnTo>
                      <a:pt x="196" y="298"/>
                    </a:lnTo>
                    <a:lnTo>
                      <a:pt x="196" y="300"/>
                    </a:lnTo>
                    <a:lnTo>
                      <a:pt x="197" y="300"/>
                    </a:lnTo>
                    <a:lnTo>
                      <a:pt x="197" y="301"/>
                    </a:lnTo>
                    <a:lnTo>
                      <a:pt x="197" y="303"/>
                    </a:lnTo>
                    <a:lnTo>
                      <a:pt x="197" y="305"/>
                    </a:lnTo>
                    <a:lnTo>
                      <a:pt x="196" y="307"/>
                    </a:lnTo>
                    <a:lnTo>
                      <a:pt x="194" y="308"/>
                    </a:lnTo>
                    <a:lnTo>
                      <a:pt x="192" y="310"/>
                    </a:lnTo>
                    <a:lnTo>
                      <a:pt x="191" y="310"/>
                    </a:lnTo>
                    <a:lnTo>
                      <a:pt x="189" y="310"/>
                    </a:lnTo>
                    <a:lnTo>
                      <a:pt x="188" y="312"/>
                    </a:lnTo>
                    <a:lnTo>
                      <a:pt x="188" y="313"/>
                    </a:lnTo>
                    <a:lnTo>
                      <a:pt x="186" y="314"/>
                    </a:lnTo>
                    <a:lnTo>
                      <a:pt x="184" y="314"/>
                    </a:lnTo>
                    <a:lnTo>
                      <a:pt x="183" y="315"/>
                    </a:lnTo>
                    <a:lnTo>
                      <a:pt x="181" y="315"/>
                    </a:lnTo>
                    <a:lnTo>
                      <a:pt x="179" y="317"/>
                    </a:lnTo>
                    <a:lnTo>
                      <a:pt x="178" y="317"/>
                    </a:lnTo>
                    <a:lnTo>
                      <a:pt x="176" y="317"/>
                    </a:lnTo>
                    <a:lnTo>
                      <a:pt x="174" y="318"/>
                    </a:lnTo>
                    <a:lnTo>
                      <a:pt x="173" y="318"/>
                    </a:lnTo>
                    <a:lnTo>
                      <a:pt x="171" y="320"/>
                    </a:lnTo>
                    <a:lnTo>
                      <a:pt x="169" y="321"/>
                    </a:lnTo>
                    <a:lnTo>
                      <a:pt x="169" y="322"/>
                    </a:lnTo>
                    <a:lnTo>
                      <a:pt x="167" y="324"/>
                    </a:lnTo>
                    <a:lnTo>
                      <a:pt x="167" y="327"/>
                    </a:lnTo>
                    <a:lnTo>
                      <a:pt x="169" y="329"/>
                    </a:lnTo>
                    <a:lnTo>
                      <a:pt x="170" y="332"/>
                    </a:lnTo>
                    <a:lnTo>
                      <a:pt x="171" y="334"/>
                    </a:lnTo>
                    <a:lnTo>
                      <a:pt x="171" y="337"/>
                    </a:lnTo>
                    <a:lnTo>
                      <a:pt x="173" y="339"/>
                    </a:lnTo>
                    <a:lnTo>
                      <a:pt x="174" y="341"/>
                    </a:lnTo>
                    <a:lnTo>
                      <a:pt x="176" y="343"/>
                    </a:lnTo>
                    <a:lnTo>
                      <a:pt x="176" y="346"/>
                    </a:lnTo>
                    <a:lnTo>
                      <a:pt x="176" y="348"/>
                    </a:lnTo>
                    <a:lnTo>
                      <a:pt x="176" y="351"/>
                    </a:lnTo>
                    <a:lnTo>
                      <a:pt x="178" y="353"/>
                    </a:lnTo>
                    <a:lnTo>
                      <a:pt x="177" y="356"/>
                    </a:lnTo>
                    <a:lnTo>
                      <a:pt x="177" y="358"/>
                    </a:lnTo>
                    <a:lnTo>
                      <a:pt x="176" y="360"/>
                    </a:lnTo>
                    <a:lnTo>
                      <a:pt x="176" y="362"/>
                    </a:lnTo>
                    <a:lnTo>
                      <a:pt x="175" y="364"/>
                    </a:lnTo>
                    <a:lnTo>
                      <a:pt x="174" y="365"/>
                    </a:lnTo>
                    <a:lnTo>
                      <a:pt x="172" y="367"/>
                    </a:lnTo>
                    <a:lnTo>
                      <a:pt x="172" y="369"/>
                    </a:lnTo>
                    <a:lnTo>
                      <a:pt x="170" y="370"/>
                    </a:lnTo>
                    <a:lnTo>
                      <a:pt x="170" y="372"/>
                    </a:lnTo>
                    <a:lnTo>
                      <a:pt x="169" y="374"/>
                    </a:lnTo>
                    <a:lnTo>
                      <a:pt x="169" y="375"/>
                    </a:lnTo>
                    <a:lnTo>
                      <a:pt x="167" y="377"/>
                    </a:lnTo>
                    <a:lnTo>
                      <a:pt x="167" y="379"/>
                    </a:lnTo>
                    <a:lnTo>
                      <a:pt x="165" y="381"/>
                    </a:lnTo>
                    <a:lnTo>
                      <a:pt x="165" y="382"/>
                    </a:lnTo>
                    <a:lnTo>
                      <a:pt x="165" y="384"/>
                    </a:lnTo>
                    <a:lnTo>
                      <a:pt x="165" y="386"/>
                    </a:lnTo>
                    <a:lnTo>
                      <a:pt x="165" y="387"/>
                    </a:lnTo>
                    <a:lnTo>
                      <a:pt x="165" y="388"/>
                    </a:lnTo>
                    <a:lnTo>
                      <a:pt x="165" y="390"/>
                    </a:lnTo>
                    <a:lnTo>
                      <a:pt x="166" y="390"/>
                    </a:lnTo>
                    <a:lnTo>
                      <a:pt x="166" y="392"/>
                    </a:lnTo>
                    <a:lnTo>
                      <a:pt x="167" y="392"/>
                    </a:lnTo>
                    <a:lnTo>
                      <a:pt x="167" y="394"/>
                    </a:lnTo>
                    <a:lnTo>
                      <a:pt x="169" y="394"/>
                    </a:lnTo>
                    <a:lnTo>
                      <a:pt x="169" y="396"/>
                    </a:lnTo>
                    <a:lnTo>
                      <a:pt x="170" y="396"/>
                    </a:lnTo>
                    <a:lnTo>
                      <a:pt x="170" y="398"/>
                    </a:lnTo>
                    <a:lnTo>
                      <a:pt x="170" y="399"/>
                    </a:lnTo>
                    <a:lnTo>
                      <a:pt x="170" y="401"/>
                    </a:lnTo>
                    <a:lnTo>
                      <a:pt x="171" y="401"/>
                    </a:lnTo>
                    <a:lnTo>
                      <a:pt x="170" y="403"/>
                    </a:lnTo>
                    <a:lnTo>
                      <a:pt x="169" y="405"/>
                    </a:lnTo>
                    <a:lnTo>
                      <a:pt x="166" y="406"/>
                    </a:lnTo>
                    <a:lnTo>
                      <a:pt x="164" y="406"/>
                    </a:lnTo>
                    <a:lnTo>
                      <a:pt x="161" y="406"/>
                    </a:lnTo>
                    <a:lnTo>
                      <a:pt x="159" y="406"/>
                    </a:lnTo>
                    <a:lnTo>
                      <a:pt x="156" y="406"/>
                    </a:lnTo>
                    <a:lnTo>
                      <a:pt x="154" y="406"/>
                    </a:lnTo>
                    <a:lnTo>
                      <a:pt x="150" y="406"/>
                    </a:lnTo>
                    <a:lnTo>
                      <a:pt x="149" y="405"/>
                    </a:lnTo>
                    <a:lnTo>
                      <a:pt x="145" y="405"/>
                    </a:lnTo>
                    <a:lnTo>
                      <a:pt x="143" y="405"/>
                    </a:lnTo>
                    <a:lnTo>
                      <a:pt x="140" y="405"/>
                    </a:lnTo>
                    <a:lnTo>
                      <a:pt x="138" y="403"/>
                    </a:lnTo>
                    <a:lnTo>
                      <a:pt x="134" y="403"/>
                    </a:lnTo>
                    <a:lnTo>
                      <a:pt x="133" y="403"/>
                    </a:lnTo>
                    <a:lnTo>
                      <a:pt x="129" y="403"/>
                    </a:lnTo>
                    <a:lnTo>
                      <a:pt x="128" y="401"/>
                    </a:lnTo>
                    <a:lnTo>
                      <a:pt x="124" y="401"/>
                    </a:lnTo>
                    <a:lnTo>
                      <a:pt x="121" y="399"/>
                    </a:lnTo>
                    <a:lnTo>
                      <a:pt x="117" y="398"/>
                    </a:lnTo>
                    <a:lnTo>
                      <a:pt x="114" y="397"/>
                    </a:lnTo>
                    <a:lnTo>
                      <a:pt x="111" y="397"/>
                    </a:lnTo>
                    <a:lnTo>
                      <a:pt x="107" y="396"/>
                    </a:lnTo>
                    <a:lnTo>
                      <a:pt x="104" y="396"/>
                    </a:lnTo>
                    <a:lnTo>
                      <a:pt x="100" y="396"/>
                    </a:lnTo>
                    <a:lnTo>
                      <a:pt x="97" y="398"/>
                    </a:lnTo>
                    <a:lnTo>
                      <a:pt x="94" y="398"/>
                    </a:lnTo>
                    <a:lnTo>
                      <a:pt x="90" y="399"/>
                    </a:lnTo>
                    <a:lnTo>
                      <a:pt x="87" y="399"/>
                    </a:lnTo>
                    <a:lnTo>
                      <a:pt x="84" y="401"/>
                    </a:lnTo>
                    <a:lnTo>
                      <a:pt x="80" y="402"/>
                    </a:lnTo>
                    <a:lnTo>
                      <a:pt x="77" y="403"/>
                    </a:lnTo>
                    <a:lnTo>
                      <a:pt x="74" y="403"/>
                    </a:lnTo>
                    <a:lnTo>
                      <a:pt x="73" y="405"/>
                    </a:lnTo>
                    <a:lnTo>
                      <a:pt x="71" y="406"/>
                    </a:lnTo>
                    <a:lnTo>
                      <a:pt x="69" y="408"/>
                    </a:lnTo>
                    <a:lnTo>
                      <a:pt x="67" y="410"/>
                    </a:lnTo>
                    <a:lnTo>
                      <a:pt x="65" y="410"/>
                    </a:lnTo>
                    <a:lnTo>
                      <a:pt x="64" y="410"/>
                    </a:lnTo>
                    <a:lnTo>
                      <a:pt x="62" y="411"/>
                    </a:lnTo>
                    <a:lnTo>
                      <a:pt x="60" y="411"/>
                    </a:lnTo>
                    <a:lnTo>
                      <a:pt x="58" y="411"/>
                    </a:lnTo>
                    <a:lnTo>
                      <a:pt x="57" y="411"/>
                    </a:lnTo>
                    <a:lnTo>
                      <a:pt x="55" y="411"/>
                    </a:lnTo>
                    <a:lnTo>
                      <a:pt x="53" y="411"/>
                    </a:lnTo>
                    <a:lnTo>
                      <a:pt x="53" y="410"/>
                    </a:lnTo>
                    <a:lnTo>
                      <a:pt x="46" y="410"/>
                    </a:lnTo>
                    <a:lnTo>
                      <a:pt x="46" y="408"/>
                    </a:lnTo>
                    <a:lnTo>
                      <a:pt x="46" y="407"/>
                    </a:lnTo>
                    <a:lnTo>
                      <a:pt x="46" y="406"/>
                    </a:lnTo>
                    <a:lnTo>
                      <a:pt x="45" y="406"/>
                    </a:lnTo>
                    <a:lnTo>
                      <a:pt x="45" y="404"/>
                    </a:lnTo>
                    <a:lnTo>
                      <a:pt x="44" y="404"/>
                    </a:lnTo>
                    <a:lnTo>
                      <a:pt x="44" y="403"/>
                    </a:lnTo>
                    <a:lnTo>
                      <a:pt x="44" y="401"/>
                    </a:lnTo>
                    <a:lnTo>
                      <a:pt x="42" y="403"/>
                    </a:lnTo>
                    <a:lnTo>
                      <a:pt x="40" y="405"/>
                    </a:lnTo>
                    <a:lnTo>
                      <a:pt x="38" y="407"/>
                    </a:lnTo>
                    <a:lnTo>
                      <a:pt x="38" y="409"/>
                    </a:lnTo>
                    <a:lnTo>
                      <a:pt x="36" y="410"/>
                    </a:lnTo>
                    <a:lnTo>
                      <a:pt x="36" y="412"/>
                    </a:lnTo>
                    <a:lnTo>
                      <a:pt x="34" y="414"/>
                    </a:lnTo>
                    <a:lnTo>
                      <a:pt x="33" y="414"/>
                    </a:lnTo>
                    <a:lnTo>
                      <a:pt x="31" y="415"/>
                    </a:lnTo>
                    <a:lnTo>
                      <a:pt x="30" y="415"/>
                    </a:lnTo>
                    <a:lnTo>
                      <a:pt x="28" y="415"/>
                    </a:lnTo>
                    <a:lnTo>
                      <a:pt x="27" y="415"/>
                    </a:lnTo>
                    <a:lnTo>
                      <a:pt x="25" y="415"/>
                    </a:lnTo>
                    <a:lnTo>
                      <a:pt x="25" y="414"/>
                    </a:lnTo>
                    <a:lnTo>
                      <a:pt x="23" y="414"/>
                    </a:lnTo>
                    <a:lnTo>
                      <a:pt x="22" y="414"/>
                    </a:lnTo>
                    <a:lnTo>
                      <a:pt x="22" y="413"/>
                    </a:lnTo>
                    <a:lnTo>
                      <a:pt x="20" y="413"/>
                    </a:lnTo>
                    <a:lnTo>
                      <a:pt x="20" y="412"/>
                    </a:lnTo>
                    <a:lnTo>
                      <a:pt x="19" y="411"/>
                    </a:lnTo>
                    <a:lnTo>
                      <a:pt x="19" y="410"/>
                    </a:lnTo>
                    <a:lnTo>
                      <a:pt x="18" y="411"/>
                    </a:lnTo>
                    <a:lnTo>
                      <a:pt x="18" y="413"/>
                    </a:lnTo>
                    <a:lnTo>
                      <a:pt x="18" y="415"/>
                    </a:lnTo>
                    <a:lnTo>
                      <a:pt x="16" y="417"/>
                    </a:lnTo>
                    <a:lnTo>
                      <a:pt x="14" y="418"/>
                    </a:lnTo>
                    <a:lnTo>
                      <a:pt x="13" y="420"/>
                    </a:lnTo>
                    <a:lnTo>
                      <a:pt x="11" y="420"/>
                    </a:lnTo>
                    <a:lnTo>
                      <a:pt x="9" y="420"/>
                    </a:lnTo>
                    <a:lnTo>
                      <a:pt x="8" y="421"/>
                    </a:lnTo>
                    <a:lnTo>
                      <a:pt x="6" y="421"/>
                    </a:lnTo>
                    <a:lnTo>
                      <a:pt x="1" y="421"/>
                    </a:lnTo>
                    <a:lnTo>
                      <a:pt x="0" y="419"/>
                    </a:lnTo>
                    <a:lnTo>
                      <a:pt x="0" y="416"/>
                    </a:lnTo>
                    <a:lnTo>
                      <a:pt x="0" y="414"/>
                    </a:lnTo>
                    <a:lnTo>
                      <a:pt x="0" y="410"/>
                    </a:lnTo>
                    <a:lnTo>
                      <a:pt x="0" y="409"/>
                    </a:lnTo>
                    <a:lnTo>
                      <a:pt x="0" y="405"/>
                    </a:lnTo>
                    <a:lnTo>
                      <a:pt x="0" y="402"/>
                    </a:lnTo>
                    <a:lnTo>
                      <a:pt x="2" y="399"/>
                    </a:lnTo>
                    <a:lnTo>
                      <a:pt x="2" y="397"/>
                    </a:lnTo>
                    <a:lnTo>
                      <a:pt x="4" y="395"/>
                    </a:lnTo>
                    <a:lnTo>
                      <a:pt x="5" y="393"/>
                    </a:lnTo>
                    <a:lnTo>
                      <a:pt x="8" y="391"/>
                    </a:lnTo>
                    <a:lnTo>
                      <a:pt x="9" y="391"/>
                    </a:lnTo>
                    <a:lnTo>
                      <a:pt x="12" y="389"/>
                    </a:lnTo>
                    <a:lnTo>
                      <a:pt x="15" y="389"/>
                    </a:lnTo>
                    <a:lnTo>
                      <a:pt x="19" y="388"/>
                    </a:lnTo>
                    <a:lnTo>
                      <a:pt x="21" y="388"/>
                    </a:lnTo>
                    <a:lnTo>
                      <a:pt x="23" y="388"/>
                    </a:lnTo>
                    <a:lnTo>
                      <a:pt x="25" y="388"/>
                    </a:lnTo>
                    <a:lnTo>
                      <a:pt x="28" y="386"/>
                    </a:lnTo>
                    <a:lnTo>
                      <a:pt x="29" y="386"/>
                    </a:lnTo>
                    <a:lnTo>
                      <a:pt x="31" y="385"/>
                    </a:lnTo>
                    <a:lnTo>
                      <a:pt x="32" y="383"/>
                    </a:lnTo>
                    <a:lnTo>
                      <a:pt x="34" y="382"/>
                    </a:lnTo>
                    <a:lnTo>
                      <a:pt x="34" y="381"/>
                    </a:lnTo>
                    <a:lnTo>
                      <a:pt x="36" y="379"/>
                    </a:lnTo>
                    <a:lnTo>
                      <a:pt x="37" y="377"/>
                    </a:lnTo>
                    <a:lnTo>
                      <a:pt x="39" y="375"/>
                    </a:lnTo>
                    <a:lnTo>
                      <a:pt x="39" y="374"/>
                    </a:lnTo>
                    <a:lnTo>
                      <a:pt x="41" y="372"/>
                    </a:lnTo>
                    <a:lnTo>
                      <a:pt x="42" y="370"/>
                    </a:lnTo>
                    <a:lnTo>
                      <a:pt x="44" y="369"/>
                    </a:lnTo>
                    <a:lnTo>
                      <a:pt x="43" y="368"/>
                    </a:lnTo>
                    <a:lnTo>
                      <a:pt x="43" y="366"/>
                    </a:lnTo>
                    <a:lnTo>
                      <a:pt x="43" y="365"/>
                    </a:lnTo>
                    <a:lnTo>
                      <a:pt x="43" y="364"/>
                    </a:lnTo>
                    <a:lnTo>
                      <a:pt x="41" y="364"/>
                    </a:lnTo>
                    <a:lnTo>
                      <a:pt x="41" y="362"/>
                    </a:lnTo>
                    <a:lnTo>
                      <a:pt x="41" y="361"/>
                    </a:lnTo>
                    <a:lnTo>
                      <a:pt x="41" y="359"/>
                    </a:lnTo>
                    <a:lnTo>
                      <a:pt x="40" y="359"/>
                    </a:lnTo>
                    <a:lnTo>
                      <a:pt x="40" y="358"/>
                    </a:lnTo>
                    <a:lnTo>
                      <a:pt x="38" y="358"/>
                    </a:lnTo>
                    <a:lnTo>
                      <a:pt x="38" y="356"/>
                    </a:lnTo>
                    <a:lnTo>
                      <a:pt x="36" y="356"/>
                    </a:lnTo>
                    <a:lnTo>
                      <a:pt x="36" y="354"/>
                    </a:lnTo>
                    <a:lnTo>
                      <a:pt x="35" y="354"/>
                    </a:lnTo>
                    <a:lnTo>
                      <a:pt x="35" y="352"/>
                    </a:lnTo>
                    <a:lnTo>
                      <a:pt x="34" y="350"/>
                    </a:lnTo>
                    <a:lnTo>
                      <a:pt x="35" y="348"/>
                    </a:lnTo>
                    <a:lnTo>
                      <a:pt x="36" y="346"/>
                    </a:lnTo>
                    <a:lnTo>
                      <a:pt x="37" y="344"/>
                    </a:lnTo>
                    <a:lnTo>
                      <a:pt x="39" y="343"/>
                    </a:lnTo>
                    <a:lnTo>
                      <a:pt x="41" y="341"/>
                    </a:lnTo>
                    <a:lnTo>
                      <a:pt x="42" y="340"/>
                    </a:lnTo>
                    <a:lnTo>
                      <a:pt x="46" y="338"/>
                    </a:lnTo>
                    <a:lnTo>
                      <a:pt x="48" y="338"/>
                    </a:lnTo>
                    <a:lnTo>
                      <a:pt x="50" y="336"/>
                    </a:lnTo>
                    <a:lnTo>
                      <a:pt x="52" y="335"/>
                    </a:lnTo>
                    <a:lnTo>
                      <a:pt x="56" y="333"/>
                    </a:lnTo>
                    <a:lnTo>
                      <a:pt x="57" y="332"/>
                    </a:lnTo>
                    <a:lnTo>
                      <a:pt x="60" y="330"/>
                    </a:lnTo>
                    <a:lnTo>
                      <a:pt x="62" y="328"/>
                    </a:lnTo>
                    <a:lnTo>
                      <a:pt x="65" y="326"/>
                    </a:lnTo>
                    <a:lnTo>
                      <a:pt x="63" y="326"/>
                    </a:lnTo>
                    <a:lnTo>
                      <a:pt x="62" y="324"/>
                    </a:lnTo>
                    <a:lnTo>
                      <a:pt x="60" y="322"/>
                    </a:lnTo>
                    <a:lnTo>
                      <a:pt x="60" y="321"/>
                    </a:lnTo>
                    <a:lnTo>
                      <a:pt x="60" y="319"/>
                    </a:lnTo>
                    <a:lnTo>
                      <a:pt x="60" y="317"/>
                    </a:lnTo>
                    <a:lnTo>
                      <a:pt x="60" y="316"/>
                    </a:lnTo>
                    <a:lnTo>
                      <a:pt x="60" y="314"/>
                    </a:lnTo>
                    <a:lnTo>
                      <a:pt x="60" y="312"/>
                    </a:lnTo>
                    <a:lnTo>
                      <a:pt x="60" y="310"/>
                    </a:lnTo>
                    <a:lnTo>
                      <a:pt x="60" y="309"/>
                    </a:lnTo>
                    <a:lnTo>
                      <a:pt x="61" y="307"/>
                    </a:lnTo>
                    <a:lnTo>
                      <a:pt x="61" y="305"/>
                    </a:lnTo>
                    <a:lnTo>
                      <a:pt x="63" y="304"/>
                    </a:lnTo>
                    <a:lnTo>
                      <a:pt x="63" y="302"/>
                    </a:lnTo>
                    <a:lnTo>
                      <a:pt x="65" y="300"/>
                    </a:lnTo>
                    <a:lnTo>
                      <a:pt x="67" y="300"/>
                    </a:lnTo>
                    <a:lnTo>
                      <a:pt x="67" y="301"/>
                    </a:lnTo>
                    <a:lnTo>
                      <a:pt x="68" y="301"/>
                    </a:lnTo>
                    <a:lnTo>
                      <a:pt x="68" y="303"/>
                    </a:lnTo>
                    <a:lnTo>
                      <a:pt x="68" y="301"/>
                    </a:lnTo>
                    <a:lnTo>
                      <a:pt x="69" y="299"/>
                    </a:lnTo>
                    <a:lnTo>
                      <a:pt x="71" y="299"/>
                    </a:lnTo>
                    <a:lnTo>
                      <a:pt x="73" y="298"/>
                    </a:lnTo>
                    <a:lnTo>
                      <a:pt x="74" y="299"/>
                    </a:lnTo>
                    <a:lnTo>
                      <a:pt x="76" y="299"/>
                    </a:lnTo>
                    <a:lnTo>
                      <a:pt x="78" y="300"/>
                    </a:lnTo>
                    <a:lnTo>
                      <a:pt x="81" y="300"/>
                    </a:lnTo>
                    <a:lnTo>
                      <a:pt x="83" y="302"/>
                    </a:lnTo>
                    <a:lnTo>
                      <a:pt x="85" y="302"/>
                    </a:lnTo>
                    <a:lnTo>
                      <a:pt x="87" y="302"/>
                    </a:lnTo>
                    <a:lnTo>
                      <a:pt x="90" y="302"/>
                    </a:lnTo>
                    <a:lnTo>
                      <a:pt x="92" y="302"/>
                    </a:lnTo>
                    <a:lnTo>
                      <a:pt x="94" y="302"/>
                    </a:lnTo>
                    <a:lnTo>
                      <a:pt x="95" y="300"/>
                    </a:lnTo>
                    <a:lnTo>
                      <a:pt x="98" y="297"/>
                    </a:lnTo>
                    <a:lnTo>
                      <a:pt x="96" y="297"/>
                    </a:lnTo>
                    <a:lnTo>
                      <a:pt x="94" y="297"/>
                    </a:lnTo>
                    <a:lnTo>
                      <a:pt x="93" y="297"/>
                    </a:lnTo>
                    <a:lnTo>
                      <a:pt x="91" y="295"/>
                    </a:lnTo>
                    <a:lnTo>
                      <a:pt x="90" y="295"/>
                    </a:lnTo>
                    <a:lnTo>
                      <a:pt x="88" y="294"/>
                    </a:lnTo>
                    <a:lnTo>
                      <a:pt x="86" y="294"/>
                    </a:lnTo>
                    <a:lnTo>
                      <a:pt x="86" y="293"/>
                    </a:lnTo>
                    <a:lnTo>
                      <a:pt x="85" y="293"/>
                    </a:lnTo>
                    <a:lnTo>
                      <a:pt x="83" y="292"/>
                    </a:lnTo>
                    <a:lnTo>
                      <a:pt x="81" y="292"/>
                    </a:lnTo>
                    <a:lnTo>
                      <a:pt x="81" y="290"/>
                    </a:lnTo>
                    <a:lnTo>
                      <a:pt x="79" y="290"/>
                    </a:lnTo>
                    <a:lnTo>
                      <a:pt x="78" y="288"/>
                    </a:lnTo>
                    <a:lnTo>
                      <a:pt x="77" y="287"/>
                    </a:lnTo>
                    <a:lnTo>
                      <a:pt x="77" y="285"/>
                    </a:lnTo>
                    <a:lnTo>
                      <a:pt x="77" y="284"/>
                    </a:lnTo>
                    <a:lnTo>
                      <a:pt x="78" y="283"/>
                    </a:lnTo>
                    <a:lnTo>
                      <a:pt x="80" y="281"/>
                    </a:lnTo>
                    <a:lnTo>
                      <a:pt x="81" y="279"/>
                    </a:lnTo>
                    <a:lnTo>
                      <a:pt x="82" y="278"/>
                    </a:lnTo>
                    <a:lnTo>
                      <a:pt x="84" y="276"/>
                    </a:lnTo>
                    <a:lnTo>
                      <a:pt x="85" y="274"/>
                    </a:lnTo>
                    <a:lnTo>
                      <a:pt x="86" y="272"/>
                    </a:lnTo>
                    <a:lnTo>
                      <a:pt x="87" y="274"/>
                    </a:lnTo>
                    <a:lnTo>
                      <a:pt x="89" y="274"/>
                    </a:lnTo>
                    <a:lnTo>
                      <a:pt x="90" y="275"/>
                    </a:lnTo>
                    <a:lnTo>
                      <a:pt x="92" y="275"/>
                    </a:lnTo>
                    <a:lnTo>
                      <a:pt x="92" y="277"/>
                    </a:lnTo>
                    <a:lnTo>
                      <a:pt x="94" y="277"/>
                    </a:lnTo>
                    <a:lnTo>
                      <a:pt x="94" y="279"/>
                    </a:lnTo>
                    <a:lnTo>
                      <a:pt x="96" y="279"/>
                    </a:lnTo>
                    <a:lnTo>
                      <a:pt x="96" y="280"/>
                    </a:lnTo>
                    <a:lnTo>
                      <a:pt x="96" y="282"/>
                    </a:lnTo>
                    <a:lnTo>
                      <a:pt x="98" y="282"/>
                    </a:lnTo>
                    <a:lnTo>
                      <a:pt x="98" y="284"/>
                    </a:lnTo>
                    <a:lnTo>
                      <a:pt x="98" y="285"/>
                    </a:lnTo>
                    <a:lnTo>
                      <a:pt x="100" y="285"/>
                    </a:lnTo>
                    <a:lnTo>
                      <a:pt x="100" y="284"/>
                    </a:lnTo>
                    <a:lnTo>
                      <a:pt x="100" y="283"/>
                    </a:lnTo>
                    <a:lnTo>
                      <a:pt x="100" y="281"/>
                    </a:lnTo>
                    <a:lnTo>
                      <a:pt x="100" y="280"/>
                    </a:lnTo>
                    <a:lnTo>
                      <a:pt x="102" y="279"/>
                    </a:lnTo>
                    <a:lnTo>
                      <a:pt x="102" y="277"/>
                    </a:lnTo>
                    <a:lnTo>
                      <a:pt x="102" y="275"/>
                    </a:lnTo>
                    <a:lnTo>
                      <a:pt x="102" y="274"/>
                    </a:lnTo>
                    <a:lnTo>
                      <a:pt x="102" y="272"/>
                    </a:lnTo>
                    <a:lnTo>
                      <a:pt x="98" y="272"/>
                    </a:lnTo>
                    <a:lnTo>
                      <a:pt x="88" y="255"/>
                    </a:lnTo>
                    <a:lnTo>
                      <a:pt x="90" y="256"/>
                    </a:lnTo>
                    <a:lnTo>
                      <a:pt x="92" y="256"/>
                    </a:lnTo>
                    <a:lnTo>
                      <a:pt x="94" y="256"/>
                    </a:lnTo>
                    <a:lnTo>
                      <a:pt x="95" y="256"/>
                    </a:lnTo>
                    <a:lnTo>
                      <a:pt x="96" y="256"/>
                    </a:lnTo>
                    <a:lnTo>
                      <a:pt x="98" y="254"/>
                    </a:lnTo>
                    <a:lnTo>
                      <a:pt x="100" y="253"/>
                    </a:lnTo>
                    <a:lnTo>
                      <a:pt x="100" y="251"/>
                    </a:lnTo>
                    <a:lnTo>
                      <a:pt x="102" y="249"/>
                    </a:lnTo>
                    <a:lnTo>
                      <a:pt x="103" y="248"/>
                    </a:lnTo>
                    <a:lnTo>
                      <a:pt x="104" y="246"/>
                    </a:lnTo>
                    <a:lnTo>
                      <a:pt x="105" y="246"/>
                    </a:lnTo>
                    <a:lnTo>
                      <a:pt x="107" y="245"/>
                    </a:lnTo>
                    <a:lnTo>
                      <a:pt x="109" y="245"/>
                    </a:lnTo>
                    <a:lnTo>
                      <a:pt x="111" y="244"/>
                    </a:lnTo>
                    <a:lnTo>
                      <a:pt x="112" y="244"/>
                    </a:lnTo>
                    <a:lnTo>
                      <a:pt x="114" y="242"/>
                    </a:lnTo>
                    <a:lnTo>
                      <a:pt x="116" y="241"/>
                    </a:lnTo>
                    <a:lnTo>
                      <a:pt x="117" y="240"/>
                    </a:lnTo>
                    <a:lnTo>
                      <a:pt x="119" y="240"/>
                    </a:lnTo>
                    <a:lnTo>
                      <a:pt x="121" y="239"/>
                    </a:lnTo>
                    <a:lnTo>
                      <a:pt x="122" y="239"/>
                    </a:lnTo>
                    <a:lnTo>
                      <a:pt x="124" y="238"/>
                    </a:lnTo>
                    <a:lnTo>
                      <a:pt x="126" y="238"/>
                    </a:lnTo>
                    <a:lnTo>
                      <a:pt x="128" y="238"/>
                    </a:lnTo>
                    <a:lnTo>
                      <a:pt x="129" y="240"/>
                    </a:lnTo>
                    <a:lnTo>
                      <a:pt x="132" y="240"/>
                    </a:lnTo>
                    <a:lnTo>
                      <a:pt x="132" y="243"/>
                    </a:lnTo>
                    <a:lnTo>
                      <a:pt x="132" y="245"/>
                    </a:lnTo>
                    <a:lnTo>
                      <a:pt x="132" y="248"/>
                    </a:lnTo>
                    <a:lnTo>
                      <a:pt x="132" y="249"/>
                    </a:lnTo>
                    <a:lnTo>
                      <a:pt x="132" y="253"/>
                    </a:lnTo>
                    <a:lnTo>
                      <a:pt x="132" y="254"/>
                    </a:lnTo>
                    <a:lnTo>
                      <a:pt x="132" y="256"/>
                    </a:lnTo>
                    <a:lnTo>
                      <a:pt x="132" y="258"/>
                    </a:lnTo>
                    <a:lnTo>
                      <a:pt x="132" y="261"/>
                    </a:lnTo>
                    <a:lnTo>
                      <a:pt x="132" y="263"/>
                    </a:lnTo>
                    <a:lnTo>
                      <a:pt x="132" y="265"/>
                    </a:lnTo>
                    <a:lnTo>
                      <a:pt x="132" y="266"/>
                    </a:lnTo>
                    <a:lnTo>
                      <a:pt x="132" y="269"/>
                    </a:lnTo>
                    <a:lnTo>
                      <a:pt x="133" y="271"/>
                    </a:lnTo>
                    <a:lnTo>
                      <a:pt x="133" y="273"/>
                    </a:lnTo>
                    <a:lnTo>
                      <a:pt x="135" y="274"/>
                    </a:lnTo>
                    <a:lnTo>
                      <a:pt x="137" y="273"/>
                    </a:lnTo>
                    <a:lnTo>
                      <a:pt x="139" y="270"/>
                    </a:lnTo>
                    <a:lnTo>
                      <a:pt x="140" y="268"/>
                    </a:lnTo>
                    <a:lnTo>
                      <a:pt x="141" y="265"/>
                    </a:lnTo>
                    <a:lnTo>
                      <a:pt x="141" y="263"/>
                    </a:lnTo>
                    <a:lnTo>
                      <a:pt x="141" y="260"/>
                    </a:lnTo>
                    <a:lnTo>
                      <a:pt x="141" y="258"/>
                    </a:lnTo>
                    <a:lnTo>
                      <a:pt x="141" y="254"/>
                    </a:lnTo>
                    <a:lnTo>
                      <a:pt x="139" y="253"/>
                    </a:lnTo>
                    <a:lnTo>
                      <a:pt x="139" y="249"/>
                    </a:lnTo>
                    <a:lnTo>
                      <a:pt x="138" y="248"/>
                    </a:lnTo>
                    <a:lnTo>
                      <a:pt x="138" y="244"/>
                    </a:lnTo>
                    <a:lnTo>
                      <a:pt x="138" y="242"/>
                    </a:lnTo>
                    <a:lnTo>
                      <a:pt x="140" y="239"/>
                    </a:lnTo>
                    <a:lnTo>
                      <a:pt x="141" y="236"/>
                    </a:lnTo>
                    <a:lnTo>
                      <a:pt x="144" y="233"/>
                    </a:lnTo>
                    <a:lnTo>
                      <a:pt x="144" y="229"/>
                    </a:lnTo>
                    <a:lnTo>
                      <a:pt x="146" y="228"/>
                    </a:lnTo>
                    <a:lnTo>
                      <a:pt x="148" y="227"/>
                    </a:lnTo>
                    <a:lnTo>
                      <a:pt x="148" y="225"/>
                    </a:lnTo>
                    <a:lnTo>
                      <a:pt x="148" y="224"/>
                    </a:lnTo>
                    <a:lnTo>
                      <a:pt x="148" y="222"/>
                    </a:lnTo>
                    <a:lnTo>
                      <a:pt x="149" y="220"/>
                    </a:lnTo>
                    <a:lnTo>
                      <a:pt x="149" y="219"/>
                    </a:lnTo>
                    <a:lnTo>
                      <a:pt x="149" y="217"/>
                    </a:lnTo>
                    <a:lnTo>
                      <a:pt x="150" y="216"/>
                    </a:lnTo>
                    <a:lnTo>
                      <a:pt x="152" y="216"/>
                    </a:lnTo>
                    <a:lnTo>
                      <a:pt x="153" y="214"/>
                    </a:lnTo>
                    <a:lnTo>
                      <a:pt x="155" y="214"/>
                    </a:lnTo>
                    <a:lnTo>
                      <a:pt x="158" y="213"/>
                    </a:lnTo>
                    <a:lnTo>
                      <a:pt x="158" y="215"/>
                    </a:lnTo>
                    <a:lnTo>
                      <a:pt x="158" y="217"/>
                    </a:lnTo>
                    <a:lnTo>
                      <a:pt x="158" y="219"/>
                    </a:lnTo>
                    <a:lnTo>
                      <a:pt x="160" y="220"/>
                    </a:lnTo>
                    <a:lnTo>
                      <a:pt x="160" y="222"/>
                    </a:lnTo>
                    <a:lnTo>
                      <a:pt x="160" y="224"/>
                    </a:lnTo>
                    <a:lnTo>
                      <a:pt x="160" y="225"/>
                    </a:lnTo>
                    <a:lnTo>
                      <a:pt x="160" y="227"/>
                    </a:lnTo>
                    <a:lnTo>
                      <a:pt x="160" y="229"/>
                    </a:lnTo>
                    <a:lnTo>
                      <a:pt x="160" y="231"/>
                    </a:lnTo>
                    <a:lnTo>
                      <a:pt x="160" y="232"/>
                    </a:lnTo>
                    <a:lnTo>
                      <a:pt x="160" y="234"/>
                    </a:lnTo>
                    <a:lnTo>
                      <a:pt x="160" y="236"/>
                    </a:lnTo>
                    <a:lnTo>
                      <a:pt x="161" y="237"/>
                    </a:lnTo>
                    <a:lnTo>
                      <a:pt x="161" y="239"/>
                    </a:lnTo>
                    <a:lnTo>
                      <a:pt x="163" y="240"/>
                    </a:lnTo>
                    <a:lnTo>
                      <a:pt x="163" y="242"/>
                    </a:lnTo>
                    <a:lnTo>
                      <a:pt x="163" y="244"/>
                    </a:lnTo>
                    <a:lnTo>
                      <a:pt x="163" y="246"/>
                    </a:lnTo>
                    <a:lnTo>
                      <a:pt x="164" y="248"/>
                    </a:lnTo>
                    <a:lnTo>
                      <a:pt x="164" y="249"/>
                    </a:lnTo>
                    <a:lnTo>
                      <a:pt x="164" y="251"/>
                    </a:lnTo>
                    <a:lnTo>
                      <a:pt x="164" y="253"/>
                    </a:lnTo>
                    <a:lnTo>
                      <a:pt x="164" y="254"/>
                    </a:lnTo>
                    <a:lnTo>
                      <a:pt x="162" y="258"/>
                    </a:lnTo>
                    <a:lnTo>
                      <a:pt x="162" y="260"/>
                    </a:lnTo>
                    <a:lnTo>
                      <a:pt x="162" y="261"/>
                    </a:lnTo>
                    <a:lnTo>
                      <a:pt x="162" y="263"/>
                    </a:lnTo>
                    <a:lnTo>
                      <a:pt x="162" y="266"/>
                    </a:lnTo>
                    <a:lnTo>
                      <a:pt x="162" y="268"/>
                    </a:lnTo>
                    <a:lnTo>
                      <a:pt x="162" y="270"/>
                    </a:lnTo>
                    <a:lnTo>
                      <a:pt x="163" y="272"/>
                    </a:lnTo>
                    <a:lnTo>
                      <a:pt x="163" y="271"/>
                    </a:lnTo>
                    <a:lnTo>
                      <a:pt x="165" y="270"/>
                    </a:lnTo>
                    <a:lnTo>
                      <a:pt x="165" y="268"/>
                    </a:lnTo>
                    <a:lnTo>
                      <a:pt x="166" y="266"/>
                    </a:lnTo>
                    <a:lnTo>
                      <a:pt x="168" y="265"/>
                    </a:lnTo>
                    <a:lnTo>
                      <a:pt x="169" y="264"/>
                    </a:lnTo>
                    <a:lnTo>
                      <a:pt x="171" y="262"/>
                    </a:lnTo>
                    <a:lnTo>
                      <a:pt x="173" y="260"/>
                    </a:lnTo>
                    <a:lnTo>
                      <a:pt x="174" y="260"/>
                    </a:lnTo>
                    <a:lnTo>
                      <a:pt x="175" y="258"/>
                    </a:lnTo>
                    <a:lnTo>
                      <a:pt x="176" y="258"/>
                    </a:lnTo>
                    <a:lnTo>
                      <a:pt x="178" y="257"/>
                    </a:lnTo>
                    <a:lnTo>
                      <a:pt x="179" y="257"/>
                    </a:lnTo>
                    <a:lnTo>
                      <a:pt x="181" y="255"/>
                    </a:lnTo>
                    <a:lnTo>
                      <a:pt x="179" y="256"/>
                    </a:lnTo>
                    <a:lnTo>
                      <a:pt x="177" y="256"/>
                    </a:lnTo>
                    <a:lnTo>
                      <a:pt x="175" y="256"/>
                    </a:lnTo>
                    <a:lnTo>
                      <a:pt x="174" y="254"/>
                    </a:lnTo>
                    <a:lnTo>
                      <a:pt x="173" y="254"/>
                    </a:lnTo>
                    <a:lnTo>
                      <a:pt x="172" y="253"/>
                    </a:lnTo>
                    <a:lnTo>
                      <a:pt x="171" y="252"/>
                    </a:lnTo>
                    <a:lnTo>
                      <a:pt x="171" y="250"/>
                    </a:lnTo>
                    <a:lnTo>
                      <a:pt x="171" y="249"/>
                    </a:lnTo>
                    <a:lnTo>
                      <a:pt x="171" y="248"/>
                    </a:lnTo>
                    <a:lnTo>
                      <a:pt x="171" y="246"/>
                    </a:lnTo>
                    <a:lnTo>
                      <a:pt x="171" y="244"/>
                    </a:lnTo>
                    <a:lnTo>
                      <a:pt x="171" y="242"/>
                    </a:lnTo>
                    <a:lnTo>
                      <a:pt x="171" y="241"/>
                    </a:lnTo>
                    <a:lnTo>
                      <a:pt x="171" y="239"/>
                    </a:lnTo>
                    <a:lnTo>
                      <a:pt x="171" y="237"/>
                    </a:lnTo>
                    <a:lnTo>
                      <a:pt x="173" y="237"/>
                    </a:lnTo>
                    <a:lnTo>
                      <a:pt x="175" y="236"/>
                    </a:lnTo>
                    <a:lnTo>
                      <a:pt x="175" y="234"/>
                    </a:lnTo>
                    <a:lnTo>
                      <a:pt x="177" y="233"/>
                    </a:lnTo>
                    <a:lnTo>
                      <a:pt x="177" y="231"/>
                    </a:lnTo>
                    <a:lnTo>
                      <a:pt x="178" y="229"/>
                    </a:lnTo>
                    <a:lnTo>
                      <a:pt x="178" y="228"/>
                    </a:lnTo>
                    <a:lnTo>
                      <a:pt x="178" y="225"/>
                    </a:lnTo>
                    <a:lnTo>
                      <a:pt x="178" y="224"/>
                    </a:lnTo>
                    <a:lnTo>
                      <a:pt x="178" y="222"/>
                    </a:lnTo>
                    <a:lnTo>
                      <a:pt x="178" y="220"/>
                    </a:lnTo>
                    <a:lnTo>
                      <a:pt x="178" y="218"/>
                    </a:lnTo>
                    <a:lnTo>
                      <a:pt x="178" y="216"/>
                    </a:lnTo>
                    <a:lnTo>
                      <a:pt x="179" y="215"/>
                    </a:lnTo>
                    <a:lnTo>
                      <a:pt x="181" y="213"/>
                    </a:lnTo>
                    <a:lnTo>
                      <a:pt x="183" y="211"/>
                    </a:lnTo>
                    <a:lnTo>
                      <a:pt x="190" y="211"/>
                    </a:lnTo>
                    <a:lnTo>
                      <a:pt x="190" y="213"/>
                    </a:lnTo>
                    <a:lnTo>
                      <a:pt x="190" y="215"/>
                    </a:lnTo>
                    <a:lnTo>
                      <a:pt x="190" y="217"/>
                    </a:lnTo>
                    <a:lnTo>
                      <a:pt x="190" y="218"/>
                    </a:lnTo>
                    <a:lnTo>
                      <a:pt x="192" y="218"/>
                    </a:lnTo>
                    <a:lnTo>
                      <a:pt x="192" y="219"/>
                    </a:lnTo>
                    <a:lnTo>
                      <a:pt x="194" y="219"/>
                    </a:lnTo>
                    <a:lnTo>
                      <a:pt x="196" y="219"/>
                    </a:lnTo>
                    <a:lnTo>
                      <a:pt x="196" y="217"/>
                    </a:lnTo>
                    <a:lnTo>
                      <a:pt x="198" y="216"/>
                    </a:lnTo>
                    <a:lnTo>
                      <a:pt x="198" y="214"/>
                    </a:lnTo>
                    <a:lnTo>
                      <a:pt x="198" y="212"/>
                    </a:lnTo>
                    <a:lnTo>
                      <a:pt x="199" y="211"/>
                    </a:lnTo>
                    <a:lnTo>
                      <a:pt x="201" y="209"/>
                    </a:lnTo>
                    <a:lnTo>
                      <a:pt x="199" y="209"/>
                    </a:lnTo>
                    <a:lnTo>
                      <a:pt x="198" y="209"/>
                    </a:lnTo>
                    <a:lnTo>
                      <a:pt x="198" y="208"/>
                    </a:lnTo>
                    <a:lnTo>
                      <a:pt x="198" y="207"/>
                    </a:lnTo>
                    <a:lnTo>
                      <a:pt x="198" y="205"/>
                    </a:lnTo>
                    <a:lnTo>
                      <a:pt x="198" y="204"/>
                    </a:lnTo>
                    <a:lnTo>
                      <a:pt x="198" y="202"/>
                    </a:lnTo>
                    <a:lnTo>
                      <a:pt x="199" y="200"/>
                    </a:lnTo>
                    <a:lnTo>
                      <a:pt x="201" y="199"/>
                    </a:lnTo>
                    <a:lnTo>
                      <a:pt x="203" y="197"/>
                    </a:lnTo>
                    <a:lnTo>
                      <a:pt x="205" y="196"/>
                    </a:lnTo>
                    <a:lnTo>
                      <a:pt x="207" y="196"/>
                    </a:lnTo>
                    <a:lnTo>
                      <a:pt x="209" y="196"/>
                    </a:lnTo>
                    <a:lnTo>
                      <a:pt x="234" y="218"/>
                    </a:lnTo>
                    <a:lnTo>
                      <a:pt x="235" y="216"/>
                    </a:lnTo>
                    <a:lnTo>
                      <a:pt x="234" y="215"/>
                    </a:lnTo>
                    <a:lnTo>
                      <a:pt x="234" y="213"/>
                    </a:lnTo>
                    <a:lnTo>
                      <a:pt x="233" y="212"/>
                    </a:lnTo>
                    <a:lnTo>
                      <a:pt x="233" y="210"/>
                    </a:lnTo>
                    <a:lnTo>
                      <a:pt x="231" y="208"/>
                    </a:lnTo>
                    <a:lnTo>
                      <a:pt x="231" y="207"/>
                    </a:lnTo>
                    <a:lnTo>
                      <a:pt x="229" y="206"/>
                    </a:lnTo>
                    <a:lnTo>
                      <a:pt x="229" y="204"/>
                    </a:lnTo>
                    <a:lnTo>
                      <a:pt x="228" y="203"/>
                    </a:lnTo>
                    <a:lnTo>
                      <a:pt x="228" y="201"/>
                    </a:lnTo>
                    <a:lnTo>
                      <a:pt x="228" y="199"/>
                    </a:lnTo>
                    <a:lnTo>
                      <a:pt x="229" y="198"/>
                    </a:lnTo>
                    <a:lnTo>
                      <a:pt x="230" y="196"/>
                    </a:lnTo>
                    <a:lnTo>
                      <a:pt x="232" y="194"/>
                    </a:lnTo>
                    <a:lnTo>
                      <a:pt x="230" y="194"/>
                    </a:lnTo>
                    <a:lnTo>
                      <a:pt x="229" y="193"/>
                    </a:lnTo>
                    <a:lnTo>
                      <a:pt x="227" y="193"/>
                    </a:lnTo>
                    <a:lnTo>
                      <a:pt x="225" y="191"/>
                    </a:lnTo>
                    <a:lnTo>
                      <a:pt x="223" y="191"/>
                    </a:lnTo>
                    <a:lnTo>
                      <a:pt x="222" y="189"/>
                    </a:lnTo>
                    <a:lnTo>
                      <a:pt x="220" y="189"/>
                    </a:lnTo>
                    <a:lnTo>
                      <a:pt x="219" y="187"/>
                    </a:lnTo>
                    <a:lnTo>
                      <a:pt x="216" y="187"/>
                    </a:lnTo>
                    <a:lnTo>
                      <a:pt x="214" y="187"/>
                    </a:lnTo>
                    <a:lnTo>
                      <a:pt x="213" y="187"/>
                    </a:lnTo>
                    <a:lnTo>
                      <a:pt x="211" y="186"/>
                    </a:lnTo>
                    <a:lnTo>
                      <a:pt x="209" y="186"/>
                    </a:lnTo>
                    <a:lnTo>
                      <a:pt x="207" y="186"/>
                    </a:lnTo>
                    <a:lnTo>
                      <a:pt x="205" y="186"/>
                    </a:lnTo>
                    <a:lnTo>
                      <a:pt x="203" y="185"/>
                    </a:lnTo>
                    <a:lnTo>
                      <a:pt x="203" y="184"/>
                    </a:lnTo>
                    <a:lnTo>
                      <a:pt x="202" y="184"/>
                    </a:lnTo>
                    <a:lnTo>
                      <a:pt x="202" y="182"/>
                    </a:lnTo>
                    <a:lnTo>
                      <a:pt x="201" y="182"/>
                    </a:lnTo>
                    <a:lnTo>
                      <a:pt x="201" y="181"/>
                    </a:lnTo>
                    <a:lnTo>
                      <a:pt x="199" y="181"/>
                    </a:lnTo>
                    <a:lnTo>
                      <a:pt x="199" y="179"/>
                    </a:lnTo>
                    <a:lnTo>
                      <a:pt x="198" y="180"/>
                    </a:lnTo>
                    <a:lnTo>
                      <a:pt x="196" y="180"/>
                    </a:lnTo>
                    <a:lnTo>
                      <a:pt x="194" y="180"/>
                    </a:lnTo>
                    <a:lnTo>
                      <a:pt x="193" y="180"/>
                    </a:lnTo>
                    <a:lnTo>
                      <a:pt x="193" y="179"/>
                    </a:lnTo>
                    <a:lnTo>
                      <a:pt x="191" y="179"/>
                    </a:lnTo>
                    <a:lnTo>
                      <a:pt x="190" y="179"/>
                    </a:lnTo>
                    <a:lnTo>
                      <a:pt x="190" y="178"/>
                    </a:lnTo>
                    <a:lnTo>
                      <a:pt x="190" y="177"/>
                    </a:lnTo>
                    <a:lnTo>
                      <a:pt x="190" y="175"/>
                    </a:lnTo>
                    <a:lnTo>
                      <a:pt x="188" y="173"/>
                    </a:lnTo>
                    <a:lnTo>
                      <a:pt x="188" y="171"/>
                    </a:lnTo>
                    <a:lnTo>
                      <a:pt x="188" y="170"/>
                    </a:lnTo>
                    <a:lnTo>
                      <a:pt x="188" y="168"/>
                    </a:lnTo>
                    <a:lnTo>
                      <a:pt x="189" y="168"/>
                    </a:lnTo>
                    <a:lnTo>
                      <a:pt x="190" y="167"/>
                    </a:lnTo>
                    <a:lnTo>
                      <a:pt x="192" y="167"/>
                    </a:lnTo>
                    <a:lnTo>
                      <a:pt x="194" y="165"/>
                    </a:lnTo>
                    <a:lnTo>
                      <a:pt x="196" y="165"/>
                    </a:lnTo>
                    <a:lnTo>
                      <a:pt x="197" y="165"/>
                    </a:lnTo>
                    <a:lnTo>
                      <a:pt x="199" y="165"/>
                    </a:lnTo>
                    <a:lnTo>
                      <a:pt x="201" y="164"/>
                    </a:lnTo>
                    <a:lnTo>
                      <a:pt x="203" y="164"/>
                    </a:lnTo>
                    <a:lnTo>
                      <a:pt x="205" y="164"/>
                    </a:lnTo>
                    <a:lnTo>
                      <a:pt x="206" y="164"/>
                    </a:lnTo>
                    <a:lnTo>
                      <a:pt x="209" y="162"/>
                    </a:lnTo>
                    <a:lnTo>
                      <a:pt x="210" y="162"/>
                    </a:lnTo>
                    <a:lnTo>
                      <a:pt x="212" y="162"/>
                    </a:lnTo>
                    <a:lnTo>
                      <a:pt x="214" y="163"/>
                    </a:lnTo>
                    <a:lnTo>
                      <a:pt x="215" y="163"/>
                    </a:lnTo>
                    <a:lnTo>
                      <a:pt x="216" y="165"/>
                    </a:lnTo>
                    <a:lnTo>
                      <a:pt x="218" y="166"/>
                    </a:lnTo>
                    <a:lnTo>
                      <a:pt x="219" y="168"/>
                    </a:lnTo>
                    <a:lnTo>
                      <a:pt x="221" y="168"/>
                    </a:lnTo>
                    <a:lnTo>
                      <a:pt x="221" y="170"/>
                    </a:lnTo>
                    <a:lnTo>
                      <a:pt x="222" y="171"/>
                    </a:lnTo>
                    <a:lnTo>
                      <a:pt x="222" y="172"/>
                    </a:lnTo>
                    <a:lnTo>
                      <a:pt x="224" y="172"/>
                    </a:lnTo>
                    <a:lnTo>
                      <a:pt x="224" y="170"/>
                    </a:lnTo>
                    <a:lnTo>
                      <a:pt x="224" y="168"/>
                    </a:lnTo>
                    <a:lnTo>
                      <a:pt x="225" y="164"/>
                    </a:lnTo>
                    <a:lnTo>
                      <a:pt x="225" y="155"/>
                    </a:lnTo>
                    <a:lnTo>
                      <a:pt x="243" y="157"/>
                    </a:lnTo>
                    <a:lnTo>
                      <a:pt x="243" y="159"/>
                    </a:lnTo>
                    <a:lnTo>
                      <a:pt x="243" y="160"/>
                    </a:lnTo>
                    <a:lnTo>
                      <a:pt x="243" y="162"/>
                    </a:lnTo>
                    <a:lnTo>
                      <a:pt x="243" y="164"/>
                    </a:lnTo>
                    <a:lnTo>
                      <a:pt x="243" y="165"/>
                    </a:lnTo>
                    <a:lnTo>
                      <a:pt x="243" y="166"/>
                    </a:lnTo>
                    <a:lnTo>
                      <a:pt x="244" y="166"/>
                    </a:lnTo>
                    <a:lnTo>
                      <a:pt x="246" y="166"/>
                    </a:lnTo>
                    <a:lnTo>
                      <a:pt x="247" y="165"/>
                    </a:lnTo>
                    <a:lnTo>
                      <a:pt x="249" y="164"/>
                    </a:lnTo>
                    <a:lnTo>
                      <a:pt x="250" y="162"/>
                    </a:lnTo>
                    <a:lnTo>
                      <a:pt x="250" y="161"/>
                    </a:lnTo>
                    <a:lnTo>
                      <a:pt x="251" y="160"/>
                    </a:lnTo>
                    <a:lnTo>
                      <a:pt x="251" y="161"/>
                    </a:lnTo>
                    <a:lnTo>
                      <a:pt x="253" y="161"/>
                    </a:lnTo>
                    <a:lnTo>
                      <a:pt x="253" y="162"/>
                    </a:lnTo>
                    <a:lnTo>
                      <a:pt x="255" y="162"/>
                    </a:lnTo>
                    <a:lnTo>
                      <a:pt x="255" y="163"/>
                    </a:lnTo>
                    <a:lnTo>
                      <a:pt x="256" y="163"/>
                    </a:lnTo>
                    <a:lnTo>
                      <a:pt x="258" y="163"/>
                    </a:lnTo>
                    <a:lnTo>
                      <a:pt x="260" y="163"/>
                    </a:lnTo>
                    <a:lnTo>
                      <a:pt x="261" y="163"/>
                    </a:lnTo>
                    <a:lnTo>
                      <a:pt x="263" y="163"/>
                    </a:lnTo>
                    <a:lnTo>
                      <a:pt x="265" y="163"/>
                    </a:lnTo>
                    <a:lnTo>
                      <a:pt x="267" y="163"/>
                    </a:lnTo>
                    <a:lnTo>
                      <a:pt x="269" y="163"/>
                    </a:lnTo>
                    <a:lnTo>
                      <a:pt x="270" y="162"/>
                    </a:lnTo>
                    <a:lnTo>
                      <a:pt x="270" y="164"/>
                    </a:lnTo>
                    <a:lnTo>
                      <a:pt x="270" y="165"/>
                    </a:lnTo>
                    <a:lnTo>
                      <a:pt x="270" y="167"/>
                    </a:lnTo>
                    <a:lnTo>
                      <a:pt x="270" y="168"/>
                    </a:lnTo>
                    <a:lnTo>
                      <a:pt x="270" y="170"/>
                    </a:lnTo>
                    <a:lnTo>
                      <a:pt x="270" y="171"/>
                    </a:lnTo>
                    <a:lnTo>
                      <a:pt x="270" y="173"/>
                    </a:lnTo>
                    <a:lnTo>
                      <a:pt x="272" y="173"/>
                    </a:lnTo>
                    <a:lnTo>
                      <a:pt x="273" y="173"/>
                    </a:lnTo>
                    <a:lnTo>
                      <a:pt x="280" y="173"/>
                    </a:lnTo>
                    <a:lnTo>
                      <a:pt x="279" y="175"/>
                    </a:lnTo>
                    <a:lnTo>
                      <a:pt x="279" y="176"/>
                    </a:lnTo>
                    <a:lnTo>
                      <a:pt x="279" y="178"/>
                    </a:lnTo>
                    <a:lnTo>
                      <a:pt x="279" y="179"/>
                    </a:lnTo>
                    <a:lnTo>
                      <a:pt x="279" y="181"/>
                    </a:lnTo>
                    <a:lnTo>
                      <a:pt x="281" y="181"/>
                    </a:lnTo>
                    <a:lnTo>
                      <a:pt x="281" y="183"/>
                    </a:lnTo>
                    <a:lnTo>
                      <a:pt x="282" y="183"/>
                    </a:lnTo>
                    <a:lnTo>
                      <a:pt x="282" y="185"/>
                    </a:lnTo>
                    <a:lnTo>
                      <a:pt x="283" y="186"/>
                    </a:lnTo>
                    <a:lnTo>
                      <a:pt x="283" y="188"/>
                    </a:lnTo>
                    <a:lnTo>
                      <a:pt x="285" y="188"/>
                    </a:lnTo>
                    <a:lnTo>
                      <a:pt x="285" y="190"/>
                    </a:lnTo>
                    <a:lnTo>
                      <a:pt x="286" y="190"/>
                    </a:lnTo>
                    <a:lnTo>
                      <a:pt x="286" y="192"/>
                    </a:lnTo>
                    <a:lnTo>
                      <a:pt x="287" y="192"/>
                    </a:lnTo>
                    <a:lnTo>
                      <a:pt x="288" y="191"/>
                    </a:lnTo>
                    <a:lnTo>
                      <a:pt x="290" y="189"/>
                    </a:lnTo>
                    <a:lnTo>
                      <a:pt x="291" y="188"/>
                    </a:lnTo>
                    <a:lnTo>
                      <a:pt x="293" y="186"/>
                    </a:lnTo>
                    <a:lnTo>
                      <a:pt x="294" y="185"/>
                    </a:lnTo>
                    <a:lnTo>
                      <a:pt x="295" y="184"/>
                    </a:lnTo>
                    <a:lnTo>
                      <a:pt x="296" y="184"/>
                    </a:lnTo>
                    <a:lnTo>
                      <a:pt x="298" y="183"/>
                    </a:lnTo>
                    <a:lnTo>
                      <a:pt x="299" y="183"/>
                    </a:lnTo>
                    <a:lnTo>
                      <a:pt x="301" y="181"/>
                    </a:lnTo>
                    <a:lnTo>
                      <a:pt x="299" y="181"/>
                    </a:lnTo>
                    <a:lnTo>
                      <a:pt x="298" y="181"/>
                    </a:lnTo>
                    <a:lnTo>
                      <a:pt x="298" y="180"/>
                    </a:lnTo>
                    <a:lnTo>
                      <a:pt x="296" y="180"/>
                    </a:lnTo>
                    <a:lnTo>
                      <a:pt x="295" y="180"/>
                    </a:lnTo>
                    <a:lnTo>
                      <a:pt x="295" y="179"/>
                    </a:lnTo>
                    <a:lnTo>
                      <a:pt x="293" y="179"/>
                    </a:lnTo>
                    <a:lnTo>
                      <a:pt x="291" y="179"/>
                    </a:lnTo>
                    <a:lnTo>
                      <a:pt x="290" y="179"/>
                    </a:lnTo>
                    <a:lnTo>
                      <a:pt x="289" y="179"/>
                    </a:lnTo>
                    <a:lnTo>
                      <a:pt x="289" y="177"/>
                    </a:lnTo>
                    <a:lnTo>
                      <a:pt x="289" y="175"/>
                    </a:lnTo>
                    <a:lnTo>
                      <a:pt x="290" y="173"/>
                    </a:lnTo>
                    <a:lnTo>
                      <a:pt x="290" y="172"/>
                    </a:lnTo>
                    <a:lnTo>
                      <a:pt x="291" y="168"/>
                    </a:lnTo>
                    <a:lnTo>
                      <a:pt x="291" y="167"/>
                    </a:lnTo>
                    <a:lnTo>
                      <a:pt x="291" y="163"/>
                    </a:lnTo>
                    <a:lnTo>
                      <a:pt x="291" y="161"/>
                    </a:lnTo>
                    <a:lnTo>
                      <a:pt x="291" y="158"/>
                    </a:lnTo>
                    <a:lnTo>
                      <a:pt x="291" y="156"/>
                    </a:lnTo>
                    <a:lnTo>
                      <a:pt x="291" y="155"/>
                    </a:lnTo>
                    <a:lnTo>
                      <a:pt x="291" y="153"/>
                    </a:lnTo>
                    <a:lnTo>
                      <a:pt x="291" y="149"/>
                    </a:lnTo>
                    <a:lnTo>
                      <a:pt x="292" y="148"/>
                    </a:lnTo>
                    <a:lnTo>
                      <a:pt x="294" y="145"/>
                    </a:lnTo>
                    <a:lnTo>
                      <a:pt x="295" y="144"/>
                    </a:lnTo>
                    <a:lnTo>
                      <a:pt x="298" y="140"/>
                    </a:lnTo>
                    <a:lnTo>
                      <a:pt x="298" y="139"/>
                    </a:lnTo>
                    <a:lnTo>
                      <a:pt x="298" y="137"/>
                    </a:lnTo>
                    <a:lnTo>
                      <a:pt x="298" y="135"/>
                    </a:lnTo>
                    <a:lnTo>
                      <a:pt x="299" y="133"/>
                    </a:lnTo>
                    <a:lnTo>
                      <a:pt x="299" y="132"/>
                    </a:lnTo>
                    <a:lnTo>
                      <a:pt x="301" y="130"/>
                    </a:lnTo>
                    <a:lnTo>
                      <a:pt x="301" y="128"/>
                    </a:lnTo>
                    <a:lnTo>
                      <a:pt x="303" y="127"/>
                    </a:lnTo>
                    <a:lnTo>
                      <a:pt x="303" y="126"/>
                    </a:lnTo>
                    <a:lnTo>
                      <a:pt x="305" y="124"/>
                    </a:lnTo>
                    <a:lnTo>
                      <a:pt x="305" y="123"/>
                    </a:lnTo>
                    <a:lnTo>
                      <a:pt x="307" y="121"/>
                    </a:lnTo>
                    <a:lnTo>
                      <a:pt x="307" y="119"/>
                    </a:lnTo>
                    <a:lnTo>
                      <a:pt x="308" y="118"/>
                    </a:lnTo>
                    <a:lnTo>
                      <a:pt x="310" y="116"/>
                    </a:lnTo>
                    <a:lnTo>
                      <a:pt x="312" y="114"/>
                    </a:lnTo>
                    <a:lnTo>
                      <a:pt x="326" y="110"/>
                    </a:lnTo>
                    <a:lnTo>
                      <a:pt x="324" y="110"/>
                    </a:lnTo>
                    <a:lnTo>
                      <a:pt x="324" y="108"/>
                    </a:lnTo>
                    <a:lnTo>
                      <a:pt x="323" y="106"/>
                    </a:lnTo>
                    <a:lnTo>
                      <a:pt x="323" y="105"/>
                    </a:lnTo>
                    <a:lnTo>
                      <a:pt x="323" y="103"/>
                    </a:lnTo>
                    <a:lnTo>
                      <a:pt x="323" y="101"/>
                    </a:lnTo>
                    <a:lnTo>
                      <a:pt x="324" y="100"/>
                    </a:lnTo>
                    <a:lnTo>
                      <a:pt x="324" y="98"/>
                    </a:lnTo>
                    <a:lnTo>
                      <a:pt x="324" y="96"/>
                    </a:lnTo>
                    <a:lnTo>
                      <a:pt x="325" y="95"/>
                    </a:lnTo>
                    <a:lnTo>
                      <a:pt x="325" y="94"/>
                    </a:lnTo>
                    <a:lnTo>
                      <a:pt x="325" y="92"/>
                    </a:lnTo>
                    <a:lnTo>
                      <a:pt x="325" y="91"/>
                    </a:lnTo>
                    <a:lnTo>
                      <a:pt x="326" y="89"/>
                    </a:lnTo>
                    <a:lnTo>
                      <a:pt x="327" y="89"/>
                    </a:lnTo>
                    <a:lnTo>
                      <a:pt x="328" y="89"/>
                    </a:lnTo>
                    <a:lnTo>
                      <a:pt x="330" y="89"/>
                    </a:lnTo>
                    <a:lnTo>
                      <a:pt x="332" y="89"/>
                    </a:lnTo>
                    <a:lnTo>
                      <a:pt x="333" y="89"/>
                    </a:lnTo>
                    <a:lnTo>
                      <a:pt x="335" y="89"/>
                    </a:lnTo>
                    <a:lnTo>
                      <a:pt x="336" y="88"/>
                    </a:lnTo>
                    <a:lnTo>
                      <a:pt x="338" y="87"/>
                    </a:lnTo>
                    <a:lnTo>
                      <a:pt x="335" y="86"/>
                    </a:lnTo>
                    <a:lnTo>
                      <a:pt x="334" y="84"/>
                    </a:lnTo>
                    <a:lnTo>
                      <a:pt x="332" y="84"/>
                    </a:lnTo>
                    <a:lnTo>
                      <a:pt x="330" y="82"/>
                    </a:lnTo>
                    <a:lnTo>
                      <a:pt x="328" y="82"/>
                    </a:lnTo>
                    <a:lnTo>
                      <a:pt x="327" y="80"/>
                    </a:lnTo>
                    <a:lnTo>
                      <a:pt x="325" y="80"/>
                    </a:lnTo>
                    <a:lnTo>
                      <a:pt x="323" y="78"/>
                    </a:lnTo>
                    <a:lnTo>
                      <a:pt x="322" y="78"/>
                    </a:lnTo>
                    <a:lnTo>
                      <a:pt x="320" y="76"/>
                    </a:lnTo>
                    <a:lnTo>
                      <a:pt x="318" y="75"/>
                    </a:lnTo>
                    <a:lnTo>
                      <a:pt x="318" y="73"/>
                    </a:lnTo>
                    <a:lnTo>
                      <a:pt x="318" y="71"/>
                    </a:lnTo>
                    <a:lnTo>
                      <a:pt x="318" y="69"/>
                    </a:lnTo>
                    <a:lnTo>
                      <a:pt x="318" y="66"/>
                    </a:lnTo>
                    <a:lnTo>
                      <a:pt x="319" y="63"/>
                    </a:lnTo>
                    <a:lnTo>
                      <a:pt x="321" y="63"/>
                    </a:lnTo>
                    <a:lnTo>
                      <a:pt x="322" y="63"/>
                    </a:lnTo>
                    <a:lnTo>
                      <a:pt x="324" y="63"/>
                    </a:lnTo>
                    <a:lnTo>
                      <a:pt x="324" y="64"/>
                    </a:lnTo>
                    <a:lnTo>
                      <a:pt x="326" y="64"/>
                    </a:lnTo>
                    <a:lnTo>
                      <a:pt x="326" y="65"/>
                    </a:lnTo>
                    <a:lnTo>
                      <a:pt x="327" y="65"/>
                    </a:lnTo>
                    <a:lnTo>
                      <a:pt x="328" y="65"/>
                    </a:lnTo>
                    <a:lnTo>
                      <a:pt x="328" y="63"/>
                    </a:lnTo>
                    <a:lnTo>
                      <a:pt x="329" y="62"/>
                    </a:lnTo>
                    <a:lnTo>
                      <a:pt x="329" y="60"/>
                    </a:lnTo>
                    <a:lnTo>
                      <a:pt x="329" y="58"/>
                    </a:lnTo>
                    <a:lnTo>
                      <a:pt x="329" y="56"/>
                    </a:lnTo>
                    <a:lnTo>
                      <a:pt x="328" y="56"/>
                    </a:lnTo>
                    <a:lnTo>
                      <a:pt x="328" y="55"/>
                    </a:lnTo>
                    <a:lnTo>
                      <a:pt x="328" y="53"/>
                    </a:lnTo>
                    <a:lnTo>
                      <a:pt x="328" y="51"/>
                    </a:lnTo>
                    <a:lnTo>
                      <a:pt x="328" y="49"/>
                    </a:lnTo>
                    <a:lnTo>
                      <a:pt x="328" y="47"/>
                    </a:lnTo>
                    <a:lnTo>
                      <a:pt x="328" y="46"/>
                    </a:lnTo>
                    <a:lnTo>
                      <a:pt x="330" y="46"/>
                    </a:lnTo>
                    <a:lnTo>
                      <a:pt x="331" y="46"/>
                    </a:lnTo>
                    <a:lnTo>
                      <a:pt x="333" y="46"/>
                    </a:lnTo>
                    <a:lnTo>
                      <a:pt x="335" y="46"/>
                    </a:lnTo>
                    <a:lnTo>
                      <a:pt x="335" y="48"/>
                    </a:lnTo>
                    <a:lnTo>
                      <a:pt x="337" y="48"/>
                    </a:lnTo>
                    <a:lnTo>
                      <a:pt x="337" y="50"/>
                    </a:lnTo>
                    <a:lnTo>
                      <a:pt x="338" y="50"/>
                    </a:lnTo>
                    <a:lnTo>
                      <a:pt x="340" y="50"/>
                    </a:lnTo>
                    <a:lnTo>
                      <a:pt x="341" y="48"/>
                    </a:lnTo>
                    <a:lnTo>
                      <a:pt x="341" y="47"/>
                    </a:lnTo>
                    <a:lnTo>
                      <a:pt x="342" y="46"/>
                    </a:lnTo>
                    <a:lnTo>
                      <a:pt x="349" y="46"/>
                    </a:lnTo>
                    <a:lnTo>
                      <a:pt x="349" y="47"/>
                    </a:lnTo>
                    <a:lnTo>
                      <a:pt x="349" y="48"/>
                    </a:lnTo>
                    <a:lnTo>
                      <a:pt x="349" y="50"/>
                    </a:lnTo>
                    <a:lnTo>
                      <a:pt x="349" y="52"/>
                    </a:lnTo>
                    <a:lnTo>
                      <a:pt x="349" y="53"/>
                    </a:lnTo>
                    <a:lnTo>
                      <a:pt x="349" y="54"/>
                    </a:lnTo>
                    <a:lnTo>
                      <a:pt x="350" y="54"/>
                    </a:lnTo>
                    <a:lnTo>
                      <a:pt x="352" y="54"/>
                    </a:lnTo>
                    <a:lnTo>
                      <a:pt x="352" y="55"/>
                    </a:lnTo>
                    <a:lnTo>
                      <a:pt x="353" y="55"/>
                    </a:lnTo>
                    <a:lnTo>
                      <a:pt x="354" y="55"/>
                    </a:lnTo>
                    <a:lnTo>
                      <a:pt x="356" y="55"/>
                    </a:lnTo>
                    <a:lnTo>
                      <a:pt x="358" y="55"/>
                    </a:lnTo>
                    <a:lnTo>
                      <a:pt x="360" y="55"/>
                    </a:lnTo>
                    <a:lnTo>
                      <a:pt x="361" y="54"/>
                    </a:lnTo>
                    <a:lnTo>
                      <a:pt x="363" y="52"/>
                    </a:lnTo>
                    <a:lnTo>
                      <a:pt x="363" y="46"/>
                    </a:lnTo>
                    <a:lnTo>
                      <a:pt x="382" y="47"/>
                    </a:lnTo>
                    <a:lnTo>
                      <a:pt x="382" y="49"/>
                    </a:lnTo>
                    <a:lnTo>
                      <a:pt x="383" y="49"/>
                    </a:lnTo>
                    <a:lnTo>
                      <a:pt x="383" y="50"/>
                    </a:lnTo>
                    <a:lnTo>
                      <a:pt x="385" y="50"/>
                    </a:lnTo>
                    <a:lnTo>
                      <a:pt x="385" y="52"/>
                    </a:lnTo>
                    <a:lnTo>
                      <a:pt x="385" y="53"/>
                    </a:lnTo>
                    <a:lnTo>
                      <a:pt x="385" y="55"/>
                    </a:lnTo>
                    <a:lnTo>
                      <a:pt x="386" y="55"/>
                    </a:lnTo>
                    <a:lnTo>
                      <a:pt x="386" y="56"/>
                    </a:lnTo>
                    <a:lnTo>
                      <a:pt x="386" y="58"/>
                    </a:lnTo>
                    <a:lnTo>
                      <a:pt x="386" y="60"/>
                    </a:lnTo>
                    <a:lnTo>
                      <a:pt x="386" y="62"/>
                    </a:lnTo>
                    <a:lnTo>
                      <a:pt x="386" y="63"/>
                    </a:lnTo>
                    <a:lnTo>
                      <a:pt x="386" y="65"/>
                    </a:lnTo>
                    <a:lnTo>
                      <a:pt x="384" y="67"/>
                    </a:lnTo>
                    <a:lnTo>
                      <a:pt x="383" y="67"/>
                    </a:lnTo>
                    <a:lnTo>
                      <a:pt x="381" y="69"/>
                    </a:lnTo>
                    <a:lnTo>
                      <a:pt x="380" y="69"/>
                    </a:lnTo>
                    <a:lnTo>
                      <a:pt x="378" y="71"/>
                    </a:lnTo>
                    <a:lnTo>
                      <a:pt x="378" y="72"/>
                    </a:lnTo>
                    <a:lnTo>
                      <a:pt x="376" y="74"/>
                    </a:lnTo>
                    <a:lnTo>
                      <a:pt x="374" y="75"/>
                    </a:lnTo>
                    <a:lnTo>
                      <a:pt x="374" y="77"/>
                    </a:lnTo>
                    <a:lnTo>
                      <a:pt x="374" y="79"/>
                    </a:lnTo>
                    <a:lnTo>
                      <a:pt x="372" y="81"/>
                    </a:lnTo>
                    <a:lnTo>
                      <a:pt x="372" y="83"/>
                    </a:lnTo>
                    <a:lnTo>
                      <a:pt x="372" y="84"/>
                    </a:lnTo>
                    <a:lnTo>
                      <a:pt x="372" y="86"/>
                    </a:lnTo>
                    <a:lnTo>
                      <a:pt x="372" y="87"/>
                    </a:lnTo>
                    <a:lnTo>
                      <a:pt x="372" y="88"/>
                    </a:lnTo>
                    <a:lnTo>
                      <a:pt x="370" y="90"/>
                    </a:lnTo>
                    <a:lnTo>
                      <a:pt x="370" y="91"/>
                    </a:lnTo>
                    <a:lnTo>
                      <a:pt x="368" y="92"/>
                    </a:lnTo>
                    <a:lnTo>
                      <a:pt x="367" y="93"/>
                    </a:lnTo>
                    <a:lnTo>
                      <a:pt x="366" y="95"/>
                    </a:lnTo>
                    <a:lnTo>
                      <a:pt x="367" y="97"/>
                    </a:lnTo>
                    <a:lnTo>
                      <a:pt x="368" y="99"/>
                    </a:lnTo>
                    <a:lnTo>
                      <a:pt x="368" y="101"/>
                    </a:lnTo>
                    <a:lnTo>
                      <a:pt x="370" y="103"/>
                    </a:lnTo>
                    <a:lnTo>
                      <a:pt x="368" y="106"/>
                    </a:lnTo>
                    <a:lnTo>
                      <a:pt x="368" y="108"/>
                    </a:lnTo>
                    <a:lnTo>
                      <a:pt x="368" y="109"/>
                    </a:lnTo>
                    <a:lnTo>
                      <a:pt x="368" y="111"/>
                    </a:lnTo>
                    <a:lnTo>
                      <a:pt x="367" y="114"/>
                    </a:lnTo>
                    <a:lnTo>
                      <a:pt x="367" y="116"/>
                    </a:lnTo>
                    <a:lnTo>
                      <a:pt x="367" y="118"/>
                    </a:lnTo>
                    <a:lnTo>
                      <a:pt x="367" y="119"/>
                    </a:lnTo>
                    <a:lnTo>
                      <a:pt x="367" y="121"/>
                    </a:lnTo>
                    <a:lnTo>
                      <a:pt x="368" y="123"/>
                    </a:lnTo>
                    <a:lnTo>
                      <a:pt x="370" y="124"/>
                    </a:lnTo>
                    <a:lnTo>
                      <a:pt x="372" y="124"/>
                    </a:lnTo>
                    <a:lnTo>
                      <a:pt x="371" y="127"/>
                    </a:lnTo>
                    <a:lnTo>
                      <a:pt x="371" y="129"/>
                    </a:lnTo>
                    <a:lnTo>
                      <a:pt x="370" y="131"/>
                    </a:lnTo>
                    <a:lnTo>
                      <a:pt x="370" y="132"/>
                    </a:lnTo>
                    <a:lnTo>
                      <a:pt x="368" y="134"/>
                    </a:lnTo>
                    <a:lnTo>
                      <a:pt x="368" y="136"/>
                    </a:lnTo>
                    <a:lnTo>
                      <a:pt x="367" y="137"/>
                    </a:lnTo>
                    <a:lnTo>
                      <a:pt x="367" y="139"/>
                    </a:lnTo>
                    <a:lnTo>
                      <a:pt x="366" y="141"/>
                    </a:lnTo>
                    <a:lnTo>
                      <a:pt x="366" y="143"/>
                    </a:lnTo>
                    <a:lnTo>
                      <a:pt x="366" y="145"/>
                    </a:lnTo>
                    <a:lnTo>
                      <a:pt x="366" y="147"/>
                    </a:lnTo>
                    <a:lnTo>
                      <a:pt x="366" y="148"/>
                    </a:lnTo>
                    <a:lnTo>
                      <a:pt x="367" y="150"/>
                    </a:lnTo>
                    <a:lnTo>
                      <a:pt x="368" y="152"/>
                    </a:lnTo>
                    <a:lnTo>
                      <a:pt x="370" y="153"/>
                    </a:lnTo>
                    <a:lnTo>
                      <a:pt x="371" y="152"/>
                    </a:lnTo>
                    <a:lnTo>
                      <a:pt x="372" y="151"/>
                    </a:lnTo>
                    <a:lnTo>
                      <a:pt x="372" y="149"/>
                    </a:lnTo>
                    <a:lnTo>
                      <a:pt x="372" y="148"/>
                    </a:lnTo>
                    <a:lnTo>
                      <a:pt x="372" y="147"/>
                    </a:lnTo>
                    <a:lnTo>
                      <a:pt x="377" y="147"/>
                    </a:lnTo>
                    <a:lnTo>
                      <a:pt x="376" y="148"/>
                    </a:lnTo>
                    <a:lnTo>
                      <a:pt x="376" y="149"/>
                    </a:lnTo>
                    <a:lnTo>
                      <a:pt x="376" y="151"/>
                    </a:lnTo>
                    <a:lnTo>
                      <a:pt x="376" y="152"/>
                    </a:lnTo>
                    <a:lnTo>
                      <a:pt x="377" y="152"/>
                    </a:lnTo>
                    <a:lnTo>
                      <a:pt x="377" y="153"/>
                    </a:lnTo>
                    <a:lnTo>
                      <a:pt x="378" y="153"/>
                    </a:lnTo>
                    <a:lnTo>
                      <a:pt x="379" y="153"/>
                    </a:lnTo>
                    <a:lnTo>
                      <a:pt x="378" y="152"/>
                    </a:lnTo>
                    <a:lnTo>
                      <a:pt x="378" y="148"/>
                    </a:lnTo>
                    <a:lnTo>
                      <a:pt x="378" y="147"/>
                    </a:lnTo>
                    <a:lnTo>
                      <a:pt x="379" y="143"/>
                    </a:lnTo>
                    <a:lnTo>
                      <a:pt x="380" y="141"/>
                    </a:lnTo>
                    <a:lnTo>
                      <a:pt x="382" y="139"/>
                    </a:lnTo>
                    <a:lnTo>
                      <a:pt x="383" y="137"/>
                    </a:lnTo>
                    <a:lnTo>
                      <a:pt x="385" y="133"/>
                    </a:lnTo>
                    <a:lnTo>
                      <a:pt x="385" y="132"/>
                    </a:lnTo>
                    <a:lnTo>
                      <a:pt x="387" y="130"/>
                    </a:lnTo>
                    <a:lnTo>
                      <a:pt x="387" y="128"/>
                    </a:lnTo>
                    <a:lnTo>
                      <a:pt x="388" y="125"/>
                    </a:lnTo>
                    <a:lnTo>
                      <a:pt x="388" y="123"/>
                    </a:lnTo>
                    <a:lnTo>
                      <a:pt x="388" y="120"/>
                    </a:lnTo>
                    <a:lnTo>
                      <a:pt x="386" y="118"/>
                    </a:lnTo>
                    <a:lnTo>
                      <a:pt x="384" y="114"/>
                    </a:lnTo>
                    <a:lnTo>
                      <a:pt x="384" y="113"/>
                    </a:lnTo>
                    <a:lnTo>
                      <a:pt x="384" y="111"/>
                    </a:lnTo>
                    <a:lnTo>
                      <a:pt x="384" y="109"/>
                    </a:lnTo>
                    <a:lnTo>
                      <a:pt x="385" y="106"/>
                    </a:lnTo>
                    <a:lnTo>
                      <a:pt x="385" y="105"/>
                    </a:lnTo>
                    <a:lnTo>
                      <a:pt x="386" y="103"/>
                    </a:lnTo>
                    <a:lnTo>
                      <a:pt x="386" y="101"/>
                    </a:lnTo>
                    <a:lnTo>
                      <a:pt x="388" y="98"/>
                    </a:lnTo>
                    <a:lnTo>
                      <a:pt x="388" y="96"/>
                    </a:lnTo>
                    <a:lnTo>
                      <a:pt x="390" y="95"/>
                    </a:lnTo>
                    <a:lnTo>
                      <a:pt x="390" y="93"/>
                    </a:lnTo>
                    <a:lnTo>
                      <a:pt x="392" y="91"/>
                    </a:lnTo>
                    <a:lnTo>
                      <a:pt x="393" y="89"/>
                    </a:lnTo>
                    <a:lnTo>
                      <a:pt x="395" y="87"/>
                    </a:lnTo>
                    <a:lnTo>
                      <a:pt x="396" y="86"/>
                    </a:lnTo>
                    <a:lnTo>
                      <a:pt x="398" y="82"/>
                    </a:lnTo>
                    <a:lnTo>
                      <a:pt x="398" y="79"/>
                    </a:lnTo>
                    <a:lnTo>
                      <a:pt x="399" y="75"/>
                    </a:lnTo>
                    <a:lnTo>
                      <a:pt x="399" y="72"/>
                    </a:lnTo>
                    <a:lnTo>
                      <a:pt x="400" y="68"/>
                    </a:lnTo>
                    <a:lnTo>
                      <a:pt x="400" y="65"/>
                    </a:lnTo>
                    <a:lnTo>
                      <a:pt x="402" y="62"/>
                    </a:lnTo>
                    <a:lnTo>
                      <a:pt x="402" y="58"/>
                    </a:lnTo>
                    <a:lnTo>
                      <a:pt x="404" y="55"/>
                    </a:lnTo>
                    <a:lnTo>
                      <a:pt x="404" y="52"/>
                    </a:lnTo>
                    <a:lnTo>
                      <a:pt x="406" y="48"/>
                    </a:lnTo>
                    <a:lnTo>
                      <a:pt x="407" y="45"/>
                    </a:lnTo>
                    <a:lnTo>
                      <a:pt x="408" y="42"/>
                    </a:lnTo>
                    <a:lnTo>
                      <a:pt x="410" y="39"/>
                    </a:lnTo>
                    <a:lnTo>
                      <a:pt x="412" y="35"/>
                    </a:lnTo>
                    <a:lnTo>
                      <a:pt x="414" y="32"/>
                    </a:lnTo>
                    <a:lnTo>
                      <a:pt x="417" y="29"/>
                    </a:lnTo>
                    <a:lnTo>
                      <a:pt x="424" y="29"/>
                    </a:lnTo>
                    <a:lnTo>
                      <a:pt x="423" y="32"/>
                    </a:lnTo>
                    <a:lnTo>
                      <a:pt x="423" y="35"/>
                    </a:lnTo>
                    <a:lnTo>
                      <a:pt x="423" y="38"/>
                    </a:lnTo>
                    <a:lnTo>
                      <a:pt x="424" y="40"/>
                    </a:lnTo>
                    <a:lnTo>
                      <a:pt x="424" y="43"/>
                    </a:lnTo>
                    <a:lnTo>
                      <a:pt x="424" y="45"/>
                    </a:lnTo>
                    <a:lnTo>
                      <a:pt x="424" y="48"/>
                    </a:lnTo>
                    <a:lnTo>
                      <a:pt x="426" y="50"/>
                    </a:lnTo>
                    <a:lnTo>
                      <a:pt x="425" y="54"/>
                    </a:lnTo>
                    <a:lnTo>
                      <a:pt x="425" y="55"/>
                    </a:lnTo>
                    <a:lnTo>
                      <a:pt x="425" y="58"/>
                    </a:lnTo>
                    <a:lnTo>
                      <a:pt x="425" y="60"/>
                    </a:lnTo>
                    <a:lnTo>
                      <a:pt x="423" y="62"/>
                    </a:lnTo>
                    <a:lnTo>
                      <a:pt x="423" y="64"/>
                    </a:lnTo>
                    <a:lnTo>
                      <a:pt x="421" y="66"/>
                    </a:lnTo>
                    <a:lnTo>
                      <a:pt x="419" y="67"/>
                    </a:lnTo>
                    <a:lnTo>
                      <a:pt x="419" y="69"/>
                    </a:lnTo>
                    <a:lnTo>
                      <a:pt x="419" y="70"/>
                    </a:lnTo>
                    <a:lnTo>
                      <a:pt x="420" y="70"/>
                    </a:lnTo>
                    <a:lnTo>
                      <a:pt x="421" y="70"/>
                    </a:lnTo>
                    <a:lnTo>
                      <a:pt x="423" y="70"/>
                    </a:lnTo>
                    <a:lnTo>
                      <a:pt x="425" y="70"/>
                    </a:lnTo>
                    <a:lnTo>
                      <a:pt x="426" y="70"/>
                    </a:lnTo>
                    <a:lnTo>
                      <a:pt x="428" y="70"/>
                    </a:lnTo>
                    <a:lnTo>
                      <a:pt x="428" y="73"/>
                    </a:lnTo>
                    <a:lnTo>
                      <a:pt x="428" y="75"/>
                    </a:lnTo>
                    <a:lnTo>
                      <a:pt x="428" y="76"/>
                    </a:lnTo>
                    <a:lnTo>
                      <a:pt x="430" y="78"/>
                    </a:lnTo>
                    <a:lnTo>
                      <a:pt x="430" y="80"/>
                    </a:lnTo>
                    <a:lnTo>
                      <a:pt x="430" y="82"/>
                    </a:lnTo>
                    <a:lnTo>
                      <a:pt x="430" y="83"/>
                    </a:lnTo>
                    <a:lnTo>
                      <a:pt x="431" y="85"/>
                    </a:lnTo>
                    <a:lnTo>
                      <a:pt x="431" y="87"/>
                    </a:lnTo>
                    <a:lnTo>
                      <a:pt x="431" y="89"/>
                    </a:lnTo>
                    <a:lnTo>
                      <a:pt x="431" y="91"/>
                    </a:lnTo>
                    <a:lnTo>
                      <a:pt x="433" y="92"/>
                    </a:lnTo>
                    <a:lnTo>
                      <a:pt x="433" y="94"/>
                    </a:lnTo>
                    <a:lnTo>
                      <a:pt x="434" y="96"/>
                    </a:lnTo>
                    <a:lnTo>
                      <a:pt x="434" y="97"/>
                    </a:lnTo>
                    <a:lnTo>
                      <a:pt x="435" y="99"/>
                    </a:lnTo>
                    <a:lnTo>
                      <a:pt x="435" y="98"/>
                    </a:lnTo>
                    <a:lnTo>
                      <a:pt x="436" y="96"/>
                    </a:lnTo>
                    <a:lnTo>
                      <a:pt x="436" y="95"/>
                    </a:lnTo>
                    <a:lnTo>
                      <a:pt x="438" y="93"/>
                    </a:lnTo>
                    <a:lnTo>
                      <a:pt x="440" y="92"/>
                    </a:lnTo>
                    <a:lnTo>
                      <a:pt x="442" y="91"/>
                    </a:lnTo>
                    <a:lnTo>
                      <a:pt x="443" y="89"/>
                    </a:lnTo>
                    <a:lnTo>
                      <a:pt x="445" y="88"/>
                    </a:lnTo>
                    <a:lnTo>
                      <a:pt x="446" y="87"/>
                    </a:lnTo>
                    <a:lnTo>
                      <a:pt x="447" y="86"/>
                    </a:lnTo>
                    <a:lnTo>
                      <a:pt x="447" y="84"/>
                    </a:lnTo>
                    <a:lnTo>
                      <a:pt x="448" y="83"/>
                    </a:lnTo>
                    <a:lnTo>
                      <a:pt x="447" y="81"/>
                    </a:lnTo>
                    <a:lnTo>
                      <a:pt x="447" y="78"/>
                    </a:lnTo>
                    <a:lnTo>
                      <a:pt x="447" y="70"/>
                    </a:lnTo>
                    <a:lnTo>
                      <a:pt x="448" y="70"/>
                    </a:lnTo>
                    <a:lnTo>
                      <a:pt x="450" y="70"/>
                    </a:lnTo>
                    <a:lnTo>
                      <a:pt x="452" y="70"/>
                    </a:lnTo>
                    <a:lnTo>
                      <a:pt x="452" y="69"/>
                    </a:lnTo>
                    <a:lnTo>
                      <a:pt x="453" y="67"/>
                    </a:lnTo>
                    <a:lnTo>
                      <a:pt x="451" y="68"/>
                    </a:lnTo>
                    <a:lnTo>
                      <a:pt x="450" y="68"/>
                    </a:lnTo>
                    <a:lnTo>
                      <a:pt x="449" y="68"/>
                    </a:lnTo>
                    <a:lnTo>
                      <a:pt x="449" y="67"/>
                    </a:lnTo>
                    <a:lnTo>
                      <a:pt x="448" y="67"/>
                    </a:lnTo>
                    <a:lnTo>
                      <a:pt x="448" y="65"/>
                    </a:lnTo>
                    <a:lnTo>
                      <a:pt x="448" y="64"/>
                    </a:lnTo>
                    <a:lnTo>
                      <a:pt x="448" y="62"/>
                    </a:lnTo>
                    <a:lnTo>
                      <a:pt x="448" y="60"/>
                    </a:lnTo>
                    <a:lnTo>
                      <a:pt x="448" y="58"/>
                    </a:lnTo>
                    <a:lnTo>
                      <a:pt x="446" y="58"/>
                    </a:lnTo>
                    <a:lnTo>
                      <a:pt x="445" y="58"/>
                    </a:lnTo>
                    <a:lnTo>
                      <a:pt x="444" y="56"/>
                    </a:lnTo>
                    <a:lnTo>
                      <a:pt x="444" y="50"/>
                    </a:lnTo>
                    <a:lnTo>
                      <a:pt x="446" y="51"/>
                    </a:lnTo>
                    <a:lnTo>
                      <a:pt x="448" y="51"/>
                    </a:lnTo>
                    <a:lnTo>
                      <a:pt x="449" y="51"/>
                    </a:lnTo>
                    <a:lnTo>
                      <a:pt x="451" y="50"/>
                    </a:lnTo>
                    <a:lnTo>
                      <a:pt x="451" y="48"/>
                    </a:lnTo>
                    <a:lnTo>
                      <a:pt x="451" y="47"/>
                    </a:lnTo>
                    <a:lnTo>
                      <a:pt x="452" y="45"/>
                    </a:lnTo>
                    <a:lnTo>
                      <a:pt x="452" y="44"/>
                    </a:lnTo>
                    <a:lnTo>
                      <a:pt x="452" y="43"/>
                    </a:lnTo>
                    <a:lnTo>
                      <a:pt x="452" y="42"/>
                    </a:lnTo>
                    <a:lnTo>
                      <a:pt x="453" y="40"/>
                    </a:lnTo>
                    <a:lnTo>
                      <a:pt x="454" y="40"/>
                    </a:lnTo>
                    <a:lnTo>
                      <a:pt x="456" y="38"/>
                    </a:lnTo>
                    <a:lnTo>
                      <a:pt x="457" y="38"/>
                    </a:lnTo>
                    <a:lnTo>
                      <a:pt x="461" y="37"/>
                    </a:lnTo>
                    <a:lnTo>
                      <a:pt x="459" y="37"/>
                    </a:lnTo>
                    <a:lnTo>
                      <a:pt x="457" y="37"/>
                    </a:lnTo>
                    <a:lnTo>
                      <a:pt x="456" y="37"/>
                    </a:lnTo>
                    <a:lnTo>
                      <a:pt x="456" y="36"/>
                    </a:lnTo>
                    <a:lnTo>
                      <a:pt x="454" y="36"/>
                    </a:lnTo>
                    <a:lnTo>
                      <a:pt x="453" y="36"/>
                    </a:lnTo>
                    <a:lnTo>
                      <a:pt x="451" y="36"/>
                    </a:lnTo>
                    <a:lnTo>
                      <a:pt x="451" y="35"/>
                    </a:lnTo>
                    <a:lnTo>
                      <a:pt x="450" y="35"/>
                    </a:lnTo>
                    <a:lnTo>
                      <a:pt x="448" y="35"/>
                    </a:lnTo>
                    <a:lnTo>
                      <a:pt x="446" y="35"/>
                    </a:lnTo>
                    <a:lnTo>
                      <a:pt x="446" y="34"/>
                    </a:lnTo>
                    <a:lnTo>
                      <a:pt x="444" y="34"/>
                    </a:lnTo>
                    <a:lnTo>
                      <a:pt x="443" y="34"/>
                    </a:lnTo>
                    <a:lnTo>
                      <a:pt x="442" y="34"/>
                    </a:lnTo>
                    <a:lnTo>
                      <a:pt x="442" y="33"/>
                    </a:lnTo>
                    <a:lnTo>
                      <a:pt x="441" y="32"/>
                    </a:lnTo>
                    <a:lnTo>
                      <a:pt x="441" y="30"/>
                    </a:lnTo>
                    <a:lnTo>
                      <a:pt x="441" y="28"/>
                    </a:lnTo>
                    <a:lnTo>
                      <a:pt x="441" y="26"/>
                    </a:lnTo>
                    <a:lnTo>
                      <a:pt x="441" y="25"/>
                    </a:lnTo>
                    <a:lnTo>
                      <a:pt x="441" y="24"/>
                    </a:lnTo>
                    <a:lnTo>
                      <a:pt x="441" y="22"/>
                    </a:lnTo>
                    <a:lnTo>
                      <a:pt x="443" y="20"/>
                    </a:lnTo>
                    <a:lnTo>
                      <a:pt x="444" y="19"/>
                    </a:lnTo>
                    <a:lnTo>
                      <a:pt x="446" y="17"/>
                    </a:lnTo>
                    <a:lnTo>
                      <a:pt x="448" y="17"/>
                    </a:lnTo>
                    <a:lnTo>
                      <a:pt x="450" y="16"/>
                    </a:lnTo>
                    <a:lnTo>
                      <a:pt x="451" y="16"/>
                    </a:lnTo>
                    <a:lnTo>
                      <a:pt x="453" y="15"/>
                    </a:lnTo>
                    <a:lnTo>
                      <a:pt x="456" y="13"/>
                    </a:lnTo>
                    <a:lnTo>
                      <a:pt x="454" y="13"/>
                    </a:lnTo>
                    <a:lnTo>
                      <a:pt x="453" y="13"/>
                    </a:lnTo>
                    <a:lnTo>
                      <a:pt x="453" y="12"/>
                    </a:lnTo>
                    <a:lnTo>
                      <a:pt x="453" y="11"/>
                    </a:lnTo>
                    <a:lnTo>
                      <a:pt x="453" y="9"/>
                    </a:lnTo>
                    <a:lnTo>
                      <a:pt x="453" y="7"/>
                    </a:lnTo>
                    <a:lnTo>
                      <a:pt x="453" y="6"/>
                    </a:lnTo>
                    <a:lnTo>
                      <a:pt x="453" y="4"/>
                    </a:lnTo>
                    <a:lnTo>
                      <a:pt x="453" y="2"/>
                    </a:lnTo>
                    <a:lnTo>
                      <a:pt x="453" y="3"/>
                    </a:lnTo>
                    <a:lnTo>
                      <a:pt x="455" y="3"/>
                    </a:lnTo>
                    <a:lnTo>
                      <a:pt x="457" y="3"/>
                    </a:lnTo>
                    <a:lnTo>
                      <a:pt x="459" y="3"/>
                    </a:lnTo>
                    <a:lnTo>
                      <a:pt x="460" y="3"/>
                    </a:lnTo>
                    <a:lnTo>
                      <a:pt x="462" y="3"/>
                    </a:lnTo>
                    <a:lnTo>
                      <a:pt x="462" y="4"/>
                    </a:lnTo>
                    <a:lnTo>
                      <a:pt x="464" y="4"/>
                    </a:lnTo>
                    <a:lnTo>
                      <a:pt x="465" y="4"/>
                    </a:lnTo>
                    <a:lnTo>
                      <a:pt x="465" y="6"/>
                    </a:lnTo>
                    <a:lnTo>
                      <a:pt x="467" y="6"/>
                    </a:lnTo>
                    <a:lnTo>
                      <a:pt x="468" y="7"/>
                    </a:lnTo>
                    <a:lnTo>
                      <a:pt x="469" y="7"/>
                    </a:lnTo>
                    <a:lnTo>
                      <a:pt x="469" y="6"/>
                    </a:lnTo>
                    <a:lnTo>
                      <a:pt x="471" y="4"/>
                    </a:lnTo>
                    <a:lnTo>
                      <a:pt x="473" y="3"/>
                    </a:lnTo>
                    <a:lnTo>
                      <a:pt x="475" y="2"/>
                    </a:lnTo>
                    <a:lnTo>
                      <a:pt x="477" y="2"/>
                    </a:lnTo>
                    <a:lnTo>
                      <a:pt x="478" y="2"/>
                    </a:lnTo>
                    <a:lnTo>
                      <a:pt x="480" y="1"/>
                    </a:lnTo>
                    <a:lnTo>
                      <a:pt x="482" y="1"/>
                    </a:lnTo>
                    <a:lnTo>
                      <a:pt x="484" y="1"/>
                    </a:lnTo>
                    <a:lnTo>
                      <a:pt x="485"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6">
                <a:extLst>
                  <a:ext uri="{FF2B5EF4-FFF2-40B4-BE49-F238E27FC236}">
                    <a16:creationId xmlns:a16="http://schemas.microsoft.com/office/drawing/2014/main" id="{89F4F87F-6CF6-8424-AE20-8A124DAAD49A}"/>
                  </a:ext>
                </a:extLst>
              </p:cNvPr>
              <p:cNvSpPr>
                <a:spLocks/>
              </p:cNvSpPr>
              <p:nvPr/>
            </p:nvSpPr>
            <p:spPr bwMode="auto">
              <a:xfrm>
                <a:off x="5879" y="2878"/>
                <a:ext cx="42" cy="35"/>
              </a:xfrm>
              <a:custGeom>
                <a:avLst/>
                <a:gdLst>
                  <a:gd name="T0" fmla="*/ 33 w 42"/>
                  <a:gd name="T1" fmla="*/ 6 h 35"/>
                  <a:gd name="T2" fmla="*/ 33 w 42"/>
                  <a:gd name="T3" fmla="*/ 8 h 35"/>
                  <a:gd name="T4" fmla="*/ 33 w 42"/>
                  <a:gd name="T5" fmla="*/ 10 h 35"/>
                  <a:gd name="T6" fmla="*/ 33 w 42"/>
                  <a:gd name="T7" fmla="*/ 10 h 35"/>
                  <a:gd name="T8" fmla="*/ 33 w 42"/>
                  <a:gd name="T9" fmla="*/ 11 h 35"/>
                  <a:gd name="T10" fmla="*/ 33 w 42"/>
                  <a:gd name="T11" fmla="*/ 12 h 35"/>
                  <a:gd name="T12" fmla="*/ 33 w 42"/>
                  <a:gd name="T13" fmla="*/ 13 h 35"/>
                  <a:gd name="T14" fmla="*/ 34 w 42"/>
                  <a:gd name="T15" fmla="*/ 13 h 35"/>
                  <a:gd name="T16" fmla="*/ 41 w 42"/>
                  <a:gd name="T17" fmla="*/ 13 h 35"/>
                  <a:gd name="T18" fmla="*/ 41 w 42"/>
                  <a:gd name="T19" fmla="*/ 19 h 35"/>
                  <a:gd name="T20" fmla="*/ 40 w 42"/>
                  <a:gd name="T21" fmla="*/ 21 h 35"/>
                  <a:gd name="T22" fmla="*/ 37 w 42"/>
                  <a:gd name="T23" fmla="*/ 22 h 35"/>
                  <a:gd name="T24" fmla="*/ 34 w 42"/>
                  <a:gd name="T25" fmla="*/ 22 h 35"/>
                  <a:gd name="T26" fmla="*/ 31 w 42"/>
                  <a:gd name="T27" fmla="*/ 24 h 35"/>
                  <a:gd name="T28" fmla="*/ 29 w 42"/>
                  <a:gd name="T29" fmla="*/ 25 h 35"/>
                  <a:gd name="T30" fmla="*/ 27 w 42"/>
                  <a:gd name="T31" fmla="*/ 29 h 35"/>
                  <a:gd name="T32" fmla="*/ 29 w 42"/>
                  <a:gd name="T33" fmla="*/ 34 h 35"/>
                  <a:gd name="T34" fmla="*/ 14 w 42"/>
                  <a:gd name="T35" fmla="*/ 28 h 35"/>
                  <a:gd name="T36" fmla="*/ 14 w 42"/>
                  <a:gd name="T37" fmla="*/ 28 h 35"/>
                  <a:gd name="T38" fmla="*/ 13 w 42"/>
                  <a:gd name="T39" fmla="*/ 27 h 35"/>
                  <a:gd name="T40" fmla="*/ 13 w 42"/>
                  <a:gd name="T41" fmla="*/ 27 h 35"/>
                  <a:gd name="T42" fmla="*/ 11 w 42"/>
                  <a:gd name="T43" fmla="*/ 25 h 35"/>
                  <a:gd name="T44" fmla="*/ 11 w 42"/>
                  <a:gd name="T45" fmla="*/ 25 h 35"/>
                  <a:gd name="T46" fmla="*/ 10 w 42"/>
                  <a:gd name="T47" fmla="*/ 24 h 35"/>
                  <a:gd name="T48" fmla="*/ 10 w 42"/>
                  <a:gd name="T49" fmla="*/ 24 h 35"/>
                  <a:gd name="T50" fmla="*/ 8 w 42"/>
                  <a:gd name="T51" fmla="*/ 24 h 35"/>
                  <a:gd name="T52" fmla="*/ 8 w 42"/>
                  <a:gd name="T53" fmla="*/ 24 h 35"/>
                  <a:gd name="T54" fmla="*/ 6 w 42"/>
                  <a:gd name="T55" fmla="*/ 24 h 35"/>
                  <a:gd name="T56" fmla="*/ 6 w 42"/>
                  <a:gd name="T57" fmla="*/ 24 h 35"/>
                  <a:gd name="T58" fmla="*/ 5 w 42"/>
                  <a:gd name="T59" fmla="*/ 24 h 35"/>
                  <a:gd name="T60" fmla="*/ 5 w 42"/>
                  <a:gd name="T61" fmla="*/ 24 h 35"/>
                  <a:gd name="T62" fmla="*/ 4 w 42"/>
                  <a:gd name="T63" fmla="*/ 24 h 35"/>
                  <a:gd name="T64" fmla="*/ 4 w 42"/>
                  <a:gd name="T65" fmla="*/ 24 h 35"/>
                  <a:gd name="T66" fmla="*/ 2 w 42"/>
                  <a:gd name="T67" fmla="*/ 24 h 35"/>
                  <a:gd name="T68" fmla="*/ 0 w 42"/>
                  <a:gd name="T69" fmla="*/ 24 h 35"/>
                  <a:gd name="T70" fmla="*/ 0 w 42"/>
                  <a:gd name="T71" fmla="*/ 22 h 35"/>
                  <a:gd name="T72" fmla="*/ 0 w 42"/>
                  <a:gd name="T73" fmla="*/ 21 h 35"/>
                  <a:gd name="T74" fmla="*/ 1 w 42"/>
                  <a:gd name="T75" fmla="*/ 19 h 35"/>
                  <a:gd name="T76" fmla="*/ 1 w 42"/>
                  <a:gd name="T77" fmla="*/ 18 h 35"/>
                  <a:gd name="T78" fmla="*/ 2 w 42"/>
                  <a:gd name="T79" fmla="*/ 16 h 35"/>
                  <a:gd name="T80" fmla="*/ 2 w 42"/>
                  <a:gd name="T81" fmla="*/ 15 h 35"/>
                  <a:gd name="T82" fmla="*/ 14 w 42"/>
                  <a:gd name="T83" fmla="*/ 7 h 35"/>
                  <a:gd name="T84" fmla="*/ 13 w 42"/>
                  <a:gd name="T85" fmla="*/ 7 h 35"/>
                  <a:gd name="T86" fmla="*/ 12 w 42"/>
                  <a:gd name="T87" fmla="*/ 6 h 35"/>
                  <a:gd name="T88" fmla="*/ 10 w 42"/>
                  <a:gd name="T89" fmla="*/ 6 h 35"/>
                  <a:gd name="T90" fmla="*/ 10 w 42"/>
                  <a:gd name="T91" fmla="*/ 5 h 35"/>
                  <a:gd name="T92" fmla="*/ 9 w 42"/>
                  <a:gd name="T93" fmla="*/ 5 h 35"/>
                  <a:gd name="T94" fmla="*/ 9 w 42"/>
                  <a:gd name="T95" fmla="*/ 3 h 35"/>
                  <a:gd name="T96" fmla="*/ 9 w 42"/>
                  <a:gd name="T97" fmla="*/ 2 h 35"/>
                  <a:gd name="T98" fmla="*/ 10 w 42"/>
                  <a:gd name="T99" fmla="*/ 0 h 35"/>
                  <a:gd name="T100" fmla="*/ 12 w 42"/>
                  <a:gd name="T101" fmla="*/ 1 h 35"/>
                  <a:gd name="T102" fmla="*/ 15 w 42"/>
                  <a:gd name="T103" fmla="*/ 1 h 35"/>
                  <a:gd name="T104" fmla="*/ 18 w 42"/>
                  <a:gd name="T105" fmla="*/ 1 h 35"/>
                  <a:gd name="T106" fmla="*/ 22 w 42"/>
                  <a:gd name="T107" fmla="*/ 1 h 35"/>
                  <a:gd name="T108" fmla="*/ 23 w 42"/>
                  <a:gd name="T109" fmla="*/ 3 h 35"/>
                  <a:gd name="T110" fmla="*/ 27 w 42"/>
                  <a:gd name="T111" fmla="*/ 3 h 35"/>
                  <a:gd name="T112" fmla="*/ 30 w 42"/>
                  <a:gd name="T113" fmla="*/ 5 h 35"/>
                  <a:gd name="T114" fmla="*/ 33 w 42"/>
                  <a:gd name="T115" fmla="*/ 5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35"/>
                  <a:gd name="T176" fmla="*/ 42 w 42"/>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35">
                    <a:moveTo>
                      <a:pt x="33" y="5"/>
                    </a:moveTo>
                    <a:lnTo>
                      <a:pt x="33" y="6"/>
                    </a:lnTo>
                    <a:lnTo>
                      <a:pt x="33" y="8"/>
                    </a:lnTo>
                    <a:lnTo>
                      <a:pt x="33" y="10"/>
                    </a:lnTo>
                    <a:lnTo>
                      <a:pt x="33" y="11"/>
                    </a:lnTo>
                    <a:lnTo>
                      <a:pt x="33" y="12"/>
                    </a:lnTo>
                    <a:lnTo>
                      <a:pt x="33" y="13"/>
                    </a:lnTo>
                    <a:lnTo>
                      <a:pt x="34" y="13"/>
                    </a:lnTo>
                    <a:lnTo>
                      <a:pt x="36" y="13"/>
                    </a:lnTo>
                    <a:lnTo>
                      <a:pt x="41" y="13"/>
                    </a:lnTo>
                    <a:lnTo>
                      <a:pt x="41" y="16"/>
                    </a:lnTo>
                    <a:lnTo>
                      <a:pt x="41" y="19"/>
                    </a:lnTo>
                    <a:lnTo>
                      <a:pt x="40" y="20"/>
                    </a:lnTo>
                    <a:lnTo>
                      <a:pt x="40" y="21"/>
                    </a:lnTo>
                    <a:lnTo>
                      <a:pt x="38" y="22"/>
                    </a:lnTo>
                    <a:lnTo>
                      <a:pt x="37" y="22"/>
                    </a:lnTo>
                    <a:lnTo>
                      <a:pt x="35" y="22"/>
                    </a:lnTo>
                    <a:lnTo>
                      <a:pt x="34" y="22"/>
                    </a:lnTo>
                    <a:lnTo>
                      <a:pt x="33" y="24"/>
                    </a:lnTo>
                    <a:lnTo>
                      <a:pt x="31" y="24"/>
                    </a:lnTo>
                    <a:lnTo>
                      <a:pt x="29" y="25"/>
                    </a:lnTo>
                    <a:lnTo>
                      <a:pt x="27" y="27"/>
                    </a:lnTo>
                    <a:lnTo>
                      <a:pt x="27" y="29"/>
                    </a:lnTo>
                    <a:lnTo>
                      <a:pt x="27" y="32"/>
                    </a:lnTo>
                    <a:lnTo>
                      <a:pt x="29" y="34"/>
                    </a:lnTo>
                    <a:lnTo>
                      <a:pt x="14" y="28"/>
                    </a:lnTo>
                    <a:lnTo>
                      <a:pt x="14" y="27"/>
                    </a:lnTo>
                    <a:lnTo>
                      <a:pt x="13" y="27"/>
                    </a:lnTo>
                    <a:lnTo>
                      <a:pt x="13" y="25"/>
                    </a:lnTo>
                    <a:lnTo>
                      <a:pt x="11" y="25"/>
                    </a:lnTo>
                    <a:lnTo>
                      <a:pt x="11" y="24"/>
                    </a:lnTo>
                    <a:lnTo>
                      <a:pt x="10" y="24"/>
                    </a:lnTo>
                    <a:lnTo>
                      <a:pt x="10" y="22"/>
                    </a:lnTo>
                    <a:lnTo>
                      <a:pt x="8" y="24"/>
                    </a:lnTo>
                    <a:lnTo>
                      <a:pt x="6" y="24"/>
                    </a:lnTo>
                    <a:lnTo>
                      <a:pt x="5" y="24"/>
                    </a:lnTo>
                    <a:lnTo>
                      <a:pt x="4" y="24"/>
                    </a:lnTo>
                    <a:lnTo>
                      <a:pt x="2" y="24"/>
                    </a:lnTo>
                    <a:lnTo>
                      <a:pt x="1" y="24"/>
                    </a:lnTo>
                    <a:lnTo>
                      <a:pt x="0" y="24"/>
                    </a:lnTo>
                    <a:lnTo>
                      <a:pt x="0" y="22"/>
                    </a:lnTo>
                    <a:lnTo>
                      <a:pt x="0" y="21"/>
                    </a:lnTo>
                    <a:lnTo>
                      <a:pt x="1" y="19"/>
                    </a:lnTo>
                    <a:lnTo>
                      <a:pt x="1" y="18"/>
                    </a:lnTo>
                    <a:lnTo>
                      <a:pt x="2" y="16"/>
                    </a:lnTo>
                    <a:lnTo>
                      <a:pt x="2" y="15"/>
                    </a:lnTo>
                    <a:lnTo>
                      <a:pt x="4" y="13"/>
                    </a:lnTo>
                    <a:lnTo>
                      <a:pt x="14" y="7"/>
                    </a:lnTo>
                    <a:lnTo>
                      <a:pt x="13" y="7"/>
                    </a:lnTo>
                    <a:lnTo>
                      <a:pt x="12" y="7"/>
                    </a:lnTo>
                    <a:lnTo>
                      <a:pt x="12" y="6"/>
                    </a:lnTo>
                    <a:lnTo>
                      <a:pt x="10" y="6"/>
                    </a:lnTo>
                    <a:lnTo>
                      <a:pt x="10" y="5"/>
                    </a:lnTo>
                    <a:lnTo>
                      <a:pt x="9" y="5"/>
                    </a:lnTo>
                    <a:lnTo>
                      <a:pt x="9" y="3"/>
                    </a:lnTo>
                    <a:lnTo>
                      <a:pt x="9" y="2"/>
                    </a:lnTo>
                    <a:lnTo>
                      <a:pt x="10" y="0"/>
                    </a:lnTo>
                    <a:lnTo>
                      <a:pt x="10" y="1"/>
                    </a:lnTo>
                    <a:lnTo>
                      <a:pt x="12" y="1"/>
                    </a:lnTo>
                    <a:lnTo>
                      <a:pt x="14" y="1"/>
                    </a:lnTo>
                    <a:lnTo>
                      <a:pt x="15" y="1"/>
                    </a:lnTo>
                    <a:lnTo>
                      <a:pt x="17" y="1"/>
                    </a:lnTo>
                    <a:lnTo>
                      <a:pt x="18" y="1"/>
                    </a:lnTo>
                    <a:lnTo>
                      <a:pt x="20" y="1"/>
                    </a:lnTo>
                    <a:lnTo>
                      <a:pt x="22" y="1"/>
                    </a:lnTo>
                    <a:lnTo>
                      <a:pt x="22" y="3"/>
                    </a:lnTo>
                    <a:lnTo>
                      <a:pt x="23" y="3"/>
                    </a:lnTo>
                    <a:lnTo>
                      <a:pt x="25" y="3"/>
                    </a:lnTo>
                    <a:lnTo>
                      <a:pt x="27" y="3"/>
                    </a:lnTo>
                    <a:lnTo>
                      <a:pt x="28" y="5"/>
                    </a:lnTo>
                    <a:lnTo>
                      <a:pt x="30" y="5"/>
                    </a:lnTo>
                    <a:lnTo>
                      <a:pt x="31" y="5"/>
                    </a:lnTo>
                    <a:lnTo>
                      <a:pt x="33" y="5"/>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7">
                <a:extLst>
                  <a:ext uri="{FF2B5EF4-FFF2-40B4-BE49-F238E27FC236}">
                    <a16:creationId xmlns:a16="http://schemas.microsoft.com/office/drawing/2014/main" id="{9288E6C6-6440-211F-3555-F678F144F767}"/>
                  </a:ext>
                </a:extLst>
              </p:cNvPr>
              <p:cNvSpPr>
                <a:spLocks/>
              </p:cNvSpPr>
              <p:nvPr/>
            </p:nvSpPr>
            <p:spPr bwMode="auto">
              <a:xfrm>
                <a:off x="6113" y="2906"/>
                <a:ext cx="7" cy="6"/>
              </a:xfrm>
              <a:custGeom>
                <a:avLst/>
                <a:gdLst>
                  <a:gd name="T0" fmla="*/ 0 w 7"/>
                  <a:gd name="T1" fmla="*/ 0 h 6"/>
                  <a:gd name="T2" fmla="*/ 6 w 7"/>
                  <a:gd name="T3" fmla="*/ 5 h 6"/>
                  <a:gd name="T4" fmla="*/ 0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6" y="5"/>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8">
                <a:extLst>
                  <a:ext uri="{FF2B5EF4-FFF2-40B4-BE49-F238E27FC236}">
                    <a16:creationId xmlns:a16="http://schemas.microsoft.com/office/drawing/2014/main" id="{4D5EA641-B2DA-8FCD-41A5-085EDA8D9453}"/>
                  </a:ext>
                </a:extLst>
              </p:cNvPr>
              <p:cNvSpPr>
                <a:spLocks/>
              </p:cNvSpPr>
              <p:nvPr/>
            </p:nvSpPr>
            <p:spPr bwMode="auto">
              <a:xfrm>
                <a:off x="5908" y="2912"/>
                <a:ext cx="3" cy="6"/>
              </a:xfrm>
              <a:custGeom>
                <a:avLst/>
                <a:gdLst>
                  <a:gd name="T0" fmla="*/ 0 w 3"/>
                  <a:gd name="T1" fmla="*/ 0 h 6"/>
                  <a:gd name="T2" fmla="*/ 2 w 3"/>
                  <a:gd name="T3" fmla="*/ 5 h 6"/>
                  <a:gd name="T4" fmla="*/ 0 w 3"/>
                  <a:gd name="T5" fmla="*/ 0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2" y="5"/>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9">
                <a:extLst>
                  <a:ext uri="{FF2B5EF4-FFF2-40B4-BE49-F238E27FC236}">
                    <a16:creationId xmlns:a16="http://schemas.microsoft.com/office/drawing/2014/main" id="{69958033-3374-7F3B-AE00-D7D3A2A082D3}"/>
                  </a:ext>
                </a:extLst>
              </p:cNvPr>
              <p:cNvSpPr>
                <a:spLocks/>
              </p:cNvSpPr>
              <p:nvPr/>
            </p:nvSpPr>
            <p:spPr bwMode="auto">
              <a:xfrm>
                <a:off x="5746" y="2936"/>
                <a:ext cx="63" cy="61"/>
              </a:xfrm>
              <a:custGeom>
                <a:avLst/>
                <a:gdLst>
                  <a:gd name="T0" fmla="*/ 58 w 63"/>
                  <a:gd name="T1" fmla="*/ 21 h 61"/>
                  <a:gd name="T2" fmla="*/ 54 w 63"/>
                  <a:gd name="T3" fmla="*/ 26 h 61"/>
                  <a:gd name="T4" fmla="*/ 54 w 63"/>
                  <a:gd name="T5" fmla="*/ 31 h 61"/>
                  <a:gd name="T6" fmla="*/ 52 w 63"/>
                  <a:gd name="T7" fmla="*/ 36 h 61"/>
                  <a:gd name="T8" fmla="*/ 49 w 63"/>
                  <a:gd name="T9" fmla="*/ 41 h 61"/>
                  <a:gd name="T10" fmla="*/ 44 w 63"/>
                  <a:gd name="T11" fmla="*/ 46 h 61"/>
                  <a:gd name="T12" fmla="*/ 41 w 63"/>
                  <a:gd name="T13" fmla="*/ 51 h 61"/>
                  <a:gd name="T14" fmla="*/ 35 w 63"/>
                  <a:gd name="T15" fmla="*/ 54 h 61"/>
                  <a:gd name="T16" fmla="*/ 29 w 63"/>
                  <a:gd name="T17" fmla="*/ 56 h 61"/>
                  <a:gd name="T18" fmla="*/ 23 w 63"/>
                  <a:gd name="T19" fmla="*/ 58 h 61"/>
                  <a:gd name="T20" fmla="*/ 19 w 63"/>
                  <a:gd name="T21" fmla="*/ 60 h 61"/>
                  <a:gd name="T22" fmla="*/ 9 w 63"/>
                  <a:gd name="T23" fmla="*/ 60 h 61"/>
                  <a:gd name="T24" fmla="*/ 9 w 63"/>
                  <a:gd name="T25" fmla="*/ 58 h 61"/>
                  <a:gd name="T26" fmla="*/ 9 w 63"/>
                  <a:gd name="T27" fmla="*/ 55 h 61"/>
                  <a:gd name="T28" fmla="*/ 9 w 63"/>
                  <a:gd name="T29" fmla="*/ 54 h 61"/>
                  <a:gd name="T30" fmla="*/ 10 w 63"/>
                  <a:gd name="T31" fmla="*/ 51 h 61"/>
                  <a:gd name="T32" fmla="*/ 10 w 63"/>
                  <a:gd name="T33" fmla="*/ 49 h 61"/>
                  <a:gd name="T34" fmla="*/ 7 w 63"/>
                  <a:gd name="T35" fmla="*/ 48 h 61"/>
                  <a:gd name="T36" fmla="*/ 4 w 63"/>
                  <a:gd name="T37" fmla="*/ 48 h 61"/>
                  <a:gd name="T38" fmla="*/ 2 w 63"/>
                  <a:gd name="T39" fmla="*/ 47 h 61"/>
                  <a:gd name="T40" fmla="*/ 0 w 63"/>
                  <a:gd name="T41" fmla="*/ 46 h 61"/>
                  <a:gd name="T42" fmla="*/ 0 w 63"/>
                  <a:gd name="T43" fmla="*/ 41 h 61"/>
                  <a:gd name="T44" fmla="*/ 2 w 63"/>
                  <a:gd name="T45" fmla="*/ 37 h 61"/>
                  <a:gd name="T46" fmla="*/ 3 w 63"/>
                  <a:gd name="T47" fmla="*/ 37 h 61"/>
                  <a:gd name="T48" fmla="*/ 7 w 63"/>
                  <a:gd name="T49" fmla="*/ 37 h 61"/>
                  <a:gd name="T50" fmla="*/ 9 w 63"/>
                  <a:gd name="T51" fmla="*/ 38 h 61"/>
                  <a:gd name="T52" fmla="*/ 12 w 63"/>
                  <a:gd name="T53" fmla="*/ 39 h 61"/>
                  <a:gd name="T54" fmla="*/ 14 w 63"/>
                  <a:gd name="T55" fmla="*/ 39 h 61"/>
                  <a:gd name="T56" fmla="*/ 15 w 63"/>
                  <a:gd name="T57" fmla="*/ 35 h 61"/>
                  <a:gd name="T58" fmla="*/ 16 w 63"/>
                  <a:gd name="T59" fmla="*/ 34 h 61"/>
                  <a:gd name="T60" fmla="*/ 19 w 63"/>
                  <a:gd name="T61" fmla="*/ 32 h 61"/>
                  <a:gd name="T62" fmla="*/ 21 w 63"/>
                  <a:gd name="T63" fmla="*/ 30 h 61"/>
                  <a:gd name="T64" fmla="*/ 26 w 63"/>
                  <a:gd name="T65" fmla="*/ 28 h 61"/>
                  <a:gd name="T66" fmla="*/ 26 w 63"/>
                  <a:gd name="T67" fmla="*/ 28 h 61"/>
                  <a:gd name="T68" fmla="*/ 27 w 63"/>
                  <a:gd name="T69" fmla="*/ 28 h 61"/>
                  <a:gd name="T70" fmla="*/ 29 w 63"/>
                  <a:gd name="T71" fmla="*/ 28 h 61"/>
                  <a:gd name="T72" fmla="*/ 31 w 63"/>
                  <a:gd name="T73" fmla="*/ 28 h 61"/>
                  <a:gd name="T74" fmla="*/ 31 w 63"/>
                  <a:gd name="T75" fmla="*/ 28 h 61"/>
                  <a:gd name="T76" fmla="*/ 33 w 63"/>
                  <a:gd name="T77" fmla="*/ 22 h 61"/>
                  <a:gd name="T78" fmla="*/ 35 w 63"/>
                  <a:gd name="T79" fmla="*/ 22 h 61"/>
                  <a:gd name="T80" fmla="*/ 35 w 63"/>
                  <a:gd name="T81" fmla="*/ 23 h 61"/>
                  <a:gd name="T82" fmla="*/ 37 w 63"/>
                  <a:gd name="T83" fmla="*/ 25 h 61"/>
                  <a:gd name="T84" fmla="*/ 39 w 63"/>
                  <a:gd name="T85" fmla="*/ 26 h 61"/>
                  <a:gd name="T86" fmla="*/ 41 w 63"/>
                  <a:gd name="T87" fmla="*/ 26 h 61"/>
                  <a:gd name="T88" fmla="*/ 44 w 63"/>
                  <a:gd name="T89" fmla="*/ 23 h 61"/>
                  <a:gd name="T90" fmla="*/ 44 w 63"/>
                  <a:gd name="T91" fmla="*/ 18 h 61"/>
                  <a:gd name="T92" fmla="*/ 41 w 63"/>
                  <a:gd name="T93" fmla="*/ 15 h 61"/>
                  <a:gd name="T94" fmla="*/ 41 w 63"/>
                  <a:gd name="T95" fmla="*/ 10 h 61"/>
                  <a:gd name="T96" fmla="*/ 45 w 63"/>
                  <a:gd name="T97" fmla="*/ 8 h 61"/>
                  <a:gd name="T98" fmla="*/ 55 w 63"/>
                  <a:gd name="T99" fmla="*/ 2 h 61"/>
                  <a:gd name="T100" fmla="*/ 58 w 63"/>
                  <a:gd name="T101" fmla="*/ 4 h 61"/>
                  <a:gd name="T102" fmla="*/ 59 w 63"/>
                  <a:gd name="T103" fmla="*/ 8 h 61"/>
                  <a:gd name="T104" fmla="*/ 61 w 63"/>
                  <a:gd name="T105" fmla="*/ 12 h 61"/>
                  <a:gd name="T106" fmla="*/ 61 w 63"/>
                  <a:gd name="T107" fmla="*/ 15 h 61"/>
                  <a:gd name="T108" fmla="*/ 62 w 63"/>
                  <a:gd name="T109" fmla="*/ 18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61"/>
                  <a:gd name="T167" fmla="*/ 63 w 63"/>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61">
                    <a:moveTo>
                      <a:pt x="62" y="18"/>
                    </a:moveTo>
                    <a:lnTo>
                      <a:pt x="59" y="20"/>
                    </a:lnTo>
                    <a:lnTo>
                      <a:pt x="58" y="21"/>
                    </a:lnTo>
                    <a:lnTo>
                      <a:pt x="56" y="23"/>
                    </a:lnTo>
                    <a:lnTo>
                      <a:pt x="56" y="25"/>
                    </a:lnTo>
                    <a:lnTo>
                      <a:pt x="54" y="26"/>
                    </a:lnTo>
                    <a:lnTo>
                      <a:pt x="54" y="28"/>
                    </a:lnTo>
                    <a:lnTo>
                      <a:pt x="54" y="30"/>
                    </a:lnTo>
                    <a:lnTo>
                      <a:pt x="54" y="31"/>
                    </a:lnTo>
                    <a:lnTo>
                      <a:pt x="52" y="33"/>
                    </a:lnTo>
                    <a:lnTo>
                      <a:pt x="52" y="34"/>
                    </a:lnTo>
                    <a:lnTo>
                      <a:pt x="52" y="36"/>
                    </a:lnTo>
                    <a:lnTo>
                      <a:pt x="52" y="38"/>
                    </a:lnTo>
                    <a:lnTo>
                      <a:pt x="50" y="39"/>
                    </a:lnTo>
                    <a:lnTo>
                      <a:pt x="49" y="41"/>
                    </a:lnTo>
                    <a:lnTo>
                      <a:pt x="47" y="43"/>
                    </a:lnTo>
                    <a:lnTo>
                      <a:pt x="46" y="43"/>
                    </a:lnTo>
                    <a:lnTo>
                      <a:pt x="44" y="46"/>
                    </a:lnTo>
                    <a:lnTo>
                      <a:pt x="43" y="48"/>
                    </a:lnTo>
                    <a:lnTo>
                      <a:pt x="41" y="49"/>
                    </a:lnTo>
                    <a:lnTo>
                      <a:pt x="41" y="51"/>
                    </a:lnTo>
                    <a:lnTo>
                      <a:pt x="39" y="52"/>
                    </a:lnTo>
                    <a:lnTo>
                      <a:pt x="37" y="53"/>
                    </a:lnTo>
                    <a:lnTo>
                      <a:pt x="35" y="54"/>
                    </a:lnTo>
                    <a:lnTo>
                      <a:pt x="34" y="54"/>
                    </a:lnTo>
                    <a:lnTo>
                      <a:pt x="30" y="56"/>
                    </a:lnTo>
                    <a:lnTo>
                      <a:pt x="29" y="56"/>
                    </a:lnTo>
                    <a:lnTo>
                      <a:pt x="27" y="57"/>
                    </a:lnTo>
                    <a:lnTo>
                      <a:pt x="25" y="57"/>
                    </a:lnTo>
                    <a:lnTo>
                      <a:pt x="23" y="58"/>
                    </a:lnTo>
                    <a:lnTo>
                      <a:pt x="22" y="58"/>
                    </a:lnTo>
                    <a:lnTo>
                      <a:pt x="20" y="60"/>
                    </a:lnTo>
                    <a:lnTo>
                      <a:pt x="19" y="60"/>
                    </a:lnTo>
                    <a:lnTo>
                      <a:pt x="10" y="60"/>
                    </a:lnTo>
                    <a:lnTo>
                      <a:pt x="9" y="60"/>
                    </a:lnTo>
                    <a:lnTo>
                      <a:pt x="9" y="58"/>
                    </a:lnTo>
                    <a:lnTo>
                      <a:pt x="9" y="57"/>
                    </a:lnTo>
                    <a:lnTo>
                      <a:pt x="9" y="55"/>
                    </a:lnTo>
                    <a:lnTo>
                      <a:pt x="9" y="54"/>
                    </a:lnTo>
                    <a:lnTo>
                      <a:pt x="9" y="52"/>
                    </a:lnTo>
                    <a:lnTo>
                      <a:pt x="10" y="51"/>
                    </a:lnTo>
                    <a:lnTo>
                      <a:pt x="12" y="49"/>
                    </a:lnTo>
                    <a:lnTo>
                      <a:pt x="10" y="49"/>
                    </a:lnTo>
                    <a:lnTo>
                      <a:pt x="9" y="49"/>
                    </a:lnTo>
                    <a:lnTo>
                      <a:pt x="7" y="49"/>
                    </a:lnTo>
                    <a:lnTo>
                      <a:pt x="7" y="48"/>
                    </a:lnTo>
                    <a:lnTo>
                      <a:pt x="6" y="48"/>
                    </a:lnTo>
                    <a:lnTo>
                      <a:pt x="4" y="48"/>
                    </a:lnTo>
                    <a:lnTo>
                      <a:pt x="4" y="47"/>
                    </a:lnTo>
                    <a:lnTo>
                      <a:pt x="2" y="47"/>
                    </a:lnTo>
                    <a:lnTo>
                      <a:pt x="1" y="47"/>
                    </a:lnTo>
                    <a:lnTo>
                      <a:pt x="1" y="46"/>
                    </a:lnTo>
                    <a:lnTo>
                      <a:pt x="0" y="46"/>
                    </a:lnTo>
                    <a:lnTo>
                      <a:pt x="0" y="44"/>
                    </a:lnTo>
                    <a:lnTo>
                      <a:pt x="0" y="43"/>
                    </a:lnTo>
                    <a:lnTo>
                      <a:pt x="0" y="41"/>
                    </a:lnTo>
                    <a:lnTo>
                      <a:pt x="0" y="37"/>
                    </a:lnTo>
                    <a:lnTo>
                      <a:pt x="2" y="37"/>
                    </a:lnTo>
                    <a:lnTo>
                      <a:pt x="3" y="37"/>
                    </a:lnTo>
                    <a:lnTo>
                      <a:pt x="5" y="37"/>
                    </a:lnTo>
                    <a:lnTo>
                      <a:pt x="7" y="37"/>
                    </a:lnTo>
                    <a:lnTo>
                      <a:pt x="7" y="38"/>
                    </a:lnTo>
                    <a:lnTo>
                      <a:pt x="9" y="38"/>
                    </a:lnTo>
                    <a:lnTo>
                      <a:pt x="10" y="38"/>
                    </a:lnTo>
                    <a:lnTo>
                      <a:pt x="10" y="39"/>
                    </a:lnTo>
                    <a:lnTo>
                      <a:pt x="12" y="39"/>
                    </a:lnTo>
                    <a:lnTo>
                      <a:pt x="13" y="39"/>
                    </a:lnTo>
                    <a:lnTo>
                      <a:pt x="14" y="39"/>
                    </a:lnTo>
                    <a:lnTo>
                      <a:pt x="14" y="37"/>
                    </a:lnTo>
                    <a:lnTo>
                      <a:pt x="15" y="35"/>
                    </a:lnTo>
                    <a:lnTo>
                      <a:pt x="16" y="34"/>
                    </a:lnTo>
                    <a:lnTo>
                      <a:pt x="18" y="32"/>
                    </a:lnTo>
                    <a:lnTo>
                      <a:pt x="19" y="32"/>
                    </a:lnTo>
                    <a:lnTo>
                      <a:pt x="21" y="30"/>
                    </a:lnTo>
                    <a:lnTo>
                      <a:pt x="23" y="30"/>
                    </a:lnTo>
                    <a:lnTo>
                      <a:pt x="24" y="30"/>
                    </a:lnTo>
                    <a:lnTo>
                      <a:pt x="26" y="28"/>
                    </a:lnTo>
                    <a:lnTo>
                      <a:pt x="27" y="28"/>
                    </a:lnTo>
                    <a:lnTo>
                      <a:pt x="29" y="28"/>
                    </a:lnTo>
                    <a:lnTo>
                      <a:pt x="31" y="28"/>
                    </a:lnTo>
                    <a:lnTo>
                      <a:pt x="33" y="26"/>
                    </a:lnTo>
                    <a:lnTo>
                      <a:pt x="33" y="22"/>
                    </a:lnTo>
                    <a:lnTo>
                      <a:pt x="35" y="22"/>
                    </a:lnTo>
                    <a:lnTo>
                      <a:pt x="35" y="23"/>
                    </a:lnTo>
                    <a:lnTo>
                      <a:pt x="37" y="23"/>
                    </a:lnTo>
                    <a:lnTo>
                      <a:pt x="37" y="25"/>
                    </a:lnTo>
                    <a:lnTo>
                      <a:pt x="39" y="25"/>
                    </a:lnTo>
                    <a:lnTo>
                      <a:pt x="39" y="26"/>
                    </a:lnTo>
                    <a:lnTo>
                      <a:pt x="41" y="26"/>
                    </a:lnTo>
                    <a:lnTo>
                      <a:pt x="42" y="26"/>
                    </a:lnTo>
                    <a:lnTo>
                      <a:pt x="44" y="24"/>
                    </a:lnTo>
                    <a:lnTo>
                      <a:pt x="44" y="23"/>
                    </a:lnTo>
                    <a:lnTo>
                      <a:pt x="45" y="21"/>
                    </a:lnTo>
                    <a:lnTo>
                      <a:pt x="44" y="20"/>
                    </a:lnTo>
                    <a:lnTo>
                      <a:pt x="44" y="18"/>
                    </a:lnTo>
                    <a:lnTo>
                      <a:pt x="43" y="17"/>
                    </a:lnTo>
                    <a:lnTo>
                      <a:pt x="43" y="15"/>
                    </a:lnTo>
                    <a:lnTo>
                      <a:pt x="41" y="15"/>
                    </a:lnTo>
                    <a:lnTo>
                      <a:pt x="41" y="13"/>
                    </a:lnTo>
                    <a:lnTo>
                      <a:pt x="40" y="12"/>
                    </a:lnTo>
                    <a:lnTo>
                      <a:pt x="41" y="10"/>
                    </a:lnTo>
                    <a:lnTo>
                      <a:pt x="43" y="8"/>
                    </a:lnTo>
                    <a:lnTo>
                      <a:pt x="45" y="8"/>
                    </a:lnTo>
                    <a:lnTo>
                      <a:pt x="48" y="7"/>
                    </a:lnTo>
                    <a:lnTo>
                      <a:pt x="55" y="0"/>
                    </a:lnTo>
                    <a:lnTo>
                      <a:pt x="55" y="2"/>
                    </a:lnTo>
                    <a:lnTo>
                      <a:pt x="56" y="3"/>
                    </a:lnTo>
                    <a:lnTo>
                      <a:pt x="56" y="4"/>
                    </a:lnTo>
                    <a:lnTo>
                      <a:pt x="58" y="4"/>
                    </a:lnTo>
                    <a:lnTo>
                      <a:pt x="58" y="6"/>
                    </a:lnTo>
                    <a:lnTo>
                      <a:pt x="59" y="7"/>
                    </a:lnTo>
                    <a:lnTo>
                      <a:pt x="59" y="8"/>
                    </a:lnTo>
                    <a:lnTo>
                      <a:pt x="61" y="8"/>
                    </a:lnTo>
                    <a:lnTo>
                      <a:pt x="61" y="10"/>
                    </a:lnTo>
                    <a:lnTo>
                      <a:pt x="61" y="12"/>
                    </a:lnTo>
                    <a:lnTo>
                      <a:pt x="61" y="13"/>
                    </a:lnTo>
                    <a:lnTo>
                      <a:pt x="61" y="15"/>
                    </a:lnTo>
                    <a:lnTo>
                      <a:pt x="61" y="16"/>
                    </a:lnTo>
                    <a:lnTo>
                      <a:pt x="61" y="18"/>
                    </a:lnTo>
                    <a:lnTo>
                      <a:pt x="62" y="1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0">
                <a:extLst>
                  <a:ext uri="{FF2B5EF4-FFF2-40B4-BE49-F238E27FC236}">
                    <a16:creationId xmlns:a16="http://schemas.microsoft.com/office/drawing/2014/main" id="{3F39D951-6206-8901-3EDF-A4E52D983BFF}"/>
                  </a:ext>
                </a:extLst>
              </p:cNvPr>
              <p:cNvSpPr>
                <a:spLocks/>
              </p:cNvSpPr>
              <p:nvPr/>
            </p:nvSpPr>
            <p:spPr bwMode="auto">
              <a:xfrm>
                <a:off x="5820" y="2952"/>
                <a:ext cx="26" cy="26"/>
              </a:xfrm>
              <a:custGeom>
                <a:avLst/>
                <a:gdLst>
                  <a:gd name="T0" fmla="*/ 25 w 26"/>
                  <a:gd name="T1" fmla="*/ 4 h 26"/>
                  <a:gd name="T2" fmla="*/ 25 w 26"/>
                  <a:gd name="T3" fmla="*/ 6 h 26"/>
                  <a:gd name="T4" fmla="*/ 25 w 26"/>
                  <a:gd name="T5" fmla="*/ 8 h 26"/>
                  <a:gd name="T6" fmla="*/ 25 w 26"/>
                  <a:gd name="T7" fmla="*/ 9 h 26"/>
                  <a:gd name="T8" fmla="*/ 25 w 26"/>
                  <a:gd name="T9" fmla="*/ 10 h 26"/>
                  <a:gd name="T10" fmla="*/ 24 w 26"/>
                  <a:gd name="T11" fmla="*/ 12 h 26"/>
                  <a:gd name="T12" fmla="*/ 24 w 26"/>
                  <a:gd name="T13" fmla="*/ 13 h 26"/>
                  <a:gd name="T14" fmla="*/ 24 w 26"/>
                  <a:gd name="T15" fmla="*/ 15 h 26"/>
                  <a:gd name="T16" fmla="*/ 24 w 26"/>
                  <a:gd name="T17" fmla="*/ 15 h 26"/>
                  <a:gd name="T18" fmla="*/ 22 w 26"/>
                  <a:gd name="T19" fmla="*/ 17 h 26"/>
                  <a:gd name="T20" fmla="*/ 22 w 26"/>
                  <a:gd name="T21" fmla="*/ 18 h 26"/>
                  <a:gd name="T22" fmla="*/ 21 w 26"/>
                  <a:gd name="T23" fmla="*/ 19 h 26"/>
                  <a:gd name="T24" fmla="*/ 21 w 26"/>
                  <a:gd name="T25" fmla="*/ 19 h 26"/>
                  <a:gd name="T26" fmla="*/ 20 w 26"/>
                  <a:gd name="T27" fmla="*/ 21 h 26"/>
                  <a:gd name="T28" fmla="*/ 20 w 26"/>
                  <a:gd name="T29" fmla="*/ 21 h 26"/>
                  <a:gd name="T30" fmla="*/ 18 w 26"/>
                  <a:gd name="T31" fmla="*/ 23 h 26"/>
                  <a:gd name="T32" fmla="*/ 18 w 26"/>
                  <a:gd name="T33" fmla="*/ 23 h 26"/>
                  <a:gd name="T34" fmla="*/ 15 w 26"/>
                  <a:gd name="T35" fmla="*/ 24 h 26"/>
                  <a:gd name="T36" fmla="*/ 13 w 26"/>
                  <a:gd name="T37" fmla="*/ 25 h 26"/>
                  <a:gd name="T38" fmla="*/ 12 w 26"/>
                  <a:gd name="T39" fmla="*/ 25 h 26"/>
                  <a:gd name="T40" fmla="*/ 10 w 26"/>
                  <a:gd name="T41" fmla="*/ 24 h 26"/>
                  <a:gd name="T42" fmla="*/ 8 w 26"/>
                  <a:gd name="T43" fmla="*/ 24 h 26"/>
                  <a:gd name="T44" fmla="*/ 8 w 26"/>
                  <a:gd name="T45" fmla="*/ 23 h 26"/>
                  <a:gd name="T46" fmla="*/ 6 w 26"/>
                  <a:gd name="T47" fmla="*/ 22 h 26"/>
                  <a:gd name="T48" fmla="*/ 6 w 26"/>
                  <a:gd name="T49" fmla="*/ 21 h 26"/>
                  <a:gd name="T50" fmla="*/ 4 w 26"/>
                  <a:gd name="T51" fmla="*/ 21 h 26"/>
                  <a:gd name="T52" fmla="*/ 4 w 26"/>
                  <a:gd name="T53" fmla="*/ 19 h 26"/>
                  <a:gd name="T54" fmla="*/ 3 w 26"/>
                  <a:gd name="T55" fmla="*/ 17 h 26"/>
                  <a:gd name="T56" fmla="*/ 3 w 26"/>
                  <a:gd name="T57" fmla="*/ 16 h 26"/>
                  <a:gd name="T58" fmla="*/ 1 w 26"/>
                  <a:gd name="T59" fmla="*/ 15 h 26"/>
                  <a:gd name="T60" fmla="*/ 1 w 26"/>
                  <a:gd name="T61" fmla="*/ 13 h 26"/>
                  <a:gd name="T62" fmla="*/ 0 w 26"/>
                  <a:gd name="T63" fmla="*/ 12 h 26"/>
                  <a:gd name="T64" fmla="*/ 0 w 26"/>
                  <a:gd name="T65" fmla="*/ 10 h 26"/>
                  <a:gd name="T66" fmla="*/ 0 w 26"/>
                  <a:gd name="T67" fmla="*/ 0 h 26"/>
                  <a:gd name="T68" fmla="*/ 1 w 26"/>
                  <a:gd name="T69" fmla="*/ 0 h 26"/>
                  <a:gd name="T70" fmla="*/ 3 w 26"/>
                  <a:gd name="T71" fmla="*/ 0 h 26"/>
                  <a:gd name="T72" fmla="*/ 4 w 26"/>
                  <a:gd name="T73" fmla="*/ 0 h 26"/>
                  <a:gd name="T74" fmla="*/ 6 w 26"/>
                  <a:gd name="T75" fmla="*/ 0 h 26"/>
                  <a:gd name="T76" fmla="*/ 8 w 26"/>
                  <a:gd name="T77" fmla="*/ 0 h 26"/>
                  <a:gd name="T78" fmla="*/ 9 w 26"/>
                  <a:gd name="T79" fmla="*/ 0 h 26"/>
                  <a:gd name="T80" fmla="*/ 11 w 26"/>
                  <a:gd name="T81" fmla="*/ 0 h 26"/>
                  <a:gd name="T82" fmla="*/ 13 w 26"/>
                  <a:gd name="T83" fmla="*/ 0 h 26"/>
                  <a:gd name="T84" fmla="*/ 14 w 26"/>
                  <a:gd name="T85" fmla="*/ 1 h 26"/>
                  <a:gd name="T86" fmla="*/ 16 w 26"/>
                  <a:gd name="T87" fmla="*/ 1 h 26"/>
                  <a:gd name="T88" fmla="*/ 18 w 26"/>
                  <a:gd name="T89" fmla="*/ 1 h 26"/>
                  <a:gd name="T90" fmla="*/ 20 w 26"/>
                  <a:gd name="T91" fmla="*/ 1 h 26"/>
                  <a:gd name="T92" fmla="*/ 20 w 26"/>
                  <a:gd name="T93" fmla="*/ 2 h 26"/>
                  <a:gd name="T94" fmla="*/ 22 w 26"/>
                  <a:gd name="T95" fmla="*/ 2 h 26"/>
                  <a:gd name="T96" fmla="*/ 24 w 26"/>
                  <a:gd name="T97" fmla="*/ 4 h 26"/>
                  <a:gd name="T98" fmla="*/ 25 w 26"/>
                  <a:gd name="T99" fmla="*/ 4 h 26"/>
                  <a:gd name="T100" fmla="*/ 25 w 26"/>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
                  <a:gd name="T154" fmla="*/ 0 h 26"/>
                  <a:gd name="T155" fmla="*/ 26 w 26"/>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 h="26">
                    <a:moveTo>
                      <a:pt x="25" y="4"/>
                    </a:moveTo>
                    <a:lnTo>
                      <a:pt x="25" y="6"/>
                    </a:lnTo>
                    <a:lnTo>
                      <a:pt x="25" y="8"/>
                    </a:lnTo>
                    <a:lnTo>
                      <a:pt x="25" y="9"/>
                    </a:lnTo>
                    <a:lnTo>
                      <a:pt x="25" y="10"/>
                    </a:lnTo>
                    <a:lnTo>
                      <a:pt x="24" y="12"/>
                    </a:lnTo>
                    <a:lnTo>
                      <a:pt x="24" y="13"/>
                    </a:lnTo>
                    <a:lnTo>
                      <a:pt x="24" y="15"/>
                    </a:lnTo>
                    <a:lnTo>
                      <a:pt x="22" y="17"/>
                    </a:lnTo>
                    <a:lnTo>
                      <a:pt x="22" y="18"/>
                    </a:lnTo>
                    <a:lnTo>
                      <a:pt x="21" y="19"/>
                    </a:lnTo>
                    <a:lnTo>
                      <a:pt x="20" y="21"/>
                    </a:lnTo>
                    <a:lnTo>
                      <a:pt x="18" y="23"/>
                    </a:lnTo>
                    <a:lnTo>
                      <a:pt x="15" y="24"/>
                    </a:lnTo>
                    <a:lnTo>
                      <a:pt x="13" y="25"/>
                    </a:lnTo>
                    <a:lnTo>
                      <a:pt x="12" y="25"/>
                    </a:lnTo>
                    <a:lnTo>
                      <a:pt x="10" y="24"/>
                    </a:lnTo>
                    <a:lnTo>
                      <a:pt x="8" y="24"/>
                    </a:lnTo>
                    <a:lnTo>
                      <a:pt x="8" y="23"/>
                    </a:lnTo>
                    <a:lnTo>
                      <a:pt x="6" y="22"/>
                    </a:lnTo>
                    <a:lnTo>
                      <a:pt x="6" y="21"/>
                    </a:lnTo>
                    <a:lnTo>
                      <a:pt x="4" y="21"/>
                    </a:lnTo>
                    <a:lnTo>
                      <a:pt x="4" y="19"/>
                    </a:lnTo>
                    <a:lnTo>
                      <a:pt x="3" y="17"/>
                    </a:lnTo>
                    <a:lnTo>
                      <a:pt x="3" y="16"/>
                    </a:lnTo>
                    <a:lnTo>
                      <a:pt x="1" y="15"/>
                    </a:lnTo>
                    <a:lnTo>
                      <a:pt x="1" y="13"/>
                    </a:lnTo>
                    <a:lnTo>
                      <a:pt x="0" y="12"/>
                    </a:lnTo>
                    <a:lnTo>
                      <a:pt x="0" y="10"/>
                    </a:lnTo>
                    <a:lnTo>
                      <a:pt x="0" y="0"/>
                    </a:lnTo>
                    <a:lnTo>
                      <a:pt x="1" y="0"/>
                    </a:lnTo>
                    <a:lnTo>
                      <a:pt x="3" y="0"/>
                    </a:lnTo>
                    <a:lnTo>
                      <a:pt x="4" y="0"/>
                    </a:lnTo>
                    <a:lnTo>
                      <a:pt x="6" y="0"/>
                    </a:lnTo>
                    <a:lnTo>
                      <a:pt x="8" y="0"/>
                    </a:lnTo>
                    <a:lnTo>
                      <a:pt x="9" y="0"/>
                    </a:lnTo>
                    <a:lnTo>
                      <a:pt x="11" y="0"/>
                    </a:lnTo>
                    <a:lnTo>
                      <a:pt x="13" y="0"/>
                    </a:lnTo>
                    <a:lnTo>
                      <a:pt x="14" y="1"/>
                    </a:lnTo>
                    <a:lnTo>
                      <a:pt x="16" y="1"/>
                    </a:lnTo>
                    <a:lnTo>
                      <a:pt x="18" y="1"/>
                    </a:lnTo>
                    <a:lnTo>
                      <a:pt x="20" y="1"/>
                    </a:lnTo>
                    <a:lnTo>
                      <a:pt x="20" y="2"/>
                    </a:lnTo>
                    <a:lnTo>
                      <a:pt x="22" y="2"/>
                    </a:lnTo>
                    <a:lnTo>
                      <a:pt x="24" y="4"/>
                    </a:lnTo>
                    <a:lnTo>
                      <a:pt x="25"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11">
                <a:extLst>
                  <a:ext uri="{FF2B5EF4-FFF2-40B4-BE49-F238E27FC236}">
                    <a16:creationId xmlns:a16="http://schemas.microsoft.com/office/drawing/2014/main" id="{79F0269B-5646-1EF2-2F4D-171861FB244D}"/>
                  </a:ext>
                </a:extLst>
              </p:cNvPr>
              <p:cNvSpPr>
                <a:spLocks/>
              </p:cNvSpPr>
              <p:nvPr/>
            </p:nvSpPr>
            <p:spPr bwMode="auto">
              <a:xfrm>
                <a:off x="5791" y="2964"/>
                <a:ext cx="34" cy="51"/>
              </a:xfrm>
              <a:custGeom>
                <a:avLst/>
                <a:gdLst>
                  <a:gd name="T0" fmla="*/ 32 w 34"/>
                  <a:gd name="T1" fmla="*/ 23 h 51"/>
                  <a:gd name="T2" fmla="*/ 32 w 34"/>
                  <a:gd name="T3" fmla="*/ 26 h 51"/>
                  <a:gd name="T4" fmla="*/ 30 w 34"/>
                  <a:gd name="T5" fmla="*/ 30 h 51"/>
                  <a:gd name="T6" fmla="*/ 28 w 34"/>
                  <a:gd name="T7" fmla="*/ 34 h 51"/>
                  <a:gd name="T8" fmla="*/ 26 w 34"/>
                  <a:gd name="T9" fmla="*/ 38 h 51"/>
                  <a:gd name="T10" fmla="*/ 22 w 34"/>
                  <a:gd name="T11" fmla="*/ 41 h 51"/>
                  <a:gd name="T12" fmla="*/ 21 w 34"/>
                  <a:gd name="T13" fmla="*/ 45 h 51"/>
                  <a:gd name="T14" fmla="*/ 19 w 34"/>
                  <a:gd name="T15" fmla="*/ 48 h 51"/>
                  <a:gd name="T16" fmla="*/ 17 w 34"/>
                  <a:gd name="T17" fmla="*/ 50 h 51"/>
                  <a:gd name="T18" fmla="*/ 14 w 34"/>
                  <a:gd name="T19" fmla="*/ 50 h 51"/>
                  <a:gd name="T20" fmla="*/ 12 w 34"/>
                  <a:gd name="T21" fmla="*/ 48 h 51"/>
                  <a:gd name="T22" fmla="*/ 9 w 34"/>
                  <a:gd name="T23" fmla="*/ 45 h 51"/>
                  <a:gd name="T24" fmla="*/ 8 w 34"/>
                  <a:gd name="T25" fmla="*/ 44 h 51"/>
                  <a:gd name="T26" fmla="*/ 4 w 34"/>
                  <a:gd name="T27" fmla="*/ 41 h 51"/>
                  <a:gd name="T28" fmla="*/ 3 w 34"/>
                  <a:gd name="T29" fmla="*/ 39 h 51"/>
                  <a:gd name="T30" fmla="*/ 1 w 34"/>
                  <a:gd name="T31" fmla="*/ 36 h 51"/>
                  <a:gd name="T32" fmla="*/ 0 w 34"/>
                  <a:gd name="T33" fmla="*/ 33 h 51"/>
                  <a:gd name="T34" fmla="*/ 0 w 34"/>
                  <a:gd name="T35" fmla="*/ 30 h 51"/>
                  <a:gd name="T36" fmla="*/ 2 w 34"/>
                  <a:gd name="T37" fmla="*/ 28 h 51"/>
                  <a:gd name="T38" fmla="*/ 5 w 34"/>
                  <a:gd name="T39" fmla="*/ 24 h 51"/>
                  <a:gd name="T40" fmla="*/ 8 w 34"/>
                  <a:gd name="T41" fmla="*/ 23 h 51"/>
                  <a:gd name="T42" fmla="*/ 11 w 34"/>
                  <a:gd name="T43" fmla="*/ 19 h 51"/>
                  <a:gd name="T44" fmla="*/ 14 w 34"/>
                  <a:gd name="T45" fmla="*/ 16 h 51"/>
                  <a:gd name="T46" fmla="*/ 17 w 34"/>
                  <a:gd name="T47" fmla="*/ 12 h 51"/>
                  <a:gd name="T48" fmla="*/ 18 w 34"/>
                  <a:gd name="T49" fmla="*/ 11 h 51"/>
                  <a:gd name="T50" fmla="*/ 17 w 34"/>
                  <a:gd name="T51" fmla="*/ 10 h 51"/>
                  <a:gd name="T52" fmla="*/ 16 w 34"/>
                  <a:gd name="T53" fmla="*/ 9 h 51"/>
                  <a:gd name="T54" fmla="*/ 16 w 34"/>
                  <a:gd name="T55" fmla="*/ 8 h 51"/>
                  <a:gd name="T56" fmla="*/ 14 w 34"/>
                  <a:gd name="T57" fmla="*/ 6 h 51"/>
                  <a:gd name="T58" fmla="*/ 14 w 34"/>
                  <a:gd name="T59" fmla="*/ 6 h 51"/>
                  <a:gd name="T60" fmla="*/ 14 w 34"/>
                  <a:gd name="T61" fmla="*/ 5 h 51"/>
                  <a:gd name="T62" fmla="*/ 14 w 34"/>
                  <a:gd name="T63" fmla="*/ 2 h 51"/>
                  <a:gd name="T64" fmla="*/ 17 w 34"/>
                  <a:gd name="T65" fmla="*/ 0 h 51"/>
                  <a:gd name="T66" fmla="*/ 21 w 34"/>
                  <a:gd name="T67" fmla="*/ 1 h 51"/>
                  <a:gd name="T68" fmla="*/ 24 w 34"/>
                  <a:gd name="T69" fmla="*/ 2 h 51"/>
                  <a:gd name="T70" fmla="*/ 25 w 34"/>
                  <a:gd name="T71" fmla="*/ 5 h 51"/>
                  <a:gd name="T72" fmla="*/ 27 w 34"/>
                  <a:gd name="T73" fmla="*/ 9 h 51"/>
                  <a:gd name="T74" fmla="*/ 27 w 34"/>
                  <a:gd name="T75" fmla="*/ 12 h 51"/>
                  <a:gd name="T76" fmla="*/ 28 w 34"/>
                  <a:gd name="T77" fmla="*/ 16 h 51"/>
                  <a:gd name="T78" fmla="*/ 32 w 34"/>
                  <a:gd name="T79" fmla="*/ 19 h 51"/>
                  <a:gd name="T80" fmla="*/ 33 w 34"/>
                  <a:gd name="T81" fmla="*/ 19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1"/>
                  <a:gd name="T125" fmla="*/ 34 w 34"/>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1">
                    <a:moveTo>
                      <a:pt x="33" y="19"/>
                    </a:moveTo>
                    <a:lnTo>
                      <a:pt x="32" y="23"/>
                    </a:lnTo>
                    <a:lnTo>
                      <a:pt x="32" y="24"/>
                    </a:lnTo>
                    <a:lnTo>
                      <a:pt x="32" y="26"/>
                    </a:lnTo>
                    <a:lnTo>
                      <a:pt x="32" y="28"/>
                    </a:lnTo>
                    <a:lnTo>
                      <a:pt x="30" y="30"/>
                    </a:lnTo>
                    <a:lnTo>
                      <a:pt x="29" y="32"/>
                    </a:lnTo>
                    <a:lnTo>
                      <a:pt x="28" y="34"/>
                    </a:lnTo>
                    <a:lnTo>
                      <a:pt x="28" y="36"/>
                    </a:lnTo>
                    <a:lnTo>
                      <a:pt x="26" y="38"/>
                    </a:lnTo>
                    <a:lnTo>
                      <a:pt x="24" y="40"/>
                    </a:lnTo>
                    <a:lnTo>
                      <a:pt x="22" y="41"/>
                    </a:lnTo>
                    <a:lnTo>
                      <a:pt x="22" y="43"/>
                    </a:lnTo>
                    <a:lnTo>
                      <a:pt x="21" y="45"/>
                    </a:lnTo>
                    <a:lnTo>
                      <a:pt x="21" y="46"/>
                    </a:lnTo>
                    <a:lnTo>
                      <a:pt x="19" y="48"/>
                    </a:lnTo>
                    <a:lnTo>
                      <a:pt x="19" y="50"/>
                    </a:lnTo>
                    <a:lnTo>
                      <a:pt x="17" y="50"/>
                    </a:lnTo>
                    <a:lnTo>
                      <a:pt x="16" y="50"/>
                    </a:lnTo>
                    <a:lnTo>
                      <a:pt x="14" y="50"/>
                    </a:lnTo>
                    <a:lnTo>
                      <a:pt x="14" y="48"/>
                    </a:lnTo>
                    <a:lnTo>
                      <a:pt x="12" y="48"/>
                    </a:lnTo>
                    <a:lnTo>
                      <a:pt x="11" y="46"/>
                    </a:lnTo>
                    <a:lnTo>
                      <a:pt x="9" y="45"/>
                    </a:lnTo>
                    <a:lnTo>
                      <a:pt x="9" y="44"/>
                    </a:lnTo>
                    <a:lnTo>
                      <a:pt x="8" y="44"/>
                    </a:lnTo>
                    <a:lnTo>
                      <a:pt x="6" y="42"/>
                    </a:lnTo>
                    <a:lnTo>
                      <a:pt x="4" y="41"/>
                    </a:lnTo>
                    <a:lnTo>
                      <a:pt x="4" y="39"/>
                    </a:lnTo>
                    <a:lnTo>
                      <a:pt x="3" y="39"/>
                    </a:lnTo>
                    <a:lnTo>
                      <a:pt x="3" y="37"/>
                    </a:lnTo>
                    <a:lnTo>
                      <a:pt x="1" y="36"/>
                    </a:lnTo>
                    <a:lnTo>
                      <a:pt x="1" y="34"/>
                    </a:lnTo>
                    <a:lnTo>
                      <a:pt x="0" y="33"/>
                    </a:lnTo>
                    <a:lnTo>
                      <a:pt x="0" y="32"/>
                    </a:lnTo>
                    <a:lnTo>
                      <a:pt x="0" y="30"/>
                    </a:lnTo>
                    <a:lnTo>
                      <a:pt x="2" y="28"/>
                    </a:lnTo>
                    <a:lnTo>
                      <a:pt x="4" y="26"/>
                    </a:lnTo>
                    <a:lnTo>
                      <a:pt x="5" y="24"/>
                    </a:lnTo>
                    <a:lnTo>
                      <a:pt x="7" y="23"/>
                    </a:lnTo>
                    <a:lnTo>
                      <a:pt x="8" y="23"/>
                    </a:lnTo>
                    <a:lnTo>
                      <a:pt x="9" y="21"/>
                    </a:lnTo>
                    <a:lnTo>
                      <a:pt x="11" y="19"/>
                    </a:lnTo>
                    <a:lnTo>
                      <a:pt x="13" y="18"/>
                    </a:lnTo>
                    <a:lnTo>
                      <a:pt x="14" y="16"/>
                    </a:lnTo>
                    <a:lnTo>
                      <a:pt x="16" y="14"/>
                    </a:lnTo>
                    <a:lnTo>
                      <a:pt x="17" y="12"/>
                    </a:lnTo>
                    <a:lnTo>
                      <a:pt x="19" y="11"/>
                    </a:lnTo>
                    <a:lnTo>
                      <a:pt x="18" y="11"/>
                    </a:lnTo>
                    <a:lnTo>
                      <a:pt x="18" y="10"/>
                    </a:lnTo>
                    <a:lnTo>
                      <a:pt x="17" y="10"/>
                    </a:lnTo>
                    <a:lnTo>
                      <a:pt x="17" y="9"/>
                    </a:lnTo>
                    <a:lnTo>
                      <a:pt x="16" y="9"/>
                    </a:lnTo>
                    <a:lnTo>
                      <a:pt x="16" y="8"/>
                    </a:lnTo>
                    <a:lnTo>
                      <a:pt x="16" y="6"/>
                    </a:lnTo>
                    <a:lnTo>
                      <a:pt x="14" y="6"/>
                    </a:lnTo>
                    <a:lnTo>
                      <a:pt x="14" y="5"/>
                    </a:lnTo>
                    <a:lnTo>
                      <a:pt x="14" y="3"/>
                    </a:lnTo>
                    <a:lnTo>
                      <a:pt x="14" y="2"/>
                    </a:lnTo>
                    <a:lnTo>
                      <a:pt x="15" y="0"/>
                    </a:lnTo>
                    <a:lnTo>
                      <a:pt x="17" y="0"/>
                    </a:lnTo>
                    <a:lnTo>
                      <a:pt x="20" y="0"/>
                    </a:lnTo>
                    <a:lnTo>
                      <a:pt x="21" y="1"/>
                    </a:lnTo>
                    <a:lnTo>
                      <a:pt x="24" y="1"/>
                    </a:lnTo>
                    <a:lnTo>
                      <a:pt x="24" y="2"/>
                    </a:lnTo>
                    <a:lnTo>
                      <a:pt x="25" y="4"/>
                    </a:lnTo>
                    <a:lnTo>
                      <a:pt x="25" y="5"/>
                    </a:lnTo>
                    <a:lnTo>
                      <a:pt x="27" y="6"/>
                    </a:lnTo>
                    <a:lnTo>
                      <a:pt x="27" y="9"/>
                    </a:lnTo>
                    <a:lnTo>
                      <a:pt x="27" y="11"/>
                    </a:lnTo>
                    <a:lnTo>
                      <a:pt x="27" y="12"/>
                    </a:lnTo>
                    <a:lnTo>
                      <a:pt x="28" y="14"/>
                    </a:lnTo>
                    <a:lnTo>
                      <a:pt x="28" y="16"/>
                    </a:lnTo>
                    <a:lnTo>
                      <a:pt x="30" y="18"/>
                    </a:lnTo>
                    <a:lnTo>
                      <a:pt x="32" y="19"/>
                    </a:lnTo>
                    <a:lnTo>
                      <a:pt x="33" y="1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12">
                <a:extLst>
                  <a:ext uri="{FF2B5EF4-FFF2-40B4-BE49-F238E27FC236}">
                    <a16:creationId xmlns:a16="http://schemas.microsoft.com/office/drawing/2014/main" id="{839B68C3-0DAC-9870-D1C1-E91B8F2E75FF}"/>
                  </a:ext>
                </a:extLst>
              </p:cNvPr>
              <p:cNvSpPr>
                <a:spLocks/>
              </p:cNvSpPr>
              <p:nvPr/>
            </p:nvSpPr>
            <p:spPr bwMode="auto">
              <a:xfrm>
                <a:off x="5768" y="3002"/>
                <a:ext cx="34" cy="20"/>
              </a:xfrm>
              <a:custGeom>
                <a:avLst/>
                <a:gdLst>
                  <a:gd name="T0" fmla="*/ 33 w 34"/>
                  <a:gd name="T1" fmla="*/ 7 h 20"/>
                  <a:gd name="T2" fmla="*/ 33 w 34"/>
                  <a:gd name="T3" fmla="*/ 18 h 20"/>
                  <a:gd name="T4" fmla="*/ 30 w 34"/>
                  <a:gd name="T5" fmla="*/ 19 h 20"/>
                  <a:gd name="T6" fmla="*/ 28 w 34"/>
                  <a:gd name="T7" fmla="*/ 19 h 20"/>
                  <a:gd name="T8" fmla="*/ 26 w 34"/>
                  <a:gd name="T9" fmla="*/ 19 h 20"/>
                  <a:gd name="T10" fmla="*/ 25 w 34"/>
                  <a:gd name="T11" fmla="*/ 19 h 20"/>
                  <a:gd name="T12" fmla="*/ 22 w 34"/>
                  <a:gd name="T13" fmla="*/ 19 h 20"/>
                  <a:gd name="T14" fmla="*/ 20 w 34"/>
                  <a:gd name="T15" fmla="*/ 19 h 20"/>
                  <a:gd name="T16" fmla="*/ 18 w 34"/>
                  <a:gd name="T17" fmla="*/ 19 h 20"/>
                  <a:gd name="T18" fmla="*/ 17 w 34"/>
                  <a:gd name="T19" fmla="*/ 18 h 20"/>
                  <a:gd name="T20" fmla="*/ 13 w 34"/>
                  <a:gd name="T21" fmla="*/ 18 h 20"/>
                  <a:gd name="T22" fmla="*/ 12 w 34"/>
                  <a:gd name="T23" fmla="*/ 18 h 20"/>
                  <a:gd name="T24" fmla="*/ 10 w 34"/>
                  <a:gd name="T25" fmla="*/ 18 h 20"/>
                  <a:gd name="T26" fmla="*/ 8 w 34"/>
                  <a:gd name="T27" fmla="*/ 17 h 20"/>
                  <a:gd name="T28" fmla="*/ 7 w 34"/>
                  <a:gd name="T29" fmla="*/ 17 h 20"/>
                  <a:gd name="T30" fmla="*/ 5 w 34"/>
                  <a:gd name="T31" fmla="*/ 15 h 20"/>
                  <a:gd name="T32" fmla="*/ 3 w 34"/>
                  <a:gd name="T33" fmla="*/ 15 h 20"/>
                  <a:gd name="T34" fmla="*/ 1 w 34"/>
                  <a:gd name="T35" fmla="*/ 14 h 20"/>
                  <a:gd name="T36" fmla="*/ 0 w 34"/>
                  <a:gd name="T37" fmla="*/ 14 h 20"/>
                  <a:gd name="T38" fmla="*/ 0 w 34"/>
                  <a:gd name="T39" fmla="*/ 12 h 20"/>
                  <a:gd name="T40" fmla="*/ 0 w 34"/>
                  <a:gd name="T41" fmla="*/ 12 h 20"/>
                  <a:gd name="T42" fmla="*/ 0 w 34"/>
                  <a:gd name="T43" fmla="*/ 10 h 20"/>
                  <a:gd name="T44" fmla="*/ 0 w 34"/>
                  <a:gd name="T45" fmla="*/ 10 h 20"/>
                  <a:gd name="T46" fmla="*/ 1 w 34"/>
                  <a:gd name="T47" fmla="*/ 8 h 20"/>
                  <a:gd name="T48" fmla="*/ 1 w 34"/>
                  <a:gd name="T49" fmla="*/ 7 h 20"/>
                  <a:gd name="T50" fmla="*/ 3 w 34"/>
                  <a:gd name="T51" fmla="*/ 6 h 20"/>
                  <a:gd name="T52" fmla="*/ 3 w 34"/>
                  <a:gd name="T53" fmla="*/ 6 h 20"/>
                  <a:gd name="T54" fmla="*/ 4 w 34"/>
                  <a:gd name="T55" fmla="*/ 5 h 20"/>
                  <a:gd name="T56" fmla="*/ 4 w 34"/>
                  <a:gd name="T57" fmla="*/ 5 h 20"/>
                  <a:gd name="T58" fmla="*/ 6 w 34"/>
                  <a:gd name="T59" fmla="*/ 3 h 20"/>
                  <a:gd name="T60" fmla="*/ 6 w 34"/>
                  <a:gd name="T61" fmla="*/ 3 h 20"/>
                  <a:gd name="T62" fmla="*/ 8 w 34"/>
                  <a:gd name="T63" fmla="*/ 2 h 20"/>
                  <a:gd name="T64" fmla="*/ 9 w 34"/>
                  <a:gd name="T65" fmla="*/ 2 h 20"/>
                  <a:gd name="T66" fmla="*/ 11 w 34"/>
                  <a:gd name="T67" fmla="*/ 0 h 20"/>
                  <a:gd name="T68" fmla="*/ 12 w 34"/>
                  <a:gd name="T69" fmla="*/ 0 h 20"/>
                  <a:gd name="T70" fmla="*/ 13 w 34"/>
                  <a:gd name="T71" fmla="*/ 0 h 20"/>
                  <a:gd name="T72" fmla="*/ 15 w 34"/>
                  <a:gd name="T73" fmla="*/ 0 h 20"/>
                  <a:gd name="T74" fmla="*/ 17 w 34"/>
                  <a:gd name="T75" fmla="*/ 0 h 20"/>
                  <a:gd name="T76" fmla="*/ 17 w 34"/>
                  <a:gd name="T77" fmla="*/ 2 h 20"/>
                  <a:gd name="T78" fmla="*/ 18 w 34"/>
                  <a:gd name="T79" fmla="*/ 2 h 20"/>
                  <a:gd name="T80" fmla="*/ 20 w 34"/>
                  <a:gd name="T81" fmla="*/ 3 h 20"/>
                  <a:gd name="T82" fmla="*/ 22 w 34"/>
                  <a:gd name="T83" fmla="*/ 3 h 20"/>
                  <a:gd name="T84" fmla="*/ 22 w 34"/>
                  <a:gd name="T85" fmla="*/ 4 h 20"/>
                  <a:gd name="T86" fmla="*/ 23 w 34"/>
                  <a:gd name="T87" fmla="*/ 4 h 20"/>
                  <a:gd name="T88" fmla="*/ 25 w 34"/>
                  <a:gd name="T89" fmla="*/ 6 h 20"/>
                  <a:gd name="T90" fmla="*/ 27 w 34"/>
                  <a:gd name="T91" fmla="*/ 6 h 20"/>
                  <a:gd name="T92" fmla="*/ 28 w 34"/>
                  <a:gd name="T93" fmla="*/ 7 h 20"/>
                  <a:gd name="T94" fmla="*/ 30 w 34"/>
                  <a:gd name="T95" fmla="*/ 7 h 20"/>
                  <a:gd name="T96" fmla="*/ 31 w 34"/>
                  <a:gd name="T97" fmla="*/ 7 h 20"/>
                  <a:gd name="T98" fmla="*/ 33 w 34"/>
                  <a:gd name="T99" fmla="*/ 7 h 20"/>
                  <a:gd name="T100" fmla="*/ 33 w 34"/>
                  <a:gd name="T101" fmla="*/ 7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
                  <a:gd name="T154" fmla="*/ 0 h 20"/>
                  <a:gd name="T155" fmla="*/ 34 w 34"/>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 h="20">
                    <a:moveTo>
                      <a:pt x="33" y="7"/>
                    </a:moveTo>
                    <a:lnTo>
                      <a:pt x="33" y="18"/>
                    </a:lnTo>
                    <a:lnTo>
                      <a:pt x="30" y="19"/>
                    </a:lnTo>
                    <a:lnTo>
                      <a:pt x="28" y="19"/>
                    </a:lnTo>
                    <a:lnTo>
                      <a:pt x="26" y="19"/>
                    </a:lnTo>
                    <a:lnTo>
                      <a:pt x="25" y="19"/>
                    </a:lnTo>
                    <a:lnTo>
                      <a:pt x="22" y="19"/>
                    </a:lnTo>
                    <a:lnTo>
                      <a:pt x="20" y="19"/>
                    </a:lnTo>
                    <a:lnTo>
                      <a:pt x="18" y="19"/>
                    </a:lnTo>
                    <a:lnTo>
                      <a:pt x="17" y="18"/>
                    </a:lnTo>
                    <a:lnTo>
                      <a:pt x="13" y="18"/>
                    </a:lnTo>
                    <a:lnTo>
                      <a:pt x="12" y="18"/>
                    </a:lnTo>
                    <a:lnTo>
                      <a:pt x="10" y="18"/>
                    </a:lnTo>
                    <a:lnTo>
                      <a:pt x="8" y="17"/>
                    </a:lnTo>
                    <a:lnTo>
                      <a:pt x="7" y="17"/>
                    </a:lnTo>
                    <a:lnTo>
                      <a:pt x="5" y="15"/>
                    </a:lnTo>
                    <a:lnTo>
                      <a:pt x="3" y="15"/>
                    </a:lnTo>
                    <a:lnTo>
                      <a:pt x="1" y="14"/>
                    </a:lnTo>
                    <a:lnTo>
                      <a:pt x="0" y="14"/>
                    </a:lnTo>
                    <a:lnTo>
                      <a:pt x="0" y="12"/>
                    </a:lnTo>
                    <a:lnTo>
                      <a:pt x="0" y="10"/>
                    </a:lnTo>
                    <a:lnTo>
                      <a:pt x="1" y="8"/>
                    </a:lnTo>
                    <a:lnTo>
                      <a:pt x="1" y="7"/>
                    </a:lnTo>
                    <a:lnTo>
                      <a:pt x="3" y="6"/>
                    </a:lnTo>
                    <a:lnTo>
                      <a:pt x="4" y="5"/>
                    </a:lnTo>
                    <a:lnTo>
                      <a:pt x="6" y="3"/>
                    </a:lnTo>
                    <a:lnTo>
                      <a:pt x="8" y="2"/>
                    </a:lnTo>
                    <a:lnTo>
                      <a:pt x="9" y="2"/>
                    </a:lnTo>
                    <a:lnTo>
                      <a:pt x="11" y="0"/>
                    </a:lnTo>
                    <a:lnTo>
                      <a:pt x="12" y="0"/>
                    </a:lnTo>
                    <a:lnTo>
                      <a:pt x="13" y="0"/>
                    </a:lnTo>
                    <a:lnTo>
                      <a:pt x="15" y="0"/>
                    </a:lnTo>
                    <a:lnTo>
                      <a:pt x="17" y="0"/>
                    </a:lnTo>
                    <a:lnTo>
                      <a:pt x="17" y="2"/>
                    </a:lnTo>
                    <a:lnTo>
                      <a:pt x="18" y="2"/>
                    </a:lnTo>
                    <a:lnTo>
                      <a:pt x="20" y="3"/>
                    </a:lnTo>
                    <a:lnTo>
                      <a:pt x="22" y="3"/>
                    </a:lnTo>
                    <a:lnTo>
                      <a:pt x="22" y="4"/>
                    </a:lnTo>
                    <a:lnTo>
                      <a:pt x="23" y="4"/>
                    </a:lnTo>
                    <a:lnTo>
                      <a:pt x="25" y="6"/>
                    </a:lnTo>
                    <a:lnTo>
                      <a:pt x="27" y="6"/>
                    </a:lnTo>
                    <a:lnTo>
                      <a:pt x="28" y="7"/>
                    </a:lnTo>
                    <a:lnTo>
                      <a:pt x="30" y="7"/>
                    </a:lnTo>
                    <a:lnTo>
                      <a:pt x="31" y="7"/>
                    </a:lnTo>
                    <a:lnTo>
                      <a:pt x="33"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3">
                <a:extLst>
                  <a:ext uri="{FF2B5EF4-FFF2-40B4-BE49-F238E27FC236}">
                    <a16:creationId xmlns:a16="http://schemas.microsoft.com/office/drawing/2014/main" id="{C19F23E7-8FAA-6132-53C4-9125B849A9D7}"/>
                  </a:ext>
                </a:extLst>
              </p:cNvPr>
              <p:cNvSpPr>
                <a:spLocks/>
              </p:cNvSpPr>
              <p:nvPr/>
            </p:nvSpPr>
            <p:spPr bwMode="auto">
              <a:xfrm>
                <a:off x="5644" y="3042"/>
                <a:ext cx="27" cy="29"/>
              </a:xfrm>
              <a:custGeom>
                <a:avLst/>
                <a:gdLst>
                  <a:gd name="T0" fmla="*/ 26 w 27"/>
                  <a:gd name="T1" fmla="*/ 17 h 29"/>
                  <a:gd name="T2" fmla="*/ 24 w 27"/>
                  <a:gd name="T3" fmla="*/ 19 h 29"/>
                  <a:gd name="T4" fmla="*/ 24 w 27"/>
                  <a:gd name="T5" fmla="*/ 20 h 29"/>
                  <a:gd name="T6" fmla="*/ 24 w 27"/>
                  <a:gd name="T7" fmla="*/ 22 h 29"/>
                  <a:gd name="T8" fmla="*/ 24 w 27"/>
                  <a:gd name="T9" fmla="*/ 22 h 29"/>
                  <a:gd name="T10" fmla="*/ 23 w 27"/>
                  <a:gd name="T11" fmla="*/ 23 h 29"/>
                  <a:gd name="T12" fmla="*/ 23 w 27"/>
                  <a:gd name="T13" fmla="*/ 23 h 29"/>
                  <a:gd name="T14" fmla="*/ 23 w 27"/>
                  <a:gd name="T15" fmla="*/ 25 h 29"/>
                  <a:gd name="T16" fmla="*/ 23 w 27"/>
                  <a:gd name="T17" fmla="*/ 25 h 29"/>
                  <a:gd name="T18" fmla="*/ 21 w 27"/>
                  <a:gd name="T19" fmla="*/ 26 h 29"/>
                  <a:gd name="T20" fmla="*/ 21 w 27"/>
                  <a:gd name="T21" fmla="*/ 26 h 29"/>
                  <a:gd name="T22" fmla="*/ 20 w 27"/>
                  <a:gd name="T23" fmla="*/ 27 h 29"/>
                  <a:gd name="T24" fmla="*/ 20 w 27"/>
                  <a:gd name="T25" fmla="*/ 27 h 29"/>
                  <a:gd name="T26" fmla="*/ 18 w 27"/>
                  <a:gd name="T27" fmla="*/ 28 h 29"/>
                  <a:gd name="T28" fmla="*/ 18 w 27"/>
                  <a:gd name="T29" fmla="*/ 28 h 29"/>
                  <a:gd name="T30" fmla="*/ 17 w 27"/>
                  <a:gd name="T31" fmla="*/ 28 h 29"/>
                  <a:gd name="T32" fmla="*/ 17 w 27"/>
                  <a:gd name="T33" fmla="*/ 28 h 29"/>
                  <a:gd name="T34" fmla="*/ 14 w 27"/>
                  <a:gd name="T35" fmla="*/ 28 h 29"/>
                  <a:gd name="T36" fmla="*/ 12 w 27"/>
                  <a:gd name="T37" fmla="*/ 27 h 29"/>
                  <a:gd name="T38" fmla="*/ 10 w 27"/>
                  <a:gd name="T39" fmla="*/ 26 h 29"/>
                  <a:gd name="T40" fmla="*/ 8 w 27"/>
                  <a:gd name="T41" fmla="*/ 25 h 29"/>
                  <a:gd name="T42" fmla="*/ 7 w 27"/>
                  <a:gd name="T43" fmla="*/ 23 h 29"/>
                  <a:gd name="T44" fmla="*/ 6 w 27"/>
                  <a:gd name="T45" fmla="*/ 21 h 29"/>
                  <a:gd name="T46" fmla="*/ 4 w 27"/>
                  <a:gd name="T47" fmla="*/ 19 h 29"/>
                  <a:gd name="T48" fmla="*/ 4 w 27"/>
                  <a:gd name="T49" fmla="*/ 17 h 29"/>
                  <a:gd name="T50" fmla="*/ 2 w 27"/>
                  <a:gd name="T51" fmla="*/ 16 h 29"/>
                  <a:gd name="T52" fmla="*/ 2 w 27"/>
                  <a:gd name="T53" fmla="*/ 14 h 29"/>
                  <a:gd name="T54" fmla="*/ 1 w 27"/>
                  <a:gd name="T55" fmla="*/ 12 h 29"/>
                  <a:gd name="T56" fmla="*/ 1 w 27"/>
                  <a:gd name="T57" fmla="*/ 9 h 29"/>
                  <a:gd name="T58" fmla="*/ 0 w 27"/>
                  <a:gd name="T59" fmla="*/ 7 h 29"/>
                  <a:gd name="T60" fmla="*/ 0 w 27"/>
                  <a:gd name="T61" fmla="*/ 5 h 29"/>
                  <a:gd name="T62" fmla="*/ 0 w 27"/>
                  <a:gd name="T63" fmla="*/ 3 h 29"/>
                  <a:gd name="T64" fmla="*/ 0 w 27"/>
                  <a:gd name="T65" fmla="*/ 0 h 29"/>
                  <a:gd name="T66" fmla="*/ 2 w 27"/>
                  <a:gd name="T67" fmla="*/ 2 h 29"/>
                  <a:gd name="T68" fmla="*/ 3 w 27"/>
                  <a:gd name="T69" fmla="*/ 2 h 29"/>
                  <a:gd name="T70" fmla="*/ 5 w 27"/>
                  <a:gd name="T71" fmla="*/ 3 h 29"/>
                  <a:gd name="T72" fmla="*/ 7 w 27"/>
                  <a:gd name="T73" fmla="*/ 3 h 29"/>
                  <a:gd name="T74" fmla="*/ 8 w 27"/>
                  <a:gd name="T75" fmla="*/ 5 h 29"/>
                  <a:gd name="T76" fmla="*/ 10 w 27"/>
                  <a:gd name="T77" fmla="*/ 5 h 29"/>
                  <a:gd name="T78" fmla="*/ 12 w 27"/>
                  <a:gd name="T79" fmla="*/ 7 h 29"/>
                  <a:gd name="T80" fmla="*/ 14 w 27"/>
                  <a:gd name="T81" fmla="*/ 7 h 29"/>
                  <a:gd name="T82" fmla="*/ 15 w 27"/>
                  <a:gd name="T83" fmla="*/ 8 h 29"/>
                  <a:gd name="T84" fmla="*/ 16 w 27"/>
                  <a:gd name="T85" fmla="*/ 9 h 29"/>
                  <a:gd name="T86" fmla="*/ 18 w 27"/>
                  <a:gd name="T87" fmla="*/ 11 h 29"/>
                  <a:gd name="T88" fmla="*/ 20 w 27"/>
                  <a:gd name="T89" fmla="*/ 11 h 29"/>
                  <a:gd name="T90" fmla="*/ 20 w 27"/>
                  <a:gd name="T91" fmla="*/ 13 h 29"/>
                  <a:gd name="T92" fmla="*/ 22 w 27"/>
                  <a:gd name="T93" fmla="*/ 14 h 29"/>
                  <a:gd name="T94" fmla="*/ 24 w 27"/>
                  <a:gd name="T95" fmla="*/ 16 h 29"/>
                  <a:gd name="T96" fmla="*/ 26 w 27"/>
                  <a:gd name="T97" fmla="*/ 17 h 29"/>
                  <a:gd name="T98" fmla="*/ 26 w 27"/>
                  <a:gd name="T99" fmla="*/ 17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
                  <a:gd name="T151" fmla="*/ 0 h 29"/>
                  <a:gd name="T152" fmla="*/ 27 w 27"/>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 h="29">
                    <a:moveTo>
                      <a:pt x="26" y="17"/>
                    </a:moveTo>
                    <a:lnTo>
                      <a:pt x="24" y="19"/>
                    </a:lnTo>
                    <a:lnTo>
                      <a:pt x="24" y="20"/>
                    </a:lnTo>
                    <a:lnTo>
                      <a:pt x="24" y="22"/>
                    </a:lnTo>
                    <a:lnTo>
                      <a:pt x="23" y="23"/>
                    </a:lnTo>
                    <a:lnTo>
                      <a:pt x="23" y="25"/>
                    </a:lnTo>
                    <a:lnTo>
                      <a:pt x="21" y="26"/>
                    </a:lnTo>
                    <a:lnTo>
                      <a:pt x="20" y="27"/>
                    </a:lnTo>
                    <a:lnTo>
                      <a:pt x="18" y="28"/>
                    </a:lnTo>
                    <a:lnTo>
                      <a:pt x="17" y="28"/>
                    </a:lnTo>
                    <a:lnTo>
                      <a:pt x="14" y="28"/>
                    </a:lnTo>
                    <a:lnTo>
                      <a:pt x="12" y="27"/>
                    </a:lnTo>
                    <a:lnTo>
                      <a:pt x="10" y="26"/>
                    </a:lnTo>
                    <a:lnTo>
                      <a:pt x="8" y="25"/>
                    </a:lnTo>
                    <a:lnTo>
                      <a:pt x="7" y="23"/>
                    </a:lnTo>
                    <a:lnTo>
                      <a:pt x="6" y="21"/>
                    </a:lnTo>
                    <a:lnTo>
                      <a:pt x="4" y="19"/>
                    </a:lnTo>
                    <a:lnTo>
                      <a:pt x="4" y="17"/>
                    </a:lnTo>
                    <a:lnTo>
                      <a:pt x="2" y="16"/>
                    </a:lnTo>
                    <a:lnTo>
                      <a:pt x="2" y="14"/>
                    </a:lnTo>
                    <a:lnTo>
                      <a:pt x="1" y="12"/>
                    </a:lnTo>
                    <a:lnTo>
                      <a:pt x="1" y="9"/>
                    </a:lnTo>
                    <a:lnTo>
                      <a:pt x="0" y="7"/>
                    </a:lnTo>
                    <a:lnTo>
                      <a:pt x="0" y="5"/>
                    </a:lnTo>
                    <a:lnTo>
                      <a:pt x="0" y="3"/>
                    </a:lnTo>
                    <a:lnTo>
                      <a:pt x="0" y="0"/>
                    </a:lnTo>
                    <a:lnTo>
                      <a:pt x="2" y="2"/>
                    </a:lnTo>
                    <a:lnTo>
                      <a:pt x="3" y="2"/>
                    </a:lnTo>
                    <a:lnTo>
                      <a:pt x="5" y="3"/>
                    </a:lnTo>
                    <a:lnTo>
                      <a:pt x="7" y="3"/>
                    </a:lnTo>
                    <a:lnTo>
                      <a:pt x="8" y="5"/>
                    </a:lnTo>
                    <a:lnTo>
                      <a:pt x="10" y="5"/>
                    </a:lnTo>
                    <a:lnTo>
                      <a:pt x="12" y="7"/>
                    </a:lnTo>
                    <a:lnTo>
                      <a:pt x="14" y="7"/>
                    </a:lnTo>
                    <a:lnTo>
                      <a:pt x="15" y="8"/>
                    </a:lnTo>
                    <a:lnTo>
                      <a:pt x="16" y="9"/>
                    </a:lnTo>
                    <a:lnTo>
                      <a:pt x="18" y="11"/>
                    </a:lnTo>
                    <a:lnTo>
                      <a:pt x="20" y="11"/>
                    </a:lnTo>
                    <a:lnTo>
                      <a:pt x="20" y="13"/>
                    </a:lnTo>
                    <a:lnTo>
                      <a:pt x="22" y="14"/>
                    </a:lnTo>
                    <a:lnTo>
                      <a:pt x="24" y="16"/>
                    </a:lnTo>
                    <a:lnTo>
                      <a:pt x="26" y="1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14">
                <a:extLst>
                  <a:ext uri="{FF2B5EF4-FFF2-40B4-BE49-F238E27FC236}">
                    <a16:creationId xmlns:a16="http://schemas.microsoft.com/office/drawing/2014/main" id="{11B48683-9680-5767-E83F-988A46E4B9C1}"/>
                  </a:ext>
                </a:extLst>
              </p:cNvPr>
              <p:cNvSpPr>
                <a:spLocks/>
              </p:cNvSpPr>
              <p:nvPr/>
            </p:nvSpPr>
            <p:spPr bwMode="auto">
              <a:xfrm>
                <a:off x="5683" y="3042"/>
                <a:ext cx="20" cy="24"/>
              </a:xfrm>
              <a:custGeom>
                <a:avLst/>
                <a:gdLst>
                  <a:gd name="T0" fmla="*/ 19 w 20"/>
                  <a:gd name="T1" fmla="*/ 11 h 24"/>
                  <a:gd name="T2" fmla="*/ 19 w 20"/>
                  <a:gd name="T3" fmla="*/ 13 h 24"/>
                  <a:gd name="T4" fmla="*/ 19 w 20"/>
                  <a:gd name="T5" fmla="*/ 14 h 24"/>
                  <a:gd name="T6" fmla="*/ 19 w 20"/>
                  <a:gd name="T7" fmla="*/ 16 h 24"/>
                  <a:gd name="T8" fmla="*/ 19 w 20"/>
                  <a:gd name="T9" fmla="*/ 17 h 24"/>
                  <a:gd name="T10" fmla="*/ 17 w 20"/>
                  <a:gd name="T11" fmla="*/ 18 h 24"/>
                  <a:gd name="T12" fmla="*/ 17 w 20"/>
                  <a:gd name="T13" fmla="*/ 18 h 24"/>
                  <a:gd name="T14" fmla="*/ 17 w 20"/>
                  <a:gd name="T15" fmla="*/ 19 h 24"/>
                  <a:gd name="T16" fmla="*/ 17 w 20"/>
                  <a:gd name="T17" fmla="*/ 19 h 24"/>
                  <a:gd name="T18" fmla="*/ 16 w 20"/>
                  <a:gd name="T19" fmla="*/ 21 h 24"/>
                  <a:gd name="T20" fmla="*/ 15 w 20"/>
                  <a:gd name="T21" fmla="*/ 21 h 24"/>
                  <a:gd name="T22" fmla="*/ 13 w 20"/>
                  <a:gd name="T23" fmla="*/ 22 h 24"/>
                  <a:gd name="T24" fmla="*/ 13 w 20"/>
                  <a:gd name="T25" fmla="*/ 22 h 24"/>
                  <a:gd name="T26" fmla="*/ 12 w 20"/>
                  <a:gd name="T27" fmla="*/ 23 h 24"/>
                  <a:gd name="T28" fmla="*/ 12 w 20"/>
                  <a:gd name="T29" fmla="*/ 23 h 24"/>
                  <a:gd name="T30" fmla="*/ 10 w 20"/>
                  <a:gd name="T31" fmla="*/ 23 h 24"/>
                  <a:gd name="T32" fmla="*/ 10 w 20"/>
                  <a:gd name="T33" fmla="*/ 23 h 24"/>
                  <a:gd name="T34" fmla="*/ 1 w 20"/>
                  <a:gd name="T35" fmla="*/ 23 h 24"/>
                  <a:gd name="T36" fmla="*/ 0 w 20"/>
                  <a:gd name="T37" fmla="*/ 23 h 24"/>
                  <a:gd name="T38" fmla="*/ 0 w 20"/>
                  <a:gd name="T39" fmla="*/ 21 h 24"/>
                  <a:gd name="T40" fmla="*/ 0 w 20"/>
                  <a:gd name="T41" fmla="*/ 19 h 24"/>
                  <a:gd name="T42" fmla="*/ 0 w 20"/>
                  <a:gd name="T43" fmla="*/ 18 h 24"/>
                  <a:gd name="T44" fmla="*/ 0 w 20"/>
                  <a:gd name="T45" fmla="*/ 16 h 24"/>
                  <a:gd name="T46" fmla="*/ 0 w 20"/>
                  <a:gd name="T47" fmla="*/ 14 h 24"/>
                  <a:gd name="T48" fmla="*/ 0 w 20"/>
                  <a:gd name="T49" fmla="*/ 13 h 24"/>
                  <a:gd name="T50" fmla="*/ 1 w 20"/>
                  <a:gd name="T51" fmla="*/ 11 h 24"/>
                  <a:gd name="T52" fmla="*/ 1 w 20"/>
                  <a:gd name="T53" fmla="*/ 11 h 24"/>
                  <a:gd name="T54" fmla="*/ 2 w 20"/>
                  <a:gd name="T55" fmla="*/ 9 h 24"/>
                  <a:gd name="T56" fmla="*/ 2 w 20"/>
                  <a:gd name="T57" fmla="*/ 8 h 24"/>
                  <a:gd name="T58" fmla="*/ 4 w 20"/>
                  <a:gd name="T59" fmla="*/ 6 h 24"/>
                  <a:gd name="T60" fmla="*/ 4 w 20"/>
                  <a:gd name="T61" fmla="*/ 5 h 24"/>
                  <a:gd name="T62" fmla="*/ 5 w 20"/>
                  <a:gd name="T63" fmla="*/ 3 h 24"/>
                  <a:gd name="T64" fmla="*/ 6 w 20"/>
                  <a:gd name="T65" fmla="*/ 2 h 24"/>
                  <a:gd name="T66" fmla="*/ 8 w 20"/>
                  <a:gd name="T67" fmla="*/ 0 h 24"/>
                  <a:gd name="T68" fmla="*/ 8 w 20"/>
                  <a:gd name="T69" fmla="*/ 0 h 24"/>
                  <a:gd name="T70" fmla="*/ 9 w 20"/>
                  <a:gd name="T71" fmla="*/ 0 h 24"/>
                  <a:gd name="T72" fmla="*/ 11 w 20"/>
                  <a:gd name="T73" fmla="*/ 0 h 24"/>
                  <a:gd name="T74" fmla="*/ 13 w 20"/>
                  <a:gd name="T75" fmla="*/ 0 h 24"/>
                  <a:gd name="T76" fmla="*/ 13 w 20"/>
                  <a:gd name="T77" fmla="*/ 2 h 24"/>
                  <a:gd name="T78" fmla="*/ 14 w 20"/>
                  <a:gd name="T79" fmla="*/ 2 h 24"/>
                  <a:gd name="T80" fmla="*/ 16 w 20"/>
                  <a:gd name="T81" fmla="*/ 2 h 24"/>
                  <a:gd name="T82" fmla="*/ 17 w 20"/>
                  <a:gd name="T83" fmla="*/ 2 h 24"/>
                  <a:gd name="T84" fmla="*/ 17 w 20"/>
                  <a:gd name="T85" fmla="*/ 4 h 24"/>
                  <a:gd name="T86" fmla="*/ 18 w 20"/>
                  <a:gd name="T87" fmla="*/ 5 h 24"/>
                  <a:gd name="T88" fmla="*/ 18 w 20"/>
                  <a:gd name="T89" fmla="*/ 7 h 24"/>
                  <a:gd name="T90" fmla="*/ 19 w 20"/>
                  <a:gd name="T91" fmla="*/ 7 h 24"/>
                  <a:gd name="T92" fmla="*/ 19 w 20"/>
                  <a:gd name="T93" fmla="*/ 8 h 24"/>
                  <a:gd name="T94" fmla="*/ 19 w 20"/>
                  <a:gd name="T95" fmla="*/ 9 h 24"/>
                  <a:gd name="T96" fmla="*/ 19 w 20"/>
                  <a:gd name="T97" fmla="*/ 11 h 24"/>
                  <a:gd name="T98" fmla="*/ 19 w 20"/>
                  <a:gd name="T99" fmla="*/ 11 h 24"/>
                  <a:gd name="T100" fmla="*/ 19 w 20"/>
                  <a:gd name="T101" fmla="*/ 11 h 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
                  <a:gd name="T154" fmla="*/ 0 h 24"/>
                  <a:gd name="T155" fmla="*/ 20 w 20"/>
                  <a:gd name="T156" fmla="*/ 24 h 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 h="24">
                    <a:moveTo>
                      <a:pt x="19" y="11"/>
                    </a:moveTo>
                    <a:lnTo>
                      <a:pt x="19" y="13"/>
                    </a:lnTo>
                    <a:lnTo>
                      <a:pt x="19" y="14"/>
                    </a:lnTo>
                    <a:lnTo>
                      <a:pt x="19" y="16"/>
                    </a:lnTo>
                    <a:lnTo>
                      <a:pt x="19" y="17"/>
                    </a:lnTo>
                    <a:lnTo>
                      <a:pt x="17" y="18"/>
                    </a:lnTo>
                    <a:lnTo>
                      <a:pt x="17" y="19"/>
                    </a:lnTo>
                    <a:lnTo>
                      <a:pt x="16" y="21"/>
                    </a:lnTo>
                    <a:lnTo>
                      <a:pt x="15" y="21"/>
                    </a:lnTo>
                    <a:lnTo>
                      <a:pt x="13" y="22"/>
                    </a:lnTo>
                    <a:lnTo>
                      <a:pt x="12" y="23"/>
                    </a:lnTo>
                    <a:lnTo>
                      <a:pt x="10" y="23"/>
                    </a:lnTo>
                    <a:lnTo>
                      <a:pt x="1" y="23"/>
                    </a:lnTo>
                    <a:lnTo>
                      <a:pt x="0" y="23"/>
                    </a:lnTo>
                    <a:lnTo>
                      <a:pt x="0" y="21"/>
                    </a:lnTo>
                    <a:lnTo>
                      <a:pt x="0" y="19"/>
                    </a:lnTo>
                    <a:lnTo>
                      <a:pt x="0" y="18"/>
                    </a:lnTo>
                    <a:lnTo>
                      <a:pt x="0" y="16"/>
                    </a:lnTo>
                    <a:lnTo>
                      <a:pt x="0" y="14"/>
                    </a:lnTo>
                    <a:lnTo>
                      <a:pt x="0" y="13"/>
                    </a:lnTo>
                    <a:lnTo>
                      <a:pt x="1" y="11"/>
                    </a:lnTo>
                    <a:lnTo>
                      <a:pt x="2" y="9"/>
                    </a:lnTo>
                    <a:lnTo>
                      <a:pt x="2" y="8"/>
                    </a:lnTo>
                    <a:lnTo>
                      <a:pt x="4" y="6"/>
                    </a:lnTo>
                    <a:lnTo>
                      <a:pt x="4" y="5"/>
                    </a:lnTo>
                    <a:lnTo>
                      <a:pt x="5" y="3"/>
                    </a:lnTo>
                    <a:lnTo>
                      <a:pt x="6" y="2"/>
                    </a:lnTo>
                    <a:lnTo>
                      <a:pt x="8" y="0"/>
                    </a:lnTo>
                    <a:lnTo>
                      <a:pt x="9" y="0"/>
                    </a:lnTo>
                    <a:lnTo>
                      <a:pt x="11" y="0"/>
                    </a:lnTo>
                    <a:lnTo>
                      <a:pt x="13" y="0"/>
                    </a:lnTo>
                    <a:lnTo>
                      <a:pt x="13" y="2"/>
                    </a:lnTo>
                    <a:lnTo>
                      <a:pt x="14" y="2"/>
                    </a:lnTo>
                    <a:lnTo>
                      <a:pt x="16" y="2"/>
                    </a:lnTo>
                    <a:lnTo>
                      <a:pt x="17" y="2"/>
                    </a:lnTo>
                    <a:lnTo>
                      <a:pt x="17" y="4"/>
                    </a:lnTo>
                    <a:lnTo>
                      <a:pt x="18" y="5"/>
                    </a:lnTo>
                    <a:lnTo>
                      <a:pt x="18" y="7"/>
                    </a:lnTo>
                    <a:lnTo>
                      <a:pt x="19" y="7"/>
                    </a:lnTo>
                    <a:lnTo>
                      <a:pt x="19" y="8"/>
                    </a:lnTo>
                    <a:lnTo>
                      <a:pt x="19" y="9"/>
                    </a:lnTo>
                    <a:lnTo>
                      <a:pt x="19"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5">
                <a:extLst>
                  <a:ext uri="{FF2B5EF4-FFF2-40B4-BE49-F238E27FC236}">
                    <a16:creationId xmlns:a16="http://schemas.microsoft.com/office/drawing/2014/main" id="{D3A2C7C4-D603-EEB9-6EB9-D7A576853B13}"/>
                  </a:ext>
                </a:extLst>
              </p:cNvPr>
              <p:cNvSpPr>
                <a:spLocks/>
              </p:cNvSpPr>
              <p:nvPr/>
            </p:nvSpPr>
            <p:spPr bwMode="auto">
              <a:xfrm>
                <a:off x="5610" y="3070"/>
                <a:ext cx="38" cy="36"/>
              </a:xfrm>
              <a:custGeom>
                <a:avLst/>
                <a:gdLst>
                  <a:gd name="T0" fmla="*/ 35 w 38"/>
                  <a:gd name="T1" fmla="*/ 15 h 36"/>
                  <a:gd name="T2" fmla="*/ 32 w 38"/>
                  <a:gd name="T3" fmla="*/ 18 h 36"/>
                  <a:gd name="T4" fmla="*/ 29 w 38"/>
                  <a:gd name="T5" fmla="*/ 21 h 36"/>
                  <a:gd name="T6" fmla="*/ 28 w 38"/>
                  <a:gd name="T7" fmla="*/ 24 h 36"/>
                  <a:gd name="T8" fmla="*/ 26 w 38"/>
                  <a:gd name="T9" fmla="*/ 28 h 36"/>
                  <a:gd name="T10" fmla="*/ 24 w 38"/>
                  <a:gd name="T11" fmla="*/ 31 h 36"/>
                  <a:gd name="T12" fmla="*/ 22 w 38"/>
                  <a:gd name="T13" fmla="*/ 34 h 36"/>
                  <a:gd name="T14" fmla="*/ 19 w 38"/>
                  <a:gd name="T15" fmla="*/ 35 h 36"/>
                  <a:gd name="T16" fmla="*/ 16 w 38"/>
                  <a:gd name="T17" fmla="*/ 35 h 36"/>
                  <a:gd name="T18" fmla="*/ 13 w 38"/>
                  <a:gd name="T19" fmla="*/ 33 h 36"/>
                  <a:gd name="T20" fmla="*/ 11 w 38"/>
                  <a:gd name="T21" fmla="*/ 31 h 36"/>
                  <a:gd name="T22" fmla="*/ 9 w 38"/>
                  <a:gd name="T23" fmla="*/ 29 h 36"/>
                  <a:gd name="T24" fmla="*/ 7 w 38"/>
                  <a:gd name="T25" fmla="*/ 28 h 36"/>
                  <a:gd name="T26" fmla="*/ 4 w 38"/>
                  <a:gd name="T27" fmla="*/ 27 h 36"/>
                  <a:gd name="T28" fmla="*/ 2 w 38"/>
                  <a:gd name="T29" fmla="*/ 25 h 36"/>
                  <a:gd name="T30" fmla="*/ 0 w 38"/>
                  <a:gd name="T31" fmla="*/ 23 h 36"/>
                  <a:gd name="T32" fmla="*/ 0 w 38"/>
                  <a:gd name="T33" fmla="*/ 21 h 36"/>
                  <a:gd name="T34" fmla="*/ 0 w 38"/>
                  <a:gd name="T35" fmla="*/ 18 h 36"/>
                  <a:gd name="T36" fmla="*/ 2 w 38"/>
                  <a:gd name="T37" fmla="*/ 16 h 36"/>
                  <a:gd name="T38" fmla="*/ 5 w 38"/>
                  <a:gd name="T39" fmla="*/ 13 h 36"/>
                  <a:gd name="T40" fmla="*/ 6 w 38"/>
                  <a:gd name="T41" fmla="*/ 11 h 36"/>
                  <a:gd name="T42" fmla="*/ 9 w 38"/>
                  <a:gd name="T43" fmla="*/ 9 h 36"/>
                  <a:gd name="T44" fmla="*/ 11 w 38"/>
                  <a:gd name="T45" fmla="*/ 6 h 36"/>
                  <a:gd name="T46" fmla="*/ 12 w 38"/>
                  <a:gd name="T47" fmla="*/ 2 h 36"/>
                  <a:gd name="T48" fmla="*/ 15 w 38"/>
                  <a:gd name="T49" fmla="*/ 2 h 36"/>
                  <a:gd name="T50" fmla="*/ 18 w 38"/>
                  <a:gd name="T51" fmla="*/ 2 h 36"/>
                  <a:gd name="T52" fmla="*/ 23 w 38"/>
                  <a:gd name="T53" fmla="*/ 3 h 36"/>
                  <a:gd name="T54" fmla="*/ 26 w 38"/>
                  <a:gd name="T55" fmla="*/ 3 h 36"/>
                  <a:gd name="T56" fmla="*/ 30 w 38"/>
                  <a:gd name="T57" fmla="*/ 4 h 36"/>
                  <a:gd name="T58" fmla="*/ 33 w 38"/>
                  <a:gd name="T59" fmla="*/ 6 h 36"/>
                  <a:gd name="T60" fmla="*/ 35 w 38"/>
                  <a:gd name="T61" fmla="*/ 8 h 36"/>
                  <a:gd name="T62" fmla="*/ 36 w 38"/>
                  <a:gd name="T63" fmla="*/ 11 h 36"/>
                  <a:gd name="T64" fmla="*/ 37 w 38"/>
                  <a:gd name="T65" fmla="*/ 13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6"/>
                  <a:gd name="T101" fmla="*/ 38 w 38"/>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6">
                    <a:moveTo>
                      <a:pt x="37" y="13"/>
                    </a:moveTo>
                    <a:lnTo>
                      <a:pt x="35" y="15"/>
                    </a:lnTo>
                    <a:lnTo>
                      <a:pt x="33" y="16"/>
                    </a:lnTo>
                    <a:lnTo>
                      <a:pt x="32" y="18"/>
                    </a:lnTo>
                    <a:lnTo>
                      <a:pt x="31" y="19"/>
                    </a:lnTo>
                    <a:lnTo>
                      <a:pt x="29" y="21"/>
                    </a:lnTo>
                    <a:lnTo>
                      <a:pt x="29" y="23"/>
                    </a:lnTo>
                    <a:lnTo>
                      <a:pt x="28" y="24"/>
                    </a:lnTo>
                    <a:lnTo>
                      <a:pt x="28" y="26"/>
                    </a:lnTo>
                    <a:lnTo>
                      <a:pt x="26" y="28"/>
                    </a:lnTo>
                    <a:lnTo>
                      <a:pt x="25" y="29"/>
                    </a:lnTo>
                    <a:lnTo>
                      <a:pt x="24" y="31"/>
                    </a:lnTo>
                    <a:lnTo>
                      <a:pt x="24" y="32"/>
                    </a:lnTo>
                    <a:lnTo>
                      <a:pt x="22" y="34"/>
                    </a:lnTo>
                    <a:lnTo>
                      <a:pt x="20" y="34"/>
                    </a:lnTo>
                    <a:lnTo>
                      <a:pt x="19" y="35"/>
                    </a:lnTo>
                    <a:lnTo>
                      <a:pt x="18" y="35"/>
                    </a:lnTo>
                    <a:lnTo>
                      <a:pt x="16" y="35"/>
                    </a:lnTo>
                    <a:lnTo>
                      <a:pt x="15" y="33"/>
                    </a:lnTo>
                    <a:lnTo>
                      <a:pt x="13" y="33"/>
                    </a:lnTo>
                    <a:lnTo>
                      <a:pt x="13" y="31"/>
                    </a:lnTo>
                    <a:lnTo>
                      <a:pt x="11" y="31"/>
                    </a:lnTo>
                    <a:lnTo>
                      <a:pt x="10" y="29"/>
                    </a:lnTo>
                    <a:lnTo>
                      <a:pt x="9" y="29"/>
                    </a:lnTo>
                    <a:lnTo>
                      <a:pt x="9" y="28"/>
                    </a:lnTo>
                    <a:lnTo>
                      <a:pt x="7" y="28"/>
                    </a:lnTo>
                    <a:lnTo>
                      <a:pt x="5" y="27"/>
                    </a:lnTo>
                    <a:lnTo>
                      <a:pt x="4" y="27"/>
                    </a:lnTo>
                    <a:lnTo>
                      <a:pt x="4" y="25"/>
                    </a:lnTo>
                    <a:lnTo>
                      <a:pt x="2" y="25"/>
                    </a:lnTo>
                    <a:lnTo>
                      <a:pt x="2" y="23"/>
                    </a:lnTo>
                    <a:lnTo>
                      <a:pt x="0" y="23"/>
                    </a:lnTo>
                    <a:lnTo>
                      <a:pt x="0" y="22"/>
                    </a:lnTo>
                    <a:lnTo>
                      <a:pt x="0" y="21"/>
                    </a:lnTo>
                    <a:lnTo>
                      <a:pt x="0" y="19"/>
                    </a:lnTo>
                    <a:lnTo>
                      <a:pt x="0" y="18"/>
                    </a:lnTo>
                    <a:lnTo>
                      <a:pt x="2" y="16"/>
                    </a:lnTo>
                    <a:lnTo>
                      <a:pt x="4" y="14"/>
                    </a:lnTo>
                    <a:lnTo>
                      <a:pt x="5" y="13"/>
                    </a:lnTo>
                    <a:lnTo>
                      <a:pt x="6" y="11"/>
                    </a:lnTo>
                    <a:lnTo>
                      <a:pt x="8" y="10"/>
                    </a:lnTo>
                    <a:lnTo>
                      <a:pt x="9" y="9"/>
                    </a:lnTo>
                    <a:lnTo>
                      <a:pt x="11" y="7"/>
                    </a:lnTo>
                    <a:lnTo>
                      <a:pt x="11" y="6"/>
                    </a:lnTo>
                    <a:lnTo>
                      <a:pt x="12" y="4"/>
                    </a:lnTo>
                    <a:lnTo>
                      <a:pt x="12" y="2"/>
                    </a:lnTo>
                    <a:lnTo>
                      <a:pt x="14" y="0"/>
                    </a:lnTo>
                    <a:lnTo>
                      <a:pt x="15" y="2"/>
                    </a:lnTo>
                    <a:lnTo>
                      <a:pt x="16" y="2"/>
                    </a:lnTo>
                    <a:lnTo>
                      <a:pt x="18" y="2"/>
                    </a:lnTo>
                    <a:lnTo>
                      <a:pt x="21" y="2"/>
                    </a:lnTo>
                    <a:lnTo>
                      <a:pt x="23" y="3"/>
                    </a:lnTo>
                    <a:lnTo>
                      <a:pt x="24" y="3"/>
                    </a:lnTo>
                    <a:lnTo>
                      <a:pt x="26" y="3"/>
                    </a:lnTo>
                    <a:lnTo>
                      <a:pt x="29" y="3"/>
                    </a:lnTo>
                    <a:lnTo>
                      <a:pt x="30" y="4"/>
                    </a:lnTo>
                    <a:lnTo>
                      <a:pt x="32" y="4"/>
                    </a:lnTo>
                    <a:lnTo>
                      <a:pt x="33" y="6"/>
                    </a:lnTo>
                    <a:lnTo>
                      <a:pt x="35" y="6"/>
                    </a:lnTo>
                    <a:lnTo>
                      <a:pt x="35" y="8"/>
                    </a:lnTo>
                    <a:lnTo>
                      <a:pt x="36" y="10"/>
                    </a:lnTo>
                    <a:lnTo>
                      <a:pt x="36" y="11"/>
                    </a:lnTo>
                    <a:lnTo>
                      <a:pt x="37" y="1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6">
                <a:extLst>
                  <a:ext uri="{FF2B5EF4-FFF2-40B4-BE49-F238E27FC236}">
                    <a16:creationId xmlns:a16="http://schemas.microsoft.com/office/drawing/2014/main" id="{AE2A94B3-6C50-4D62-56A7-05A4A09F0F73}"/>
                  </a:ext>
                </a:extLst>
              </p:cNvPr>
              <p:cNvSpPr>
                <a:spLocks/>
              </p:cNvSpPr>
              <p:nvPr/>
            </p:nvSpPr>
            <p:spPr bwMode="auto">
              <a:xfrm>
                <a:off x="5603" y="3098"/>
                <a:ext cx="22" cy="23"/>
              </a:xfrm>
              <a:custGeom>
                <a:avLst/>
                <a:gdLst>
                  <a:gd name="T0" fmla="*/ 20 w 22"/>
                  <a:gd name="T1" fmla="*/ 11 h 23"/>
                  <a:gd name="T2" fmla="*/ 20 w 22"/>
                  <a:gd name="T3" fmla="*/ 12 h 23"/>
                  <a:gd name="T4" fmla="*/ 18 w 22"/>
                  <a:gd name="T5" fmla="*/ 14 h 23"/>
                  <a:gd name="T6" fmla="*/ 18 w 22"/>
                  <a:gd name="T7" fmla="*/ 15 h 23"/>
                  <a:gd name="T8" fmla="*/ 17 w 22"/>
                  <a:gd name="T9" fmla="*/ 17 h 23"/>
                  <a:gd name="T10" fmla="*/ 16 w 22"/>
                  <a:gd name="T11" fmla="*/ 19 h 23"/>
                  <a:gd name="T12" fmla="*/ 14 w 22"/>
                  <a:gd name="T13" fmla="*/ 20 h 23"/>
                  <a:gd name="T14" fmla="*/ 11 w 22"/>
                  <a:gd name="T15" fmla="*/ 22 h 23"/>
                  <a:gd name="T16" fmla="*/ 10 w 22"/>
                  <a:gd name="T17" fmla="*/ 22 h 23"/>
                  <a:gd name="T18" fmla="*/ 9 w 22"/>
                  <a:gd name="T19" fmla="*/ 20 h 23"/>
                  <a:gd name="T20" fmla="*/ 8 w 22"/>
                  <a:gd name="T21" fmla="*/ 19 h 23"/>
                  <a:gd name="T22" fmla="*/ 8 w 22"/>
                  <a:gd name="T23" fmla="*/ 17 h 23"/>
                  <a:gd name="T24" fmla="*/ 6 w 22"/>
                  <a:gd name="T25" fmla="*/ 15 h 23"/>
                  <a:gd name="T26" fmla="*/ 5 w 22"/>
                  <a:gd name="T27" fmla="*/ 14 h 23"/>
                  <a:gd name="T28" fmla="*/ 4 w 22"/>
                  <a:gd name="T29" fmla="*/ 12 h 23"/>
                  <a:gd name="T30" fmla="*/ 4 w 22"/>
                  <a:gd name="T31" fmla="*/ 11 h 23"/>
                  <a:gd name="T32" fmla="*/ 2 w 22"/>
                  <a:gd name="T33" fmla="*/ 9 h 23"/>
                  <a:gd name="T34" fmla="*/ 0 w 22"/>
                  <a:gd name="T35" fmla="*/ 7 h 23"/>
                  <a:gd name="T36" fmla="*/ 0 w 22"/>
                  <a:gd name="T37" fmla="*/ 4 h 23"/>
                  <a:gd name="T38" fmla="*/ 1 w 22"/>
                  <a:gd name="T39" fmla="*/ 3 h 23"/>
                  <a:gd name="T40" fmla="*/ 4 w 22"/>
                  <a:gd name="T41" fmla="*/ 1 h 23"/>
                  <a:gd name="T42" fmla="*/ 5 w 22"/>
                  <a:gd name="T43" fmla="*/ 1 h 23"/>
                  <a:gd name="T44" fmla="*/ 8 w 22"/>
                  <a:gd name="T45" fmla="*/ 1 h 23"/>
                  <a:gd name="T46" fmla="*/ 10 w 22"/>
                  <a:gd name="T47" fmla="*/ 1 h 23"/>
                  <a:gd name="T48" fmla="*/ 13 w 22"/>
                  <a:gd name="T49" fmla="*/ 0 h 23"/>
                  <a:gd name="T50" fmla="*/ 13 w 22"/>
                  <a:gd name="T51" fmla="*/ 1 h 23"/>
                  <a:gd name="T52" fmla="*/ 14 w 22"/>
                  <a:gd name="T53" fmla="*/ 3 h 23"/>
                  <a:gd name="T54" fmla="*/ 14 w 22"/>
                  <a:gd name="T55" fmla="*/ 5 h 23"/>
                  <a:gd name="T56" fmla="*/ 16 w 22"/>
                  <a:gd name="T57" fmla="*/ 5 h 23"/>
                  <a:gd name="T58" fmla="*/ 16 w 22"/>
                  <a:gd name="T59" fmla="*/ 7 h 23"/>
                  <a:gd name="T60" fmla="*/ 18 w 22"/>
                  <a:gd name="T61" fmla="*/ 7 h 23"/>
                  <a:gd name="T62" fmla="*/ 19 w 22"/>
                  <a:gd name="T63" fmla="*/ 9 h 23"/>
                  <a:gd name="T64" fmla="*/ 21 w 22"/>
                  <a:gd name="T65" fmla="*/ 9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3"/>
                  <a:gd name="T101" fmla="*/ 22 w 22"/>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3">
                    <a:moveTo>
                      <a:pt x="21" y="9"/>
                    </a:moveTo>
                    <a:lnTo>
                      <a:pt x="20" y="11"/>
                    </a:lnTo>
                    <a:lnTo>
                      <a:pt x="20" y="12"/>
                    </a:lnTo>
                    <a:lnTo>
                      <a:pt x="18" y="14"/>
                    </a:lnTo>
                    <a:lnTo>
                      <a:pt x="18" y="15"/>
                    </a:lnTo>
                    <a:lnTo>
                      <a:pt x="17" y="17"/>
                    </a:lnTo>
                    <a:lnTo>
                      <a:pt x="16" y="19"/>
                    </a:lnTo>
                    <a:lnTo>
                      <a:pt x="14" y="20"/>
                    </a:lnTo>
                    <a:lnTo>
                      <a:pt x="13" y="20"/>
                    </a:lnTo>
                    <a:lnTo>
                      <a:pt x="11" y="22"/>
                    </a:lnTo>
                    <a:lnTo>
                      <a:pt x="10" y="22"/>
                    </a:lnTo>
                    <a:lnTo>
                      <a:pt x="10" y="20"/>
                    </a:lnTo>
                    <a:lnTo>
                      <a:pt x="9" y="20"/>
                    </a:lnTo>
                    <a:lnTo>
                      <a:pt x="9" y="19"/>
                    </a:lnTo>
                    <a:lnTo>
                      <a:pt x="8" y="19"/>
                    </a:lnTo>
                    <a:lnTo>
                      <a:pt x="8" y="17"/>
                    </a:lnTo>
                    <a:lnTo>
                      <a:pt x="8" y="15"/>
                    </a:lnTo>
                    <a:lnTo>
                      <a:pt x="6" y="15"/>
                    </a:lnTo>
                    <a:lnTo>
                      <a:pt x="6" y="14"/>
                    </a:lnTo>
                    <a:lnTo>
                      <a:pt x="5" y="14"/>
                    </a:lnTo>
                    <a:lnTo>
                      <a:pt x="5" y="12"/>
                    </a:lnTo>
                    <a:lnTo>
                      <a:pt x="4" y="12"/>
                    </a:lnTo>
                    <a:lnTo>
                      <a:pt x="4" y="11"/>
                    </a:lnTo>
                    <a:lnTo>
                      <a:pt x="4" y="9"/>
                    </a:lnTo>
                    <a:lnTo>
                      <a:pt x="2" y="9"/>
                    </a:lnTo>
                    <a:lnTo>
                      <a:pt x="0" y="9"/>
                    </a:lnTo>
                    <a:lnTo>
                      <a:pt x="0" y="7"/>
                    </a:lnTo>
                    <a:lnTo>
                      <a:pt x="0" y="6"/>
                    </a:lnTo>
                    <a:lnTo>
                      <a:pt x="0" y="4"/>
                    </a:lnTo>
                    <a:lnTo>
                      <a:pt x="1" y="3"/>
                    </a:lnTo>
                    <a:lnTo>
                      <a:pt x="2" y="3"/>
                    </a:lnTo>
                    <a:lnTo>
                      <a:pt x="4" y="1"/>
                    </a:lnTo>
                    <a:lnTo>
                      <a:pt x="5" y="1"/>
                    </a:lnTo>
                    <a:lnTo>
                      <a:pt x="7" y="1"/>
                    </a:lnTo>
                    <a:lnTo>
                      <a:pt x="8" y="1"/>
                    </a:lnTo>
                    <a:lnTo>
                      <a:pt x="10" y="1"/>
                    </a:lnTo>
                    <a:lnTo>
                      <a:pt x="12" y="1"/>
                    </a:lnTo>
                    <a:lnTo>
                      <a:pt x="13" y="0"/>
                    </a:lnTo>
                    <a:lnTo>
                      <a:pt x="13" y="1"/>
                    </a:lnTo>
                    <a:lnTo>
                      <a:pt x="13" y="3"/>
                    </a:lnTo>
                    <a:lnTo>
                      <a:pt x="14" y="3"/>
                    </a:lnTo>
                    <a:lnTo>
                      <a:pt x="14" y="5"/>
                    </a:lnTo>
                    <a:lnTo>
                      <a:pt x="16" y="5"/>
                    </a:lnTo>
                    <a:lnTo>
                      <a:pt x="16" y="7"/>
                    </a:lnTo>
                    <a:lnTo>
                      <a:pt x="18" y="7"/>
                    </a:lnTo>
                    <a:lnTo>
                      <a:pt x="18" y="9"/>
                    </a:lnTo>
                    <a:lnTo>
                      <a:pt x="19" y="9"/>
                    </a:lnTo>
                    <a:lnTo>
                      <a:pt x="21"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7">
                <a:extLst>
                  <a:ext uri="{FF2B5EF4-FFF2-40B4-BE49-F238E27FC236}">
                    <a16:creationId xmlns:a16="http://schemas.microsoft.com/office/drawing/2014/main" id="{ACBE5969-4D59-6CBC-E740-0671D3668B1C}"/>
                  </a:ext>
                </a:extLst>
              </p:cNvPr>
              <p:cNvSpPr>
                <a:spLocks/>
              </p:cNvSpPr>
              <p:nvPr/>
            </p:nvSpPr>
            <p:spPr bwMode="auto">
              <a:xfrm>
                <a:off x="5582" y="3111"/>
                <a:ext cx="33" cy="32"/>
              </a:xfrm>
              <a:custGeom>
                <a:avLst/>
                <a:gdLst>
                  <a:gd name="T0" fmla="*/ 32 w 33"/>
                  <a:gd name="T1" fmla="*/ 9 h 32"/>
                  <a:gd name="T2" fmla="*/ 30 w 33"/>
                  <a:gd name="T3" fmla="*/ 26 h 32"/>
                  <a:gd name="T4" fmla="*/ 28 w 33"/>
                  <a:gd name="T5" fmla="*/ 28 h 32"/>
                  <a:gd name="T6" fmla="*/ 26 w 33"/>
                  <a:gd name="T7" fmla="*/ 28 h 32"/>
                  <a:gd name="T8" fmla="*/ 25 w 33"/>
                  <a:gd name="T9" fmla="*/ 29 h 32"/>
                  <a:gd name="T10" fmla="*/ 24 w 33"/>
                  <a:gd name="T11" fmla="*/ 29 h 32"/>
                  <a:gd name="T12" fmla="*/ 21 w 33"/>
                  <a:gd name="T13" fmla="*/ 30 h 32"/>
                  <a:gd name="T14" fmla="*/ 20 w 33"/>
                  <a:gd name="T15" fmla="*/ 30 h 32"/>
                  <a:gd name="T16" fmla="*/ 18 w 33"/>
                  <a:gd name="T17" fmla="*/ 30 h 32"/>
                  <a:gd name="T18" fmla="*/ 16 w 33"/>
                  <a:gd name="T19" fmla="*/ 30 h 32"/>
                  <a:gd name="T20" fmla="*/ 13 w 33"/>
                  <a:gd name="T21" fmla="*/ 31 h 32"/>
                  <a:gd name="T22" fmla="*/ 11 w 33"/>
                  <a:gd name="T23" fmla="*/ 31 h 32"/>
                  <a:gd name="T24" fmla="*/ 9 w 33"/>
                  <a:gd name="T25" fmla="*/ 31 h 32"/>
                  <a:gd name="T26" fmla="*/ 8 w 33"/>
                  <a:gd name="T27" fmla="*/ 31 h 32"/>
                  <a:gd name="T28" fmla="*/ 5 w 33"/>
                  <a:gd name="T29" fmla="*/ 31 h 32"/>
                  <a:gd name="T30" fmla="*/ 3 w 33"/>
                  <a:gd name="T31" fmla="*/ 31 h 32"/>
                  <a:gd name="T32" fmla="*/ 1 w 33"/>
                  <a:gd name="T33" fmla="*/ 31 h 32"/>
                  <a:gd name="T34" fmla="*/ 0 w 33"/>
                  <a:gd name="T35" fmla="*/ 30 h 32"/>
                  <a:gd name="T36" fmla="*/ 0 w 33"/>
                  <a:gd name="T37" fmla="*/ 21 h 32"/>
                  <a:gd name="T38" fmla="*/ 0 w 33"/>
                  <a:gd name="T39" fmla="*/ 21 h 32"/>
                  <a:gd name="T40" fmla="*/ 2 w 33"/>
                  <a:gd name="T41" fmla="*/ 21 h 32"/>
                  <a:gd name="T42" fmla="*/ 3 w 33"/>
                  <a:gd name="T43" fmla="*/ 20 h 32"/>
                  <a:gd name="T44" fmla="*/ 5 w 33"/>
                  <a:gd name="T45" fmla="*/ 19 h 32"/>
                  <a:gd name="T46" fmla="*/ 5 w 33"/>
                  <a:gd name="T47" fmla="*/ 17 h 32"/>
                  <a:gd name="T48" fmla="*/ 6 w 33"/>
                  <a:gd name="T49" fmla="*/ 15 h 32"/>
                  <a:gd name="T50" fmla="*/ 7 w 33"/>
                  <a:gd name="T51" fmla="*/ 14 h 32"/>
                  <a:gd name="T52" fmla="*/ 9 w 33"/>
                  <a:gd name="T53" fmla="*/ 11 h 32"/>
                  <a:gd name="T54" fmla="*/ 9 w 33"/>
                  <a:gd name="T55" fmla="*/ 10 h 32"/>
                  <a:gd name="T56" fmla="*/ 10 w 33"/>
                  <a:gd name="T57" fmla="*/ 8 h 32"/>
                  <a:gd name="T58" fmla="*/ 10 w 33"/>
                  <a:gd name="T59" fmla="*/ 6 h 32"/>
                  <a:gd name="T60" fmla="*/ 12 w 33"/>
                  <a:gd name="T61" fmla="*/ 4 h 32"/>
                  <a:gd name="T62" fmla="*/ 13 w 33"/>
                  <a:gd name="T63" fmla="*/ 4 h 32"/>
                  <a:gd name="T64" fmla="*/ 14 w 33"/>
                  <a:gd name="T65" fmla="*/ 2 h 32"/>
                  <a:gd name="T66" fmla="*/ 16 w 33"/>
                  <a:gd name="T67" fmla="*/ 2 h 32"/>
                  <a:gd name="T68" fmla="*/ 18 w 33"/>
                  <a:gd name="T69" fmla="*/ 0 h 32"/>
                  <a:gd name="T70" fmla="*/ 19 w 33"/>
                  <a:gd name="T71" fmla="*/ 0 h 32"/>
                  <a:gd name="T72" fmla="*/ 21 w 33"/>
                  <a:gd name="T73" fmla="*/ 0 h 32"/>
                  <a:gd name="T74" fmla="*/ 21 w 33"/>
                  <a:gd name="T75" fmla="*/ 1 h 32"/>
                  <a:gd name="T76" fmla="*/ 23 w 33"/>
                  <a:gd name="T77" fmla="*/ 1 h 32"/>
                  <a:gd name="T78" fmla="*/ 23 w 33"/>
                  <a:gd name="T79" fmla="*/ 3 h 32"/>
                  <a:gd name="T80" fmla="*/ 24 w 33"/>
                  <a:gd name="T81" fmla="*/ 3 h 32"/>
                  <a:gd name="T82" fmla="*/ 24 w 33"/>
                  <a:gd name="T83" fmla="*/ 5 h 32"/>
                  <a:gd name="T84" fmla="*/ 25 w 33"/>
                  <a:gd name="T85" fmla="*/ 5 h 32"/>
                  <a:gd name="T86" fmla="*/ 25 w 33"/>
                  <a:gd name="T87" fmla="*/ 7 h 32"/>
                  <a:gd name="T88" fmla="*/ 25 w 33"/>
                  <a:gd name="T89" fmla="*/ 8 h 32"/>
                  <a:gd name="T90" fmla="*/ 25 w 33"/>
                  <a:gd name="T91" fmla="*/ 10 h 32"/>
                  <a:gd name="T92" fmla="*/ 27 w 33"/>
                  <a:gd name="T93" fmla="*/ 10 h 32"/>
                  <a:gd name="T94" fmla="*/ 27 w 33"/>
                  <a:gd name="T95" fmla="*/ 10 h 32"/>
                  <a:gd name="T96" fmla="*/ 29 w 33"/>
                  <a:gd name="T97" fmla="*/ 10 h 32"/>
                  <a:gd name="T98" fmla="*/ 30 w 33"/>
                  <a:gd name="T99" fmla="*/ 10 h 32"/>
                  <a:gd name="T100" fmla="*/ 32 w 33"/>
                  <a:gd name="T101" fmla="*/ 9 h 32"/>
                  <a:gd name="T102" fmla="*/ 32 w 33"/>
                  <a:gd name="T103" fmla="*/ 9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32"/>
                  <a:gd name="T158" fmla="*/ 33 w 33"/>
                  <a:gd name="T159" fmla="*/ 32 h 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32">
                    <a:moveTo>
                      <a:pt x="32" y="9"/>
                    </a:moveTo>
                    <a:lnTo>
                      <a:pt x="30" y="26"/>
                    </a:lnTo>
                    <a:lnTo>
                      <a:pt x="28" y="28"/>
                    </a:lnTo>
                    <a:lnTo>
                      <a:pt x="26" y="28"/>
                    </a:lnTo>
                    <a:lnTo>
                      <a:pt x="25" y="29"/>
                    </a:lnTo>
                    <a:lnTo>
                      <a:pt x="24" y="29"/>
                    </a:lnTo>
                    <a:lnTo>
                      <a:pt x="21" y="30"/>
                    </a:lnTo>
                    <a:lnTo>
                      <a:pt x="20" y="30"/>
                    </a:lnTo>
                    <a:lnTo>
                      <a:pt x="18" y="30"/>
                    </a:lnTo>
                    <a:lnTo>
                      <a:pt x="16" y="30"/>
                    </a:lnTo>
                    <a:lnTo>
                      <a:pt x="13" y="31"/>
                    </a:lnTo>
                    <a:lnTo>
                      <a:pt x="11" y="31"/>
                    </a:lnTo>
                    <a:lnTo>
                      <a:pt x="9" y="31"/>
                    </a:lnTo>
                    <a:lnTo>
                      <a:pt x="8" y="31"/>
                    </a:lnTo>
                    <a:lnTo>
                      <a:pt x="5" y="31"/>
                    </a:lnTo>
                    <a:lnTo>
                      <a:pt x="3" y="31"/>
                    </a:lnTo>
                    <a:lnTo>
                      <a:pt x="1" y="31"/>
                    </a:lnTo>
                    <a:lnTo>
                      <a:pt x="0" y="30"/>
                    </a:lnTo>
                    <a:lnTo>
                      <a:pt x="0" y="21"/>
                    </a:lnTo>
                    <a:lnTo>
                      <a:pt x="2" y="21"/>
                    </a:lnTo>
                    <a:lnTo>
                      <a:pt x="3" y="20"/>
                    </a:lnTo>
                    <a:lnTo>
                      <a:pt x="5" y="19"/>
                    </a:lnTo>
                    <a:lnTo>
                      <a:pt x="5" y="17"/>
                    </a:lnTo>
                    <a:lnTo>
                      <a:pt x="6" y="15"/>
                    </a:lnTo>
                    <a:lnTo>
                      <a:pt x="7" y="14"/>
                    </a:lnTo>
                    <a:lnTo>
                      <a:pt x="9" y="11"/>
                    </a:lnTo>
                    <a:lnTo>
                      <a:pt x="9" y="10"/>
                    </a:lnTo>
                    <a:lnTo>
                      <a:pt x="10" y="8"/>
                    </a:lnTo>
                    <a:lnTo>
                      <a:pt x="10" y="6"/>
                    </a:lnTo>
                    <a:lnTo>
                      <a:pt x="12" y="4"/>
                    </a:lnTo>
                    <a:lnTo>
                      <a:pt x="13" y="4"/>
                    </a:lnTo>
                    <a:lnTo>
                      <a:pt x="14" y="2"/>
                    </a:lnTo>
                    <a:lnTo>
                      <a:pt x="16" y="2"/>
                    </a:lnTo>
                    <a:lnTo>
                      <a:pt x="18" y="0"/>
                    </a:lnTo>
                    <a:lnTo>
                      <a:pt x="19" y="0"/>
                    </a:lnTo>
                    <a:lnTo>
                      <a:pt x="21" y="0"/>
                    </a:lnTo>
                    <a:lnTo>
                      <a:pt x="21" y="1"/>
                    </a:lnTo>
                    <a:lnTo>
                      <a:pt x="23" y="1"/>
                    </a:lnTo>
                    <a:lnTo>
                      <a:pt x="23" y="3"/>
                    </a:lnTo>
                    <a:lnTo>
                      <a:pt x="24" y="3"/>
                    </a:lnTo>
                    <a:lnTo>
                      <a:pt x="24" y="5"/>
                    </a:lnTo>
                    <a:lnTo>
                      <a:pt x="25" y="5"/>
                    </a:lnTo>
                    <a:lnTo>
                      <a:pt x="25" y="7"/>
                    </a:lnTo>
                    <a:lnTo>
                      <a:pt x="25" y="8"/>
                    </a:lnTo>
                    <a:lnTo>
                      <a:pt x="25" y="10"/>
                    </a:lnTo>
                    <a:lnTo>
                      <a:pt x="27" y="10"/>
                    </a:lnTo>
                    <a:lnTo>
                      <a:pt x="29" y="10"/>
                    </a:lnTo>
                    <a:lnTo>
                      <a:pt x="30" y="10"/>
                    </a:lnTo>
                    <a:lnTo>
                      <a:pt x="32"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18">
                <a:extLst>
                  <a:ext uri="{FF2B5EF4-FFF2-40B4-BE49-F238E27FC236}">
                    <a16:creationId xmlns:a16="http://schemas.microsoft.com/office/drawing/2014/main" id="{D4E54528-1368-6A9E-CBB4-4457EB746C4F}"/>
                  </a:ext>
                </a:extLst>
              </p:cNvPr>
              <p:cNvSpPr>
                <a:spLocks/>
              </p:cNvSpPr>
              <p:nvPr/>
            </p:nvSpPr>
            <p:spPr bwMode="auto">
              <a:xfrm>
                <a:off x="5686" y="3137"/>
                <a:ext cx="6" cy="5"/>
              </a:xfrm>
              <a:custGeom>
                <a:avLst/>
                <a:gdLst>
                  <a:gd name="T0" fmla="*/ 0 w 6"/>
                  <a:gd name="T1" fmla="*/ 0 h 5"/>
                  <a:gd name="T2" fmla="*/ 5 w 6"/>
                  <a:gd name="T3" fmla="*/ 4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9">
                <a:extLst>
                  <a:ext uri="{FF2B5EF4-FFF2-40B4-BE49-F238E27FC236}">
                    <a16:creationId xmlns:a16="http://schemas.microsoft.com/office/drawing/2014/main" id="{242E9693-1B51-DF27-8188-94D7868CDF07}"/>
                  </a:ext>
                </a:extLst>
              </p:cNvPr>
              <p:cNvSpPr>
                <a:spLocks/>
              </p:cNvSpPr>
              <p:nvPr/>
            </p:nvSpPr>
            <p:spPr bwMode="auto">
              <a:xfrm>
                <a:off x="5530" y="3139"/>
                <a:ext cx="62" cy="79"/>
              </a:xfrm>
              <a:custGeom>
                <a:avLst/>
                <a:gdLst>
                  <a:gd name="T0" fmla="*/ 57 w 62"/>
                  <a:gd name="T1" fmla="*/ 27 h 79"/>
                  <a:gd name="T2" fmla="*/ 52 w 62"/>
                  <a:gd name="T3" fmla="*/ 32 h 79"/>
                  <a:gd name="T4" fmla="*/ 49 w 62"/>
                  <a:gd name="T5" fmla="*/ 38 h 79"/>
                  <a:gd name="T6" fmla="*/ 49 w 62"/>
                  <a:gd name="T7" fmla="*/ 43 h 79"/>
                  <a:gd name="T8" fmla="*/ 49 w 62"/>
                  <a:gd name="T9" fmla="*/ 48 h 79"/>
                  <a:gd name="T10" fmla="*/ 52 w 62"/>
                  <a:gd name="T11" fmla="*/ 52 h 79"/>
                  <a:gd name="T12" fmla="*/ 45 w 62"/>
                  <a:gd name="T13" fmla="*/ 55 h 79"/>
                  <a:gd name="T14" fmla="*/ 39 w 62"/>
                  <a:gd name="T15" fmla="*/ 56 h 79"/>
                  <a:gd name="T16" fmla="*/ 34 w 62"/>
                  <a:gd name="T17" fmla="*/ 60 h 79"/>
                  <a:gd name="T18" fmla="*/ 29 w 62"/>
                  <a:gd name="T19" fmla="*/ 63 h 79"/>
                  <a:gd name="T20" fmla="*/ 24 w 62"/>
                  <a:gd name="T21" fmla="*/ 67 h 79"/>
                  <a:gd name="T22" fmla="*/ 22 w 62"/>
                  <a:gd name="T23" fmla="*/ 68 h 79"/>
                  <a:gd name="T24" fmla="*/ 22 w 62"/>
                  <a:gd name="T25" fmla="*/ 72 h 79"/>
                  <a:gd name="T26" fmla="*/ 22 w 62"/>
                  <a:gd name="T27" fmla="*/ 73 h 79"/>
                  <a:gd name="T28" fmla="*/ 21 w 62"/>
                  <a:gd name="T29" fmla="*/ 76 h 79"/>
                  <a:gd name="T30" fmla="*/ 20 w 62"/>
                  <a:gd name="T31" fmla="*/ 78 h 79"/>
                  <a:gd name="T32" fmla="*/ 13 w 62"/>
                  <a:gd name="T33" fmla="*/ 78 h 79"/>
                  <a:gd name="T34" fmla="*/ 13 w 62"/>
                  <a:gd name="T35" fmla="*/ 78 h 79"/>
                  <a:gd name="T36" fmla="*/ 11 w 62"/>
                  <a:gd name="T37" fmla="*/ 76 h 79"/>
                  <a:gd name="T38" fmla="*/ 10 w 62"/>
                  <a:gd name="T39" fmla="*/ 75 h 79"/>
                  <a:gd name="T40" fmla="*/ 10 w 62"/>
                  <a:gd name="T41" fmla="*/ 74 h 79"/>
                  <a:gd name="T42" fmla="*/ 8 w 62"/>
                  <a:gd name="T43" fmla="*/ 74 h 79"/>
                  <a:gd name="T44" fmla="*/ 0 w 62"/>
                  <a:gd name="T45" fmla="*/ 72 h 79"/>
                  <a:gd name="T46" fmla="*/ 0 w 62"/>
                  <a:gd name="T47" fmla="*/ 67 h 79"/>
                  <a:gd name="T48" fmla="*/ 2 w 62"/>
                  <a:gd name="T49" fmla="*/ 63 h 79"/>
                  <a:gd name="T50" fmla="*/ 5 w 62"/>
                  <a:gd name="T51" fmla="*/ 59 h 79"/>
                  <a:gd name="T52" fmla="*/ 5 w 62"/>
                  <a:gd name="T53" fmla="*/ 57 h 79"/>
                  <a:gd name="T54" fmla="*/ 2 w 62"/>
                  <a:gd name="T55" fmla="*/ 52 h 79"/>
                  <a:gd name="T56" fmla="*/ 4 w 62"/>
                  <a:gd name="T57" fmla="*/ 51 h 79"/>
                  <a:gd name="T58" fmla="*/ 5 w 62"/>
                  <a:gd name="T59" fmla="*/ 47 h 79"/>
                  <a:gd name="T60" fmla="*/ 3 w 62"/>
                  <a:gd name="T61" fmla="*/ 43 h 79"/>
                  <a:gd name="T62" fmla="*/ 2 w 62"/>
                  <a:gd name="T63" fmla="*/ 38 h 79"/>
                  <a:gd name="T64" fmla="*/ 2 w 62"/>
                  <a:gd name="T65" fmla="*/ 34 h 79"/>
                  <a:gd name="T66" fmla="*/ 1 w 62"/>
                  <a:gd name="T67" fmla="*/ 29 h 79"/>
                  <a:gd name="T68" fmla="*/ 3 w 62"/>
                  <a:gd name="T69" fmla="*/ 27 h 79"/>
                  <a:gd name="T70" fmla="*/ 8 w 62"/>
                  <a:gd name="T71" fmla="*/ 26 h 79"/>
                  <a:gd name="T72" fmla="*/ 13 w 62"/>
                  <a:gd name="T73" fmla="*/ 26 h 79"/>
                  <a:gd name="T74" fmla="*/ 17 w 62"/>
                  <a:gd name="T75" fmla="*/ 24 h 79"/>
                  <a:gd name="T76" fmla="*/ 18 w 62"/>
                  <a:gd name="T77" fmla="*/ 21 h 79"/>
                  <a:gd name="T78" fmla="*/ 17 w 62"/>
                  <a:gd name="T79" fmla="*/ 20 h 79"/>
                  <a:gd name="T80" fmla="*/ 15 w 62"/>
                  <a:gd name="T81" fmla="*/ 20 h 79"/>
                  <a:gd name="T82" fmla="*/ 14 w 62"/>
                  <a:gd name="T83" fmla="*/ 20 h 79"/>
                  <a:gd name="T84" fmla="*/ 10 w 62"/>
                  <a:gd name="T85" fmla="*/ 20 h 79"/>
                  <a:gd name="T86" fmla="*/ 10 w 62"/>
                  <a:gd name="T87" fmla="*/ 19 h 79"/>
                  <a:gd name="T88" fmla="*/ 11 w 62"/>
                  <a:gd name="T89" fmla="*/ 16 h 79"/>
                  <a:gd name="T90" fmla="*/ 16 w 62"/>
                  <a:gd name="T91" fmla="*/ 13 h 79"/>
                  <a:gd name="T92" fmla="*/ 20 w 62"/>
                  <a:gd name="T93" fmla="*/ 11 h 79"/>
                  <a:gd name="T94" fmla="*/ 25 w 62"/>
                  <a:gd name="T95" fmla="*/ 8 h 79"/>
                  <a:gd name="T96" fmla="*/ 26 w 62"/>
                  <a:gd name="T97" fmla="*/ 4 h 79"/>
                  <a:gd name="T98" fmla="*/ 30 w 62"/>
                  <a:gd name="T99" fmla="*/ 0 h 79"/>
                  <a:gd name="T100" fmla="*/ 36 w 62"/>
                  <a:gd name="T101" fmla="*/ 2 h 79"/>
                  <a:gd name="T102" fmla="*/ 42 w 62"/>
                  <a:gd name="T103" fmla="*/ 2 h 79"/>
                  <a:gd name="T104" fmla="*/ 46 w 62"/>
                  <a:gd name="T105" fmla="*/ 6 h 79"/>
                  <a:gd name="T106" fmla="*/ 50 w 62"/>
                  <a:gd name="T107" fmla="*/ 9 h 79"/>
                  <a:gd name="T108" fmla="*/ 54 w 62"/>
                  <a:gd name="T109" fmla="*/ 11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79"/>
                  <a:gd name="T167" fmla="*/ 62 w 62"/>
                  <a:gd name="T168" fmla="*/ 79 h 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79">
                    <a:moveTo>
                      <a:pt x="54" y="11"/>
                    </a:moveTo>
                    <a:lnTo>
                      <a:pt x="61" y="26"/>
                    </a:lnTo>
                    <a:lnTo>
                      <a:pt x="57" y="27"/>
                    </a:lnTo>
                    <a:lnTo>
                      <a:pt x="55" y="29"/>
                    </a:lnTo>
                    <a:lnTo>
                      <a:pt x="53" y="31"/>
                    </a:lnTo>
                    <a:lnTo>
                      <a:pt x="52" y="32"/>
                    </a:lnTo>
                    <a:lnTo>
                      <a:pt x="50" y="34"/>
                    </a:lnTo>
                    <a:lnTo>
                      <a:pt x="50" y="36"/>
                    </a:lnTo>
                    <a:lnTo>
                      <a:pt x="49" y="38"/>
                    </a:lnTo>
                    <a:lnTo>
                      <a:pt x="49" y="39"/>
                    </a:lnTo>
                    <a:lnTo>
                      <a:pt x="49" y="41"/>
                    </a:lnTo>
                    <a:lnTo>
                      <a:pt x="49" y="43"/>
                    </a:lnTo>
                    <a:lnTo>
                      <a:pt x="49" y="44"/>
                    </a:lnTo>
                    <a:lnTo>
                      <a:pt x="49" y="46"/>
                    </a:lnTo>
                    <a:lnTo>
                      <a:pt x="49" y="48"/>
                    </a:lnTo>
                    <a:lnTo>
                      <a:pt x="50" y="50"/>
                    </a:lnTo>
                    <a:lnTo>
                      <a:pt x="50" y="51"/>
                    </a:lnTo>
                    <a:lnTo>
                      <a:pt x="52" y="52"/>
                    </a:lnTo>
                    <a:lnTo>
                      <a:pt x="48" y="54"/>
                    </a:lnTo>
                    <a:lnTo>
                      <a:pt x="46" y="54"/>
                    </a:lnTo>
                    <a:lnTo>
                      <a:pt x="45" y="55"/>
                    </a:lnTo>
                    <a:lnTo>
                      <a:pt x="43" y="55"/>
                    </a:lnTo>
                    <a:lnTo>
                      <a:pt x="41" y="56"/>
                    </a:lnTo>
                    <a:lnTo>
                      <a:pt x="39" y="56"/>
                    </a:lnTo>
                    <a:lnTo>
                      <a:pt x="37" y="58"/>
                    </a:lnTo>
                    <a:lnTo>
                      <a:pt x="36" y="58"/>
                    </a:lnTo>
                    <a:lnTo>
                      <a:pt x="34" y="60"/>
                    </a:lnTo>
                    <a:lnTo>
                      <a:pt x="32" y="61"/>
                    </a:lnTo>
                    <a:lnTo>
                      <a:pt x="30" y="63"/>
                    </a:lnTo>
                    <a:lnTo>
                      <a:pt x="29" y="63"/>
                    </a:lnTo>
                    <a:lnTo>
                      <a:pt x="27" y="64"/>
                    </a:lnTo>
                    <a:lnTo>
                      <a:pt x="25" y="65"/>
                    </a:lnTo>
                    <a:lnTo>
                      <a:pt x="24" y="67"/>
                    </a:lnTo>
                    <a:lnTo>
                      <a:pt x="22" y="67"/>
                    </a:lnTo>
                    <a:lnTo>
                      <a:pt x="22" y="68"/>
                    </a:lnTo>
                    <a:lnTo>
                      <a:pt x="22" y="70"/>
                    </a:lnTo>
                    <a:lnTo>
                      <a:pt x="22" y="72"/>
                    </a:lnTo>
                    <a:lnTo>
                      <a:pt x="22" y="73"/>
                    </a:lnTo>
                    <a:lnTo>
                      <a:pt x="21" y="75"/>
                    </a:lnTo>
                    <a:lnTo>
                      <a:pt x="21" y="76"/>
                    </a:lnTo>
                    <a:lnTo>
                      <a:pt x="20" y="78"/>
                    </a:lnTo>
                    <a:lnTo>
                      <a:pt x="13" y="78"/>
                    </a:lnTo>
                    <a:lnTo>
                      <a:pt x="13" y="76"/>
                    </a:lnTo>
                    <a:lnTo>
                      <a:pt x="11" y="76"/>
                    </a:lnTo>
                    <a:lnTo>
                      <a:pt x="11" y="75"/>
                    </a:lnTo>
                    <a:lnTo>
                      <a:pt x="10" y="75"/>
                    </a:lnTo>
                    <a:lnTo>
                      <a:pt x="10" y="74"/>
                    </a:lnTo>
                    <a:lnTo>
                      <a:pt x="8" y="74"/>
                    </a:lnTo>
                    <a:lnTo>
                      <a:pt x="8" y="73"/>
                    </a:lnTo>
                    <a:lnTo>
                      <a:pt x="2" y="73"/>
                    </a:lnTo>
                    <a:lnTo>
                      <a:pt x="0" y="72"/>
                    </a:lnTo>
                    <a:lnTo>
                      <a:pt x="0" y="71"/>
                    </a:lnTo>
                    <a:lnTo>
                      <a:pt x="0" y="69"/>
                    </a:lnTo>
                    <a:lnTo>
                      <a:pt x="0" y="67"/>
                    </a:lnTo>
                    <a:lnTo>
                      <a:pt x="0" y="66"/>
                    </a:lnTo>
                    <a:lnTo>
                      <a:pt x="1" y="64"/>
                    </a:lnTo>
                    <a:lnTo>
                      <a:pt x="2" y="63"/>
                    </a:lnTo>
                    <a:lnTo>
                      <a:pt x="4" y="61"/>
                    </a:lnTo>
                    <a:lnTo>
                      <a:pt x="5" y="59"/>
                    </a:lnTo>
                    <a:lnTo>
                      <a:pt x="6" y="57"/>
                    </a:lnTo>
                    <a:lnTo>
                      <a:pt x="5" y="57"/>
                    </a:lnTo>
                    <a:lnTo>
                      <a:pt x="5" y="55"/>
                    </a:lnTo>
                    <a:lnTo>
                      <a:pt x="4" y="54"/>
                    </a:lnTo>
                    <a:lnTo>
                      <a:pt x="2" y="52"/>
                    </a:lnTo>
                    <a:lnTo>
                      <a:pt x="4" y="51"/>
                    </a:lnTo>
                    <a:lnTo>
                      <a:pt x="5" y="49"/>
                    </a:lnTo>
                    <a:lnTo>
                      <a:pt x="5" y="47"/>
                    </a:lnTo>
                    <a:lnTo>
                      <a:pt x="5" y="46"/>
                    </a:lnTo>
                    <a:lnTo>
                      <a:pt x="5" y="44"/>
                    </a:lnTo>
                    <a:lnTo>
                      <a:pt x="3" y="43"/>
                    </a:lnTo>
                    <a:lnTo>
                      <a:pt x="3" y="42"/>
                    </a:lnTo>
                    <a:lnTo>
                      <a:pt x="2" y="40"/>
                    </a:lnTo>
                    <a:lnTo>
                      <a:pt x="2" y="38"/>
                    </a:lnTo>
                    <a:lnTo>
                      <a:pt x="2" y="37"/>
                    </a:lnTo>
                    <a:lnTo>
                      <a:pt x="2" y="35"/>
                    </a:lnTo>
                    <a:lnTo>
                      <a:pt x="2" y="34"/>
                    </a:lnTo>
                    <a:lnTo>
                      <a:pt x="2" y="32"/>
                    </a:lnTo>
                    <a:lnTo>
                      <a:pt x="1" y="31"/>
                    </a:lnTo>
                    <a:lnTo>
                      <a:pt x="1" y="29"/>
                    </a:lnTo>
                    <a:lnTo>
                      <a:pt x="1" y="28"/>
                    </a:lnTo>
                    <a:lnTo>
                      <a:pt x="2" y="27"/>
                    </a:lnTo>
                    <a:lnTo>
                      <a:pt x="3" y="27"/>
                    </a:lnTo>
                    <a:lnTo>
                      <a:pt x="5" y="27"/>
                    </a:lnTo>
                    <a:lnTo>
                      <a:pt x="6" y="27"/>
                    </a:lnTo>
                    <a:lnTo>
                      <a:pt x="8" y="26"/>
                    </a:lnTo>
                    <a:lnTo>
                      <a:pt x="10" y="26"/>
                    </a:lnTo>
                    <a:lnTo>
                      <a:pt x="11" y="26"/>
                    </a:lnTo>
                    <a:lnTo>
                      <a:pt x="13" y="26"/>
                    </a:lnTo>
                    <a:lnTo>
                      <a:pt x="15" y="26"/>
                    </a:lnTo>
                    <a:lnTo>
                      <a:pt x="17" y="24"/>
                    </a:lnTo>
                    <a:lnTo>
                      <a:pt x="18" y="23"/>
                    </a:lnTo>
                    <a:lnTo>
                      <a:pt x="20" y="21"/>
                    </a:lnTo>
                    <a:lnTo>
                      <a:pt x="18" y="21"/>
                    </a:lnTo>
                    <a:lnTo>
                      <a:pt x="17" y="21"/>
                    </a:lnTo>
                    <a:lnTo>
                      <a:pt x="17" y="20"/>
                    </a:lnTo>
                    <a:lnTo>
                      <a:pt x="15" y="20"/>
                    </a:lnTo>
                    <a:lnTo>
                      <a:pt x="14" y="20"/>
                    </a:lnTo>
                    <a:lnTo>
                      <a:pt x="12" y="20"/>
                    </a:lnTo>
                    <a:lnTo>
                      <a:pt x="10" y="20"/>
                    </a:lnTo>
                    <a:lnTo>
                      <a:pt x="10" y="19"/>
                    </a:lnTo>
                    <a:lnTo>
                      <a:pt x="11" y="17"/>
                    </a:lnTo>
                    <a:lnTo>
                      <a:pt x="11" y="16"/>
                    </a:lnTo>
                    <a:lnTo>
                      <a:pt x="13" y="14"/>
                    </a:lnTo>
                    <a:lnTo>
                      <a:pt x="14" y="14"/>
                    </a:lnTo>
                    <a:lnTo>
                      <a:pt x="16" y="13"/>
                    </a:lnTo>
                    <a:lnTo>
                      <a:pt x="18" y="13"/>
                    </a:lnTo>
                    <a:lnTo>
                      <a:pt x="20" y="11"/>
                    </a:lnTo>
                    <a:lnTo>
                      <a:pt x="22" y="10"/>
                    </a:lnTo>
                    <a:lnTo>
                      <a:pt x="23" y="10"/>
                    </a:lnTo>
                    <a:lnTo>
                      <a:pt x="25" y="8"/>
                    </a:lnTo>
                    <a:lnTo>
                      <a:pt x="25" y="7"/>
                    </a:lnTo>
                    <a:lnTo>
                      <a:pt x="26" y="5"/>
                    </a:lnTo>
                    <a:lnTo>
                      <a:pt x="26" y="4"/>
                    </a:lnTo>
                    <a:lnTo>
                      <a:pt x="27" y="0"/>
                    </a:lnTo>
                    <a:lnTo>
                      <a:pt x="28" y="0"/>
                    </a:lnTo>
                    <a:lnTo>
                      <a:pt x="30" y="0"/>
                    </a:lnTo>
                    <a:lnTo>
                      <a:pt x="32" y="0"/>
                    </a:lnTo>
                    <a:lnTo>
                      <a:pt x="34" y="0"/>
                    </a:lnTo>
                    <a:lnTo>
                      <a:pt x="36" y="2"/>
                    </a:lnTo>
                    <a:lnTo>
                      <a:pt x="37" y="2"/>
                    </a:lnTo>
                    <a:lnTo>
                      <a:pt x="39" y="2"/>
                    </a:lnTo>
                    <a:lnTo>
                      <a:pt x="42" y="2"/>
                    </a:lnTo>
                    <a:lnTo>
                      <a:pt x="42" y="4"/>
                    </a:lnTo>
                    <a:lnTo>
                      <a:pt x="44" y="5"/>
                    </a:lnTo>
                    <a:lnTo>
                      <a:pt x="46" y="6"/>
                    </a:lnTo>
                    <a:lnTo>
                      <a:pt x="48" y="6"/>
                    </a:lnTo>
                    <a:lnTo>
                      <a:pt x="49" y="8"/>
                    </a:lnTo>
                    <a:lnTo>
                      <a:pt x="50" y="9"/>
                    </a:lnTo>
                    <a:lnTo>
                      <a:pt x="52" y="11"/>
                    </a:lnTo>
                    <a:lnTo>
                      <a:pt x="5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0">
                <a:extLst>
                  <a:ext uri="{FF2B5EF4-FFF2-40B4-BE49-F238E27FC236}">
                    <a16:creationId xmlns:a16="http://schemas.microsoft.com/office/drawing/2014/main" id="{98BA054C-F096-929B-F80B-E5D14DCF86EA}"/>
                  </a:ext>
                </a:extLst>
              </p:cNvPr>
              <p:cNvSpPr>
                <a:spLocks/>
              </p:cNvSpPr>
              <p:nvPr/>
            </p:nvSpPr>
            <p:spPr bwMode="auto">
              <a:xfrm>
                <a:off x="5591" y="3154"/>
                <a:ext cx="8" cy="13"/>
              </a:xfrm>
              <a:custGeom>
                <a:avLst/>
                <a:gdLst>
                  <a:gd name="T0" fmla="*/ 7 w 8"/>
                  <a:gd name="T1" fmla="*/ 0 h 13"/>
                  <a:gd name="T2" fmla="*/ 7 w 8"/>
                  <a:gd name="T3" fmla="*/ 2 h 13"/>
                  <a:gd name="T4" fmla="*/ 7 w 8"/>
                  <a:gd name="T5" fmla="*/ 3 h 13"/>
                  <a:gd name="T6" fmla="*/ 7 w 8"/>
                  <a:gd name="T7" fmla="*/ 5 h 13"/>
                  <a:gd name="T8" fmla="*/ 7 w 8"/>
                  <a:gd name="T9" fmla="*/ 5 h 13"/>
                  <a:gd name="T10" fmla="*/ 6 w 8"/>
                  <a:gd name="T11" fmla="*/ 7 h 13"/>
                  <a:gd name="T12" fmla="*/ 6 w 8"/>
                  <a:gd name="T13" fmla="*/ 7 h 13"/>
                  <a:gd name="T14" fmla="*/ 6 w 8"/>
                  <a:gd name="T15" fmla="*/ 9 h 13"/>
                  <a:gd name="T16" fmla="*/ 6 w 8"/>
                  <a:gd name="T17" fmla="*/ 9 h 13"/>
                  <a:gd name="T18" fmla="*/ 4 w 8"/>
                  <a:gd name="T19" fmla="*/ 11 h 13"/>
                  <a:gd name="T20" fmla="*/ 4 w 8"/>
                  <a:gd name="T21" fmla="*/ 11 h 13"/>
                  <a:gd name="T22" fmla="*/ 3 w 8"/>
                  <a:gd name="T23" fmla="*/ 12 h 13"/>
                  <a:gd name="T24" fmla="*/ 3 w 8"/>
                  <a:gd name="T25" fmla="*/ 12 h 13"/>
                  <a:gd name="T26" fmla="*/ 1 w 8"/>
                  <a:gd name="T27" fmla="*/ 12 h 13"/>
                  <a:gd name="T28" fmla="*/ 1 w 8"/>
                  <a:gd name="T29" fmla="*/ 12 h 13"/>
                  <a:gd name="T30" fmla="*/ 0 w 8"/>
                  <a:gd name="T31" fmla="*/ 12 h 13"/>
                  <a:gd name="T32" fmla="*/ 0 w 8"/>
                  <a:gd name="T33" fmla="*/ 11 h 13"/>
                  <a:gd name="T34" fmla="*/ 0 w 8"/>
                  <a:gd name="T35" fmla="*/ 0 h 13"/>
                  <a:gd name="T36" fmla="*/ 7 w 8"/>
                  <a:gd name="T37" fmla="*/ 0 h 13"/>
                  <a:gd name="T38" fmla="*/ 7 w 8"/>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13"/>
                  <a:gd name="T62" fmla="*/ 8 w 8"/>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13">
                    <a:moveTo>
                      <a:pt x="7" y="0"/>
                    </a:moveTo>
                    <a:lnTo>
                      <a:pt x="7" y="2"/>
                    </a:lnTo>
                    <a:lnTo>
                      <a:pt x="7" y="3"/>
                    </a:lnTo>
                    <a:lnTo>
                      <a:pt x="7" y="5"/>
                    </a:lnTo>
                    <a:lnTo>
                      <a:pt x="6" y="7"/>
                    </a:lnTo>
                    <a:lnTo>
                      <a:pt x="6" y="9"/>
                    </a:lnTo>
                    <a:lnTo>
                      <a:pt x="4" y="11"/>
                    </a:lnTo>
                    <a:lnTo>
                      <a:pt x="3" y="12"/>
                    </a:lnTo>
                    <a:lnTo>
                      <a:pt x="1" y="12"/>
                    </a:lnTo>
                    <a:lnTo>
                      <a:pt x="0" y="12"/>
                    </a:lnTo>
                    <a:lnTo>
                      <a:pt x="0" y="11"/>
                    </a:lnTo>
                    <a:lnTo>
                      <a:pt x="0" y="0"/>
                    </a:lnTo>
                    <a:lnTo>
                      <a:pt x="7"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21">
                <a:extLst>
                  <a:ext uri="{FF2B5EF4-FFF2-40B4-BE49-F238E27FC236}">
                    <a16:creationId xmlns:a16="http://schemas.microsoft.com/office/drawing/2014/main" id="{814C94DB-73D6-CBE1-DC1E-E6F4804CE694}"/>
                  </a:ext>
                </a:extLst>
              </p:cNvPr>
              <p:cNvSpPr>
                <a:spLocks/>
              </p:cNvSpPr>
              <p:nvPr/>
            </p:nvSpPr>
            <p:spPr bwMode="auto">
              <a:xfrm>
                <a:off x="5465" y="3178"/>
                <a:ext cx="39" cy="59"/>
              </a:xfrm>
              <a:custGeom>
                <a:avLst/>
                <a:gdLst>
                  <a:gd name="T0" fmla="*/ 36 w 39"/>
                  <a:gd name="T1" fmla="*/ 0 h 59"/>
                  <a:gd name="T2" fmla="*/ 37 w 39"/>
                  <a:gd name="T3" fmla="*/ 5 h 59"/>
                  <a:gd name="T4" fmla="*/ 38 w 39"/>
                  <a:gd name="T5" fmla="*/ 11 h 59"/>
                  <a:gd name="T6" fmla="*/ 37 w 39"/>
                  <a:gd name="T7" fmla="*/ 15 h 59"/>
                  <a:gd name="T8" fmla="*/ 36 w 39"/>
                  <a:gd name="T9" fmla="*/ 19 h 59"/>
                  <a:gd name="T10" fmla="*/ 33 w 39"/>
                  <a:gd name="T11" fmla="*/ 23 h 59"/>
                  <a:gd name="T12" fmla="*/ 32 w 39"/>
                  <a:gd name="T13" fmla="*/ 26 h 59"/>
                  <a:gd name="T14" fmla="*/ 28 w 39"/>
                  <a:gd name="T15" fmla="*/ 29 h 59"/>
                  <a:gd name="T16" fmla="*/ 26 w 39"/>
                  <a:gd name="T17" fmla="*/ 33 h 59"/>
                  <a:gd name="T18" fmla="*/ 23 w 39"/>
                  <a:gd name="T19" fmla="*/ 36 h 59"/>
                  <a:gd name="T20" fmla="*/ 20 w 39"/>
                  <a:gd name="T21" fmla="*/ 39 h 59"/>
                  <a:gd name="T22" fmla="*/ 16 w 39"/>
                  <a:gd name="T23" fmla="*/ 43 h 59"/>
                  <a:gd name="T24" fmla="*/ 13 w 39"/>
                  <a:gd name="T25" fmla="*/ 46 h 59"/>
                  <a:gd name="T26" fmla="*/ 10 w 39"/>
                  <a:gd name="T27" fmla="*/ 49 h 59"/>
                  <a:gd name="T28" fmla="*/ 8 w 39"/>
                  <a:gd name="T29" fmla="*/ 52 h 59"/>
                  <a:gd name="T30" fmla="*/ 6 w 39"/>
                  <a:gd name="T31" fmla="*/ 56 h 59"/>
                  <a:gd name="T32" fmla="*/ 6 w 39"/>
                  <a:gd name="T33" fmla="*/ 58 h 59"/>
                  <a:gd name="T34" fmla="*/ 2 w 39"/>
                  <a:gd name="T35" fmla="*/ 58 h 59"/>
                  <a:gd name="T36" fmla="*/ 0 w 39"/>
                  <a:gd name="T37" fmla="*/ 55 h 59"/>
                  <a:gd name="T38" fmla="*/ 0 w 39"/>
                  <a:gd name="T39" fmla="*/ 51 h 59"/>
                  <a:gd name="T40" fmla="*/ 0 w 39"/>
                  <a:gd name="T41" fmla="*/ 48 h 59"/>
                  <a:gd name="T42" fmla="*/ 0 w 39"/>
                  <a:gd name="T43" fmla="*/ 45 h 59"/>
                  <a:gd name="T44" fmla="*/ 0 w 39"/>
                  <a:gd name="T45" fmla="*/ 43 h 59"/>
                  <a:gd name="T46" fmla="*/ 2 w 39"/>
                  <a:gd name="T47" fmla="*/ 39 h 59"/>
                  <a:gd name="T48" fmla="*/ 4 w 39"/>
                  <a:gd name="T49" fmla="*/ 36 h 59"/>
                  <a:gd name="T50" fmla="*/ 5 w 39"/>
                  <a:gd name="T51" fmla="*/ 33 h 59"/>
                  <a:gd name="T52" fmla="*/ 7 w 39"/>
                  <a:gd name="T53" fmla="*/ 31 h 59"/>
                  <a:gd name="T54" fmla="*/ 9 w 39"/>
                  <a:gd name="T55" fmla="*/ 28 h 59"/>
                  <a:gd name="T56" fmla="*/ 10 w 39"/>
                  <a:gd name="T57" fmla="*/ 26 h 59"/>
                  <a:gd name="T58" fmla="*/ 12 w 39"/>
                  <a:gd name="T59" fmla="*/ 23 h 59"/>
                  <a:gd name="T60" fmla="*/ 14 w 39"/>
                  <a:gd name="T61" fmla="*/ 21 h 59"/>
                  <a:gd name="T62" fmla="*/ 16 w 39"/>
                  <a:gd name="T63" fmla="*/ 17 h 59"/>
                  <a:gd name="T64" fmla="*/ 17 w 39"/>
                  <a:gd name="T65" fmla="*/ 14 h 59"/>
                  <a:gd name="T66" fmla="*/ 20 w 39"/>
                  <a:gd name="T67" fmla="*/ 11 h 59"/>
                  <a:gd name="T68" fmla="*/ 20 w 39"/>
                  <a:gd name="T69" fmla="*/ 11 h 59"/>
                  <a:gd name="T70" fmla="*/ 21 w 39"/>
                  <a:gd name="T71" fmla="*/ 9 h 59"/>
                  <a:gd name="T72" fmla="*/ 21 w 39"/>
                  <a:gd name="T73" fmla="*/ 9 h 59"/>
                  <a:gd name="T74" fmla="*/ 23 w 39"/>
                  <a:gd name="T75" fmla="*/ 8 h 59"/>
                  <a:gd name="T76" fmla="*/ 23 w 39"/>
                  <a:gd name="T77" fmla="*/ 8 h 59"/>
                  <a:gd name="T78" fmla="*/ 24 w 39"/>
                  <a:gd name="T79" fmla="*/ 6 h 59"/>
                  <a:gd name="T80" fmla="*/ 24 w 39"/>
                  <a:gd name="T81" fmla="*/ 4 h 59"/>
                  <a:gd name="T82" fmla="*/ 26 w 39"/>
                  <a:gd name="T83" fmla="*/ 3 h 59"/>
                  <a:gd name="T84" fmla="*/ 26 w 39"/>
                  <a:gd name="T85" fmla="*/ 3 h 59"/>
                  <a:gd name="T86" fmla="*/ 28 w 39"/>
                  <a:gd name="T87" fmla="*/ 1 h 59"/>
                  <a:gd name="T88" fmla="*/ 28 w 39"/>
                  <a:gd name="T89" fmla="*/ 1 h 59"/>
                  <a:gd name="T90" fmla="*/ 29 w 39"/>
                  <a:gd name="T91" fmla="*/ 0 h 59"/>
                  <a:gd name="T92" fmla="*/ 30 w 39"/>
                  <a:gd name="T93" fmla="*/ 0 h 59"/>
                  <a:gd name="T94" fmla="*/ 32 w 39"/>
                  <a:gd name="T95" fmla="*/ 0 h 59"/>
                  <a:gd name="T96" fmla="*/ 34 w 39"/>
                  <a:gd name="T97" fmla="*/ 0 h 59"/>
                  <a:gd name="T98" fmla="*/ 36 w 39"/>
                  <a:gd name="T99" fmla="*/ 0 h 59"/>
                  <a:gd name="T100" fmla="*/ 36 w 39"/>
                  <a:gd name="T101" fmla="*/ 0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59"/>
                  <a:gd name="T155" fmla="*/ 39 w 39"/>
                  <a:gd name="T156" fmla="*/ 59 h 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59">
                    <a:moveTo>
                      <a:pt x="36" y="0"/>
                    </a:moveTo>
                    <a:lnTo>
                      <a:pt x="37" y="5"/>
                    </a:lnTo>
                    <a:lnTo>
                      <a:pt x="38" y="11"/>
                    </a:lnTo>
                    <a:lnTo>
                      <a:pt x="37" y="15"/>
                    </a:lnTo>
                    <a:lnTo>
                      <a:pt x="36" y="19"/>
                    </a:lnTo>
                    <a:lnTo>
                      <a:pt x="33" y="23"/>
                    </a:lnTo>
                    <a:lnTo>
                      <a:pt x="32" y="26"/>
                    </a:lnTo>
                    <a:lnTo>
                      <a:pt x="28" y="29"/>
                    </a:lnTo>
                    <a:lnTo>
                      <a:pt x="26" y="33"/>
                    </a:lnTo>
                    <a:lnTo>
                      <a:pt x="23" y="36"/>
                    </a:lnTo>
                    <a:lnTo>
                      <a:pt x="20" y="39"/>
                    </a:lnTo>
                    <a:lnTo>
                      <a:pt x="16" y="43"/>
                    </a:lnTo>
                    <a:lnTo>
                      <a:pt x="13" y="46"/>
                    </a:lnTo>
                    <a:lnTo>
                      <a:pt x="10" y="49"/>
                    </a:lnTo>
                    <a:lnTo>
                      <a:pt x="8" y="52"/>
                    </a:lnTo>
                    <a:lnTo>
                      <a:pt x="6" y="56"/>
                    </a:lnTo>
                    <a:lnTo>
                      <a:pt x="6" y="58"/>
                    </a:lnTo>
                    <a:lnTo>
                      <a:pt x="2" y="58"/>
                    </a:lnTo>
                    <a:lnTo>
                      <a:pt x="0" y="55"/>
                    </a:lnTo>
                    <a:lnTo>
                      <a:pt x="0" y="51"/>
                    </a:lnTo>
                    <a:lnTo>
                      <a:pt x="0" y="48"/>
                    </a:lnTo>
                    <a:lnTo>
                      <a:pt x="0" y="45"/>
                    </a:lnTo>
                    <a:lnTo>
                      <a:pt x="0" y="43"/>
                    </a:lnTo>
                    <a:lnTo>
                      <a:pt x="2" y="39"/>
                    </a:lnTo>
                    <a:lnTo>
                      <a:pt x="4" y="36"/>
                    </a:lnTo>
                    <a:lnTo>
                      <a:pt x="5" y="33"/>
                    </a:lnTo>
                    <a:lnTo>
                      <a:pt x="7" y="31"/>
                    </a:lnTo>
                    <a:lnTo>
                      <a:pt x="9" y="28"/>
                    </a:lnTo>
                    <a:lnTo>
                      <a:pt x="10" y="26"/>
                    </a:lnTo>
                    <a:lnTo>
                      <a:pt x="12" y="23"/>
                    </a:lnTo>
                    <a:lnTo>
                      <a:pt x="14" y="21"/>
                    </a:lnTo>
                    <a:lnTo>
                      <a:pt x="16" y="17"/>
                    </a:lnTo>
                    <a:lnTo>
                      <a:pt x="17" y="14"/>
                    </a:lnTo>
                    <a:lnTo>
                      <a:pt x="20" y="11"/>
                    </a:lnTo>
                    <a:lnTo>
                      <a:pt x="21" y="9"/>
                    </a:lnTo>
                    <a:lnTo>
                      <a:pt x="23" y="8"/>
                    </a:lnTo>
                    <a:lnTo>
                      <a:pt x="24" y="6"/>
                    </a:lnTo>
                    <a:lnTo>
                      <a:pt x="24" y="4"/>
                    </a:lnTo>
                    <a:lnTo>
                      <a:pt x="26" y="3"/>
                    </a:lnTo>
                    <a:lnTo>
                      <a:pt x="28" y="1"/>
                    </a:lnTo>
                    <a:lnTo>
                      <a:pt x="29" y="0"/>
                    </a:lnTo>
                    <a:lnTo>
                      <a:pt x="30" y="0"/>
                    </a:lnTo>
                    <a:lnTo>
                      <a:pt x="32" y="0"/>
                    </a:lnTo>
                    <a:lnTo>
                      <a:pt x="34" y="0"/>
                    </a:lnTo>
                    <a:lnTo>
                      <a:pt x="36"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22">
                <a:extLst>
                  <a:ext uri="{FF2B5EF4-FFF2-40B4-BE49-F238E27FC236}">
                    <a16:creationId xmlns:a16="http://schemas.microsoft.com/office/drawing/2014/main" id="{A08360E9-77AF-D633-0878-BBF055F0C74B}"/>
                  </a:ext>
                </a:extLst>
              </p:cNvPr>
              <p:cNvSpPr>
                <a:spLocks/>
              </p:cNvSpPr>
              <p:nvPr/>
            </p:nvSpPr>
            <p:spPr bwMode="auto">
              <a:xfrm>
                <a:off x="5411" y="3221"/>
                <a:ext cx="52" cy="55"/>
              </a:xfrm>
              <a:custGeom>
                <a:avLst/>
                <a:gdLst>
                  <a:gd name="T0" fmla="*/ 48 w 52"/>
                  <a:gd name="T1" fmla="*/ 18 h 55"/>
                  <a:gd name="T2" fmla="*/ 49 w 52"/>
                  <a:gd name="T3" fmla="*/ 27 h 55"/>
                  <a:gd name="T4" fmla="*/ 51 w 52"/>
                  <a:gd name="T5" fmla="*/ 34 h 55"/>
                  <a:gd name="T6" fmla="*/ 49 w 52"/>
                  <a:gd name="T7" fmla="*/ 43 h 55"/>
                  <a:gd name="T8" fmla="*/ 47 w 52"/>
                  <a:gd name="T9" fmla="*/ 49 h 55"/>
                  <a:gd name="T10" fmla="*/ 28 w 52"/>
                  <a:gd name="T11" fmla="*/ 52 h 55"/>
                  <a:gd name="T12" fmla="*/ 26 w 52"/>
                  <a:gd name="T13" fmla="*/ 51 h 55"/>
                  <a:gd name="T14" fmla="*/ 27 w 52"/>
                  <a:gd name="T15" fmla="*/ 47 h 55"/>
                  <a:gd name="T16" fmla="*/ 28 w 52"/>
                  <a:gd name="T17" fmla="*/ 46 h 55"/>
                  <a:gd name="T18" fmla="*/ 30 w 52"/>
                  <a:gd name="T19" fmla="*/ 42 h 55"/>
                  <a:gd name="T20" fmla="*/ 28 w 52"/>
                  <a:gd name="T21" fmla="*/ 40 h 55"/>
                  <a:gd name="T22" fmla="*/ 23 w 52"/>
                  <a:gd name="T23" fmla="*/ 40 h 55"/>
                  <a:gd name="T24" fmla="*/ 19 w 52"/>
                  <a:gd name="T25" fmla="*/ 43 h 55"/>
                  <a:gd name="T26" fmla="*/ 19 w 52"/>
                  <a:gd name="T27" fmla="*/ 46 h 55"/>
                  <a:gd name="T28" fmla="*/ 16 w 52"/>
                  <a:gd name="T29" fmla="*/ 51 h 55"/>
                  <a:gd name="T30" fmla="*/ 14 w 52"/>
                  <a:gd name="T31" fmla="*/ 53 h 55"/>
                  <a:gd name="T32" fmla="*/ 10 w 52"/>
                  <a:gd name="T33" fmla="*/ 54 h 55"/>
                  <a:gd name="T34" fmla="*/ 7 w 52"/>
                  <a:gd name="T35" fmla="*/ 51 h 55"/>
                  <a:gd name="T36" fmla="*/ 3 w 52"/>
                  <a:gd name="T37" fmla="*/ 51 h 55"/>
                  <a:gd name="T38" fmla="*/ 2 w 52"/>
                  <a:gd name="T39" fmla="*/ 48 h 55"/>
                  <a:gd name="T40" fmla="*/ 0 w 52"/>
                  <a:gd name="T41" fmla="*/ 46 h 55"/>
                  <a:gd name="T42" fmla="*/ 2 w 52"/>
                  <a:gd name="T43" fmla="*/ 41 h 55"/>
                  <a:gd name="T44" fmla="*/ 2 w 52"/>
                  <a:gd name="T45" fmla="*/ 41 h 55"/>
                  <a:gd name="T46" fmla="*/ 3 w 52"/>
                  <a:gd name="T47" fmla="*/ 41 h 55"/>
                  <a:gd name="T48" fmla="*/ 4 w 52"/>
                  <a:gd name="T49" fmla="*/ 41 h 55"/>
                  <a:gd name="T50" fmla="*/ 5 w 52"/>
                  <a:gd name="T51" fmla="*/ 40 h 55"/>
                  <a:gd name="T52" fmla="*/ 5 w 52"/>
                  <a:gd name="T53" fmla="*/ 40 h 55"/>
                  <a:gd name="T54" fmla="*/ 5 w 52"/>
                  <a:gd name="T55" fmla="*/ 37 h 55"/>
                  <a:gd name="T56" fmla="*/ 6 w 52"/>
                  <a:gd name="T57" fmla="*/ 34 h 55"/>
                  <a:gd name="T58" fmla="*/ 9 w 52"/>
                  <a:gd name="T59" fmla="*/ 31 h 55"/>
                  <a:gd name="T60" fmla="*/ 11 w 52"/>
                  <a:gd name="T61" fmla="*/ 31 h 55"/>
                  <a:gd name="T62" fmla="*/ 15 w 52"/>
                  <a:gd name="T63" fmla="*/ 28 h 55"/>
                  <a:gd name="T64" fmla="*/ 20 w 52"/>
                  <a:gd name="T65" fmla="*/ 26 h 55"/>
                  <a:gd name="T66" fmla="*/ 20 w 52"/>
                  <a:gd name="T67" fmla="*/ 27 h 55"/>
                  <a:gd name="T68" fmla="*/ 20 w 52"/>
                  <a:gd name="T69" fmla="*/ 29 h 55"/>
                  <a:gd name="T70" fmla="*/ 21 w 52"/>
                  <a:gd name="T71" fmla="*/ 30 h 55"/>
                  <a:gd name="T72" fmla="*/ 22 w 52"/>
                  <a:gd name="T73" fmla="*/ 30 h 55"/>
                  <a:gd name="T74" fmla="*/ 22 w 52"/>
                  <a:gd name="T75" fmla="*/ 30 h 55"/>
                  <a:gd name="T76" fmla="*/ 25 w 52"/>
                  <a:gd name="T77" fmla="*/ 29 h 55"/>
                  <a:gd name="T78" fmla="*/ 27 w 52"/>
                  <a:gd name="T79" fmla="*/ 27 h 55"/>
                  <a:gd name="T80" fmla="*/ 28 w 52"/>
                  <a:gd name="T81" fmla="*/ 23 h 55"/>
                  <a:gd name="T82" fmla="*/ 28 w 52"/>
                  <a:gd name="T83" fmla="*/ 21 h 55"/>
                  <a:gd name="T84" fmla="*/ 32 w 52"/>
                  <a:gd name="T85" fmla="*/ 18 h 55"/>
                  <a:gd name="T86" fmla="*/ 32 w 52"/>
                  <a:gd name="T87" fmla="*/ 0 h 55"/>
                  <a:gd name="T88" fmla="*/ 37 w 52"/>
                  <a:gd name="T89" fmla="*/ 1 h 55"/>
                  <a:gd name="T90" fmla="*/ 40 w 52"/>
                  <a:gd name="T91" fmla="*/ 3 h 55"/>
                  <a:gd name="T92" fmla="*/ 42 w 52"/>
                  <a:gd name="T93" fmla="*/ 7 h 55"/>
                  <a:gd name="T94" fmla="*/ 43 w 52"/>
                  <a:gd name="T95" fmla="*/ 10 h 55"/>
                  <a:gd name="T96" fmla="*/ 47 w 52"/>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55"/>
                  <a:gd name="T149" fmla="*/ 52 w 52"/>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55">
                    <a:moveTo>
                      <a:pt x="48" y="13"/>
                    </a:moveTo>
                    <a:lnTo>
                      <a:pt x="48" y="16"/>
                    </a:lnTo>
                    <a:lnTo>
                      <a:pt x="48" y="18"/>
                    </a:lnTo>
                    <a:lnTo>
                      <a:pt x="48" y="22"/>
                    </a:lnTo>
                    <a:lnTo>
                      <a:pt x="49" y="23"/>
                    </a:lnTo>
                    <a:lnTo>
                      <a:pt x="49" y="27"/>
                    </a:lnTo>
                    <a:lnTo>
                      <a:pt x="50" y="29"/>
                    </a:lnTo>
                    <a:lnTo>
                      <a:pt x="50" y="33"/>
                    </a:lnTo>
                    <a:lnTo>
                      <a:pt x="51" y="34"/>
                    </a:lnTo>
                    <a:lnTo>
                      <a:pt x="50" y="38"/>
                    </a:lnTo>
                    <a:lnTo>
                      <a:pt x="50" y="39"/>
                    </a:lnTo>
                    <a:lnTo>
                      <a:pt x="49" y="43"/>
                    </a:lnTo>
                    <a:lnTo>
                      <a:pt x="49" y="45"/>
                    </a:lnTo>
                    <a:lnTo>
                      <a:pt x="48" y="47"/>
                    </a:lnTo>
                    <a:lnTo>
                      <a:pt x="47" y="49"/>
                    </a:lnTo>
                    <a:lnTo>
                      <a:pt x="44" y="51"/>
                    </a:lnTo>
                    <a:lnTo>
                      <a:pt x="42" y="52"/>
                    </a:lnTo>
                    <a:lnTo>
                      <a:pt x="28" y="52"/>
                    </a:lnTo>
                    <a:lnTo>
                      <a:pt x="26" y="52"/>
                    </a:lnTo>
                    <a:lnTo>
                      <a:pt x="26" y="51"/>
                    </a:lnTo>
                    <a:lnTo>
                      <a:pt x="26" y="49"/>
                    </a:lnTo>
                    <a:lnTo>
                      <a:pt x="27" y="47"/>
                    </a:lnTo>
                    <a:lnTo>
                      <a:pt x="28" y="46"/>
                    </a:lnTo>
                    <a:lnTo>
                      <a:pt x="28" y="44"/>
                    </a:lnTo>
                    <a:lnTo>
                      <a:pt x="30" y="42"/>
                    </a:lnTo>
                    <a:lnTo>
                      <a:pt x="29" y="42"/>
                    </a:lnTo>
                    <a:lnTo>
                      <a:pt x="29" y="41"/>
                    </a:lnTo>
                    <a:lnTo>
                      <a:pt x="28" y="40"/>
                    </a:lnTo>
                    <a:lnTo>
                      <a:pt x="28" y="38"/>
                    </a:lnTo>
                    <a:lnTo>
                      <a:pt x="25" y="40"/>
                    </a:lnTo>
                    <a:lnTo>
                      <a:pt x="23" y="40"/>
                    </a:lnTo>
                    <a:lnTo>
                      <a:pt x="22" y="42"/>
                    </a:lnTo>
                    <a:lnTo>
                      <a:pt x="21" y="42"/>
                    </a:lnTo>
                    <a:lnTo>
                      <a:pt x="19" y="43"/>
                    </a:lnTo>
                    <a:lnTo>
                      <a:pt x="19" y="45"/>
                    </a:lnTo>
                    <a:lnTo>
                      <a:pt x="19" y="46"/>
                    </a:lnTo>
                    <a:lnTo>
                      <a:pt x="17" y="48"/>
                    </a:lnTo>
                    <a:lnTo>
                      <a:pt x="17" y="50"/>
                    </a:lnTo>
                    <a:lnTo>
                      <a:pt x="16" y="51"/>
                    </a:lnTo>
                    <a:lnTo>
                      <a:pt x="15" y="53"/>
                    </a:lnTo>
                    <a:lnTo>
                      <a:pt x="14" y="53"/>
                    </a:lnTo>
                    <a:lnTo>
                      <a:pt x="12" y="54"/>
                    </a:lnTo>
                    <a:lnTo>
                      <a:pt x="11" y="54"/>
                    </a:lnTo>
                    <a:lnTo>
                      <a:pt x="10" y="54"/>
                    </a:lnTo>
                    <a:lnTo>
                      <a:pt x="9" y="53"/>
                    </a:lnTo>
                    <a:lnTo>
                      <a:pt x="7" y="53"/>
                    </a:lnTo>
                    <a:lnTo>
                      <a:pt x="7" y="51"/>
                    </a:lnTo>
                    <a:lnTo>
                      <a:pt x="6" y="51"/>
                    </a:lnTo>
                    <a:lnTo>
                      <a:pt x="5" y="51"/>
                    </a:lnTo>
                    <a:lnTo>
                      <a:pt x="3" y="51"/>
                    </a:lnTo>
                    <a:lnTo>
                      <a:pt x="3" y="49"/>
                    </a:lnTo>
                    <a:lnTo>
                      <a:pt x="2" y="49"/>
                    </a:lnTo>
                    <a:lnTo>
                      <a:pt x="2" y="48"/>
                    </a:lnTo>
                    <a:lnTo>
                      <a:pt x="0" y="48"/>
                    </a:lnTo>
                    <a:lnTo>
                      <a:pt x="0" y="46"/>
                    </a:lnTo>
                    <a:lnTo>
                      <a:pt x="0" y="44"/>
                    </a:lnTo>
                    <a:lnTo>
                      <a:pt x="0" y="42"/>
                    </a:lnTo>
                    <a:lnTo>
                      <a:pt x="2" y="41"/>
                    </a:lnTo>
                    <a:lnTo>
                      <a:pt x="3" y="41"/>
                    </a:lnTo>
                    <a:lnTo>
                      <a:pt x="4" y="41"/>
                    </a:lnTo>
                    <a:lnTo>
                      <a:pt x="5" y="40"/>
                    </a:lnTo>
                    <a:lnTo>
                      <a:pt x="7" y="38"/>
                    </a:lnTo>
                    <a:lnTo>
                      <a:pt x="5" y="38"/>
                    </a:lnTo>
                    <a:lnTo>
                      <a:pt x="5" y="37"/>
                    </a:lnTo>
                    <a:lnTo>
                      <a:pt x="5" y="36"/>
                    </a:lnTo>
                    <a:lnTo>
                      <a:pt x="6" y="34"/>
                    </a:lnTo>
                    <a:lnTo>
                      <a:pt x="7" y="33"/>
                    </a:lnTo>
                    <a:lnTo>
                      <a:pt x="9" y="31"/>
                    </a:lnTo>
                    <a:lnTo>
                      <a:pt x="11" y="31"/>
                    </a:lnTo>
                    <a:lnTo>
                      <a:pt x="13" y="30"/>
                    </a:lnTo>
                    <a:lnTo>
                      <a:pt x="15" y="28"/>
                    </a:lnTo>
                    <a:lnTo>
                      <a:pt x="15" y="27"/>
                    </a:lnTo>
                    <a:lnTo>
                      <a:pt x="16" y="26"/>
                    </a:lnTo>
                    <a:lnTo>
                      <a:pt x="20" y="26"/>
                    </a:lnTo>
                    <a:lnTo>
                      <a:pt x="20" y="27"/>
                    </a:lnTo>
                    <a:lnTo>
                      <a:pt x="20" y="29"/>
                    </a:lnTo>
                    <a:lnTo>
                      <a:pt x="21" y="29"/>
                    </a:lnTo>
                    <a:lnTo>
                      <a:pt x="21" y="30"/>
                    </a:lnTo>
                    <a:lnTo>
                      <a:pt x="22" y="30"/>
                    </a:lnTo>
                    <a:lnTo>
                      <a:pt x="23" y="30"/>
                    </a:lnTo>
                    <a:lnTo>
                      <a:pt x="25" y="29"/>
                    </a:lnTo>
                    <a:lnTo>
                      <a:pt x="27" y="27"/>
                    </a:lnTo>
                    <a:lnTo>
                      <a:pt x="27" y="26"/>
                    </a:lnTo>
                    <a:lnTo>
                      <a:pt x="27" y="25"/>
                    </a:lnTo>
                    <a:lnTo>
                      <a:pt x="28" y="23"/>
                    </a:lnTo>
                    <a:lnTo>
                      <a:pt x="28" y="21"/>
                    </a:lnTo>
                    <a:lnTo>
                      <a:pt x="30" y="19"/>
                    </a:lnTo>
                    <a:lnTo>
                      <a:pt x="32" y="18"/>
                    </a:lnTo>
                    <a:lnTo>
                      <a:pt x="33" y="17"/>
                    </a:lnTo>
                    <a:lnTo>
                      <a:pt x="35" y="15"/>
                    </a:lnTo>
                    <a:lnTo>
                      <a:pt x="32" y="0"/>
                    </a:lnTo>
                    <a:lnTo>
                      <a:pt x="34" y="0"/>
                    </a:lnTo>
                    <a:lnTo>
                      <a:pt x="36" y="0"/>
                    </a:lnTo>
                    <a:lnTo>
                      <a:pt x="37" y="1"/>
                    </a:lnTo>
                    <a:lnTo>
                      <a:pt x="39" y="1"/>
                    </a:lnTo>
                    <a:lnTo>
                      <a:pt x="39" y="3"/>
                    </a:lnTo>
                    <a:lnTo>
                      <a:pt x="40" y="3"/>
                    </a:lnTo>
                    <a:lnTo>
                      <a:pt x="40" y="5"/>
                    </a:lnTo>
                    <a:lnTo>
                      <a:pt x="42" y="5"/>
                    </a:lnTo>
                    <a:lnTo>
                      <a:pt x="42" y="7"/>
                    </a:lnTo>
                    <a:lnTo>
                      <a:pt x="42" y="8"/>
                    </a:lnTo>
                    <a:lnTo>
                      <a:pt x="42" y="10"/>
                    </a:lnTo>
                    <a:lnTo>
                      <a:pt x="43" y="10"/>
                    </a:lnTo>
                    <a:lnTo>
                      <a:pt x="43" y="12"/>
                    </a:lnTo>
                    <a:lnTo>
                      <a:pt x="45" y="12"/>
                    </a:lnTo>
                    <a:lnTo>
                      <a:pt x="47" y="13"/>
                    </a:lnTo>
                    <a:lnTo>
                      <a:pt x="48" y="1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23">
                <a:extLst>
                  <a:ext uri="{FF2B5EF4-FFF2-40B4-BE49-F238E27FC236}">
                    <a16:creationId xmlns:a16="http://schemas.microsoft.com/office/drawing/2014/main" id="{4B6C3209-9B0D-BF42-74F6-02B4DD3A9027}"/>
                  </a:ext>
                </a:extLst>
              </p:cNvPr>
              <p:cNvSpPr>
                <a:spLocks/>
              </p:cNvSpPr>
              <p:nvPr/>
            </p:nvSpPr>
            <p:spPr bwMode="auto">
              <a:xfrm>
                <a:off x="5503" y="3221"/>
                <a:ext cx="20" cy="10"/>
              </a:xfrm>
              <a:custGeom>
                <a:avLst/>
                <a:gdLst>
                  <a:gd name="T0" fmla="*/ 19 w 20"/>
                  <a:gd name="T1" fmla="*/ 2 h 10"/>
                  <a:gd name="T2" fmla="*/ 19 w 20"/>
                  <a:gd name="T3" fmla="*/ 8 h 10"/>
                  <a:gd name="T4" fmla="*/ 18 w 20"/>
                  <a:gd name="T5" fmla="*/ 9 h 10"/>
                  <a:gd name="T6" fmla="*/ 16 w 20"/>
                  <a:gd name="T7" fmla="*/ 9 h 10"/>
                  <a:gd name="T8" fmla="*/ 14 w 20"/>
                  <a:gd name="T9" fmla="*/ 9 h 10"/>
                  <a:gd name="T10" fmla="*/ 14 w 20"/>
                  <a:gd name="T11" fmla="*/ 9 h 10"/>
                  <a:gd name="T12" fmla="*/ 12 w 20"/>
                  <a:gd name="T13" fmla="*/ 9 h 10"/>
                  <a:gd name="T14" fmla="*/ 10 w 20"/>
                  <a:gd name="T15" fmla="*/ 9 h 10"/>
                  <a:gd name="T16" fmla="*/ 8 w 20"/>
                  <a:gd name="T17" fmla="*/ 9 h 10"/>
                  <a:gd name="T18" fmla="*/ 8 w 20"/>
                  <a:gd name="T19" fmla="*/ 8 h 10"/>
                  <a:gd name="T20" fmla="*/ 7 w 20"/>
                  <a:gd name="T21" fmla="*/ 8 h 10"/>
                  <a:gd name="T22" fmla="*/ 6 w 20"/>
                  <a:gd name="T23" fmla="*/ 8 h 10"/>
                  <a:gd name="T24" fmla="*/ 4 w 20"/>
                  <a:gd name="T25" fmla="*/ 8 h 10"/>
                  <a:gd name="T26" fmla="*/ 4 w 20"/>
                  <a:gd name="T27" fmla="*/ 7 h 10"/>
                  <a:gd name="T28" fmla="*/ 2 w 20"/>
                  <a:gd name="T29" fmla="*/ 7 h 10"/>
                  <a:gd name="T30" fmla="*/ 2 w 20"/>
                  <a:gd name="T31" fmla="*/ 6 h 10"/>
                  <a:gd name="T32" fmla="*/ 0 w 20"/>
                  <a:gd name="T33" fmla="*/ 6 h 10"/>
                  <a:gd name="T34" fmla="*/ 0 w 20"/>
                  <a:gd name="T35" fmla="*/ 4 h 10"/>
                  <a:gd name="T36" fmla="*/ 0 w 20"/>
                  <a:gd name="T37" fmla="*/ 4 h 10"/>
                  <a:gd name="T38" fmla="*/ 0 w 20"/>
                  <a:gd name="T39" fmla="*/ 3 h 10"/>
                  <a:gd name="T40" fmla="*/ 0 w 20"/>
                  <a:gd name="T41" fmla="*/ 3 h 10"/>
                  <a:gd name="T42" fmla="*/ 2 w 20"/>
                  <a:gd name="T43" fmla="*/ 1 h 10"/>
                  <a:gd name="T44" fmla="*/ 2 w 20"/>
                  <a:gd name="T45" fmla="*/ 1 h 10"/>
                  <a:gd name="T46" fmla="*/ 4 w 20"/>
                  <a:gd name="T47" fmla="*/ 1 h 10"/>
                  <a:gd name="T48" fmla="*/ 6 w 20"/>
                  <a:gd name="T49" fmla="*/ 1 h 10"/>
                  <a:gd name="T50" fmla="*/ 7 w 20"/>
                  <a:gd name="T51" fmla="*/ 0 h 10"/>
                  <a:gd name="T52" fmla="*/ 8 w 20"/>
                  <a:gd name="T53" fmla="*/ 1 h 10"/>
                  <a:gd name="T54" fmla="*/ 10 w 20"/>
                  <a:gd name="T55" fmla="*/ 1 h 10"/>
                  <a:gd name="T56" fmla="*/ 12 w 20"/>
                  <a:gd name="T57" fmla="*/ 1 h 10"/>
                  <a:gd name="T58" fmla="*/ 14 w 20"/>
                  <a:gd name="T59" fmla="*/ 1 h 10"/>
                  <a:gd name="T60" fmla="*/ 15 w 20"/>
                  <a:gd name="T61" fmla="*/ 2 h 10"/>
                  <a:gd name="T62" fmla="*/ 16 w 20"/>
                  <a:gd name="T63" fmla="*/ 2 h 10"/>
                  <a:gd name="T64" fmla="*/ 18 w 20"/>
                  <a:gd name="T65" fmla="*/ 2 h 10"/>
                  <a:gd name="T66" fmla="*/ 19 w 20"/>
                  <a:gd name="T67" fmla="*/ 2 h 10"/>
                  <a:gd name="T68" fmla="*/ 19 w 20"/>
                  <a:gd name="T69" fmla="*/ 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0"/>
                  <a:gd name="T107" fmla="*/ 20 w 20"/>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0">
                    <a:moveTo>
                      <a:pt x="19" y="2"/>
                    </a:moveTo>
                    <a:lnTo>
                      <a:pt x="19" y="8"/>
                    </a:lnTo>
                    <a:lnTo>
                      <a:pt x="18" y="9"/>
                    </a:lnTo>
                    <a:lnTo>
                      <a:pt x="16" y="9"/>
                    </a:lnTo>
                    <a:lnTo>
                      <a:pt x="14" y="9"/>
                    </a:lnTo>
                    <a:lnTo>
                      <a:pt x="12" y="9"/>
                    </a:lnTo>
                    <a:lnTo>
                      <a:pt x="10" y="9"/>
                    </a:lnTo>
                    <a:lnTo>
                      <a:pt x="8" y="9"/>
                    </a:lnTo>
                    <a:lnTo>
                      <a:pt x="8" y="8"/>
                    </a:lnTo>
                    <a:lnTo>
                      <a:pt x="7" y="8"/>
                    </a:lnTo>
                    <a:lnTo>
                      <a:pt x="6" y="8"/>
                    </a:lnTo>
                    <a:lnTo>
                      <a:pt x="4" y="8"/>
                    </a:lnTo>
                    <a:lnTo>
                      <a:pt x="4" y="7"/>
                    </a:lnTo>
                    <a:lnTo>
                      <a:pt x="2" y="7"/>
                    </a:lnTo>
                    <a:lnTo>
                      <a:pt x="2" y="6"/>
                    </a:lnTo>
                    <a:lnTo>
                      <a:pt x="0" y="6"/>
                    </a:lnTo>
                    <a:lnTo>
                      <a:pt x="0" y="4"/>
                    </a:lnTo>
                    <a:lnTo>
                      <a:pt x="0" y="3"/>
                    </a:lnTo>
                    <a:lnTo>
                      <a:pt x="2" y="1"/>
                    </a:lnTo>
                    <a:lnTo>
                      <a:pt x="4" y="1"/>
                    </a:lnTo>
                    <a:lnTo>
                      <a:pt x="6" y="1"/>
                    </a:lnTo>
                    <a:lnTo>
                      <a:pt x="7" y="0"/>
                    </a:lnTo>
                    <a:lnTo>
                      <a:pt x="8" y="1"/>
                    </a:lnTo>
                    <a:lnTo>
                      <a:pt x="10" y="1"/>
                    </a:lnTo>
                    <a:lnTo>
                      <a:pt x="12" y="1"/>
                    </a:lnTo>
                    <a:lnTo>
                      <a:pt x="14" y="1"/>
                    </a:lnTo>
                    <a:lnTo>
                      <a:pt x="15" y="2"/>
                    </a:lnTo>
                    <a:lnTo>
                      <a:pt x="16" y="2"/>
                    </a:lnTo>
                    <a:lnTo>
                      <a:pt x="18" y="2"/>
                    </a:lnTo>
                    <a:lnTo>
                      <a:pt x="19" y="2"/>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24">
                <a:extLst>
                  <a:ext uri="{FF2B5EF4-FFF2-40B4-BE49-F238E27FC236}">
                    <a16:creationId xmlns:a16="http://schemas.microsoft.com/office/drawing/2014/main" id="{D905F05E-E5C9-5BB5-CC02-EB5E7F4D58EB}"/>
                  </a:ext>
                </a:extLst>
              </p:cNvPr>
              <p:cNvSpPr>
                <a:spLocks/>
              </p:cNvSpPr>
              <p:nvPr/>
            </p:nvSpPr>
            <p:spPr bwMode="auto">
              <a:xfrm>
                <a:off x="5550" y="3223"/>
                <a:ext cx="12" cy="16"/>
              </a:xfrm>
              <a:custGeom>
                <a:avLst/>
                <a:gdLst>
                  <a:gd name="T0" fmla="*/ 11 w 12"/>
                  <a:gd name="T1" fmla="*/ 4 h 16"/>
                  <a:gd name="T2" fmla="*/ 10 w 12"/>
                  <a:gd name="T3" fmla="*/ 6 h 16"/>
                  <a:gd name="T4" fmla="*/ 10 w 12"/>
                  <a:gd name="T5" fmla="*/ 6 h 16"/>
                  <a:gd name="T6" fmla="*/ 10 w 12"/>
                  <a:gd name="T7" fmla="*/ 7 h 16"/>
                  <a:gd name="T8" fmla="*/ 10 w 12"/>
                  <a:gd name="T9" fmla="*/ 7 h 16"/>
                  <a:gd name="T10" fmla="*/ 10 w 12"/>
                  <a:gd name="T11" fmla="*/ 9 h 16"/>
                  <a:gd name="T12" fmla="*/ 10 w 12"/>
                  <a:gd name="T13" fmla="*/ 9 h 16"/>
                  <a:gd name="T14" fmla="*/ 10 w 12"/>
                  <a:gd name="T15" fmla="*/ 11 h 16"/>
                  <a:gd name="T16" fmla="*/ 10 w 12"/>
                  <a:gd name="T17" fmla="*/ 11 h 16"/>
                  <a:gd name="T18" fmla="*/ 8 w 12"/>
                  <a:gd name="T19" fmla="*/ 12 h 16"/>
                  <a:gd name="T20" fmla="*/ 8 w 12"/>
                  <a:gd name="T21" fmla="*/ 12 h 16"/>
                  <a:gd name="T22" fmla="*/ 8 w 12"/>
                  <a:gd name="T23" fmla="*/ 14 h 16"/>
                  <a:gd name="T24" fmla="*/ 8 w 12"/>
                  <a:gd name="T25" fmla="*/ 14 h 16"/>
                  <a:gd name="T26" fmla="*/ 7 w 12"/>
                  <a:gd name="T27" fmla="*/ 15 h 16"/>
                  <a:gd name="T28" fmla="*/ 7 w 12"/>
                  <a:gd name="T29" fmla="*/ 15 h 16"/>
                  <a:gd name="T30" fmla="*/ 7 w 12"/>
                  <a:gd name="T31" fmla="*/ 15 h 16"/>
                  <a:gd name="T32" fmla="*/ 7 w 12"/>
                  <a:gd name="T33" fmla="*/ 15 h 16"/>
                  <a:gd name="T34" fmla="*/ 2 w 12"/>
                  <a:gd name="T35" fmla="*/ 15 h 16"/>
                  <a:gd name="T36" fmla="*/ 0 w 12"/>
                  <a:gd name="T37" fmla="*/ 0 h 16"/>
                  <a:gd name="T38" fmla="*/ 0 w 12"/>
                  <a:gd name="T39" fmla="*/ 1 h 16"/>
                  <a:gd name="T40" fmla="*/ 1 w 12"/>
                  <a:gd name="T41" fmla="*/ 1 h 16"/>
                  <a:gd name="T42" fmla="*/ 1 w 12"/>
                  <a:gd name="T43" fmla="*/ 1 h 16"/>
                  <a:gd name="T44" fmla="*/ 3 w 12"/>
                  <a:gd name="T45" fmla="*/ 1 h 16"/>
                  <a:gd name="T46" fmla="*/ 3 w 12"/>
                  <a:gd name="T47" fmla="*/ 1 h 16"/>
                  <a:gd name="T48" fmla="*/ 4 w 12"/>
                  <a:gd name="T49" fmla="*/ 1 h 16"/>
                  <a:gd name="T50" fmla="*/ 4 w 12"/>
                  <a:gd name="T51" fmla="*/ 1 h 16"/>
                  <a:gd name="T52" fmla="*/ 6 w 12"/>
                  <a:gd name="T53" fmla="*/ 1 h 16"/>
                  <a:gd name="T54" fmla="*/ 6 w 12"/>
                  <a:gd name="T55" fmla="*/ 2 h 16"/>
                  <a:gd name="T56" fmla="*/ 7 w 12"/>
                  <a:gd name="T57" fmla="*/ 2 h 16"/>
                  <a:gd name="T58" fmla="*/ 7 w 12"/>
                  <a:gd name="T59" fmla="*/ 2 h 16"/>
                  <a:gd name="T60" fmla="*/ 8 w 12"/>
                  <a:gd name="T61" fmla="*/ 2 h 16"/>
                  <a:gd name="T62" fmla="*/ 8 w 12"/>
                  <a:gd name="T63" fmla="*/ 4 h 16"/>
                  <a:gd name="T64" fmla="*/ 9 w 12"/>
                  <a:gd name="T65" fmla="*/ 4 h 16"/>
                  <a:gd name="T66" fmla="*/ 9 w 12"/>
                  <a:gd name="T67" fmla="*/ 4 h 16"/>
                  <a:gd name="T68" fmla="*/ 11 w 12"/>
                  <a:gd name="T69" fmla="*/ 4 h 16"/>
                  <a:gd name="T70" fmla="*/ 11 w 12"/>
                  <a:gd name="T71" fmla="*/ 4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16"/>
                  <a:gd name="T110" fmla="*/ 12 w 12"/>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16">
                    <a:moveTo>
                      <a:pt x="11" y="4"/>
                    </a:moveTo>
                    <a:lnTo>
                      <a:pt x="10" y="6"/>
                    </a:lnTo>
                    <a:lnTo>
                      <a:pt x="10" y="7"/>
                    </a:lnTo>
                    <a:lnTo>
                      <a:pt x="10" y="9"/>
                    </a:lnTo>
                    <a:lnTo>
                      <a:pt x="10" y="11"/>
                    </a:lnTo>
                    <a:lnTo>
                      <a:pt x="8" y="12"/>
                    </a:lnTo>
                    <a:lnTo>
                      <a:pt x="8" y="14"/>
                    </a:lnTo>
                    <a:lnTo>
                      <a:pt x="7" y="15"/>
                    </a:lnTo>
                    <a:lnTo>
                      <a:pt x="2" y="15"/>
                    </a:lnTo>
                    <a:lnTo>
                      <a:pt x="0" y="0"/>
                    </a:lnTo>
                    <a:lnTo>
                      <a:pt x="0" y="1"/>
                    </a:lnTo>
                    <a:lnTo>
                      <a:pt x="1" y="1"/>
                    </a:lnTo>
                    <a:lnTo>
                      <a:pt x="3" y="1"/>
                    </a:lnTo>
                    <a:lnTo>
                      <a:pt x="4" y="1"/>
                    </a:lnTo>
                    <a:lnTo>
                      <a:pt x="6" y="1"/>
                    </a:lnTo>
                    <a:lnTo>
                      <a:pt x="6" y="2"/>
                    </a:lnTo>
                    <a:lnTo>
                      <a:pt x="7" y="2"/>
                    </a:lnTo>
                    <a:lnTo>
                      <a:pt x="8" y="2"/>
                    </a:lnTo>
                    <a:lnTo>
                      <a:pt x="8" y="4"/>
                    </a:lnTo>
                    <a:lnTo>
                      <a:pt x="9" y="4"/>
                    </a:lnTo>
                    <a:lnTo>
                      <a:pt x="11"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25">
                <a:extLst>
                  <a:ext uri="{FF2B5EF4-FFF2-40B4-BE49-F238E27FC236}">
                    <a16:creationId xmlns:a16="http://schemas.microsoft.com/office/drawing/2014/main" id="{61ACE80F-7CF8-1D28-6D43-08A794C491AA}"/>
                  </a:ext>
                </a:extLst>
              </p:cNvPr>
              <p:cNvSpPr>
                <a:spLocks/>
              </p:cNvSpPr>
              <p:nvPr/>
            </p:nvSpPr>
            <p:spPr bwMode="auto">
              <a:xfrm>
                <a:off x="5449" y="3229"/>
                <a:ext cx="74" cy="90"/>
              </a:xfrm>
              <a:custGeom>
                <a:avLst/>
                <a:gdLst>
                  <a:gd name="T0" fmla="*/ 54 w 74"/>
                  <a:gd name="T1" fmla="*/ 24 h 90"/>
                  <a:gd name="T2" fmla="*/ 51 w 74"/>
                  <a:gd name="T3" fmla="*/ 21 h 90"/>
                  <a:gd name="T4" fmla="*/ 49 w 74"/>
                  <a:gd name="T5" fmla="*/ 17 h 90"/>
                  <a:gd name="T6" fmla="*/ 49 w 74"/>
                  <a:gd name="T7" fmla="*/ 13 h 90"/>
                  <a:gd name="T8" fmla="*/ 52 w 74"/>
                  <a:gd name="T9" fmla="*/ 9 h 90"/>
                  <a:gd name="T10" fmla="*/ 55 w 74"/>
                  <a:gd name="T11" fmla="*/ 8 h 90"/>
                  <a:gd name="T12" fmla="*/ 58 w 74"/>
                  <a:gd name="T13" fmla="*/ 6 h 90"/>
                  <a:gd name="T14" fmla="*/ 62 w 74"/>
                  <a:gd name="T15" fmla="*/ 5 h 90"/>
                  <a:gd name="T16" fmla="*/ 69 w 74"/>
                  <a:gd name="T17" fmla="*/ 8 h 90"/>
                  <a:gd name="T18" fmla="*/ 72 w 74"/>
                  <a:gd name="T19" fmla="*/ 17 h 90"/>
                  <a:gd name="T20" fmla="*/ 73 w 74"/>
                  <a:gd name="T21" fmla="*/ 26 h 90"/>
                  <a:gd name="T22" fmla="*/ 73 w 74"/>
                  <a:gd name="T23" fmla="*/ 36 h 90"/>
                  <a:gd name="T24" fmla="*/ 70 w 74"/>
                  <a:gd name="T25" fmla="*/ 42 h 90"/>
                  <a:gd name="T26" fmla="*/ 64 w 74"/>
                  <a:gd name="T27" fmla="*/ 45 h 90"/>
                  <a:gd name="T28" fmla="*/ 60 w 74"/>
                  <a:gd name="T29" fmla="*/ 48 h 90"/>
                  <a:gd name="T30" fmla="*/ 57 w 74"/>
                  <a:gd name="T31" fmla="*/ 53 h 90"/>
                  <a:gd name="T32" fmla="*/ 54 w 74"/>
                  <a:gd name="T33" fmla="*/ 57 h 90"/>
                  <a:gd name="T34" fmla="*/ 51 w 74"/>
                  <a:gd name="T35" fmla="*/ 62 h 90"/>
                  <a:gd name="T36" fmla="*/ 48 w 74"/>
                  <a:gd name="T37" fmla="*/ 67 h 90"/>
                  <a:gd name="T38" fmla="*/ 43 w 74"/>
                  <a:gd name="T39" fmla="*/ 70 h 90"/>
                  <a:gd name="T40" fmla="*/ 18 w 74"/>
                  <a:gd name="T41" fmla="*/ 74 h 90"/>
                  <a:gd name="T42" fmla="*/ 14 w 74"/>
                  <a:gd name="T43" fmla="*/ 80 h 90"/>
                  <a:gd name="T44" fmla="*/ 10 w 74"/>
                  <a:gd name="T45" fmla="*/ 85 h 90"/>
                  <a:gd name="T46" fmla="*/ 6 w 74"/>
                  <a:gd name="T47" fmla="*/ 89 h 90"/>
                  <a:gd name="T48" fmla="*/ 0 w 74"/>
                  <a:gd name="T49" fmla="*/ 89 h 90"/>
                  <a:gd name="T50" fmla="*/ 4 w 74"/>
                  <a:gd name="T51" fmla="*/ 79 h 90"/>
                  <a:gd name="T52" fmla="*/ 10 w 74"/>
                  <a:gd name="T53" fmla="*/ 69 h 90"/>
                  <a:gd name="T54" fmla="*/ 12 w 74"/>
                  <a:gd name="T55" fmla="*/ 59 h 90"/>
                  <a:gd name="T56" fmla="*/ 10 w 74"/>
                  <a:gd name="T57" fmla="*/ 46 h 90"/>
                  <a:gd name="T58" fmla="*/ 14 w 74"/>
                  <a:gd name="T59" fmla="*/ 42 h 90"/>
                  <a:gd name="T60" fmla="*/ 18 w 74"/>
                  <a:gd name="T61" fmla="*/ 39 h 90"/>
                  <a:gd name="T62" fmla="*/ 20 w 74"/>
                  <a:gd name="T63" fmla="*/ 34 h 90"/>
                  <a:gd name="T64" fmla="*/ 20 w 74"/>
                  <a:gd name="T65" fmla="*/ 29 h 90"/>
                  <a:gd name="T66" fmla="*/ 21 w 74"/>
                  <a:gd name="T67" fmla="*/ 29 h 90"/>
                  <a:gd name="T68" fmla="*/ 23 w 74"/>
                  <a:gd name="T69" fmla="*/ 27 h 90"/>
                  <a:gd name="T70" fmla="*/ 25 w 74"/>
                  <a:gd name="T71" fmla="*/ 26 h 90"/>
                  <a:gd name="T72" fmla="*/ 26 w 74"/>
                  <a:gd name="T73" fmla="*/ 24 h 90"/>
                  <a:gd name="T74" fmla="*/ 24 w 74"/>
                  <a:gd name="T75" fmla="*/ 23 h 90"/>
                  <a:gd name="T76" fmla="*/ 21 w 74"/>
                  <a:gd name="T77" fmla="*/ 22 h 90"/>
                  <a:gd name="T78" fmla="*/ 19 w 74"/>
                  <a:gd name="T79" fmla="*/ 20 h 90"/>
                  <a:gd name="T80" fmla="*/ 20 w 74"/>
                  <a:gd name="T81" fmla="*/ 15 h 90"/>
                  <a:gd name="T82" fmla="*/ 25 w 74"/>
                  <a:gd name="T83" fmla="*/ 13 h 90"/>
                  <a:gd name="T84" fmla="*/ 27 w 74"/>
                  <a:gd name="T85" fmla="*/ 7 h 90"/>
                  <a:gd name="T86" fmla="*/ 29 w 74"/>
                  <a:gd name="T87" fmla="*/ 2 h 90"/>
                  <a:gd name="T88" fmla="*/ 38 w 74"/>
                  <a:gd name="T89" fmla="*/ 0 h 90"/>
                  <a:gd name="T90" fmla="*/ 40 w 74"/>
                  <a:gd name="T91" fmla="*/ 9 h 90"/>
                  <a:gd name="T92" fmla="*/ 41 w 74"/>
                  <a:gd name="T93" fmla="*/ 17 h 90"/>
                  <a:gd name="T94" fmla="*/ 44 w 74"/>
                  <a:gd name="T95" fmla="*/ 26 h 90"/>
                  <a:gd name="T96" fmla="*/ 48 w 74"/>
                  <a:gd name="T97" fmla="*/ 33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0"/>
                  <a:gd name="T149" fmla="*/ 74 w 74"/>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0">
                    <a:moveTo>
                      <a:pt x="48" y="33"/>
                    </a:moveTo>
                    <a:lnTo>
                      <a:pt x="57" y="24"/>
                    </a:lnTo>
                    <a:lnTo>
                      <a:pt x="56" y="24"/>
                    </a:lnTo>
                    <a:lnTo>
                      <a:pt x="54" y="24"/>
                    </a:lnTo>
                    <a:lnTo>
                      <a:pt x="53" y="24"/>
                    </a:lnTo>
                    <a:lnTo>
                      <a:pt x="53" y="23"/>
                    </a:lnTo>
                    <a:lnTo>
                      <a:pt x="51" y="23"/>
                    </a:lnTo>
                    <a:lnTo>
                      <a:pt x="51" y="21"/>
                    </a:lnTo>
                    <a:lnTo>
                      <a:pt x="50" y="21"/>
                    </a:lnTo>
                    <a:lnTo>
                      <a:pt x="50" y="19"/>
                    </a:lnTo>
                    <a:lnTo>
                      <a:pt x="49" y="19"/>
                    </a:lnTo>
                    <a:lnTo>
                      <a:pt x="49" y="17"/>
                    </a:lnTo>
                    <a:lnTo>
                      <a:pt x="49" y="16"/>
                    </a:lnTo>
                    <a:lnTo>
                      <a:pt x="49" y="14"/>
                    </a:lnTo>
                    <a:lnTo>
                      <a:pt x="49" y="13"/>
                    </a:lnTo>
                    <a:lnTo>
                      <a:pt x="49" y="11"/>
                    </a:lnTo>
                    <a:lnTo>
                      <a:pt x="50" y="9"/>
                    </a:lnTo>
                    <a:lnTo>
                      <a:pt x="52" y="9"/>
                    </a:lnTo>
                    <a:lnTo>
                      <a:pt x="53" y="8"/>
                    </a:lnTo>
                    <a:lnTo>
                      <a:pt x="55" y="8"/>
                    </a:lnTo>
                    <a:lnTo>
                      <a:pt x="57" y="6"/>
                    </a:lnTo>
                    <a:lnTo>
                      <a:pt x="58" y="6"/>
                    </a:lnTo>
                    <a:lnTo>
                      <a:pt x="59" y="6"/>
                    </a:lnTo>
                    <a:lnTo>
                      <a:pt x="61" y="5"/>
                    </a:lnTo>
                    <a:lnTo>
                      <a:pt x="62" y="5"/>
                    </a:lnTo>
                    <a:lnTo>
                      <a:pt x="64" y="5"/>
                    </a:lnTo>
                    <a:lnTo>
                      <a:pt x="66" y="5"/>
                    </a:lnTo>
                    <a:lnTo>
                      <a:pt x="67" y="6"/>
                    </a:lnTo>
                    <a:lnTo>
                      <a:pt x="69" y="8"/>
                    </a:lnTo>
                    <a:lnTo>
                      <a:pt x="70" y="10"/>
                    </a:lnTo>
                    <a:lnTo>
                      <a:pt x="72" y="11"/>
                    </a:lnTo>
                    <a:lnTo>
                      <a:pt x="72" y="15"/>
                    </a:lnTo>
                    <a:lnTo>
                      <a:pt x="72" y="17"/>
                    </a:lnTo>
                    <a:lnTo>
                      <a:pt x="72" y="19"/>
                    </a:lnTo>
                    <a:lnTo>
                      <a:pt x="73" y="21"/>
                    </a:lnTo>
                    <a:lnTo>
                      <a:pt x="73" y="24"/>
                    </a:lnTo>
                    <a:lnTo>
                      <a:pt x="73" y="26"/>
                    </a:lnTo>
                    <a:lnTo>
                      <a:pt x="73" y="29"/>
                    </a:lnTo>
                    <a:lnTo>
                      <a:pt x="73" y="31"/>
                    </a:lnTo>
                    <a:lnTo>
                      <a:pt x="73" y="34"/>
                    </a:lnTo>
                    <a:lnTo>
                      <a:pt x="73" y="36"/>
                    </a:lnTo>
                    <a:lnTo>
                      <a:pt x="73" y="38"/>
                    </a:lnTo>
                    <a:lnTo>
                      <a:pt x="73" y="39"/>
                    </a:lnTo>
                    <a:lnTo>
                      <a:pt x="72" y="41"/>
                    </a:lnTo>
                    <a:lnTo>
                      <a:pt x="70" y="42"/>
                    </a:lnTo>
                    <a:lnTo>
                      <a:pt x="68" y="43"/>
                    </a:lnTo>
                    <a:lnTo>
                      <a:pt x="66" y="45"/>
                    </a:lnTo>
                    <a:lnTo>
                      <a:pt x="64" y="45"/>
                    </a:lnTo>
                    <a:lnTo>
                      <a:pt x="62" y="46"/>
                    </a:lnTo>
                    <a:lnTo>
                      <a:pt x="61" y="48"/>
                    </a:lnTo>
                    <a:lnTo>
                      <a:pt x="60" y="48"/>
                    </a:lnTo>
                    <a:lnTo>
                      <a:pt x="58" y="50"/>
                    </a:lnTo>
                    <a:lnTo>
                      <a:pt x="57" y="51"/>
                    </a:lnTo>
                    <a:lnTo>
                      <a:pt x="57" y="53"/>
                    </a:lnTo>
                    <a:lnTo>
                      <a:pt x="57" y="54"/>
                    </a:lnTo>
                    <a:lnTo>
                      <a:pt x="56" y="56"/>
                    </a:lnTo>
                    <a:lnTo>
                      <a:pt x="54" y="57"/>
                    </a:lnTo>
                    <a:lnTo>
                      <a:pt x="53" y="59"/>
                    </a:lnTo>
                    <a:lnTo>
                      <a:pt x="51" y="61"/>
                    </a:lnTo>
                    <a:lnTo>
                      <a:pt x="51" y="62"/>
                    </a:lnTo>
                    <a:lnTo>
                      <a:pt x="50" y="64"/>
                    </a:lnTo>
                    <a:lnTo>
                      <a:pt x="48" y="66"/>
                    </a:lnTo>
                    <a:lnTo>
                      <a:pt x="48" y="67"/>
                    </a:lnTo>
                    <a:lnTo>
                      <a:pt x="46" y="68"/>
                    </a:lnTo>
                    <a:lnTo>
                      <a:pt x="44" y="70"/>
                    </a:lnTo>
                    <a:lnTo>
                      <a:pt x="43" y="70"/>
                    </a:lnTo>
                    <a:lnTo>
                      <a:pt x="41" y="70"/>
                    </a:lnTo>
                    <a:lnTo>
                      <a:pt x="36" y="80"/>
                    </a:lnTo>
                    <a:lnTo>
                      <a:pt x="18" y="74"/>
                    </a:lnTo>
                    <a:lnTo>
                      <a:pt x="16" y="76"/>
                    </a:lnTo>
                    <a:lnTo>
                      <a:pt x="15" y="77"/>
                    </a:lnTo>
                    <a:lnTo>
                      <a:pt x="14" y="79"/>
                    </a:lnTo>
                    <a:lnTo>
                      <a:pt x="14" y="80"/>
                    </a:lnTo>
                    <a:lnTo>
                      <a:pt x="12" y="81"/>
                    </a:lnTo>
                    <a:lnTo>
                      <a:pt x="12" y="83"/>
                    </a:lnTo>
                    <a:lnTo>
                      <a:pt x="10" y="85"/>
                    </a:lnTo>
                    <a:lnTo>
                      <a:pt x="9" y="86"/>
                    </a:lnTo>
                    <a:lnTo>
                      <a:pt x="7" y="87"/>
                    </a:lnTo>
                    <a:lnTo>
                      <a:pt x="6" y="89"/>
                    </a:lnTo>
                    <a:lnTo>
                      <a:pt x="4" y="89"/>
                    </a:lnTo>
                    <a:lnTo>
                      <a:pt x="2" y="89"/>
                    </a:lnTo>
                    <a:lnTo>
                      <a:pt x="1" y="89"/>
                    </a:lnTo>
                    <a:lnTo>
                      <a:pt x="0" y="89"/>
                    </a:lnTo>
                    <a:lnTo>
                      <a:pt x="0" y="87"/>
                    </a:lnTo>
                    <a:lnTo>
                      <a:pt x="1" y="84"/>
                    </a:lnTo>
                    <a:lnTo>
                      <a:pt x="2" y="82"/>
                    </a:lnTo>
                    <a:lnTo>
                      <a:pt x="4" y="79"/>
                    </a:lnTo>
                    <a:lnTo>
                      <a:pt x="5" y="77"/>
                    </a:lnTo>
                    <a:lnTo>
                      <a:pt x="6" y="74"/>
                    </a:lnTo>
                    <a:lnTo>
                      <a:pt x="8" y="72"/>
                    </a:lnTo>
                    <a:lnTo>
                      <a:pt x="10" y="69"/>
                    </a:lnTo>
                    <a:lnTo>
                      <a:pt x="10" y="67"/>
                    </a:lnTo>
                    <a:lnTo>
                      <a:pt x="11" y="64"/>
                    </a:lnTo>
                    <a:lnTo>
                      <a:pt x="11" y="62"/>
                    </a:lnTo>
                    <a:lnTo>
                      <a:pt x="12" y="59"/>
                    </a:lnTo>
                    <a:lnTo>
                      <a:pt x="12" y="56"/>
                    </a:lnTo>
                    <a:lnTo>
                      <a:pt x="12" y="53"/>
                    </a:lnTo>
                    <a:lnTo>
                      <a:pt x="11" y="49"/>
                    </a:lnTo>
                    <a:lnTo>
                      <a:pt x="10" y="46"/>
                    </a:lnTo>
                    <a:lnTo>
                      <a:pt x="12" y="44"/>
                    </a:lnTo>
                    <a:lnTo>
                      <a:pt x="14" y="42"/>
                    </a:lnTo>
                    <a:lnTo>
                      <a:pt x="15" y="41"/>
                    </a:lnTo>
                    <a:lnTo>
                      <a:pt x="16" y="41"/>
                    </a:lnTo>
                    <a:lnTo>
                      <a:pt x="18" y="39"/>
                    </a:lnTo>
                    <a:lnTo>
                      <a:pt x="18" y="37"/>
                    </a:lnTo>
                    <a:lnTo>
                      <a:pt x="18" y="36"/>
                    </a:lnTo>
                    <a:lnTo>
                      <a:pt x="20" y="34"/>
                    </a:lnTo>
                    <a:lnTo>
                      <a:pt x="20" y="32"/>
                    </a:lnTo>
                    <a:lnTo>
                      <a:pt x="20" y="30"/>
                    </a:lnTo>
                    <a:lnTo>
                      <a:pt x="20" y="29"/>
                    </a:lnTo>
                    <a:lnTo>
                      <a:pt x="21" y="29"/>
                    </a:lnTo>
                    <a:lnTo>
                      <a:pt x="23" y="27"/>
                    </a:lnTo>
                    <a:lnTo>
                      <a:pt x="25" y="26"/>
                    </a:lnTo>
                    <a:lnTo>
                      <a:pt x="26" y="24"/>
                    </a:lnTo>
                    <a:lnTo>
                      <a:pt x="25" y="24"/>
                    </a:lnTo>
                    <a:lnTo>
                      <a:pt x="24" y="24"/>
                    </a:lnTo>
                    <a:lnTo>
                      <a:pt x="24" y="23"/>
                    </a:lnTo>
                    <a:lnTo>
                      <a:pt x="22" y="23"/>
                    </a:lnTo>
                    <a:lnTo>
                      <a:pt x="21" y="23"/>
                    </a:lnTo>
                    <a:lnTo>
                      <a:pt x="21" y="22"/>
                    </a:lnTo>
                    <a:lnTo>
                      <a:pt x="19" y="22"/>
                    </a:lnTo>
                    <a:lnTo>
                      <a:pt x="19" y="20"/>
                    </a:lnTo>
                    <a:lnTo>
                      <a:pt x="19" y="18"/>
                    </a:lnTo>
                    <a:lnTo>
                      <a:pt x="19" y="17"/>
                    </a:lnTo>
                    <a:lnTo>
                      <a:pt x="20" y="15"/>
                    </a:lnTo>
                    <a:lnTo>
                      <a:pt x="21" y="15"/>
                    </a:lnTo>
                    <a:lnTo>
                      <a:pt x="23" y="15"/>
                    </a:lnTo>
                    <a:lnTo>
                      <a:pt x="25" y="13"/>
                    </a:lnTo>
                    <a:lnTo>
                      <a:pt x="25" y="12"/>
                    </a:lnTo>
                    <a:lnTo>
                      <a:pt x="25" y="10"/>
                    </a:lnTo>
                    <a:lnTo>
                      <a:pt x="25" y="9"/>
                    </a:lnTo>
                    <a:lnTo>
                      <a:pt x="27" y="7"/>
                    </a:lnTo>
                    <a:lnTo>
                      <a:pt x="27" y="6"/>
                    </a:lnTo>
                    <a:lnTo>
                      <a:pt x="28" y="5"/>
                    </a:lnTo>
                    <a:lnTo>
                      <a:pt x="28" y="4"/>
                    </a:lnTo>
                    <a:lnTo>
                      <a:pt x="29" y="2"/>
                    </a:lnTo>
                    <a:lnTo>
                      <a:pt x="30" y="2"/>
                    </a:lnTo>
                    <a:lnTo>
                      <a:pt x="32" y="1"/>
                    </a:lnTo>
                    <a:lnTo>
                      <a:pt x="34" y="1"/>
                    </a:lnTo>
                    <a:lnTo>
                      <a:pt x="38" y="0"/>
                    </a:lnTo>
                    <a:lnTo>
                      <a:pt x="38" y="4"/>
                    </a:lnTo>
                    <a:lnTo>
                      <a:pt x="38" y="5"/>
                    </a:lnTo>
                    <a:lnTo>
                      <a:pt x="38" y="7"/>
                    </a:lnTo>
                    <a:lnTo>
                      <a:pt x="40" y="9"/>
                    </a:lnTo>
                    <a:lnTo>
                      <a:pt x="40" y="12"/>
                    </a:lnTo>
                    <a:lnTo>
                      <a:pt x="40" y="14"/>
                    </a:lnTo>
                    <a:lnTo>
                      <a:pt x="40" y="15"/>
                    </a:lnTo>
                    <a:lnTo>
                      <a:pt x="41" y="17"/>
                    </a:lnTo>
                    <a:lnTo>
                      <a:pt x="41" y="21"/>
                    </a:lnTo>
                    <a:lnTo>
                      <a:pt x="42" y="22"/>
                    </a:lnTo>
                    <a:lnTo>
                      <a:pt x="42" y="24"/>
                    </a:lnTo>
                    <a:lnTo>
                      <a:pt x="44" y="26"/>
                    </a:lnTo>
                    <a:lnTo>
                      <a:pt x="44" y="27"/>
                    </a:lnTo>
                    <a:lnTo>
                      <a:pt x="45" y="29"/>
                    </a:lnTo>
                    <a:lnTo>
                      <a:pt x="46" y="31"/>
                    </a:lnTo>
                    <a:lnTo>
                      <a:pt x="48" y="33"/>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26">
                <a:extLst>
                  <a:ext uri="{FF2B5EF4-FFF2-40B4-BE49-F238E27FC236}">
                    <a16:creationId xmlns:a16="http://schemas.microsoft.com/office/drawing/2014/main" id="{D53B29CF-63A0-8567-2040-B10A7FB38937}"/>
                  </a:ext>
                </a:extLst>
              </p:cNvPr>
              <p:cNvSpPr>
                <a:spLocks/>
              </p:cNvSpPr>
              <p:nvPr/>
            </p:nvSpPr>
            <p:spPr bwMode="auto">
              <a:xfrm>
                <a:off x="5538" y="3236"/>
                <a:ext cx="13" cy="14"/>
              </a:xfrm>
              <a:custGeom>
                <a:avLst/>
                <a:gdLst>
                  <a:gd name="T0" fmla="*/ 12 w 13"/>
                  <a:gd name="T1" fmla="*/ 4 h 14"/>
                  <a:gd name="T2" fmla="*/ 11 w 13"/>
                  <a:gd name="T3" fmla="*/ 6 h 14"/>
                  <a:gd name="T4" fmla="*/ 11 w 13"/>
                  <a:gd name="T5" fmla="*/ 7 h 14"/>
                  <a:gd name="T6" fmla="*/ 11 w 13"/>
                  <a:gd name="T7" fmla="*/ 8 h 14"/>
                  <a:gd name="T8" fmla="*/ 11 w 13"/>
                  <a:gd name="T9" fmla="*/ 8 h 14"/>
                  <a:gd name="T10" fmla="*/ 10 w 13"/>
                  <a:gd name="T11" fmla="*/ 10 h 14"/>
                  <a:gd name="T12" fmla="*/ 10 w 13"/>
                  <a:gd name="T13" fmla="*/ 10 h 14"/>
                  <a:gd name="T14" fmla="*/ 10 w 13"/>
                  <a:gd name="T15" fmla="*/ 10 h 14"/>
                  <a:gd name="T16" fmla="*/ 10 w 13"/>
                  <a:gd name="T17" fmla="*/ 10 h 14"/>
                  <a:gd name="T18" fmla="*/ 8 w 13"/>
                  <a:gd name="T19" fmla="*/ 12 h 14"/>
                  <a:gd name="T20" fmla="*/ 8 w 13"/>
                  <a:gd name="T21" fmla="*/ 12 h 14"/>
                  <a:gd name="T22" fmla="*/ 7 w 13"/>
                  <a:gd name="T23" fmla="*/ 12 h 14"/>
                  <a:gd name="T24" fmla="*/ 7 w 13"/>
                  <a:gd name="T25" fmla="*/ 12 h 14"/>
                  <a:gd name="T26" fmla="*/ 6 w 13"/>
                  <a:gd name="T27" fmla="*/ 13 h 14"/>
                  <a:gd name="T28" fmla="*/ 6 w 13"/>
                  <a:gd name="T29" fmla="*/ 13 h 14"/>
                  <a:gd name="T30" fmla="*/ 5 w 13"/>
                  <a:gd name="T31" fmla="*/ 13 h 14"/>
                  <a:gd name="T32" fmla="*/ 5 w 13"/>
                  <a:gd name="T33" fmla="*/ 13 h 14"/>
                  <a:gd name="T34" fmla="*/ 0 w 13"/>
                  <a:gd name="T35" fmla="*/ 13 h 14"/>
                  <a:gd name="T36" fmla="*/ 0 w 13"/>
                  <a:gd name="T37" fmla="*/ 13 h 14"/>
                  <a:gd name="T38" fmla="*/ 0 w 13"/>
                  <a:gd name="T39" fmla="*/ 11 h 14"/>
                  <a:gd name="T40" fmla="*/ 0 w 13"/>
                  <a:gd name="T41" fmla="*/ 10 h 14"/>
                  <a:gd name="T42" fmla="*/ 1 w 13"/>
                  <a:gd name="T43" fmla="*/ 8 h 14"/>
                  <a:gd name="T44" fmla="*/ 1 w 13"/>
                  <a:gd name="T45" fmla="*/ 8 h 14"/>
                  <a:gd name="T46" fmla="*/ 1 w 13"/>
                  <a:gd name="T47" fmla="*/ 6 h 14"/>
                  <a:gd name="T48" fmla="*/ 1 w 13"/>
                  <a:gd name="T49" fmla="*/ 4 h 14"/>
                  <a:gd name="T50" fmla="*/ 3 w 13"/>
                  <a:gd name="T51" fmla="*/ 3 h 14"/>
                  <a:gd name="T52" fmla="*/ 3 w 13"/>
                  <a:gd name="T53" fmla="*/ 3 h 14"/>
                  <a:gd name="T54" fmla="*/ 4 w 13"/>
                  <a:gd name="T55" fmla="*/ 1 h 14"/>
                  <a:gd name="T56" fmla="*/ 4 w 13"/>
                  <a:gd name="T57" fmla="*/ 1 h 14"/>
                  <a:gd name="T58" fmla="*/ 6 w 13"/>
                  <a:gd name="T59" fmla="*/ 0 h 14"/>
                  <a:gd name="T60" fmla="*/ 6 w 13"/>
                  <a:gd name="T61" fmla="*/ 1 h 14"/>
                  <a:gd name="T62" fmla="*/ 8 w 13"/>
                  <a:gd name="T63" fmla="*/ 1 h 14"/>
                  <a:gd name="T64" fmla="*/ 10 w 13"/>
                  <a:gd name="T65" fmla="*/ 3 h 14"/>
                  <a:gd name="T66" fmla="*/ 12 w 13"/>
                  <a:gd name="T67" fmla="*/ 4 h 14"/>
                  <a:gd name="T68" fmla="*/ 12 w 13"/>
                  <a:gd name="T69" fmla="*/ 4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14"/>
                  <a:gd name="T107" fmla="*/ 13 w 13"/>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14">
                    <a:moveTo>
                      <a:pt x="12" y="4"/>
                    </a:moveTo>
                    <a:lnTo>
                      <a:pt x="11" y="6"/>
                    </a:lnTo>
                    <a:lnTo>
                      <a:pt x="11" y="7"/>
                    </a:lnTo>
                    <a:lnTo>
                      <a:pt x="11" y="8"/>
                    </a:lnTo>
                    <a:lnTo>
                      <a:pt x="10" y="10"/>
                    </a:lnTo>
                    <a:lnTo>
                      <a:pt x="8" y="12"/>
                    </a:lnTo>
                    <a:lnTo>
                      <a:pt x="7" y="12"/>
                    </a:lnTo>
                    <a:lnTo>
                      <a:pt x="6" y="13"/>
                    </a:lnTo>
                    <a:lnTo>
                      <a:pt x="5" y="13"/>
                    </a:lnTo>
                    <a:lnTo>
                      <a:pt x="0" y="13"/>
                    </a:lnTo>
                    <a:lnTo>
                      <a:pt x="0" y="11"/>
                    </a:lnTo>
                    <a:lnTo>
                      <a:pt x="0" y="10"/>
                    </a:lnTo>
                    <a:lnTo>
                      <a:pt x="1" y="8"/>
                    </a:lnTo>
                    <a:lnTo>
                      <a:pt x="1" y="6"/>
                    </a:lnTo>
                    <a:lnTo>
                      <a:pt x="1" y="4"/>
                    </a:lnTo>
                    <a:lnTo>
                      <a:pt x="3" y="3"/>
                    </a:lnTo>
                    <a:lnTo>
                      <a:pt x="4" y="1"/>
                    </a:lnTo>
                    <a:lnTo>
                      <a:pt x="6" y="0"/>
                    </a:lnTo>
                    <a:lnTo>
                      <a:pt x="6" y="1"/>
                    </a:lnTo>
                    <a:lnTo>
                      <a:pt x="8" y="1"/>
                    </a:lnTo>
                    <a:lnTo>
                      <a:pt x="10" y="3"/>
                    </a:lnTo>
                    <a:lnTo>
                      <a:pt x="12" y="4"/>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27">
                <a:extLst>
                  <a:ext uri="{FF2B5EF4-FFF2-40B4-BE49-F238E27FC236}">
                    <a16:creationId xmlns:a16="http://schemas.microsoft.com/office/drawing/2014/main" id="{BCB48E83-7DC3-2FD6-0C8F-6D262A3021F7}"/>
                  </a:ext>
                </a:extLst>
              </p:cNvPr>
              <p:cNvSpPr>
                <a:spLocks/>
              </p:cNvSpPr>
              <p:nvPr/>
            </p:nvSpPr>
            <p:spPr bwMode="auto">
              <a:xfrm>
                <a:off x="5429" y="3278"/>
                <a:ext cx="18" cy="10"/>
              </a:xfrm>
              <a:custGeom>
                <a:avLst/>
                <a:gdLst>
                  <a:gd name="T0" fmla="*/ 17 w 18"/>
                  <a:gd name="T1" fmla="*/ 1 h 10"/>
                  <a:gd name="T2" fmla="*/ 16 w 18"/>
                  <a:gd name="T3" fmla="*/ 3 h 10"/>
                  <a:gd name="T4" fmla="*/ 16 w 18"/>
                  <a:gd name="T5" fmla="*/ 3 h 10"/>
                  <a:gd name="T6" fmla="*/ 16 w 18"/>
                  <a:gd name="T7" fmla="*/ 5 h 10"/>
                  <a:gd name="T8" fmla="*/ 16 w 18"/>
                  <a:gd name="T9" fmla="*/ 5 h 10"/>
                  <a:gd name="T10" fmla="*/ 15 w 18"/>
                  <a:gd name="T11" fmla="*/ 6 h 10"/>
                  <a:gd name="T12" fmla="*/ 15 w 18"/>
                  <a:gd name="T13" fmla="*/ 6 h 10"/>
                  <a:gd name="T14" fmla="*/ 15 w 18"/>
                  <a:gd name="T15" fmla="*/ 7 h 10"/>
                  <a:gd name="T16" fmla="*/ 15 w 18"/>
                  <a:gd name="T17" fmla="*/ 7 h 10"/>
                  <a:gd name="T18" fmla="*/ 13 w 18"/>
                  <a:gd name="T19" fmla="*/ 9 h 10"/>
                  <a:gd name="T20" fmla="*/ 13 w 18"/>
                  <a:gd name="T21" fmla="*/ 9 h 10"/>
                  <a:gd name="T22" fmla="*/ 12 w 18"/>
                  <a:gd name="T23" fmla="*/ 9 h 10"/>
                  <a:gd name="T24" fmla="*/ 12 w 18"/>
                  <a:gd name="T25" fmla="*/ 9 h 10"/>
                  <a:gd name="T26" fmla="*/ 10 w 18"/>
                  <a:gd name="T27" fmla="*/ 9 h 10"/>
                  <a:gd name="T28" fmla="*/ 10 w 18"/>
                  <a:gd name="T29" fmla="*/ 9 h 10"/>
                  <a:gd name="T30" fmla="*/ 10 w 18"/>
                  <a:gd name="T31" fmla="*/ 9 h 10"/>
                  <a:gd name="T32" fmla="*/ 10 w 18"/>
                  <a:gd name="T33" fmla="*/ 8 h 10"/>
                  <a:gd name="T34" fmla="*/ 1 w 18"/>
                  <a:gd name="T35" fmla="*/ 8 h 10"/>
                  <a:gd name="T36" fmla="*/ 0 w 18"/>
                  <a:gd name="T37" fmla="*/ 7 h 10"/>
                  <a:gd name="T38" fmla="*/ 0 w 18"/>
                  <a:gd name="T39" fmla="*/ 5 h 10"/>
                  <a:gd name="T40" fmla="*/ 0 w 18"/>
                  <a:gd name="T41" fmla="*/ 4 h 10"/>
                  <a:gd name="T42" fmla="*/ 0 w 18"/>
                  <a:gd name="T43" fmla="*/ 2 h 10"/>
                  <a:gd name="T44" fmla="*/ 0 w 18"/>
                  <a:gd name="T45" fmla="*/ 2 h 10"/>
                  <a:gd name="T46" fmla="*/ 2 w 18"/>
                  <a:gd name="T47" fmla="*/ 1 h 10"/>
                  <a:gd name="T48" fmla="*/ 4 w 18"/>
                  <a:gd name="T49" fmla="*/ 1 h 10"/>
                  <a:gd name="T50" fmla="*/ 5 w 18"/>
                  <a:gd name="T51" fmla="*/ 0 h 10"/>
                  <a:gd name="T52" fmla="*/ 6 w 18"/>
                  <a:gd name="T53" fmla="*/ 0 h 10"/>
                  <a:gd name="T54" fmla="*/ 8 w 18"/>
                  <a:gd name="T55" fmla="*/ 0 h 10"/>
                  <a:gd name="T56" fmla="*/ 9 w 18"/>
                  <a:gd name="T57" fmla="*/ 0 h 10"/>
                  <a:gd name="T58" fmla="*/ 11 w 18"/>
                  <a:gd name="T59" fmla="*/ 0 h 10"/>
                  <a:gd name="T60" fmla="*/ 12 w 18"/>
                  <a:gd name="T61" fmla="*/ 1 h 10"/>
                  <a:gd name="T62" fmla="*/ 14 w 18"/>
                  <a:gd name="T63" fmla="*/ 1 h 10"/>
                  <a:gd name="T64" fmla="*/ 15 w 18"/>
                  <a:gd name="T65" fmla="*/ 1 h 10"/>
                  <a:gd name="T66" fmla="*/ 17 w 18"/>
                  <a:gd name="T67" fmla="*/ 1 h 10"/>
                  <a:gd name="T68" fmla="*/ 17 w 18"/>
                  <a:gd name="T69" fmla="*/ 1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0"/>
                  <a:gd name="T107" fmla="*/ 18 w 18"/>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0">
                    <a:moveTo>
                      <a:pt x="17" y="1"/>
                    </a:moveTo>
                    <a:lnTo>
                      <a:pt x="16" y="3"/>
                    </a:lnTo>
                    <a:lnTo>
                      <a:pt x="16" y="5"/>
                    </a:lnTo>
                    <a:lnTo>
                      <a:pt x="15" y="6"/>
                    </a:lnTo>
                    <a:lnTo>
                      <a:pt x="15" y="7"/>
                    </a:lnTo>
                    <a:lnTo>
                      <a:pt x="13" y="9"/>
                    </a:lnTo>
                    <a:lnTo>
                      <a:pt x="12" y="9"/>
                    </a:lnTo>
                    <a:lnTo>
                      <a:pt x="10" y="9"/>
                    </a:lnTo>
                    <a:lnTo>
                      <a:pt x="10" y="8"/>
                    </a:lnTo>
                    <a:lnTo>
                      <a:pt x="1" y="8"/>
                    </a:lnTo>
                    <a:lnTo>
                      <a:pt x="0" y="7"/>
                    </a:lnTo>
                    <a:lnTo>
                      <a:pt x="0" y="5"/>
                    </a:lnTo>
                    <a:lnTo>
                      <a:pt x="0" y="4"/>
                    </a:lnTo>
                    <a:lnTo>
                      <a:pt x="0" y="2"/>
                    </a:lnTo>
                    <a:lnTo>
                      <a:pt x="2" y="1"/>
                    </a:lnTo>
                    <a:lnTo>
                      <a:pt x="4" y="1"/>
                    </a:lnTo>
                    <a:lnTo>
                      <a:pt x="5" y="0"/>
                    </a:lnTo>
                    <a:lnTo>
                      <a:pt x="6" y="0"/>
                    </a:lnTo>
                    <a:lnTo>
                      <a:pt x="8" y="0"/>
                    </a:lnTo>
                    <a:lnTo>
                      <a:pt x="9" y="0"/>
                    </a:lnTo>
                    <a:lnTo>
                      <a:pt x="11" y="0"/>
                    </a:lnTo>
                    <a:lnTo>
                      <a:pt x="12" y="1"/>
                    </a:lnTo>
                    <a:lnTo>
                      <a:pt x="14" y="1"/>
                    </a:lnTo>
                    <a:lnTo>
                      <a:pt x="15" y="1"/>
                    </a:lnTo>
                    <a:lnTo>
                      <a:pt x="17" y="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28">
                <a:extLst>
                  <a:ext uri="{FF2B5EF4-FFF2-40B4-BE49-F238E27FC236}">
                    <a16:creationId xmlns:a16="http://schemas.microsoft.com/office/drawing/2014/main" id="{341FC3AA-1A26-E88E-3AF7-A1C465CED428}"/>
                  </a:ext>
                </a:extLst>
              </p:cNvPr>
              <p:cNvSpPr>
                <a:spLocks/>
              </p:cNvSpPr>
              <p:nvPr/>
            </p:nvSpPr>
            <p:spPr bwMode="auto">
              <a:xfrm>
                <a:off x="4869" y="3277"/>
                <a:ext cx="730" cy="1360"/>
              </a:xfrm>
              <a:custGeom>
                <a:avLst/>
                <a:gdLst>
                  <a:gd name="T0" fmla="*/ 651 w 730"/>
                  <a:gd name="T1" fmla="*/ 163 h 1360"/>
                  <a:gd name="T2" fmla="*/ 599 w 730"/>
                  <a:gd name="T3" fmla="*/ 308 h 1360"/>
                  <a:gd name="T4" fmla="*/ 562 w 730"/>
                  <a:gd name="T5" fmla="*/ 565 h 1360"/>
                  <a:gd name="T6" fmla="*/ 449 w 730"/>
                  <a:gd name="T7" fmla="*/ 704 h 1360"/>
                  <a:gd name="T8" fmla="*/ 505 w 730"/>
                  <a:gd name="T9" fmla="*/ 945 h 1360"/>
                  <a:gd name="T10" fmla="*/ 468 w 730"/>
                  <a:gd name="T11" fmla="*/ 1109 h 1360"/>
                  <a:gd name="T12" fmla="*/ 450 w 730"/>
                  <a:gd name="T13" fmla="*/ 1209 h 1360"/>
                  <a:gd name="T14" fmla="*/ 426 w 730"/>
                  <a:gd name="T15" fmla="*/ 1218 h 1360"/>
                  <a:gd name="T16" fmla="*/ 380 w 730"/>
                  <a:gd name="T17" fmla="*/ 1130 h 1360"/>
                  <a:gd name="T18" fmla="*/ 356 w 730"/>
                  <a:gd name="T19" fmla="*/ 1143 h 1360"/>
                  <a:gd name="T20" fmla="*/ 355 w 730"/>
                  <a:gd name="T21" fmla="*/ 1207 h 1360"/>
                  <a:gd name="T22" fmla="*/ 297 w 730"/>
                  <a:gd name="T23" fmla="*/ 1248 h 1360"/>
                  <a:gd name="T24" fmla="*/ 217 w 730"/>
                  <a:gd name="T25" fmla="*/ 1332 h 1360"/>
                  <a:gd name="T26" fmla="*/ 125 w 730"/>
                  <a:gd name="T27" fmla="*/ 1355 h 1360"/>
                  <a:gd name="T28" fmla="*/ 94 w 730"/>
                  <a:gd name="T29" fmla="*/ 1349 h 1360"/>
                  <a:gd name="T30" fmla="*/ 37 w 730"/>
                  <a:gd name="T31" fmla="*/ 1231 h 1360"/>
                  <a:gd name="T32" fmla="*/ 64 w 730"/>
                  <a:gd name="T33" fmla="*/ 1212 h 1360"/>
                  <a:gd name="T34" fmla="*/ 57 w 730"/>
                  <a:gd name="T35" fmla="*/ 1182 h 1360"/>
                  <a:gd name="T36" fmla="*/ 45 w 730"/>
                  <a:gd name="T37" fmla="*/ 1191 h 1360"/>
                  <a:gd name="T38" fmla="*/ 10 w 730"/>
                  <a:gd name="T39" fmla="*/ 1185 h 1360"/>
                  <a:gd name="T40" fmla="*/ 52 w 730"/>
                  <a:gd name="T41" fmla="*/ 1133 h 1360"/>
                  <a:gd name="T42" fmla="*/ 45 w 730"/>
                  <a:gd name="T43" fmla="*/ 1085 h 1360"/>
                  <a:gd name="T44" fmla="*/ 10 w 730"/>
                  <a:gd name="T45" fmla="*/ 1056 h 1360"/>
                  <a:gd name="T46" fmla="*/ 18 w 730"/>
                  <a:gd name="T47" fmla="*/ 1029 h 1360"/>
                  <a:gd name="T48" fmla="*/ 4 w 730"/>
                  <a:gd name="T49" fmla="*/ 987 h 1360"/>
                  <a:gd name="T50" fmla="*/ 125 w 730"/>
                  <a:gd name="T51" fmla="*/ 964 h 1360"/>
                  <a:gd name="T52" fmla="*/ 112 w 730"/>
                  <a:gd name="T53" fmla="*/ 951 h 1360"/>
                  <a:gd name="T54" fmla="*/ 33 w 730"/>
                  <a:gd name="T55" fmla="*/ 962 h 1360"/>
                  <a:gd name="T56" fmla="*/ 31 w 730"/>
                  <a:gd name="T57" fmla="*/ 912 h 1360"/>
                  <a:gd name="T58" fmla="*/ 9 w 730"/>
                  <a:gd name="T59" fmla="*/ 895 h 1360"/>
                  <a:gd name="T60" fmla="*/ 80 w 730"/>
                  <a:gd name="T61" fmla="*/ 873 h 1360"/>
                  <a:gd name="T62" fmla="*/ 34 w 730"/>
                  <a:gd name="T63" fmla="*/ 841 h 1360"/>
                  <a:gd name="T64" fmla="*/ 88 w 730"/>
                  <a:gd name="T65" fmla="*/ 807 h 1360"/>
                  <a:gd name="T66" fmla="*/ 136 w 730"/>
                  <a:gd name="T67" fmla="*/ 810 h 1360"/>
                  <a:gd name="T68" fmla="*/ 137 w 730"/>
                  <a:gd name="T69" fmla="*/ 801 h 1360"/>
                  <a:gd name="T70" fmla="*/ 101 w 730"/>
                  <a:gd name="T71" fmla="*/ 784 h 1360"/>
                  <a:gd name="T72" fmla="*/ 178 w 730"/>
                  <a:gd name="T73" fmla="*/ 780 h 1360"/>
                  <a:gd name="T74" fmla="*/ 153 w 730"/>
                  <a:gd name="T75" fmla="*/ 760 h 1360"/>
                  <a:gd name="T76" fmla="*/ 174 w 730"/>
                  <a:gd name="T77" fmla="*/ 738 h 1360"/>
                  <a:gd name="T78" fmla="*/ 206 w 730"/>
                  <a:gd name="T79" fmla="*/ 718 h 1360"/>
                  <a:gd name="T80" fmla="*/ 231 w 730"/>
                  <a:gd name="T81" fmla="*/ 714 h 1360"/>
                  <a:gd name="T82" fmla="*/ 247 w 730"/>
                  <a:gd name="T83" fmla="*/ 684 h 1360"/>
                  <a:gd name="T84" fmla="*/ 279 w 730"/>
                  <a:gd name="T85" fmla="*/ 677 h 1360"/>
                  <a:gd name="T86" fmla="*/ 316 w 730"/>
                  <a:gd name="T87" fmla="*/ 657 h 1360"/>
                  <a:gd name="T88" fmla="*/ 347 w 730"/>
                  <a:gd name="T89" fmla="*/ 567 h 1360"/>
                  <a:gd name="T90" fmla="*/ 403 w 730"/>
                  <a:gd name="T91" fmla="*/ 541 h 1360"/>
                  <a:gd name="T92" fmla="*/ 411 w 730"/>
                  <a:gd name="T93" fmla="*/ 506 h 1360"/>
                  <a:gd name="T94" fmla="*/ 431 w 730"/>
                  <a:gd name="T95" fmla="*/ 456 h 1360"/>
                  <a:gd name="T96" fmla="*/ 479 w 730"/>
                  <a:gd name="T97" fmla="*/ 427 h 1360"/>
                  <a:gd name="T98" fmla="*/ 449 w 730"/>
                  <a:gd name="T99" fmla="*/ 421 h 1360"/>
                  <a:gd name="T100" fmla="*/ 486 w 730"/>
                  <a:gd name="T101" fmla="*/ 339 h 1360"/>
                  <a:gd name="T102" fmla="*/ 515 w 730"/>
                  <a:gd name="T103" fmla="*/ 308 h 1360"/>
                  <a:gd name="T104" fmla="*/ 491 w 730"/>
                  <a:gd name="T105" fmla="*/ 283 h 1360"/>
                  <a:gd name="T106" fmla="*/ 521 w 730"/>
                  <a:gd name="T107" fmla="*/ 244 h 1360"/>
                  <a:gd name="T108" fmla="*/ 534 w 730"/>
                  <a:gd name="T109" fmla="*/ 200 h 1360"/>
                  <a:gd name="T110" fmla="*/ 570 w 730"/>
                  <a:gd name="T111" fmla="*/ 181 h 1360"/>
                  <a:gd name="T112" fmla="*/ 593 w 730"/>
                  <a:gd name="T113" fmla="*/ 164 h 1360"/>
                  <a:gd name="T114" fmla="*/ 587 w 730"/>
                  <a:gd name="T115" fmla="*/ 136 h 1360"/>
                  <a:gd name="T116" fmla="*/ 621 w 730"/>
                  <a:gd name="T117" fmla="*/ 112 h 1360"/>
                  <a:gd name="T118" fmla="*/ 574 w 730"/>
                  <a:gd name="T119" fmla="*/ 97 h 1360"/>
                  <a:gd name="T120" fmla="*/ 593 w 730"/>
                  <a:gd name="T121" fmla="*/ 70 h 1360"/>
                  <a:gd name="T122" fmla="*/ 642 w 730"/>
                  <a:gd name="T123" fmla="*/ 40 h 1360"/>
                  <a:gd name="T124" fmla="*/ 687 w 730"/>
                  <a:gd name="T125" fmla="*/ 15 h 1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0"/>
                  <a:gd name="T190" fmla="*/ 0 h 1360"/>
                  <a:gd name="T191" fmla="*/ 730 w 730"/>
                  <a:gd name="T192" fmla="*/ 1360 h 1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0" h="1360">
                    <a:moveTo>
                      <a:pt x="729" y="26"/>
                    </a:moveTo>
                    <a:lnTo>
                      <a:pt x="728" y="29"/>
                    </a:lnTo>
                    <a:lnTo>
                      <a:pt x="728" y="31"/>
                    </a:lnTo>
                    <a:lnTo>
                      <a:pt x="728" y="33"/>
                    </a:lnTo>
                    <a:lnTo>
                      <a:pt x="728" y="34"/>
                    </a:lnTo>
                    <a:lnTo>
                      <a:pt x="728" y="37"/>
                    </a:lnTo>
                    <a:lnTo>
                      <a:pt x="728" y="39"/>
                    </a:lnTo>
                    <a:lnTo>
                      <a:pt x="728" y="41"/>
                    </a:lnTo>
                    <a:lnTo>
                      <a:pt x="729" y="42"/>
                    </a:lnTo>
                    <a:lnTo>
                      <a:pt x="728" y="45"/>
                    </a:lnTo>
                    <a:lnTo>
                      <a:pt x="728" y="47"/>
                    </a:lnTo>
                    <a:lnTo>
                      <a:pt x="728" y="49"/>
                    </a:lnTo>
                    <a:lnTo>
                      <a:pt x="728" y="50"/>
                    </a:lnTo>
                    <a:lnTo>
                      <a:pt x="726" y="52"/>
                    </a:lnTo>
                    <a:lnTo>
                      <a:pt x="726" y="54"/>
                    </a:lnTo>
                    <a:lnTo>
                      <a:pt x="725" y="55"/>
                    </a:lnTo>
                    <a:lnTo>
                      <a:pt x="725" y="56"/>
                    </a:lnTo>
                    <a:lnTo>
                      <a:pt x="721" y="56"/>
                    </a:lnTo>
                    <a:lnTo>
                      <a:pt x="719" y="54"/>
                    </a:lnTo>
                    <a:lnTo>
                      <a:pt x="715" y="53"/>
                    </a:lnTo>
                    <a:lnTo>
                      <a:pt x="714" y="51"/>
                    </a:lnTo>
                    <a:lnTo>
                      <a:pt x="710" y="51"/>
                    </a:lnTo>
                    <a:lnTo>
                      <a:pt x="709" y="50"/>
                    </a:lnTo>
                    <a:lnTo>
                      <a:pt x="705" y="50"/>
                    </a:lnTo>
                    <a:lnTo>
                      <a:pt x="703" y="48"/>
                    </a:lnTo>
                    <a:lnTo>
                      <a:pt x="700" y="48"/>
                    </a:lnTo>
                    <a:lnTo>
                      <a:pt x="698" y="48"/>
                    </a:lnTo>
                    <a:lnTo>
                      <a:pt x="695" y="49"/>
                    </a:lnTo>
                    <a:lnTo>
                      <a:pt x="693" y="49"/>
                    </a:lnTo>
                    <a:lnTo>
                      <a:pt x="690" y="50"/>
                    </a:lnTo>
                    <a:lnTo>
                      <a:pt x="688" y="51"/>
                    </a:lnTo>
                    <a:lnTo>
                      <a:pt x="685" y="53"/>
                    </a:lnTo>
                    <a:lnTo>
                      <a:pt x="683" y="54"/>
                    </a:lnTo>
                    <a:lnTo>
                      <a:pt x="660" y="82"/>
                    </a:lnTo>
                    <a:lnTo>
                      <a:pt x="658" y="87"/>
                    </a:lnTo>
                    <a:lnTo>
                      <a:pt x="658" y="91"/>
                    </a:lnTo>
                    <a:lnTo>
                      <a:pt x="658" y="94"/>
                    </a:lnTo>
                    <a:lnTo>
                      <a:pt x="658" y="98"/>
                    </a:lnTo>
                    <a:lnTo>
                      <a:pt x="656" y="102"/>
                    </a:lnTo>
                    <a:lnTo>
                      <a:pt x="656" y="105"/>
                    </a:lnTo>
                    <a:lnTo>
                      <a:pt x="656" y="108"/>
                    </a:lnTo>
                    <a:lnTo>
                      <a:pt x="656" y="112"/>
                    </a:lnTo>
                    <a:lnTo>
                      <a:pt x="654" y="116"/>
                    </a:lnTo>
                    <a:lnTo>
                      <a:pt x="653" y="119"/>
                    </a:lnTo>
                    <a:lnTo>
                      <a:pt x="651" y="122"/>
                    </a:lnTo>
                    <a:lnTo>
                      <a:pt x="650" y="126"/>
                    </a:lnTo>
                    <a:lnTo>
                      <a:pt x="648" y="129"/>
                    </a:lnTo>
                    <a:lnTo>
                      <a:pt x="646" y="132"/>
                    </a:lnTo>
                    <a:lnTo>
                      <a:pt x="643" y="136"/>
                    </a:lnTo>
                    <a:lnTo>
                      <a:pt x="641" y="138"/>
                    </a:lnTo>
                    <a:lnTo>
                      <a:pt x="641" y="142"/>
                    </a:lnTo>
                    <a:lnTo>
                      <a:pt x="641" y="146"/>
                    </a:lnTo>
                    <a:lnTo>
                      <a:pt x="642" y="149"/>
                    </a:lnTo>
                    <a:lnTo>
                      <a:pt x="644" y="152"/>
                    </a:lnTo>
                    <a:lnTo>
                      <a:pt x="645" y="155"/>
                    </a:lnTo>
                    <a:lnTo>
                      <a:pt x="646" y="158"/>
                    </a:lnTo>
                    <a:lnTo>
                      <a:pt x="648" y="162"/>
                    </a:lnTo>
                    <a:lnTo>
                      <a:pt x="651" y="163"/>
                    </a:lnTo>
                    <a:lnTo>
                      <a:pt x="653" y="167"/>
                    </a:lnTo>
                    <a:lnTo>
                      <a:pt x="654" y="170"/>
                    </a:lnTo>
                    <a:lnTo>
                      <a:pt x="656" y="174"/>
                    </a:lnTo>
                    <a:lnTo>
                      <a:pt x="657" y="176"/>
                    </a:lnTo>
                    <a:lnTo>
                      <a:pt x="657" y="180"/>
                    </a:lnTo>
                    <a:lnTo>
                      <a:pt x="658" y="183"/>
                    </a:lnTo>
                    <a:lnTo>
                      <a:pt x="658" y="187"/>
                    </a:lnTo>
                    <a:lnTo>
                      <a:pt x="658" y="190"/>
                    </a:lnTo>
                    <a:lnTo>
                      <a:pt x="655" y="193"/>
                    </a:lnTo>
                    <a:lnTo>
                      <a:pt x="653" y="194"/>
                    </a:lnTo>
                    <a:lnTo>
                      <a:pt x="652" y="196"/>
                    </a:lnTo>
                    <a:lnTo>
                      <a:pt x="650" y="198"/>
                    </a:lnTo>
                    <a:lnTo>
                      <a:pt x="648" y="200"/>
                    </a:lnTo>
                    <a:lnTo>
                      <a:pt x="646" y="202"/>
                    </a:lnTo>
                    <a:lnTo>
                      <a:pt x="644" y="203"/>
                    </a:lnTo>
                    <a:lnTo>
                      <a:pt x="642" y="205"/>
                    </a:lnTo>
                    <a:lnTo>
                      <a:pt x="641" y="208"/>
                    </a:lnTo>
                    <a:lnTo>
                      <a:pt x="639" y="210"/>
                    </a:lnTo>
                    <a:lnTo>
                      <a:pt x="637" y="213"/>
                    </a:lnTo>
                    <a:lnTo>
                      <a:pt x="637" y="215"/>
                    </a:lnTo>
                    <a:lnTo>
                      <a:pt x="636" y="218"/>
                    </a:lnTo>
                    <a:lnTo>
                      <a:pt x="636" y="220"/>
                    </a:lnTo>
                    <a:lnTo>
                      <a:pt x="636" y="223"/>
                    </a:lnTo>
                    <a:lnTo>
                      <a:pt x="637" y="224"/>
                    </a:lnTo>
                    <a:lnTo>
                      <a:pt x="635" y="226"/>
                    </a:lnTo>
                    <a:lnTo>
                      <a:pt x="633" y="228"/>
                    </a:lnTo>
                    <a:lnTo>
                      <a:pt x="632" y="230"/>
                    </a:lnTo>
                    <a:lnTo>
                      <a:pt x="630" y="231"/>
                    </a:lnTo>
                    <a:lnTo>
                      <a:pt x="629" y="234"/>
                    </a:lnTo>
                    <a:lnTo>
                      <a:pt x="629" y="236"/>
                    </a:lnTo>
                    <a:lnTo>
                      <a:pt x="627" y="238"/>
                    </a:lnTo>
                    <a:lnTo>
                      <a:pt x="627" y="239"/>
                    </a:lnTo>
                    <a:lnTo>
                      <a:pt x="625" y="243"/>
                    </a:lnTo>
                    <a:lnTo>
                      <a:pt x="625" y="244"/>
                    </a:lnTo>
                    <a:lnTo>
                      <a:pt x="623" y="246"/>
                    </a:lnTo>
                    <a:lnTo>
                      <a:pt x="623" y="248"/>
                    </a:lnTo>
                    <a:lnTo>
                      <a:pt x="621" y="250"/>
                    </a:lnTo>
                    <a:lnTo>
                      <a:pt x="620" y="252"/>
                    </a:lnTo>
                    <a:lnTo>
                      <a:pt x="618" y="253"/>
                    </a:lnTo>
                    <a:lnTo>
                      <a:pt x="618" y="255"/>
                    </a:lnTo>
                    <a:lnTo>
                      <a:pt x="614" y="259"/>
                    </a:lnTo>
                    <a:lnTo>
                      <a:pt x="613" y="262"/>
                    </a:lnTo>
                    <a:lnTo>
                      <a:pt x="611" y="265"/>
                    </a:lnTo>
                    <a:lnTo>
                      <a:pt x="611" y="268"/>
                    </a:lnTo>
                    <a:lnTo>
                      <a:pt x="610" y="272"/>
                    </a:lnTo>
                    <a:lnTo>
                      <a:pt x="610" y="275"/>
                    </a:lnTo>
                    <a:lnTo>
                      <a:pt x="610" y="278"/>
                    </a:lnTo>
                    <a:lnTo>
                      <a:pt x="612" y="281"/>
                    </a:lnTo>
                    <a:lnTo>
                      <a:pt x="612" y="284"/>
                    </a:lnTo>
                    <a:lnTo>
                      <a:pt x="612" y="288"/>
                    </a:lnTo>
                    <a:lnTo>
                      <a:pt x="612" y="291"/>
                    </a:lnTo>
                    <a:lnTo>
                      <a:pt x="612" y="295"/>
                    </a:lnTo>
                    <a:lnTo>
                      <a:pt x="610" y="298"/>
                    </a:lnTo>
                    <a:lnTo>
                      <a:pt x="609" y="301"/>
                    </a:lnTo>
                    <a:lnTo>
                      <a:pt x="606" y="304"/>
                    </a:lnTo>
                    <a:lnTo>
                      <a:pt x="604" y="306"/>
                    </a:lnTo>
                    <a:lnTo>
                      <a:pt x="601" y="308"/>
                    </a:lnTo>
                    <a:lnTo>
                      <a:pt x="599" y="308"/>
                    </a:lnTo>
                    <a:lnTo>
                      <a:pt x="596" y="310"/>
                    </a:lnTo>
                    <a:lnTo>
                      <a:pt x="594" y="310"/>
                    </a:lnTo>
                    <a:lnTo>
                      <a:pt x="591" y="312"/>
                    </a:lnTo>
                    <a:lnTo>
                      <a:pt x="589" y="312"/>
                    </a:lnTo>
                    <a:lnTo>
                      <a:pt x="587" y="313"/>
                    </a:lnTo>
                    <a:lnTo>
                      <a:pt x="585" y="313"/>
                    </a:lnTo>
                    <a:lnTo>
                      <a:pt x="582" y="315"/>
                    </a:lnTo>
                    <a:lnTo>
                      <a:pt x="580" y="315"/>
                    </a:lnTo>
                    <a:lnTo>
                      <a:pt x="577" y="316"/>
                    </a:lnTo>
                    <a:lnTo>
                      <a:pt x="576" y="316"/>
                    </a:lnTo>
                    <a:lnTo>
                      <a:pt x="572" y="318"/>
                    </a:lnTo>
                    <a:lnTo>
                      <a:pt x="570" y="319"/>
                    </a:lnTo>
                    <a:lnTo>
                      <a:pt x="569" y="321"/>
                    </a:lnTo>
                    <a:lnTo>
                      <a:pt x="567" y="321"/>
                    </a:lnTo>
                    <a:lnTo>
                      <a:pt x="569" y="329"/>
                    </a:lnTo>
                    <a:lnTo>
                      <a:pt x="572" y="337"/>
                    </a:lnTo>
                    <a:lnTo>
                      <a:pt x="573" y="346"/>
                    </a:lnTo>
                    <a:lnTo>
                      <a:pt x="575" y="354"/>
                    </a:lnTo>
                    <a:lnTo>
                      <a:pt x="575" y="363"/>
                    </a:lnTo>
                    <a:lnTo>
                      <a:pt x="576" y="371"/>
                    </a:lnTo>
                    <a:lnTo>
                      <a:pt x="576" y="380"/>
                    </a:lnTo>
                    <a:lnTo>
                      <a:pt x="577" y="388"/>
                    </a:lnTo>
                    <a:lnTo>
                      <a:pt x="575" y="397"/>
                    </a:lnTo>
                    <a:lnTo>
                      <a:pt x="574" y="406"/>
                    </a:lnTo>
                    <a:lnTo>
                      <a:pt x="573" y="414"/>
                    </a:lnTo>
                    <a:lnTo>
                      <a:pt x="572" y="423"/>
                    </a:lnTo>
                    <a:lnTo>
                      <a:pt x="569" y="431"/>
                    </a:lnTo>
                    <a:lnTo>
                      <a:pt x="567" y="439"/>
                    </a:lnTo>
                    <a:lnTo>
                      <a:pt x="564" y="446"/>
                    </a:lnTo>
                    <a:lnTo>
                      <a:pt x="562" y="453"/>
                    </a:lnTo>
                    <a:lnTo>
                      <a:pt x="562" y="462"/>
                    </a:lnTo>
                    <a:lnTo>
                      <a:pt x="561" y="462"/>
                    </a:lnTo>
                    <a:lnTo>
                      <a:pt x="560" y="467"/>
                    </a:lnTo>
                    <a:lnTo>
                      <a:pt x="559" y="472"/>
                    </a:lnTo>
                    <a:lnTo>
                      <a:pt x="556" y="477"/>
                    </a:lnTo>
                    <a:lnTo>
                      <a:pt x="554" y="482"/>
                    </a:lnTo>
                    <a:lnTo>
                      <a:pt x="551" y="488"/>
                    </a:lnTo>
                    <a:lnTo>
                      <a:pt x="548" y="493"/>
                    </a:lnTo>
                    <a:lnTo>
                      <a:pt x="544" y="498"/>
                    </a:lnTo>
                    <a:lnTo>
                      <a:pt x="542" y="502"/>
                    </a:lnTo>
                    <a:lnTo>
                      <a:pt x="538" y="507"/>
                    </a:lnTo>
                    <a:lnTo>
                      <a:pt x="537" y="511"/>
                    </a:lnTo>
                    <a:lnTo>
                      <a:pt x="536" y="516"/>
                    </a:lnTo>
                    <a:lnTo>
                      <a:pt x="537" y="519"/>
                    </a:lnTo>
                    <a:lnTo>
                      <a:pt x="539" y="523"/>
                    </a:lnTo>
                    <a:lnTo>
                      <a:pt x="544" y="527"/>
                    </a:lnTo>
                    <a:lnTo>
                      <a:pt x="549" y="530"/>
                    </a:lnTo>
                    <a:lnTo>
                      <a:pt x="558" y="532"/>
                    </a:lnTo>
                    <a:lnTo>
                      <a:pt x="562" y="532"/>
                    </a:lnTo>
                    <a:lnTo>
                      <a:pt x="562" y="537"/>
                    </a:lnTo>
                    <a:lnTo>
                      <a:pt x="562" y="540"/>
                    </a:lnTo>
                    <a:lnTo>
                      <a:pt x="562" y="543"/>
                    </a:lnTo>
                    <a:lnTo>
                      <a:pt x="562" y="547"/>
                    </a:lnTo>
                    <a:lnTo>
                      <a:pt x="562" y="551"/>
                    </a:lnTo>
                    <a:lnTo>
                      <a:pt x="562" y="554"/>
                    </a:lnTo>
                    <a:lnTo>
                      <a:pt x="562" y="558"/>
                    </a:lnTo>
                    <a:lnTo>
                      <a:pt x="563" y="561"/>
                    </a:lnTo>
                    <a:lnTo>
                      <a:pt x="562" y="565"/>
                    </a:lnTo>
                    <a:lnTo>
                      <a:pt x="562" y="568"/>
                    </a:lnTo>
                    <a:lnTo>
                      <a:pt x="562" y="571"/>
                    </a:lnTo>
                    <a:lnTo>
                      <a:pt x="562" y="574"/>
                    </a:lnTo>
                    <a:lnTo>
                      <a:pt x="560" y="578"/>
                    </a:lnTo>
                    <a:lnTo>
                      <a:pt x="559" y="579"/>
                    </a:lnTo>
                    <a:lnTo>
                      <a:pt x="557" y="581"/>
                    </a:lnTo>
                    <a:lnTo>
                      <a:pt x="556" y="582"/>
                    </a:lnTo>
                    <a:lnTo>
                      <a:pt x="551" y="584"/>
                    </a:lnTo>
                    <a:lnTo>
                      <a:pt x="546" y="584"/>
                    </a:lnTo>
                    <a:lnTo>
                      <a:pt x="541" y="584"/>
                    </a:lnTo>
                    <a:lnTo>
                      <a:pt x="538" y="583"/>
                    </a:lnTo>
                    <a:lnTo>
                      <a:pt x="533" y="583"/>
                    </a:lnTo>
                    <a:lnTo>
                      <a:pt x="530" y="583"/>
                    </a:lnTo>
                    <a:lnTo>
                      <a:pt x="527" y="583"/>
                    </a:lnTo>
                    <a:lnTo>
                      <a:pt x="523" y="581"/>
                    </a:lnTo>
                    <a:lnTo>
                      <a:pt x="519" y="581"/>
                    </a:lnTo>
                    <a:lnTo>
                      <a:pt x="516" y="581"/>
                    </a:lnTo>
                    <a:lnTo>
                      <a:pt x="513" y="581"/>
                    </a:lnTo>
                    <a:lnTo>
                      <a:pt x="509" y="581"/>
                    </a:lnTo>
                    <a:lnTo>
                      <a:pt x="506" y="583"/>
                    </a:lnTo>
                    <a:lnTo>
                      <a:pt x="502" y="583"/>
                    </a:lnTo>
                    <a:lnTo>
                      <a:pt x="499" y="586"/>
                    </a:lnTo>
                    <a:lnTo>
                      <a:pt x="496" y="589"/>
                    </a:lnTo>
                    <a:lnTo>
                      <a:pt x="491" y="593"/>
                    </a:lnTo>
                    <a:lnTo>
                      <a:pt x="485" y="596"/>
                    </a:lnTo>
                    <a:lnTo>
                      <a:pt x="481" y="601"/>
                    </a:lnTo>
                    <a:lnTo>
                      <a:pt x="477" y="605"/>
                    </a:lnTo>
                    <a:lnTo>
                      <a:pt x="473" y="610"/>
                    </a:lnTo>
                    <a:lnTo>
                      <a:pt x="470" y="614"/>
                    </a:lnTo>
                    <a:lnTo>
                      <a:pt x="467" y="619"/>
                    </a:lnTo>
                    <a:lnTo>
                      <a:pt x="464" y="623"/>
                    </a:lnTo>
                    <a:lnTo>
                      <a:pt x="461" y="630"/>
                    </a:lnTo>
                    <a:lnTo>
                      <a:pt x="459" y="635"/>
                    </a:lnTo>
                    <a:lnTo>
                      <a:pt x="457" y="641"/>
                    </a:lnTo>
                    <a:lnTo>
                      <a:pt x="456" y="646"/>
                    </a:lnTo>
                    <a:lnTo>
                      <a:pt x="455" y="653"/>
                    </a:lnTo>
                    <a:lnTo>
                      <a:pt x="455" y="658"/>
                    </a:lnTo>
                    <a:lnTo>
                      <a:pt x="455" y="664"/>
                    </a:lnTo>
                    <a:lnTo>
                      <a:pt x="457" y="669"/>
                    </a:lnTo>
                    <a:lnTo>
                      <a:pt x="455" y="672"/>
                    </a:lnTo>
                    <a:lnTo>
                      <a:pt x="455" y="674"/>
                    </a:lnTo>
                    <a:lnTo>
                      <a:pt x="453" y="676"/>
                    </a:lnTo>
                    <a:lnTo>
                      <a:pt x="453" y="677"/>
                    </a:lnTo>
                    <a:lnTo>
                      <a:pt x="451" y="679"/>
                    </a:lnTo>
                    <a:lnTo>
                      <a:pt x="451" y="681"/>
                    </a:lnTo>
                    <a:lnTo>
                      <a:pt x="449" y="683"/>
                    </a:lnTo>
                    <a:lnTo>
                      <a:pt x="449" y="684"/>
                    </a:lnTo>
                    <a:lnTo>
                      <a:pt x="447" y="686"/>
                    </a:lnTo>
                    <a:lnTo>
                      <a:pt x="447" y="688"/>
                    </a:lnTo>
                    <a:lnTo>
                      <a:pt x="447" y="689"/>
                    </a:lnTo>
                    <a:lnTo>
                      <a:pt x="447" y="691"/>
                    </a:lnTo>
                    <a:lnTo>
                      <a:pt x="447" y="693"/>
                    </a:lnTo>
                    <a:lnTo>
                      <a:pt x="447" y="695"/>
                    </a:lnTo>
                    <a:lnTo>
                      <a:pt x="448" y="697"/>
                    </a:lnTo>
                    <a:lnTo>
                      <a:pt x="449" y="698"/>
                    </a:lnTo>
                    <a:lnTo>
                      <a:pt x="449" y="701"/>
                    </a:lnTo>
                    <a:lnTo>
                      <a:pt x="449" y="703"/>
                    </a:lnTo>
                    <a:lnTo>
                      <a:pt x="449" y="704"/>
                    </a:lnTo>
                    <a:lnTo>
                      <a:pt x="451" y="706"/>
                    </a:lnTo>
                    <a:lnTo>
                      <a:pt x="451" y="708"/>
                    </a:lnTo>
                    <a:lnTo>
                      <a:pt x="452" y="710"/>
                    </a:lnTo>
                    <a:lnTo>
                      <a:pt x="454" y="711"/>
                    </a:lnTo>
                    <a:lnTo>
                      <a:pt x="456" y="713"/>
                    </a:lnTo>
                    <a:lnTo>
                      <a:pt x="456" y="715"/>
                    </a:lnTo>
                    <a:lnTo>
                      <a:pt x="457" y="717"/>
                    </a:lnTo>
                    <a:lnTo>
                      <a:pt x="457" y="719"/>
                    </a:lnTo>
                    <a:lnTo>
                      <a:pt x="459" y="720"/>
                    </a:lnTo>
                    <a:lnTo>
                      <a:pt x="459" y="723"/>
                    </a:lnTo>
                    <a:lnTo>
                      <a:pt x="460" y="725"/>
                    </a:lnTo>
                    <a:lnTo>
                      <a:pt x="459" y="727"/>
                    </a:lnTo>
                    <a:lnTo>
                      <a:pt x="459" y="729"/>
                    </a:lnTo>
                    <a:lnTo>
                      <a:pt x="456" y="732"/>
                    </a:lnTo>
                    <a:lnTo>
                      <a:pt x="455" y="735"/>
                    </a:lnTo>
                    <a:lnTo>
                      <a:pt x="453" y="738"/>
                    </a:lnTo>
                    <a:lnTo>
                      <a:pt x="452" y="740"/>
                    </a:lnTo>
                    <a:lnTo>
                      <a:pt x="451" y="743"/>
                    </a:lnTo>
                    <a:lnTo>
                      <a:pt x="451" y="747"/>
                    </a:lnTo>
                    <a:lnTo>
                      <a:pt x="451" y="750"/>
                    </a:lnTo>
                    <a:lnTo>
                      <a:pt x="451" y="752"/>
                    </a:lnTo>
                    <a:lnTo>
                      <a:pt x="451" y="755"/>
                    </a:lnTo>
                    <a:lnTo>
                      <a:pt x="451" y="759"/>
                    </a:lnTo>
                    <a:lnTo>
                      <a:pt x="451" y="762"/>
                    </a:lnTo>
                    <a:lnTo>
                      <a:pt x="452" y="765"/>
                    </a:lnTo>
                    <a:lnTo>
                      <a:pt x="452" y="768"/>
                    </a:lnTo>
                    <a:lnTo>
                      <a:pt x="453" y="771"/>
                    </a:lnTo>
                    <a:lnTo>
                      <a:pt x="453" y="774"/>
                    </a:lnTo>
                    <a:lnTo>
                      <a:pt x="455" y="776"/>
                    </a:lnTo>
                    <a:lnTo>
                      <a:pt x="460" y="784"/>
                    </a:lnTo>
                    <a:lnTo>
                      <a:pt x="464" y="792"/>
                    </a:lnTo>
                    <a:lnTo>
                      <a:pt x="465" y="801"/>
                    </a:lnTo>
                    <a:lnTo>
                      <a:pt x="466" y="810"/>
                    </a:lnTo>
                    <a:lnTo>
                      <a:pt x="465" y="820"/>
                    </a:lnTo>
                    <a:lnTo>
                      <a:pt x="464" y="828"/>
                    </a:lnTo>
                    <a:lnTo>
                      <a:pt x="462" y="839"/>
                    </a:lnTo>
                    <a:lnTo>
                      <a:pt x="460" y="847"/>
                    </a:lnTo>
                    <a:lnTo>
                      <a:pt x="459" y="857"/>
                    </a:lnTo>
                    <a:lnTo>
                      <a:pt x="457" y="865"/>
                    </a:lnTo>
                    <a:lnTo>
                      <a:pt x="457" y="874"/>
                    </a:lnTo>
                    <a:lnTo>
                      <a:pt x="460" y="881"/>
                    </a:lnTo>
                    <a:lnTo>
                      <a:pt x="463" y="889"/>
                    </a:lnTo>
                    <a:lnTo>
                      <a:pt x="469" y="895"/>
                    </a:lnTo>
                    <a:lnTo>
                      <a:pt x="476" y="900"/>
                    </a:lnTo>
                    <a:lnTo>
                      <a:pt x="488" y="904"/>
                    </a:lnTo>
                    <a:lnTo>
                      <a:pt x="492" y="907"/>
                    </a:lnTo>
                    <a:lnTo>
                      <a:pt x="495" y="908"/>
                    </a:lnTo>
                    <a:lnTo>
                      <a:pt x="497" y="912"/>
                    </a:lnTo>
                    <a:lnTo>
                      <a:pt x="500" y="913"/>
                    </a:lnTo>
                    <a:lnTo>
                      <a:pt x="501" y="917"/>
                    </a:lnTo>
                    <a:lnTo>
                      <a:pt x="502" y="920"/>
                    </a:lnTo>
                    <a:lnTo>
                      <a:pt x="503" y="923"/>
                    </a:lnTo>
                    <a:lnTo>
                      <a:pt x="505" y="926"/>
                    </a:lnTo>
                    <a:lnTo>
                      <a:pt x="505" y="931"/>
                    </a:lnTo>
                    <a:lnTo>
                      <a:pt x="505" y="934"/>
                    </a:lnTo>
                    <a:lnTo>
                      <a:pt x="505" y="938"/>
                    </a:lnTo>
                    <a:lnTo>
                      <a:pt x="505" y="941"/>
                    </a:lnTo>
                    <a:lnTo>
                      <a:pt x="505" y="945"/>
                    </a:lnTo>
                    <a:lnTo>
                      <a:pt x="505" y="948"/>
                    </a:lnTo>
                    <a:lnTo>
                      <a:pt x="505" y="952"/>
                    </a:lnTo>
                    <a:lnTo>
                      <a:pt x="505" y="955"/>
                    </a:lnTo>
                    <a:lnTo>
                      <a:pt x="503" y="958"/>
                    </a:lnTo>
                    <a:lnTo>
                      <a:pt x="501" y="960"/>
                    </a:lnTo>
                    <a:lnTo>
                      <a:pt x="500" y="961"/>
                    </a:lnTo>
                    <a:lnTo>
                      <a:pt x="498" y="963"/>
                    </a:lnTo>
                    <a:lnTo>
                      <a:pt x="495" y="964"/>
                    </a:lnTo>
                    <a:lnTo>
                      <a:pt x="493" y="965"/>
                    </a:lnTo>
                    <a:lnTo>
                      <a:pt x="492" y="967"/>
                    </a:lnTo>
                    <a:lnTo>
                      <a:pt x="490" y="967"/>
                    </a:lnTo>
                    <a:lnTo>
                      <a:pt x="487" y="968"/>
                    </a:lnTo>
                    <a:lnTo>
                      <a:pt x="485" y="968"/>
                    </a:lnTo>
                    <a:lnTo>
                      <a:pt x="483" y="969"/>
                    </a:lnTo>
                    <a:lnTo>
                      <a:pt x="481" y="969"/>
                    </a:lnTo>
                    <a:lnTo>
                      <a:pt x="480" y="971"/>
                    </a:lnTo>
                    <a:lnTo>
                      <a:pt x="478" y="972"/>
                    </a:lnTo>
                    <a:lnTo>
                      <a:pt x="476" y="974"/>
                    </a:lnTo>
                    <a:lnTo>
                      <a:pt x="475" y="975"/>
                    </a:lnTo>
                    <a:lnTo>
                      <a:pt x="475" y="979"/>
                    </a:lnTo>
                    <a:lnTo>
                      <a:pt x="476" y="982"/>
                    </a:lnTo>
                    <a:lnTo>
                      <a:pt x="476" y="986"/>
                    </a:lnTo>
                    <a:lnTo>
                      <a:pt x="477" y="989"/>
                    </a:lnTo>
                    <a:lnTo>
                      <a:pt x="477" y="993"/>
                    </a:lnTo>
                    <a:lnTo>
                      <a:pt x="477" y="996"/>
                    </a:lnTo>
                    <a:lnTo>
                      <a:pt x="477" y="1000"/>
                    </a:lnTo>
                    <a:lnTo>
                      <a:pt x="477" y="1003"/>
                    </a:lnTo>
                    <a:lnTo>
                      <a:pt x="477" y="1006"/>
                    </a:lnTo>
                    <a:lnTo>
                      <a:pt x="478" y="1010"/>
                    </a:lnTo>
                    <a:lnTo>
                      <a:pt x="479" y="1013"/>
                    </a:lnTo>
                    <a:lnTo>
                      <a:pt x="480" y="1016"/>
                    </a:lnTo>
                    <a:lnTo>
                      <a:pt x="482" y="1019"/>
                    </a:lnTo>
                    <a:lnTo>
                      <a:pt x="484" y="1021"/>
                    </a:lnTo>
                    <a:lnTo>
                      <a:pt x="487" y="1023"/>
                    </a:lnTo>
                    <a:lnTo>
                      <a:pt x="491" y="1024"/>
                    </a:lnTo>
                    <a:lnTo>
                      <a:pt x="491" y="1030"/>
                    </a:lnTo>
                    <a:lnTo>
                      <a:pt x="491" y="1036"/>
                    </a:lnTo>
                    <a:lnTo>
                      <a:pt x="491" y="1041"/>
                    </a:lnTo>
                    <a:lnTo>
                      <a:pt x="492" y="1046"/>
                    </a:lnTo>
                    <a:lnTo>
                      <a:pt x="492" y="1052"/>
                    </a:lnTo>
                    <a:lnTo>
                      <a:pt x="492" y="1057"/>
                    </a:lnTo>
                    <a:lnTo>
                      <a:pt x="492" y="1062"/>
                    </a:lnTo>
                    <a:lnTo>
                      <a:pt x="493" y="1068"/>
                    </a:lnTo>
                    <a:lnTo>
                      <a:pt x="491" y="1073"/>
                    </a:lnTo>
                    <a:lnTo>
                      <a:pt x="491" y="1078"/>
                    </a:lnTo>
                    <a:lnTo>
                      <a:pt x="489" y="1083"/>
                    </a:lnTo>
                    <a:lnTo>
                      <a:pt x="489" y="1088"/>
                    </a:lnTo>
                    <a:lnTo>
                      <a:pt x="486" y="1093"/>
                    </a:lnTo>
                    <a:lnTo>
                      <a:pt x="484" y="1097"/>
                    </a:lnTo>
                    <a:lnTo>
                      <a:pt x="481" y="1100"/>
                    </a:lnTo>
                    <a:lnTo>
                      <a:pt x="480" y="1104"/>
                    </a:lnTo>
                    <a:lnTo>
                      <a:pt x="478" y="1106"/>
                    </a:lnTo>
                    <a:lnTo>
                      <a:pt x="477" y="1108"/>
                    </a:lnTo>
                    <a:lnTo>
                      <a:pt x="475" y="1109"/>
                    </a:lnTo>
                    <a:lnTo>
                      <a:pt x="474" y="1109"/>
                    </a:lnTo>
                    <a:lnTo>
                      <a:pt x="471" y="1109"/>
                    </a:lnTo>
                    <a:lnTo>
                      <a:pt x="469" y="1109"/>
                    </a:lnTo>
                    <a:lnTo>
                      <a:pt x="468" y="1109"/>
                    </a:lnTo>
                    <a:lnTo>
                      <a:pt x="466" y="1109"/>
                    </a:lnTo>
                    <a:lnTo>
                      <a:pt x="463" y="1109"/>
                    </a:lnTo>
                    <a:lnTo>
                      <a:pt x="461" y="1109"/>
                    </a:lnTo>
                    <a:lnTo>
                      <a:pt x="459" y="1109"/>
                    </a:lnTo>
                    <a:lnTo>
                      <a:pt x="457" y="1109"/>
                    </a:lnTo>
                    <a:lnTo>
                      <a:pt x="456" y="1111"/>
                    </a:lnTo>
                    <a:lnTo>
                      <a:pt x="454" y="1112"/>
                    </a:lnTo>
                    <a:lnTo>
                      <a:pt x="452" y="1113"/>
                    </a:lnTo>
                    <a:lnTo>
                      <a:pt x="452" y="1114"/>
                    </a:lnTo>
                    <a:lnTo>
                      <a:pt x="452" y="1118"/>
                    </a:lnTo>
                    <a:lnTo>
                      <a:pt x="453" y="1119"/>
                    </a:lnTo>
                    <a:lnTo>
                      <a:pt x="453" y="1121"/>
                    </a:lnTo>
                    <a:lnTo>
                      <a:pt x="455" y="1123"/>
                    </a:lnTo>
                    <a:lnTo>
                      <a:pt x="455" y="1126"/>
                    </a:lnTo>
                    <a:lnTo>
                      <a:pt x="456" y="1128"/>
                    </a:lnTo>
                    <a:lnTo>
                      <a:pt x="456" y="1130"/>
                    </a:lnTo>
                    <a:lnTo>
                      <a:pt x="457" y="1131"/>
                    </a:lnTo>
                    <a:lnTo>
                      <a:pt x="457" y="1135"/>
                    </a:lnTo>
                    <a:lnTo>
                      <a:pt x="457" y="1137"/>
                    </a:lnTo>
                    <a:lnTo>
                      <a:pt x="457" y="1138"/>
                    </a:lnTo>
                    <a:lnTo>
                      <a:pt x="457" y="1140"/>
                    </a:lnTo>
                    <a:lnTo>
                      <a:pt x="455" y="1142"/>
                    </a:lnTo>
                    <a:lnTo>
                      <a:pt x="455" y="1144"/>
                    </a:lnTo>
                    <a:lnTo>
                      <a:pt x="453" y="1146"/>
                    </a:lnTo>
                    <a:lnTo>
                      <a:pt x="452" y="1147"/>
                    </a:lnTo>
                    <a:lnTo>
                      <a:pt x="450" y="1148"/>
                    </a:lnTo>
                    <a:lnTo>
                      <a:pt x="449" y="1148"/>
                    </a:lnTo>
                    <a:lnTo>
                      <a:pt x="448" y="1149"/>
                    </a:lnTo>
                    <a:lnTo>
                      <a:pt x="446" y="1150"/>
                    </a:lnTo>
                    <a:lnTo>
                      <a:pt x="445" y="1151"/>
                    </a:lnTo>
                    <a:lnTo>
                      <a:pt x="444" y="1157"/>
                    </a:lnTo>
                    <a:lnTo>
                      <a:pt x="444" y="1160"/>
                    </a:lnTo>
                    <a:lnTo>
                      <a:pt x="444" y="1164"/>
                    </a:lnTo>
                    <a:lnTo>
                      <a:pt x="445" y="1167"/>
                    </a:lnTo>
                    <a:lnTo>
                      <a:pt x="445" y="1171"/>
                    </a:lnTo>
                    <a:lnTo>
                      <a:pt x="447" y="1174"/>
                    </a:lnTo>
                    <a:lnTo>
                      <a:pt x="448" y="1177"/>
                    </a:lnTo>
                    <a:lnTo>
                      <a:pt x="449" y="1180"/>
                    </a:lnTo>
                    <a:lnTo>
                      <a:pt x="449" y="1183"/>
                    </a:lnTo>
                    <a:lnTo>
                      <a:pt x="451" y="1186"/>
                    </a:lnTo>
                    <a:lnTo>
                      <a:pt x="451" y="1190"/>
                    </a:lnTo>
                    <a:lnTo>
                      <a:pt x="452" y="1193"/>
                    </a:lnTo>
                    <a:lnTo>
                      <a:pt x="452" y="1197"/>
                    </a:lnTo>
                    <a:lnTo>
                      <a:pt x="452" y="1200"/>
                    </a:lnTo>
                    <a:lnTo>
                      <a:pt x="452" y="1204"/>
                    </a:lnTo>
                    <a:lnTo>
                      <a:pt x="452" y="1207"/>
                    </a:lnTo>
                    <a:lnTo>
                      <a:pt x="450" y="1209"/>
                    </a:lnTo>
                    <a:lnTo>
                      <a:pt x="449" y="1209"/>
                    </a:lnTo>
                    <a:lnTo>
                      <a:pt x="447" y="1210"/>
                    </a:lnTo>
                    <a:lnTo>
                      <a:pt x="447" y="1211"/>
                    </a:lnTo>
                    <a:lnTo>
                      <a:pt x="447" y="1212"/>
                    </a:lnTo>
                    <a:lnTo>
                      <a:pt x="447" y="1214"/>
                    </a:lnTo>
                    <a:lnTo>
                      <a:pt x="447" y="1215"/>
                    </a:lnTo>
                    <a:lnTo>
                      <a:pt x="447" y="1216"/>
                    </a:lnTo>
                    <a:lnTo>
                      <a:pt x="448" y="1216"/>
                    </a:lnTo>
                    <a:lnTo>
                      <a:pt x="449" y="1216"/>
                    </a:lnTo>
                    <a:lnTo>
                      <a:pt x="452" y="1216"/>
                    </a:lnTo>
                    <a:lnTo>
                      <a:pt x="452" y="1225"/>
                    </a:lnTo>
                    <a:lnTo>
                      <a:pt x="450" y="1226"/>
                    </a:lnTo>
                    <a:lnTo>
                      <a:pt x="449" y="1226"/>
                    </a:lnTo>
                    <a:lnTo>
                      <a:pt x="447" y="1227"/>
                    </a:lnTo>
                    <a:lnTo>
                      <a:pt x="445" y="1229"/>
                    </a:lnTo>
                    <a:lnTo>
                      <a:pt x="445" y="1230"/>
                    </a:lnTo>
                    <a:lnTo>
                      <a:pt x="445" y="1231"/>
                    </a:lnTo>
                    <a:lnTo>
                      <a:pt x="444" y="1233"/>
                    </a:lnTo>
                    <a:lnTo>
                      <a:pt x="444" y="1234"/>
                    </a:lnTo>
                    <a:lnTo>
                      <a:pt x="443" y="1235"/>
                    </a:lnTo>
                    <a:lnTo>
                      <a:pt x="441" y="1236"/>
                    </a:lnTo>
                    <a:lnTo>
                      <a:pt x="440" y="1236"/>
                    </a:lnTo>
                    <a:lnTo>
                      <a:pt x="439" y="1236"/>
                    </a:lnTo>
                    <a:lnTo>
                      <a:pt x="438" y="1235"/>
                    </a:lnTo>
                    <a:lnTo>
                      <a:pt x="436" y="1234"/>
                    </a:lnTo>
                    <a:lnTo>
                      <a:pt x="435" y="1232"/>
                    </a:lnTo>
                    <a:lnTo>
                      <a:pt x="433" y="1230"/>
                    </a:lnTo>
                    <a:lnTo>
                      <a:pt x="433" y="1227"/>
                    </a:lnTo>
                    <a:lnTo>
                      <a:pt x="431" y="1225"/>
                    </a:lnTo>
                    <a:lnTo>
                      <a:pt x="430" y="1223"/>
                    </a:lnTo>
                    <a:lnTo>
                      <a:pt x="428" y="1221"/>
                    </a:lnTo>
                    <a:lnTo>
                      <a:pt x="428" y="1218"/>
                    </a:lnTo>
                    <a:lnTo>
                      <a:pt x="426" y="1218"/>
                    </a:lnTo>
                    <a:lnTo>
                      <a:pt x="424" y="1216"/>
                    </a:lnTo>
                    <a:lnTo>
                      <a:pt x="422" y="1215"/>
                    </a:lnTo>
                    <a:lnTo>
                      <a:pt x="421" y="1213"/>
                    </a:lnTo>
                    <a:lnTo>
                      <a:pt x="417" y="1213"/>
                    </a:lnTo>
                    <a:lnTo>
                      <a:pt x="416" y="1211"/>
                    </a:lnTo>
                    <a:lnTo>
                      <a:pt x="412" y="1211"/>
                    </a:lnTo>
                    <a:lnTo>
                      <a:pt x="411" y="1210"/>
                    </a:lnTo>
                    <a:lnTo>
                      <a:pt x="409" y="1211"/>
                    </a:lnTo>
                    <a:lnTo>
                      <a:pt x="407" y="1212"/>
                    </a:lnTo>
                    <a:lnTo>
                      <a:pt x="405" y="1212"/>
                    </a:lnTo>
                    <a:lnTo>
                      <a:pt x="404" y="1212"/>
                    </a:lnTo>
                    <a:lnTo>
                      <a:pt x="402" y="1212"/>
                    </a:lnTo>
                    <a:lnTo>
                      <a:pt x="400" y="1211"/>
                    </a:lnTo>
                    <a:lnTo>
                      <a:pt x="399" y="1211"/>
                    </a:lnTo>
                    <a:lnTo>
                      <a:pt x="398" y="1210"/>
                    </a:lnTo>
                    <a:lnTo>
                      <a:pt x="396" y="1210"/>
                    </a:lnTo>
                    <a:lnTo>
                      <a:pt x="395" y="1209"/>
                    </a:lnTo>
                    <a:lnTo>
                      <a:pt x="393" y="1209"/>
                    </a:lnTo>
                    <a:lnTo>
                      <a:pt x="391" y="1207"/>
                    </a:lnTo>
                    <a:lnTo>
                      <a:pt x="389" y="1207"/>
                    </a:lnTo>
                    <a:lnTo>
                      <a:pt x="388" y="1207"/>
                    </a:lnTo>
                    <a:lnTo>
                      <a:pt x="386" y="1207"/>
                    </a:lnTo>
                    <a:lnTo>
                      <a:pt x="385" y="1207"/>
                    </a:lnTo>
                    <a:lnTo>
                      <a:pt x="382" y="1204"/>
                    </a:lnTo>
                    <a:lnTo>
                      <a:pt x="379" y="1199"/>
                    </a:lnTo>
                    <a:lnTo>
                      <a:pt x="378" y="1195"/>
                    </a:lnTo>
                    <a:lnTo>
                      <a:pt x="376" y="1190"/>
                    </a:lnTo>
                    <a:lnTo>
                      <a:pt x="375" y="1185"/>
                    </a:lnTo>
                    <a:lnTo>
                      <a:pt x="374" y="1180"/>
                    </a:lnTo>
                    <a:lnTo>
                      <a:pt x="374" y="1175"/>
                    </a:lnTo>
                    <a:lnTo>
                      <a:pt x="374" y="1170"/>
                    </a:lnTo>
                    <a:lnTo>
                      <a:pt x="372" y="1165"/>
                    </a:lnTo>
                    <a:lnTo>
                      <a:pt x="372" y="1160"/>
                    </a:lnTo>
                    <a:lnTo>
                      <a:pt x="372" y="1155"/>
                    </a:lnTo>
                    <a:lnTo>
                      <a:pt x="372" y="1150"/>
                    </a:lnTo>
                    <a:lnTo>
                      <a:pt x="372" y="1145"/>
                    </a:lnTo>
                    <a:lnTo>
                      <a:pt x="372" y="1139"/>
                    </a:lnTo>
                    <a:lnTo>
                      <a:pt x="372" y="1134"/>
                    </a:lnTo>
                    <a:lnTo>
                      <a:pt x="373" y="1127"/>
                    </a:lnTo>
                    <a:lnTo>
                      <a:pt x="378" y="1127"/>
                    </a:lnTo>
                    <a:lnTo>
                      <a:pt x="377" y="1129"/>
                    </a:lnTo>
                    <a:lnTo>
                      <a:pt x="377" y="1130"/>
                    </a:lnTo>
                    <a:lnTo>
                      <a:pt x="378" y="1130"/>
                    </a:lnTo>
                    <a:lnTo>
                      <a:pt x="378" y="1132"/>
                    </a:lnTo>
                    <a:lnTo>
                      <a:pt x="380" y="1132"/>
                    </a:lnTo>
                    <a:lnTo>
                      <a:pt x="380" y="1130"/>
                    </a:lnTo>
                    <a:lnTo>
                      <a:pt x="382" y="1129"/>
                    </a:lnTo>
                    <a:lnTo>
                      <a:pt x="382" y="1127"/>
                    </a:lnTo>
                    <a:lnTo>
                      <a:pt x="382" y="1125"/>
                    </a:lnTo>
                    <a:lnTo>
                      <a:pt x="380" y="1125"/>
                    </a:lnTo>
                    <a:lnTo>
                      <a:pt x="380" y="1123"/>
                    </a:lnTo>
                    <a:lnTo>
                      <a:pt x="380" y="1122"/>
                    </a:lnTo>
                    <a:lnTo>
                      <a:pt x="380" y="1120"/>
                    </a:lnTo>
                    <a:lnTo>
                      <a:pt x="380" y="1118"/>
                    </a:lnTo>
                    <a:lnTo>
                      <a:pt x="380" y="1117"/>
                    </a:lnTo>
                    <a:lnTo>
                      <a:pt x="378" y="1117"/>
                    </a:lnTo>
                    <a:lnTo>
                      <a:pt x="377" y="1117"/>
                    </a:lnTo>
                    <a:lnTo>
                      <a:pt x="377" y="1115"/>
                    </a:lnTo>
                    <a:lnTo>
                      <a:pt x="375" y="1115"/>
                    </a:lnTo>
                    <a:lnTo>
                      <a:pt x="375" y="1113"/>
                    </a:lnTo>
                    <a:lnTo>
                      <a:pt x="374" y="1113"/>
                    </a:lnTo>
                    <a:lnTo>
                      <a:pt x="372" y="1113"/>
                    </a:lnTo>
                    <a:lnTo>
                      <a:pt x="371" y="1114"/>
                    </a:lnTo>
                    <a:lnTo>
                      <a:pt x="367" y="1118"/>
                    </a:lnTo>
                    <a:lnTo>
                      <a:pt x="366" y="1120"/>
                    </a:lnTo>
                    <a:lnTo>
                      <a:pt x="364" y="1123"/>
                    </a:lnTo>
                    <a:lnTo>
                      <a:pt x="363" y="1125"/>
                    </a:lnTo>
                    <a:lnTo>
                      <a:pt x="363" y="1129"/>
                    </a:lnTo>
                    <a:lnTo>
                      <a:pt x="363" y="1131"/>
                    </a:lnTo>
                    <a:lnTo>
                      <a:pt x="363" y="1134"/>
                    </a:lnTo>
                    <a:lnTo>
                      <a:pt x="364" y="1136"/>
                    </a:lnTo>
                    <a:lnTo>
                      <a:pt x="364" y="1139"/>
                    </a:lnTo>
                    <a:lnTo>
                      <a:pt x="364" y="1142"/>
                    </a:lnTo>
                    <a:lnTo>
                      <a:pt x="364" y="1146"/>
                    </a:lnTo>
                    <a:lnTo>
                      <a:pt x="366" y="1147"/>
                    </a:lnTo>
                    <a:lnTo>
                      <a:pt x="366" y="1151"/>
                    </a:lnTo>
                    <a:lnTo>
                      <a:pt x="367" y="1153"/>
                    </a:lnTo>
                    <a:lnTo>
                      <a:pt x="367" y="1156"/>
                    </a:lnTo>
                    <a:lnTo>
                      <a:pt x="368" y="1158"/>
                    </a:lnTo>
                    <a:lnTo>
                      <a:pt x="366" y="1158"/>
                    </a:lnTo>
                    <a:lnTo>
                      <a:pt x="364" y="1158"/>
                    </a:lnTo>
                    <a:lnTo>
                      <a:pt x="363" y="1157"/>
                    </a:lnTo>
                    <a:lnTo>
                      <a:pt x="362" y="1155"/>
                    </a:lnTo>
                    <a:lnTo>
                      <a:pt x="360" y="1154"/>
                    </a:lnTo>
                    <a:lnTo>
                      <a:pt x="360" y="1153"/>
                    </a:lnTo>
                    <a:lnTo>
                      <a:pt x="360" y="1151"/>
                    </a:lnTo>
                    <a:lnTo>
                      <a:pt x="360" y="1149"/>
                    </a:lnTo>
                    <a:lnTo>
                      <a:pt x="358" y="1147"/>
                    </a:lnTo>
                    <a:lnTo>
                      <a:pt x="358" y="1146"/>
                    </a:lnTo>
                    <a:lnTo>
                      <a:pt x="356" y="1145"/>
                    </a:lnTo>
                    <a:lnTo>
                      <a:pt x="356" y="1143"/>
                    </a:lnTo>
                    <a:lnTo>
                      <a:pt x="354" y="1143"/>
                    </a:lnTo>
                    <a:lnTo>
                      <a:pt x="353" y="1142"/>
                    </a:lnTo>
                    <a:lnTo>
                      <a:pt x="351" y="1143"/>
                    </a:lnTo>
                    <a:lnTo>
                      <a:pt x="350" y="1143"/>
                    </a:lnTo>
                    <a:lnTo>
                      <a:pt x="350" y="1145"/>
                    </a:lnTo>
                    <a:lnTo>
                      <a:pt x="351" y="1146"/>
                    </a:lnTo>
                    <a:lnTo>
                      <a:pt x="351" y="1148"/>
                    </a:lnTo>
                    <a:lnTo>
                      <a:pt x="353" y="1148"/>
                    </a:lnTo>
                    <a:lnTo>
                      <a:pt x="353" y="1150"/>
                    </a:lnTo>
                    <a:lnTo>
                      <a:pt x="354" y="1150"/>
                    </a:lnTo>
                    <a:lnTo>
                      <a:pt x="354" y="1152"/>
                    </a:lnTo>
                    <a:lnTo>
                      <a:pt x="356" y="1152"/>
                    </a:lnTo>
                    <a:lnTo>
                      <a:pt x="356" y="1154"/>
                    </a:lnTo>
                    <a:lnTo>
                      <a:pt x="356" y="1155"/>
                    </a:lnTo>
                    <a:lnTo>
                      <a:pt x="356" y="1157"/>
                    </a:lnTo>
                    <a:lnTo>
                      <a:pt x="357" y="1157"/>
                    </a:lnTo>
                    <a:lnTo>
                      <a:pt x="357" y="1159"/>
                    </a:lnTo>
                    <a:lnTo>
                      <a:pt x="357" y="1161"/>
                    </a:lnTo>
                    <a:lnTo>
                      <a:pt x="357" y="1162"/>
                    </a:lnTo>
                    <a:lnTo>
                      <a:pt x="355" y="1163"/>
                    </a:lnTo>
                    <a:lnTo>
                      <a:pt x="354" y="1163"/>
                    </a:lnTo>
                    <a:lnTo>
                      <a:pt x="353" y="1165"/>
                    </a:lnTo>
                    <a:lnTo>
                      <a:pt x="353" y="1168"/>
                    </a:lnTo>
                    <a:lnTo>
                      <a:pt x="354" y="1170"/>
                    </a:lnTo>
                    <a:lnTo>
                      <a:pt x="355" y="1171"/>
                    </a:lnTo>
                    <a:lnTo>
                      <a:pt x="357" y="1173"/>
                    </a:lnTo>
                    <a:lnTo>
                      <a:pt x="357" y="1176"/>
                    </a:lnTo>
                    <a:lnTo>
                      <a:pt x="359" y="1177"/>
                    </a:lnTo>
                    <a:lnTo>
                      <a:pt x="360" y="1179"/>
                    </a:lnTo>
                    <a:lnTo>
                      <a:pt x="362" y="1181"/>
                    </a:lnTo>
                    <a:lnTo>
                      <a:pt x="362" y="1184"/>
                    </a:lnTo>
                    <a:lnTo>
                      <a:pt x="363" y="1186"/>
                    </a:lnTo>
                    <a:lnTo>
                      <a:pt x="363" y="1188"/>
                    </a:lnTo>
                    <a:lnTo>
                      <a:pt x="364" y="1190"/>
                    </a:lnTo>
                    <a:lnTo>
                      <a:pt x="364" y="1193"/>
                    </a:lnTo>
                    <a:lnTo>
                      <a:pt x="365" y="1195"/>
                    </a:lnTo>
                    <a:lnTo>
                      <a:pt x="365" y="1197"/>
                    </a:lnTo>
                    <a:lnTo>
                      <a:pt x="366" y="1199"/>
                    </a:lnTo>
                    <a:lnTo>
                      <a:pt x="363" y="1201"/>
                    </a:lnTo>
                    <a:lnTo>
                      <a:pt x="360" y="1201"/>
                    </a:lnTo>
                    <a:lnTo>
                      <a:pt x="359" y="1203"/>
                    </a:lnTo>
                    <a:lnTo>
                      <a:pt x="358" y="1203"/>
                    </a:lnTo>
                    <a:lnTo>
                      <a:pt x="356" y="1206"/>
                    </a:lnTo>
                    <a:lnTo>
                      <a:pt x="355" y="1207"/>
                    </a:lnTo>
                    <a:lnTo>
                      <a:pt x="354" y="1209"/>
                    </a:lnTo>
                    <a:lnTo>
                      <a:pt x="354" y="1211"/>
                    </a:lnTo>
                    <a:lnTo>
                      <a:pt x="353" y="1214"/>
                    </a:lnTo>
                    <a:lnTo>
                      <a:pt x="353" y="1216"/>
                    </a:lnTo>
                    <a:lnTo>
                      <a:pt x="352" y="1219"/>
                    </a:lnTo>
                    <a:lnTo>
                      <a:pt x="352" y="1221"/>
                    </a:lnTo>
                    <a:lnTo>
                      <a:pt x="350" y="1224"/>
                    </a:lnTo>
                    <a:lnTo>
                      <a:pt x="350" y="1226"/>
                    </a:lnTo>
                    <a:lnTo>
                      <a:pt x="350" y="1227"/>
                    </a:lnTo>
                    <a:lnTo>
                      <a:pt x="350" y="1229"/>
                    </a:lnTo>
                    <a:lnTo>
                      <a:pt x="347" y="1230"/>
                    </a:lnTo>
                    <a:lnTo>
                      <a:pt x="345" y="1230"/>
                    </a:lnTo>
                    <a:lnTo>
                      <a:pt x="344" y="1230"/>
                    </a:lnTo>
                    <a:lnTo>
                      <a:pt x="342" y="1230"/>
                    </a:lnTo>
                    <a:lnTo>
                      <a:pt x="340" y="1232"/>
                    </a:lnTo>
                    <a:lnTo>
                      <a:pt x="339" y="1233"/>
                    </a:lnTo>
                    <a:lnTo>
                      <a:pt x="337" y="1235"/>
                    </a:lnTo>
                    <a:lnTo>
                      <a:pt x="336" y="1237"/>
                    </a:lnTo>
                    <a:lnTo>
                      <a:pt x="334" y="1238"/>
                    </a:lnTo>
                    <a:lnTo>
                      <a:pt x="332" y="1239"/>
                    </a:lnTo>
                    <a:lnTo>
                      <a:pt x="331" y="1239"/>
                    </a:lnTo>
                    <a:lnTo>
                      <a:pt x="329" y="1239"/>
                    </a:lnTo>
                    <a:lnTo>
                      <a:pt x="327" y="1239"/>
                    </a:lnTo>
                    <a:lnTo>
                      <a:pt x="325" y="1238"/>
                    </a:lnTo>
                    <a:lnTo>
                      <a:pt x="324" y="1238"/>
                    </a:lnTo>
                    <a:lnTo>
                      <a:pt x="324" y="1237"/>
                    </a:lnTo>
                    <a:lnTo>
                      <a:pt x="324" y="1235"/>
                    </a:lnTo>
                    <a:lnTo>
                      <a:pt x="322" y="1235"/>
                    </a:lnTo>
                    <a:lnTo>
                      <a:pt x="322" y="1233"/>
                    </a:lnTo>
                    <a:lnTo>
                      <a:pt x="322" y="1231"/>
                    </a:lnTo>
                    <a:lnTo>
                      <a:pt x="320" y="1231"/>
                    </a:lnTo>
                    <a:lnTo>
                      <a:pt x="318" y="1231"/>
                    </a:lnTo>
                    <a:lnTo>
                      <a:pt x="318" y="1229"/>
                    </a:lnTo>
                    <a:lnTo>
                      <a:pt x="316" y="1229"/>
                    </a:lnTo>
                    <a:lnTo>
                      <a:pt x="315" y="1229"/>
                    </a:lnTo>
                    <a:lnTo>
                      <a:pt x="315" y="1227"/>
                    </a:lnTo>
                    <a:lnTo>
                      <a:pt x="314" y="1230"/>
                    </a:lnTo>
                    <a:lnTo>
                      <a:pt x="314" y="1231"/>
                    </a:lnTo>
                    <a:lnTo>
                      <a:pt x="314" y="1233"/>
                    </a:lnTo>
                    <a:lnTo>
                      <a:pt x="314" y="1235"/>
                    </a:lnTo>
                    <a:lnTo>
                      <a:pt x="312" y="1237"/>
                    </a:lnTo>
                    <a:lnTo>
                      <a:pt x="311" y="1238"/>
                    </a:lnTo>
                    <a:lnTo>
                      <a:pt x="309" y="1240"/>
                    </a:lnTo>
                    <a:lnTo>
                      <a:pt x="309" y="1241"/>
                    </a:lnTo>
                    <a:lnTo>
                      <a:pt x="307" y="1242"/>
                    </a:lnTo>
                    <a:lnTo>
                      <a:pt x="306" y="1243"/>
                    </a:lnTo>
                    <a:lnTo>
                      <a:pt x="304" y="1245"/>
                    </a:lnTo>
                    <a:lnTo>
                      <a:pt x="302" y="1245"/>
                    </a:lnTo>
                    <a:lnTo>
                      <a:pt x="300" y="1247"/>
                    </a:lnTo>
                    <a:lnTo>
                      <a:pt x="299" y="1247"/>
                    </a:lnTo>
                    <a:lnTo>
                      <a:pt x="297" y="1248"/>
                    </a:lnTo>
                    <a:lnTo>
                      <a:pt x="297" y="1250"/>
                    </a:lnTo>
                    <a:lnTo>
                      <a:pt x="298" y="1250"/>
                    </a:lnTo>
                    <a:lnTo>
                      <a:pt x="298" y="1252"/>
                    </a:lnTo>
                    <a:lnTo>
                      <a:pt x="299" y="1252"/>
                    </a:lnTo>
                    <a:lnTo>
                      <a:pt x="299" y="1253"/>
                    </a:lnTo>
                    <a:lnTo>
                      <a:pt x="299" y="1255"/>
                    </a:lnTo>
                    <a:lnTo>
                      <a:pt x="298" y="1257"/>
                    </a:lnTo>
                    <a:lnTo>
                      <a:pt x="296" y="1257"/>
                    </a:lnTo>
                    <a:lnTo>
                      <a:pt x="294" y="1259"/>
                    </a:lnTo>
                    <a:lnTo>
                      <a:pt x="292" y="1261"/>
                    </a:lnTo>
                    <a:lnTo>
                      <a:pt x="291" y="1262"/>
                    </a:lnTo>
                    <a:lnTo>
                      <a:pt x="289" y="1264"/>
                    </a:lnTo>
                    <a:lnTo>
                      <a:pt x="287" y="1264"/>
                    </a:lnTo>
                    <a:lnTo>
                      <a:pt x="286" y="1265"/>
                    </a:lnTo>
                    <a:lnTo>
                      <a:pt x="284" y="1265"/>
                    </a:lnTo>
                    <a:lnTo>
                      <a:pt x="282" y="1265"/>
                    </a:lnTo>
                    <a:lnTo>
                      <a:pt x="280" y="1265"/>
                    </a:lnTo>
                    <a:lnTo>
                      <a:pt x="280" y="1264"/>
                    </a:lnTo>
                    <a:lnTo>
                      <a:pt x="279" y="1269"/>
                    </a:lnTo>
                    <a:lnTo>
                      <a:pt x="279" y="1272"/>
                    </a:lnTo>
                    <a:lnTo>
                      <a:pt x="277" y="1275"/>
                    </a:lnTo>
                    <a:lnTo>
                      <a:pt x="275" y="1278"/>
                    </a:lnTo>
                    <a:lnTo>
                      <a:pt x="272" y="1281"/>
                    </a:lnTo>
                    <a:lnTo>
                      <a:pt x="269" y="1283"/>
                    </a:lnTo>
                    <a:lnTo>
                      <a:pt x="265" y="1284"/>
                    </a:lnTo>
                    <a:lnTo>
                      <a:pt x="264" y="1286"/>
                    </a:lnTo>
                    <a:lnTo>
                      <a:pt x="260" y="1290"/>
                    </a:lnTo>
                    <a:lnTo>
                      <a:pt x="257" y="1291"/>
                    </a:lnTo>
                    <a:lnTo>
                      <a:pt x="254" y="1294"/>
                    </a:lnTo>
                    <a:lnTo>
                      <a:pt x="251" y="1295"/>
                    </a:lnTo>
                    <a:lnTo>
                      <a:pt x="249" y="1299"/>
                    </a:lnTo>
                    <a:lnTo>
                      <a:pt x="247" y="1301"/>
                    </a:lnTo>
                    <a:lnTo>
                      <a:pt x="247" y="1304"/>
                    </a:lnTo>
                    <a:lnTo>
                      <a:pt x="247" y="1308"/>
                    </a:lnTo>
                    <a:lnTo>
                      <a:pt x="243" y="1311"/>
                    </a:lnTo>
                    <a:lnTo>
                      <a:pt x="241" y="1314"/>
                    </a:lnTo>
                    <a:lnTo>
                      <a:pt x="237" y="1317"/>
                    </a:lnTo>
                    <a:lnTo>
                      <a:pt x="235" y="1319"/>
                    </a:lnTo>
                    <a:lnTo>
                      <a:pt x="232" y="1322"/>
                    </a:lnTo>
                    <a:lnTo>
                      <a:pt x="229" y="1324"/>
                    </a:lnTo>
                    <a:lnTo>
                      <a:pt x="225" y="1326"/>
                    </a:lnTo>
                    <a:lnTo>
                      <a:pt x="223" y="1327"/>
                    </a:lnTo>
                    <a:lnTo>
                      <a:pt x="220" y="1331"/>
                    </a:lnTo>
                    <a:lnTo>
                      <a:pt x="217" y="1332"/>
                    </a:lnTo>
                    <a:lnTo>
                      <a:pt x="214" y="1335"/>
                    </a:lnTo>
                    <a:lnTo>
                      <a:pt x="212" y="1336"/>
                    </a:lnTo>
                    <a:lnTo>
                      <a:pt x="209" y="1340"/>
                    </a:lnTo>
                    <a:lnTo>
                      <a:pt x="207" y="1341"/>
                    </a:lnTo>
                    <a:lnTo>
                      <a:pt x="206" y="1345"/>
                    </a:lnTo>
                    <a:lnTo>
                      <a:pt x="205" y="1346"/>
                    </a:lnTo>
                    <a:lnTo>
                      <a:pt x="200" y="1346"/>
                    </a:lnTo>
                    <a:lnTo>
                      <a:pt x="199" y="1346"/>
                    </a:lnTo>
                    <a:lnTo>
                      <a:pt x="199" y="1345"/>
                    </a:lnTo>
                    <a:lnTo>
                      <a:pt x="199" y="1343"/>
                    </a:lnTo>
                    <a:lnTo>
                      <a:pt x="198" y="1343"/>
                    </a:lnTo>
                    <a:lnTo>
                      <a:pt x="198" y="1342"/>
                    </a:lnTo>
                    <a:lnTo>
                      <a:pt x="197" y="1342"/>
                    </a:lnTo>
                    <a:lnTo>
                      <a:pt x="197" y="1340"/>
                    </a:lnTo>
                    <a:lnTo>
                      <a:pt x="195" y="1343"/>
                    </a:lnTo>
                    <a:lnTo>
                      <a:pt x="193" y="1345"/>
                    </a:lnTo>
                    <a:lnTo>
                      <a:pt x="191" y="1346"/>
                    </a:lnTo>
                    <a:lnTo>
                      <a:pt x="189" y="1347"/>
                    </a:lnTo>
                    <a:lnTo>
                      <a:pt x="186" y="1349"/>
                    </a:lnTo>
                    <a:lnTo>
                      <a:pt x="184" y="1349"/>
                    </a:lnTo>
                    <a:lnTo>
                      <a:pt x="181" y="1350"/>
                    </a:lnTo>
                    <a:lnTo>
                      <a:pt x="180" y="1350"/>
                    </a:lnTo>
                    <a:lnTo>
                      <a:pt x="176" y="1351"/>
                    </a:lnTo>
                    <a:lnTo>
                      <a:pt x="174" y="1351"/>
                    </a:lnTo>
                    <a:lnTo>
                      <a:pt x="171" y="1352"/>
                    </a:lnTo>
                    <a:lnTo>
                      <a:pt x="169" y="1352"/>
                    </a:lnTo>
                    <a:lnTo>
                      <a:pt x="166" y="1354"/>
                    </a:lnTo>
                    <a:lnTo>
                      <a:pt x="164" y="1355"/>
                    </a:lnTo>
                    <a:lnTo>
                      <a:pt x="162" y="1356"/>
                    </a:lnTo>
                    <a:lnTo>
                      <a:pt x="161" y="1358"/>
                    </a:lnTo>
                    <a:lnTo>
                      <a:pt x="157" y="1359"/>
                    </a:lnTo>
                    <a:lnTo>
                      <a:pt x="155" y="1359"/>
                    </a:lnTo>
                    <a:lnTo>
                      <a:pt x="154" y="1359"/>
                    </a:lnTo>
                    <a:lnTo>
                      <a:pt x="152" y="1358"/>
                    </a:lnTo>
                    <a:lnTo>
                      <a:pt x="150" y="1358"/>
                    </a:lnTo>
                    <a:lnTo>
                      <a:pt x="149" y="1357"/>
                    </a:lnTo>
                    <a:lnTo>
                      <a:pt x="147" y="1357"/>
                    </a:lnTo>
                    <a:lnTo>
                      <a:pt x="145" y="1355"/>
                    </a:lnTo>
                    <a:lnTo>
                      <a:pt x="143" y="1355"/>
                    </a:lnTo>
                    <a:lnTo>
                      <a:pt x="142" y="1355"/>
                    </a:lnTo>
                    <a:lnTo>
                      <a:pt x="140" y="1355"/>
                    </a:lnTo>
                    <a:lnTo>
                      <a:pt x="138" y="1354"/>
                    </a:lnTo>
                    <a:lnTo>
                      <a:pt x="137" y="1355"/>
                    </a:lnTo>
                    <a:lnTo>
                      <a:pt x="135" y="1355"/>
                    </a:lnTo>
                    <a:lnTo>
                      <a:pt x="133" y="1356"/>
                    </a:lnTo>
                    <a:lnTo>
                      <a:pt x="133" y="1358"/>
                    </a:lnTo>
                    <a:lnTo>
                      <a:pt x="126" y="1358"/>
                    </a:lnTo>
                    <a:lnTo>
                      <a:pt x="125" y="1356"/>
                    </a:lnTo>
                    <a:lnTo>
                      <a:pt x="125" y="1355"/>
                    </a:lnTo>
                    <a:lnTo>
                      <a:pt x="123" y="1354"/>
                    </a:lnTo>
                    <a:lnTo>
                      <a:pt x="123" y="1352"/>
                    </a:lnTo>
                    <a:lnTo>
                      <a:pt x="122" y="1352"/>
                    </a:lnTo>
                    <a:lnTo>
                      <a:pt x="120" y="1352"/>
                    </a:lnTo>
                    <a:lnTo>
                      <a:pt x="118" y="1352"/>
                    </a:lnTo>
                    <a:lnTo>
                      <a:pt x="117" y="1350"/>
                    </a:lnTo>
                    <a:lnTo>
                      <a:pt x="116" y="1350"/>
                    </a:lnTo>
                    <a:lnTo>
                      <a:pt x="114" y="1350"/>
                    </a:lnTo>
                    <a:lnTo>
                      <a:pt x="112" y="1350"/>
                    </a:lnTo>
                    <a:lnTo>
                      <a:pt x="112" y="1348"/>
                    </a:lnTo>
                    <a:lnTo>
                      <a:pt x="110" y="1347"/>
                    </a:lnTo>
                    <a:lnTo>
                      <a:pt x="110" y="1345"/>
                    </a:lnTo>
                    <a:lnTo>
                      <a:pt x="110" y="1343"/>
                    </a:lnTo>
                    <a:lnTo>
                      <a:pt x="112" y="1340"/>
                    </a:lnTo>
                    <a:lnTo>
                      <a:pt x="110" y="1340"/>
                    </a:lnTo>
                    <a:lnTo>
                      <a:pt x="109" y="1340"/>
                    </a:lnTo>
                    <a:lnTo>
                      <a:pt x="108" y="1340"/>
                    </a:lnTo>
                    <a:lnTo>
                      <a:pt x="108" y="1338"/>
                    </a:lnTo>
                    <a:lnTo>
                      <a:pt x="106" y="1340"/>
                    </a:lnTo>
                    <a:lnTo>
                      <a:pt x="105" y="1342"/>
                    </a:lnTo>
                    <a:lnTo>
                      <a:pt x="105" y="1343"/>
                    </a:lnTo>
                    <a:lnTo>
                      <a:pt x="105" y="1345"/>
                    </a:lnTo>
                    <a:lnTo>
                      <a:pt x="105" y="1346"/>
                    </a:lnTo>
                    <a:lnTo>
                      <a:pt x="105" y="1348"/>
                    </a:lnTo>
                    <a:lnTo>
                      <a:pt x="105" y="1350"/>
                    </a:lnTo>
                    <a:lnTo>
                      <a:pt x="105" y="1351"/>
                    </a:lnTo>
                    <a:lnTo>
                      <a:pt x="104" y="1351"/>
                    </a:lnTo>
                    <a:lnTo>
                      <a:pt x="103" y="1351"/>
                    </a:lnTo>
                    <a:lnTo>
                      <a:pt x="101" y="1351"/>
                    </a:lnTo>
                    <a:lnTo>
                      <a:pt x="99" y="1351"/>
                    </a:lnTo>
                    <a:lnTo>
                      <a:pt x="98" y="1351"/>
                    </a:lnTo>
                    <a:lnTo>
                      <a:pt x="98" y="1350"/>
                    </a:lnTo>
                    <a:lnTo>
                      <a:pt x="96" y="1350"/>
                    </a:lnTo>
                    <a:lnTo>
                      <a:pt x="94" y="1350"/>
                    </a:lnTo>
                    <a:lnTo>
                      <a:pt x="94" y="1349"/>
                    </a:lnTo>
                    <a:lnTo>
                      <a:pt x="93" y="1349"/>
                    </a:lnTo>
                    <a:lnTo>
                      <a:pt x="93" y="1348"/>
                    </a:lnTo>
                    <a:lnTo>
                      <a:pt x="91" y="1348"/>
                    </a:lnTo>
                    <a:lnTo>
                      <a:pt x="91" y="1346"/>
                    </a:lnTo>
                    <a:lnTo>
                      <a:pt x="91" y="1345"/>
                    </a:lnTo>
                    <a:lnTo>
                      <a:pt x="91" y="1343"/>
                    </a:lnTo>
                    <a:lnTo>
                      <a:pt x="91" y="1342"/>
                    </a:lnTo>
                    <a:lnTo>
                      <a:pt x="92" y="1340"/>
                    </a:lnTo>
                    <a:lnTo>
                      <a:pt x="92" y="1338"/>
                    </a:lnTo>
                    <a:lnTo>
                      <a:pt x="94" y="1337"/>
                    </a:lnTo>
                    <a:lnTo>
                      <a:pt x="95" y="1335"/>
                    </a:lnTo>
                    <a:lnTo>
                      <a:pt x="96" y="1333"/>
                    </a:lnTo>
                    <a:lnTo>
                      <a:pt x="96" y="1332"/>
                    </a:lnTo>
                    <a:lnTo>
                      <a:pt x="98" y="1331"/>
                    </a:lnTo>
                    <a:lnTo>
                      <a:pt x="98" y="1329"/>
                    </a:lnTo>
                    <a:lnTo>
                      <a:pt x="99" y="1327"/>
                    </a:lnTo>
                    <a:lnTo>
                      <a:pt x="92" y="1327"/>
                    </a:lnTo>
                    <a:lnTo>
                      <a:pt x="86" y="1325"/>
                    </a:lnTo>
                    <a:lnTo>
                      <a:pt x="80" y="1323"/>
                    </a:lnTo>
                    <a:lnTo>
                      <a:pt x="74" y="1320"/>
                    </a:lnTo>
                    <a:lnTo>
                      <a:pt x="68" y="1319"/>
                    </a:lnTo>
                    <a:lnTo>
                      <a:pt x="62" y="1315"/>
                    </a:lnTo>
                    <a:lnTo>
                      <a:pt x="57" y="1312"/>
                    </a:lnTo>
                    <a:lnTo>
                      <a:pt x="52" y="1308"/>
                    </a:lnTo>
                    <a:lnTo>
                      <a:pt x="47" y="1304"/>
                    </a:lnTo>
                    <a:lnTo>
                      <a:pt x="42" y="1301"/>
                    </a:lnTo>
                    <a:lnTo>
                      <a:pt x="37" y="1298"/>
                    </a:lnTo>
                    <a:lnTo>
                      <a:pt x="33" y="1292"/>
                    </a:lnTo>
                    <a:lnTo>
                      <a:pt x="29" y="1288"/>
                    </a:lnTo>
                    <a:lnTo>
                      <a:pt x="26" y="1283"/>
                    </a:lnTo>
                    <a:lnTo>
                      <a:pt x="23" y="1278"/>
                    </a:lnTo>
                    <a:lnTo>
                      <a:pt x="20" y="1272"/>
                    </a:lnTo>
                    <a:lnTo>
                      <a:pt x="18" y="1270"/>
                    </a:lnTo>
                    <a:lnTo>
                      <a:pt x="17" y="1267"/>
                    </a:lnTo>
                    <a:lnTo>
                      <a:pt x="17" y="1264"/>
                    </a:lnTo>
                    <a:lnTo>
                      <a:pt x="17" y="1261"/>
                    </a:lnTo>
                    <a:lnTo>
                      <a:pt x="17" y="1259"/>
                    </a:lnTo>
                    <a:lnTo>
                      <a:pt x="18" y="1256"/>
                    </a:lnTo>
                    <a:lnTo>
                      <a:pt x="20" y="1253"/>
                    </a:lnTo>
                    <a:lnTo>
                      <a:pt x="22" y="1250"/>
                    </a:lnTo>
                    <a:lnTo>
                      <a:pt x="22" y="1248"/>
                    </a:lnTo>
                    <a:lnTo>
                      <a:pt x="24" y="1245"/>
                    </a:lnTo>
                    <a:lnTo>
                      <a:pt x="25" y="1243"/>
                    </a:lnTo>
                    <a:lnTo>
                      <a:pt x="27" y="1240"/>
                    </a:lnTo>
                    <a:lnTo>
                      <a:pt x="27" y="1238"/>
                    </a:lnTo>
                    <a:lnTo>
                      <a:pt x="27" y="1234"/>
                    </a:lnTo>
                    <a:lnTo>
                      <a:pt x="27" y="1231"/>
                    </a:lnTo>
                    <a:lnTo>
                      <a:pt x="27" y="1227"/>
                    </a:lnTo>
                    <a:lnTo>
                      <a:pt x="28" y="1229"/>
                    </a:lnTo>
                    <a:lnTo>
                      <a:pt x="30" y="1229"/>
                    </a:lnTo>
                    <a:lnTo>
                      <a:pt x="32" y="1230"/>
                    </a:lnTo>
                    <a:lnTo>
                      <a:pt x="33" y="1230"/>
                    </a:lnTo>
                    <a:lnTo>
                      <a:pt x="35" y="1231"/>
                    </a:lnTo>
                    <a:lnTo>
                      <a:pt x="37" y="1231"/>
                    </a:lnTo>
                    <a:lnTo>
                      <a:pt x="38" y="1232"/>
                    </a:lnTo>
                    <a:lnTo>
                      <a:pt x="41" y="1232"/>
                    </a:lnTo>
                    <a:lnTo>
                      <a:pt x="42" y="1234"/>
                    </a:lnTo>
                    <a:lnTo>
                      <a:pt x="44" y="1235"/>
                    </a:lnTo>
                    <a:lnTo>
                      <a:pt x="46" y="1237"/>
                    </a:lnTo>
                    <a:lnTo>
                      <a:pt x="48" y="1237"/>
                    </a:lnTo>
                    <a:lnTo>
                      <a:pt x="49" y="1238"/>
                    </a:lnTo>
                    <a:lnTo>
                      <a:pt x="51" y="1238"/>
                    </a:lnTo>
                    <a:lnTo>
                      <a:pt x="53" y="1240"/>
                    </a:lnTo>
                    <a:lnTo>
                      <a:pt x="54" y="1240"/>
                    </a:lnTo>
                    <a:lnTo>
                      <a:pt x="55" y="1240"/>
                    </a:lnTo>
                    <a:lnTo>
                      <a:pt x="56" y="1239"/>
                    </a:lnTo>
                    <a:lnTo>
                      <a:pt x="56" y="1238"/>
                    </a:lnTo>
                    <a:lnTo>
                      <a:pt x="57" y="1237"/>
                    </a:lnTo>
                    <a:lnTo>
                      <a:pt x="57" y="1236"/>
                    </a:lnTo>
                    <a:lnTo>
                      <a:pt x="57" y="1234"/>
                    </a:lnTo>
                    <a:lnTo>
                      <a:pt x="57" y="1233"/>
                    </a:lnTo>
                    <a:lnTo>
                      <a:pt x="57" y="1231"/>
                    </a:lnTo>
                    <a:lnTo>
                      <a:pt x="55" y="1231"/>
                    </a:lnTo>
                    <a:lnTo>
                      <a:pt x="53" y="1231"/>
                    </a:lnTo>
                    <a:lnTo>
                      <a:pt x="53" y="1229"/>
                    </a:lnTo>
                    <a:lnTo>
                      <a:pt x="52" y="1229"/>
                    </a:lnTo>
                    <a:lnTo>
                      <a:pt x="52" y="1227"/>
                    </a:lnTo>
                    <a:lnTo>
                      <a:pt x="51" y="1227"/>
                    </a:lnTo>
                    <a:lnTo>
                      <a:pt x="51" y="1226"/>
                    </a:lnTo>
                    <a:lnTo>
                      <a:pt x="49" y="1226"/>
                    </a:lnTo>
                    <a:lnTo>
                      <a:pt x="49" y="1224"/>
                    </a:lnTo>
                    <a:lnTo>
                      <a:pt x="49" y="1222"/>
                    </a:lnTo>
                    <a:lnTo>
                      <a:pt x="49" y="1221"/>
                    </a:lnTo>
                    <a:lnTo>
                      <a:pt x="49" y="1220"/>
                    </a:lnTo>
                    <a:lnTo>
                      <a:pt x="50" y="1218"/>
                    </a:lnTo>
                    <a:lnTo>
                      <a:pt x="51" y="1218"/>
                    </a:lnTo>
                    <a:lnTo>
                      <a:pt x="53" y="1217"/>
                    </a:lnTo>
                    <a:lnTo>
                      <a:pt x="54" y="1217"/>
                    </a:lnTo>
                    <a:lnTo>
                      <a:pt x="55" y="1217"/>
                    </a:lnTo>
                    <a:lnTo>
                      <a:pt x="57" y="1217"/>
                    </a:lnTo>
                    <a:lnTo>
                      <a:pt x="58" y="1217"/>
                    </a:lnTo>
                    <a:lnTo>
                      <a:pt x="60" y="1216"/>
                    </a:lnTo>
                    <a:lnTo>
                      <a:pt x="62" y="1214"/>
                    </a:lnTo>
                    <a:lnTo>
                      <a:pt x="64" y="1212"/>
                    </a:lnTo>
                    <a:lnTo>
                      <a:pt x="62" y="1212"/>
                    </a:lnTo>
                    <a:lnTo>
                      <a:pt x="61" y="1212"/>
                    </a:lnTo>
                    <a:lnTo>
                      <a:pt x="61" y="1211"/>
                    </a:lnTo>
                    <a:lnTo>
                      <a:pt x="61" y="1210"/>
                    </a:lnTo>
                    <a:lnTo>
                      <a:pt x="61" y="1208"/>
                    </a:lnTo>
                    <a:lnTo>
                      <a:pt x="61" y="1206"/>
                    </a:lnTo>
                    <a:lnTo>
                      <a:pt x="61" y="1205"/>
                    </a:lnTo>
                    <a:lnTo>
                      <a:pt x="61" y="1203"/>
                    </a:lnTo>
                    <a:lnTo>
                      <a:pt x="63" y="1202"/>
                    </a:lnTo>
                    <a:lnTo>
                      <a:pt x="65" y="1201"/>
                    </a:lnTo>
                    <a:lnTo>
                      <a:pt x="66" y="1199"/>
                    </a:lnTo>
                    <a:lnTo>
                      <a:pt x="68" y="1199"/>
                    </a:lnTo>
                    <a:lnTo>
                      <a:pt x="69" y="1198"/>
                    </a:lnTo>
                    <a:lnTo>
                      <a:pt x="71" y="1198"/>
                    </a:lnTo>
                    <a:lnTo>
                      <a:pt x="73" y="1198"/>
                    </a:lnTo>
                    <a:lnTo>
                      <a:pt x="74" y="1197"/>
                    </a:lnTo>
                    <a:lnTo>
                      <a:pt x="75" y="1197"/>
                    </a:lnTo>
                    <a:lnTo>
                      <a:pt x="77" y="1197"/>
                    </a:lnTo>
                    <a:lnTo>
                      <a:pt x="78" y="1197"/>
                    </a:lnTo>
                    <a:lnTo>
                      <a:pt x="80" y="1195"/>
                    </a:lnTo>
                    <a:lnTo>
                      <a:pt x="78" y="1195"/>
                    </a:lnTo>
                    <a:lnTo>
                      <a:pt x="77" y="1195"/>
                    </a:lnTo>
                    <a:lnTo>
                      <a:pt x="77" y="1194"/>
                    </a:lnTo>
                    <a:lnTo>
                      <a:pt x="76" y="1194"/>
                    </a:lnTo>
                    <a:lnTo>
                      <a:pt x="76" y="1193"/>
                    </a:lnTo>
                    <a:lnTo>
                      <a:pt x="74" y="1193"/>
                    </a:lnTo>
                    <a:lnTo>
                      <a:pt x="73" y="1193"/>
                    </a:lnTo>
                    <a:lnTo>
                      <a:pt x="71" y="1193"/>
                    </a:lnTo>
                    <a:lnTo>
                      <a:pt x="71" y="1192"/>
                    </a:lnTo>
                    <a:lnTo>
                      <a:pt x="64" y="1180"/>
                    </a:lnTo>
                    <a:lnTo>
                      <a:pt x="62" y="1181"/>
                    </a:lnTo>
                    <a:lnTo>
                      <a:pt x="61" y="1182"/>
                    </a:lnTo>
                    <a:lnTo>
                      <a:pt x="59" y="1182"/>
                    </a:lnTo>
                    <a:lnTo>
                      <a:pt x="58" y="1182"/>
                    </a:lnTo>
                    <a:lnTo>
                      <a:pt x="57" y="1182"/>
                    </a:lnTo>
                    <a:lnTo>
                      <a:pt x="55" y="1182"/>
                    </a:lnTo>
                    <a:lnTo>
                      <a:pt x="53" y="1182"/>
                    </a:lnTo>
                    <a:lnTo>
                      <a:pt x="52" y="1182"/>
                    </a:lnTo>
                    <a:lnTo>
                      <a:pt x="52" y="1181"/>
                    </a:lnTo>
                    <a:lnTo>
                      <a:pt x="52" y="1180"/>
                    </a:lnTo>
                    <a:lnTo>
                      <a:pt x="52" y="1178"/>
                    </a:lnTo>
                    <a:lnTo>
                      <a:pt x="52" y="1176"/>
                    </a:lnTo>
                    <a:lnTo>
                      <a:pt x="51" y="1176"/>
                    </a:lnTo>
                    <a:lnTo>
                      <a:pt x="51" y="1175"/>
                    </a:lnTo>
                    <a:lnTo>
                      <a:pt x="51" y="1173"/>
                    </a:lnTo>
                    <a:lnTo>
                      <a:pt x="50" y="1173"/>
                    </a:lnTo>
                    <a:lnTo>
                      <a:pt x="50" y="1172"/>
                    </a:lnTo>
                    <a:lnTo>
                      <a:pt x="50" y="1171"/>
                    </a:lnTo>
                    <a:lnTo>
                      <a:pt x="48" y="1172"/>
                    </a:lnTo>
                    <a:lnTo>
                      <a:pt x="47" y="1172"/>
                    </a:lnTo>
                    <a:lnTo>
                      <a:pt x="45" y="1173"/>
                    </a:lnTo>
                    <a:lnTo>
                      <a:pt x="45" y="1175"/>
                    </a:lnTo>
                    <a:lnTo>
                      <a:pt x="45" y="1176"/>
                    </a:lnTo>
                    <a:lnTo>
                      <a:pt x="45" y="1177"/>
                    </a:lnTo>
                    <a:lnTo>
                      <a:pt x="46" y="1177"/>
                    </a:lnTo>
                    <a:lnTo>
                      <a:pt x="46" y="1179"/>
                    </a:lnTo>
                    <a:lnTo>
                      <a:pt x="46" y="1181"/>
                    </a:lnTo>
                    <a:lnTo>
                      <a:pt x="48" y="1181"/>
                    </a:lnTo>
                    <a:lnTo>
                      <a:pt x="48" y="1182"/>
                    </a:lnTo>
                    <a:lnTo>
                      <a:pt x="48" y="1183"/>
                    </a:lnTo>
                    <a:lnTo>
                      <a:pt x="48" y="1185"/>
                    </a:lnTo>
                    <a:lnTo>
                      <a:pt x="48" y="1186"/>
                    </a:lnTo>
                    <a:lnTo>
                      <a:pt x="48" y="1188"/>
                    </a:lnTo>
                    <a:lnTo>
                      <a:pt x="46" y="1190"/>
                    </a:lnTo>
                    <a:lnTo>
                      <a:pt x="45" y="1191"/>
                    </a:lnTo>
                    <a:lnTo>
                      <a:pt x="43" y="1191"/>
                    </a:lnTo>
                    <a:lnTo>
                      <a:pt x="42" y="1191"/>
                    </a:lnTo>
                    <a:lnTo>
                      <a:pt x="40" y="1191"/>
                    </a:lnTo>
                    <a:lnTo>
                      <a:pt x="38" y="1191"/>
                    </a:lnTo>
                    <a:lnTo>
                      <a:pt x="37" y="1191"/>
                    </a:lnTo>
                    <a:lnTo>
                      <a:pt x="36" y="1191"/>
                    </a:lnTo>
                    <a:lnTo>
                      <a:pt x="36" y="1190"/>
                    </a:lnTo>
                    <a:lnTo>
                      <a:pt x="36" y="1189"/>
                    </a:lnTo>
                    <a:lnTo>
                      <a:pt x="36" y="1187"/>
                    </a:lnTo>
                    <a:lnTo>
                      <a:pt x="36" y="1185"/>
                    </a:lnTo>
                    <a:lnTo>
                      <a:pt x="36" y="1183"/>
                    </a:lnTo>
                    <a:lnTo>
                      <a:pt x="35" y="1183"/>
                    </a:lnTo>
                    <a:lnTo>
                      <a:pt x="35" y="1181"/>
                    </a:lnTo>
                    <a:lnTo>
                      <a:pt x="35" y="1180"/>
                    </a:lnTo>
                    <a:lnTo>
                      <a:pt x="34" y="1180"/>
                    </a:lnTo>
                    <a:lnTo>
                      <a:pt x="34" y="1178"/>
                    </a:lnTo>
                    <a:lnTo>
                      <a:pt x="34" y="1177"/>
                    </a:lnTo>
                    <a:lnTo>
                      <a:pt x="34" y="1175"/>
                    </a:lnTo>
                    <a:lnTo>
                      <a:pt x="32" y="1177"/>
                    </a:lnTo>
                    <a:lnTo>
                      <a:pt x="31" y="1177"/>
                    </a:lnTo>
                    <a:lnTo>
                      <a:pt x="29" y="1179"/>
                    </a:lnTo>
                    <a:lnTo>
                      <a:pt x="29" y="1180"/>
                    </a:lnTo>
                    <a:lnTo>
                      <a:pt x="29" y="1182"/>
                    </a:lnTo>
                    <a:lnTo>
                      <a:pt x="29" y="1184"/>
                    </a:lnTo>
                    <a:lnTo>
                      <a:pt x="28" y="1185"/>
                    </a:lnTo>
                    <a:lnTo>
                      <a:pt x="28" y="1187"/>
                    </a:lnTo>
                    <a:lnTo>
                      <a:pt x="28" y="1189"/>
                    </a:lnTo>
                    <a:lnTo>
                      <a:pt x="28" y="1190"/>
                    </a:lnTo>
                    <a:lnTo>
                      <a:pt x="27" y="1192"/>
                    </a:lnTo>
                    <a:lnTo>
                      <a:pt x="27" y="1193"/>
                    </a:lnTo>
                    <a:lnTo>
                      <a:pt x="27" y="1195"/>
                    </a:lnTo>
                    <a:lnTo>
                      <a:pt x="25" y="1195"/>
                    </a:lnTo>
                    <a:lnTo>
                      <a:pt x="23" y="1195"/>
                    </a:lnTo>
                    <a:lnTo>
                      <a:pt x="22" y="1195"/>
                    </a:lnTo>
                    <a:lnTo>
                      <a:pt x="20" y="1193"/>
                    </a:lnTo>
                    <a:lnTo>
                      <a:pt x="18" y="1193"/>
                    </a:lnTo>
                    <a:lnTo>
                      <a:pt x="17" y="1191"/>
                    </a:lnTo>
                    <a:lnTo>
                      <a:pt x="15" y="1191"/>
                    </a:lnTo>
                    <a:lnTo>
                      <a:pt x="15" y="1190"/>
                    </a:lnTo>
                    <a:lnTo>
                      <a:pt x="14" y="1190"/>
                    </a:lnTo>
                    <a:lnTo>
                      <a:pt x="13" y="1188"/>
                    </a:lnTo>
                    <a:lnTo>
                      <a:pt x="11" y="1187"/>
                    </a:lnTo>
                    <a:lnTo>
                      <a:pt x="11" y="1185"/>
                    </a:lnTo>
                    <a:lnTo>
                      <a:pt x="10" y="1185"/>
                    </a:lnTo>
                    <a:lnTo>
                      <a:pt x="10" y="1183"/>
                    </a:lnTo>
                    <a:lnTo>
                      <a:pt x="9" y="1181"/>
                    </a:lnTo>
                    <a:lnTo>
                      <a:pt x="9" y="1180"/>
                    </a:lnTo>
                    <a:lnTo>
                      <a:pt x="8" y="1178"/>
                    </a:lnTo>
                    <a:lnTo>
                      <a:pt x="8" y="1176"/>
                    </a:lnTo>
                    <a:lnTo>
                      <a:pt x="8" y="1175"/>
                    </a:lnTo>
                    <a:lnTo>
                      <a:pt x="8" y="1173"/>
                    </a:lnTo>
                    <a:lnTo>
                      <a:pt x="8" y="1171"/>
                    </a:lnTo>
                    <a:lnTo>
                      <a:pt x="8" y="1170"/>
                    </a:lnTo>
                    <a:lnTo>
                      <a:pt x="8" y="1168"/>
                    </a:lnTo>
                    <a:lnTo>
                      <a:pt x="8" y="1165"/>
                    </a:lnTo>
                    <a:lnTo>
                      <a:pt x="8" y="1164"/>
                    </a:lnTo>
                    <a:lnTo>
                      <a:pt x="8" y="1162"/>
                    </a:lnTo>
                    <a:lnTo>
                      <a:pt x="8" y="1161"/>
                    </a:lnTo>
                    <a:lnTo>
                      <a:pt x="9" y="1159"/>
                    </a:lnTo>
                    <a:lnTo>
                      <a:pt x="9" y="1158"/>
                    </a:lnTo>
                    <a:lnTo>
                      <a:pt x="11" y="1157"/>
                    </a:lnTo>
                    <a:lnTo>
                      <a:pt x="13" y="1155"/>
                    </a:lnTo>
                    <a:lnTo>
                      <a:pt x="15" y="1154"/>
                    </a:lnTo>
                    <a:lnTo>
                      <a:pt x="16" y="1153"/>
                    </a:lnTo>
                    <a:lnTo>
                      <a:pt x="18" y="1151"/>
                    </a:lnTo>
                    <a:lnTo>
                      <a:pt x="19" y="1150"/>
                    </a:lnTo>
                    <a:lnTo>
                      <a:pt x="20" y="1148"/>
                    </a:lnTo>
                    <a:lnTo>
                      <a:pt x="20" y="1146"/>
                    </a:lnTo>
                    <a:lnTo>
                      <a:pt x="22" y="1145"/>
                    </a:lnTo>
                    <a:lnTo>
                      <a:pt x="23" y="1143"/>
                    </a:lnTo>
                    <a:lnTo>
                      <a:pt x="23" y="1142"/>
                    </a:lnTo>
                    <a:lnTo>
                      <a:pt x="25" y="1141"/>
                    </a:lnTo>
                    <a:lnTo>
                      <a:pt x="45" y="1149"/>
                    </a:lnTo>
                    <a:lnTo>
                      <a:pt x="45" y="1147"/>
                    </a:lnTo>
                    <a:lnTo>
                      <a:pt x="46" y="1145"/>
                    </a:lnTo>
                    <a:lnTo>
                      <a:pt x="48" y="1143"/>
                    </a:lnTo>
                    <a:lnTo>
                      <a:pt x="48" y="1142"/>
                    </a:lnTo>
                    <a:lnTo>
                      <a:pt x="50" y="1141"/>
                    </a:lnTo>
                    <a:lnTo>
                      <a:pt x="52" y="1139"/>
                    </a:lnTo>
                    <a:lnTo>
                      <a:pt x="53" y="1139"/>
                    </a:lnTo>
                    <a:lnTo>
                      <a:pt x="54" y="1137"/>
                    </a:lnTo>
                    <a:lnTo>
                      <a:pt x="56" y="1136"/>
                    </a:lnTo>
                    <a:lnTo>
                      <a:pt x="58" y="1136"/>
                    </a:lnTo>
                    <a:lnTo>
                      <a:pt x="60" y="1134"/>
                    </a:lnTo>
                    <a:lnTo>
                      <a:pt x="58" y="1134"/>
                    </a:lnTo>
                    <a:lnTo>
                      <a:pt x="56" y="1134"/>
                    </a:lnTo>
                    <a:lnTo>
                      <a:pt x="54" y="1134"/>
                    </a:lnTo>
                    <a:lnTo>
                      <a:pt x="54" y="1133"/>
                    </a:lnTo>
                    <a:lnTo>
                      <a:pt x="53" y="1133"/>
                    </a:lnTo>
                    <a:lnTo>
                      <a:pt x="52" y="1133"/>
                    </a:lnTo>
                    <a:lnTo>
                      <a:pt x="50" y="1133"/>
                    </a:lnTo>
                    <a:lnTo>
                      <a:pt x="50" y="1131"/>
                    </a:lnTo>
                    <a:lnTo>
                      <a:pt x="49" y="1131"/>
                    </a:lnTo>
                    <a:lnTo>
                      <a:pt x="48" y="1131"/>
                    </a:lnTo>
                    <a:lnTo>
                      <a:pt x="46" y="1131"/>
                    </a:lnTo>
                    <a:lnTo>
                      <a:pt x="46" y="1130"/>
                    </a:lnTo>
                    <a:lnTo>
                      <a:pt x="45" y="1130"/>
                    </a:lnTo>
                    <a:lnTo>
                      <a:pt x="45" y="1128"/>
                    </a:lnTo>
                    <a:lnTo>
                      <a:pt x="43" y="1127"/>
                    </a:lnTo>
                    <a:lnTo>
                      <a:pt x="43" y="1125"/>
                    </a:lnTo>
                    <a:lnTo>
                      <a:pt x="41" y="1125"/>
                    </a:lnTo>
                    <a:lnTo>
                      <a:pt x="41" y="1123"/>
                    </a:lnTo>
                    <a:lnTo>
                      <a:pt x="40" y="1123"/>
                    </a:lnTo>
                    <a:lnTo>
                      <a:pt x="40" y="1121"/>
                    </a:lnTo>
                    <a:lnTo>
                      <a:pt x="40" y="1119"/>
                    </a:lnTo>
                    <a:lnTo>
                      <a:pt x="40" y="1118"/>
                    </a:lnTo>
                    <a:lnTo>
                      <a:pt x="38" y="1118"/>
                    </a:lnTo>
                    <a:lnTo>
                      <a:pt x="38" y="1116"/>
                    </a:lnTo>
                    <a:lnTo>
                      <a:pt x="37" y="1116"/>
                    </a:lnTo>
                    <a:lnTo>
                      <a:pt x="37" y="1114"/>
                    </a:lnTo>
                    <a:lnTo>
                      <a:pt x="35" y="1114"/>
                    </a:lnTo>
                    <a:lnTo>
                      <a:pt x="34" y="1114"/>
                    </a:lnTo>
                    <a:lnTo>
                      <a:pt x="32" y="1114"/>
                    </a:lnTo>
                    <a:lnTo>
                      <a:pt x="31" y="1114"/>
                    </a:lnTo>
                    <a:lnTo>
                      <a:pt x="30" y="1114"/>
                    </a:lnTo>
                    <a:lnTo>
                      <a:pt x="30" y="1113"/>
                    </a:lnTo>
                    <a:lnTo>
                      <a:pt x="28" y="1112"/>
                    </a:lnTo>
                    <a:lnTo>
                      <a:pt x="28" y="1110"/>
                    </a:lnTo>
                    <a:lnTo>
                      <a:pt x="27" y="1110"/>
                    </a:lnTo>
                    <a:lnTo>
                      <a:pt x="26" y="1109"/>
                    </a:lnTo>
                    <a:lnTo>
                      <a:pt x="24" y="1109"/>
                    </a:lnTo>
                    <a:lnTo>
                      <a:pt x="24" y="1108"/>
                    </a:lnTo>
                    <a:lnTo>
                      <a:pt x="23" y="1108"/>
                    </a:lnTo>
                    <a:lnTo>
                      <a:pt x="22" y="1106"/>
                    </a:lnTo>
                    <a:lnTo>
                      <a:pt x="21" y="1106"/>
                    </a:lnTo>
                    <a:lnTo>
                      <a:pt x="21" y="1105"/>
                    </a:lnTo>
                    <a:lnTo>
                      <a:pt x="21" y="1104"/>
                    </a:lnTo>
                    <a:lnTo>
                      <a:pt x="22" y="1102"/>
                    </a:lnTo>
                    <a:lnTo>
                      <a:pt x="23" y="1101"/>
                    </a:lnTo>
                    <a:lnTo>
                      <a:pt x="25" y="1099"/>
                    </a:lnTo>
                    <a:lnTo>
                      <a:pt x="26" y="1097"/>
                    </a:lnTo>
                    <a:lnTo>
                      <a:pt x="27" y="1097"/>
                    </a:lnTo>
                    <a:lnTo>
                      <a:pt x="28" y="1095"/>
                    </a:lnTo>
                    <a:lnTo>
                      <a:pt x="29" y="1095"/>
                    </a:lnTo>
                    <a:lnTo>
                      <a:pt x="31" y="1095"/>
                    </a:lnTo>
                    <a:lnTo>
                      <a:pt x="33" y="1095"/>
                    </a:lnTo>
                    <a:lnTo>
                      <a:pt x="34" y="1093"/>
                    </a:lnTo>
                    <a:lnTo>
                      <a:pt x="35" y="1093"/>
                    </a:lnTo>
                    <a:lnTo>
                      <a:pt x="37" y="1092"/>
                    </a:lnTo>
                    <a:lnTo>
                      <a:pt x="38" y="1092"/>
                    </a:lnTo>
                    <a:lnTo>
                      <a:pt x="40" y="1091"/>
                    </a:lnTo>
                    <a:lnTo>
                      <a:pt x="41" y="1091"/>
                    </a:lnTo>
                    <a:lnTo>
                      <a:pt x="42" y="1089"/>
                    </a:lnTo>
                    <a:lnTo>
                      <a:pt x="44" y="1087"/>
                    </a:lnTo>
                    <a:lnTo>
                      <a:pt x="45" y="1085"/>
                    </a:lnTo>
                    <a:lnTo>
                      <a:pt x="43" y="1085"/>
                    </a:lnTo>
                    <a:lnTo>
                      <a:pt x="41" y="1083"/>
                    </a:lnTo>
                    <a:lnTo>
                      <a:pt x="40" y="1082"/>
                    </a:lnTo>
                    <a:lnTo>
                      <a:pt x="40" y="1080"/>
                    </a:lnTo>
                    <a:lnTo>
                      <a:pt x="40" y="1079"/>
                    </a:lnTo>
                    <a:lnTo>
                      <a:pt x="40" y="1077"/>
                    </a:lnTo>
                    <a:lnTo>
                      <a:pt x="40" y="1076"/>
                    </a:lnTo>
                    <a:lnTo>
                      <a:pt x="41" y="1074"/>
                    </a:lnTo>
                    <a:lnTo>
                      <a:pt x="41" y="1073"/>
                    </a:lnTo>
                    <a:lnTo>
                      <a:pt x="41" y="1072"/>
                    </a:lnTo>
                    <a:lnTo>
                      <a:pt x="41" y="1070"/>
                    </a:lnTo>
                    <a:lnTo>
                      <a:pt x="42" y="1068"/>
                    </a:lnTo>
                    <a:lnTo>
                      <a:pt x="41" y="1066"/>
                    </a:lnTo>
                    <a:lnTo>
                      <a:pt x="41" y="1065"/>
                    </a:lnTo>
                    <a:lnTo>
                      <a:pt x="39" y="1063"/>
                    </a:lnTo>
                    <a:lnTo>
                      <a:pt x="38" y="1061"/>
                    </a:lnTo>
                    <a:lnTo>
                      <a:pt x="36" y="1063"/>
                    </a:lnTo>
                    <a:lnTo>
                      <a:pt x="34" y="1065"/>
                    </a:lnTo>
                    <a:lnTo>
                      <a:pt x="33" y="1066"/>
                    </a:lnTo>
                    <a:lnTo>
                      <a:pt x="32" y="1068"/>
                    </a:lnTo>
                    <a:lnTo>
                      <a:pt x="30" y="1072"/>
                    </a:lnTo>
                    <a:lnTo>
                      <a:pt x="29" y="1073"/>
                    </a:lnTo>
                    <a:lnTo>
                      <a:pt x="27" y="1076"/>
                    </a:lnTo>
                    <a:lnTo>
                      <a:pt x="27" y="1077"/>
                    </a:lnTo>
                    <a:lnTo>
                      <a:pt x="25" y="1080"/>
                    </a:lnTo>
                    <a:lnTo>
                      <a:pt x="24" y="1081"/>
                    </a:lnTo>
                    <a:lnTo>
                      <a:pt x="22" y="1082"/>
                    </a:lnTo>
                    <a:lnTo>
                      <a:pt x="19" y="1082"/>
                    </a:lnTo>
                    <a:lnTo>
                      <a:pt x="18" y="1081"/>
                    </a:lnTo>
                    <a:lnTo>
                      <a:pt x="15" y="1080"/>
                    </a:lnTo>
                    <a:lnTo>
                      <a:pt x="13" y="1076"/>
                    </a:lnTo>
                    <a:lnTo>
                      <a:pt x="11" y="1076"/>
                    </a:lnTo>
                    <a:lnTo>
                      <a:pt x="10" y="1076"/>
                    </a:lnTo>
                    <a:lnTo>
                      <a:pt x="10" y="1074"/>
                    </a:lnTo>
                    <a:lnTo>
                      <a:pt x="10" y="1072"/>
                    </a:lnTo>
                    <a:lnTo>
                      <a:pt x="11" y="1070"/>
                    </a:lnTo>
                    <a:lnTo>
                      <a:pt x="10" y="1070"/>
                    </a:lnTo>
                    <a:lnTo>
                      <a:pt x="10" y="1068"/>
                    </a:lnTo>
                    <a:lnTo>
                      <a:pt x="10" y="1067"/>
                    </a:lnTo>
                    <a:lnTo>
                      <a:pt x="10" y="1065"/>
                    </a:lnTo>
                    <a:lnTo>
                      <a:pt x="10" y="1064"/>
                    </a:lnTo>
                    <a:lnTo>
                      <a:pt x="10" y="1062"/>
                    </a:lnTo>
                    <a:lnTo>
                      <a:pt x="10" y="1060"/>
                    </a:lnTo>
                    <a:lnTo>
                      <a:pt x="10" y="1058"/>
                    </a:lnTo>
                    <a:lnTo>
                      <a:pt x="10" y="1057"/>
                    </a:lnTo>
                    <a:lnTo>
                      <a:pt x="10" y="1056"/>
                    </a:lnTo>
                    <a:lnTo>
                      <a:pt x="10" y="1054"/>
                    </a:lnTo>
                    <a:lnTo>
                      <a:pt x="11" y="1052"/>
                    </a:lnTo>
                    <a:lnTo>
                      <a:pt x="11" y="1051"/>
                    </a:lnTo>
                    <a:lnTo>
                      <a:pt x="12" y="1049"/>
                    </a:lnTo>
                    <a:lnTo>
                      <a:pt x="14" y="1048"/>
                    </a:lnTo>
                    <a:lnTo>
                      <a:pt x="15" y="1046"/>
                    </a:lnTo>
                    <a:lnTo>
                      <a:pt x="15" y="1037"/>
                    </a:lnTo>
                    <a:lnTo>
                      <a:pt x="17" y="1038"/>
                    </a:lnTo>
                    <a:lnTo>
                      <a:pt x="19" y="1039"/>
                    </a:lnTo>
                    <a:lnTo>
                      <a:pt x="20" y="1041"/>
                    </a:lnTo>
                    <a:lnTo>
                      <a:pt x="24" y="1041"/>
                    </a:lnTo>
                    <a:lnTo>
                      <a:pt x="25" y="1042"/>
                    </a:lnTo>
                    <a:lnTo>
                      <a:pt x="27" y="1044"/>
                    </a:lnTo>
                    <a:lnTo>
                      <a:pt x="29" y="1045"/>
                    </a:lnTo>
                    <a:lnTo>
                      <a:pt x="32" y="1045"/>
                    </a:lnTo>
                    <a:lnTo>
                      <a:pt x="34" y="1047"/>
                    </a:lnTo>
                    <a:lnTo>
                      <a:pt x="36" y="1047"/>
                    </a:lnTo>
                    <a:lnTo>
                      <a:pt x="37" y="1047"/>
                    </a:lnTo>
                    <a:lnTo>
                      <a:pt x="40" y="1046"/>
                    </a:lnTo>
                    <a:lnTo>
                      <a:pt x="41" y="1046"/>
                    </a:lnTo>
                    <a:lnTo>
                      <a:pt x="43" y="1044"/>
                    </a:lnTo>
                    <a:lnTo>
                      <a:pt x="45" y="1041"/>
                    </a:lnTo>
                    <a:lnTo>
                      <a:pt x="48" y="1037"/>
                    </a:lnTo>
                    <a:lnTo>
                      <a:pt x="47" y="1036"/>
                    </a:lnTo>
                    <a:lnTo>
                      <a:pt x="47" y="1034"/>
                    </a:lnTo>
                    <a:lnTo>
                      <a:pt x="47" y="1032"/>
                    </a:lnTo>
                    <a:lnTo>
                      <a:pt x="47" y="1030"/>
                    </a:lnTo>
                    <a:lnTo>
                      <a:pt x="47" y="1029"/>
                    </a:lnTo>
                    <a:lnTo>
                      <a:pt x="47" y="1027"/>
                    </a:lnTo>
                    <a:lnTo>
                      <a:pt x="47" y="1025"/>
                    </a:lnTo>
                    <a:lnTo>
                      <a:pt x="48" y="1023"/>
                    </a:lnTo>
                    <a:lnTo>
                      <a:pt x="47" y="1022"/>
                    </a:lnTo>
                    <a:lnTo>
                      <a:pt x="47" y="1020"/>
                    </a:lnTo>
                    <a:lnTo>
                      <a:pt x="46" y="1019"/>
                    </a:lnTo>
                    <a:lnTo>
                      <a:pt x="46" y="1017"/>
                    </a:lnTo>
                    <a:lnTo>
                      <a:pt x="45" y="1016"/>
                    </a:lnTo>
                    <a:lnTo>
                      <a:pt x="44" y="1015"/>
                    </a:lnTo>
                    <a:lnTo>
                      <a:pt x="42" y="1013"/>
                    </a:lnTo>
                    <a:lnTo>
                      <a:pt x="41" y="1011"/>
                    </a:lnTo>
                    <a:lnTo>
                      <a:pt x="39" y="1014"/>
                    </a:lnTo>
                    <a:lnTo>
                      <a:pt x="38" y="1015"/>
                    </a:lnTo>
                    <a:lnTo>
                      <a:pt x="37" y="1017"/>
                    </a:lnTo>
                    <a:lnTo>
                      <a:pt x="35" y="1019"/>
                    </a:lnTo>
                    <a:lnTo>
                      <a:pt x="33" y="1019"/>
                    </a:lnTo>
                    <a:lnTo>
                      <a:pt x="32" y="1020"/>
                    </a:lnTo>
                    <a:lnTo>
                      <a:pt x="31" y="1020"/>
                    </a:lnTo>
                    <a:lnTo>
                      <a:pt x="29" y="1022"/>
                    </a:lnTo>
                    <a:lnTo>
                      <a:pt x="28" y="1022"/>
                    </a:lnTo>
                    <a:lnTo>
                      <a:pt x="26" y="1024"/>
                    </a:lnTo>
                    <a:lnTo>
                      <a:pt x="25" y="1024"/>
                    </a:lnTo>
                    <a:lnTo>
                      <a:pt x="23" y="1025"/>
                    </a:lnTo>
                    <a:lnTo>
                      <a:pt x="23" y="1026"/>
                    </a:lnTo>
                    <a:lnTo>
                      <a:pt x="22" y="1028"/>
                    </a:lnTo>
                    <a:lnTo>
                      <a:pt x="20" y="1029"/>
                    </a:lnTo>
                    <a:lnTo>
                      <a:pt x="19" y="1029"/>
                    </a:lnTo>
                    <a:lnTo>
                      <a:pt x="18" y="1029"/>
                    </a:lnTo>
                    <a:lnTo>
                      <a:pt x="16" y="1029"/>
                    </a:lnTo>
                    <a:lnTo>
                      <a:pt x="14" y="1029"/>
                    </a:lnTo>
                    <a:lnTo>
                      <a:pt x="14" y="1028"/>
                    </a:lnTo>
                    <a:lnTo>
                      <a:pt x="13" y="1028"/>
                    </a:lnTo>
                    <a:lnTo>
                      <a:pt x="13" y="1027"/>
                    </a:lnTo>
                    <a:lnTo>
                      <a:pt x="11" y="1027"/>
                    </a:lnTo>
                    <a:lnTo>
                      <a:pt x="11" y="1025"/>
                    </a:lnTo>
                    <a:lnTo>
                      <a:pt x="9" y="1025"/>
                    </a:lnTo>
                    <a:lnTo>
                      <a:pt x="9" y="1024"/>
                    </a:lnTo>
                    <a:lnTo>
                      <a:pt x="9" y="1022"/>
                    </a:lnTo>
                    <a:lnTo>
                      <a:pt x="9" y="1021"/>
                    </a:lnTo>
                    <a:lnTo>
                      <a:pt x="9" y="1019"/>
                    </a:lnTo>
                    <a:lnTo>
                      <a:pt x="8" y="1017"/>
                    </a:lnTo>
                    <a:lnTo>
                      <a:pt x="8" y="1016"/>
                    </a:lnTo>
                    <a:lnTo>
                      <a:pt x="6" y="1016"/>
                    </a:lnTo>
                    <a:lnTo>
                      <a:pt x="6" y="1014"/>
                    </a:lnTo>
                    <a:lnTo>
                      <a:pt x="5" y="1012"/>
                    </a:lnTo>
                    <a:lnTo>
                      <a:pt x="5" y="1011"/>
                    </a:lnTo>
                    <a:lnTo>
                      <a:pt x="4" y="1011"/>
                    </a:lnTo>
                    <a:lnTo>
                      <a:pt x="2" y="1009"/>
                    </a:lnTo>
                    <a:lnTo>
                      <a:pt x="1" y="1007"/>
                    </a:lnTo>
                    <a:lnTo>
                      <a:pt x="1" y="1006"/>
                    </a:lnTo>
                    <a:lnTo>
                      <a:pt x="0" y="1005"/>
                    </a:lnTo>
                    <a:lnTo>
                      <a:pt x="0" y="1003"/>
                    </a:lnTo>
                    <a:lnTo>
                      <a:pt x="0" y="1001"/>
                    </a:lnTo>
                    <a:lnTo>
                      <a:pt x="1" y="999"/>
                    </a:lnTo>
                    <a:lnTo>
                      <a:pt x="3" y="1000"/>
                    </a:lnTo>
                    <a:lnTo>
                      <a:pt x="5" y="1000"/>
                    </a:lnTo>
                    <a:lnTo>
                      <a:pt x="6" y="1002"/>
                    </a:lnTo>
                    <a:lnTo>
                      <a:pt x="8" y="1002"/>
                    </a:lnTo>
                    <a:lnTo>
                      <a:pt x="10" y="1003"/>
                    </a:lnTo>
                    <a:lnTo>
                      <a:pt x="11" y="1005"/>
                    </a:lnTo>
                    <a:lnTo>
                      <a:pt x="13" y="1006"/>
                    </a:lnTo>
                    <a:lnTo>
                      <a:pt x="15" y="1006"/>
                    </a:lnTo>
                    <a:lnTo>
                      <a:pt x="17" y="1008"/>
                    </a:lnTo>
                    <a:lnTo>
                      <a:pt x="18" y="1009"/>
                    </a:lnTo>
                    <a:lnTo>
                      <a:pt x="20" y="1011"/>
                    </a:lnTo>
                    <a:lnTo>
                      <a:pt x="22" y="1011"/>
                    </a:lnTo>
                    <a:lnTo>
                      <a:pt x="23" y="1012"/>
                    </a:lnTo>
                    <a:lnTo>
                      <a:pt x="25" y="1012"/>
                    </a:lnTo>
                    <a:lnTo>
                      <a:pt x="27" y="1012"/>
                    </a:lnTo>
                    <a:lnTo>
                      <a:pt x="29" y="1011"/>
                    </a:lnTo>
                    <a:lnTo>
                      <a:pt x="28" y="1010"/>
                    </a:lnTo>
                    <a:lnTo>
                      <a:pt x="27" y="1006"/>
                    </a:lnTo>
                    <a:lnTo>
                      <a:pt x="24" y="1005"/>
                    </a:lnTo>
                    <a:lnTo>
                      <a:pt x="23" y="1002"/>
                    </a:lnTo>
                    <a:lnTo>
                      <a:pt x="19" y="1000"/>
                    </a:lnTo>
                    <a:lnTo>
                      <a:pt x="17" y="998"/>
                    </a:lnTo>
                    <a:lnTo>
                      <a:pt x="14" y="997"/>
                    </a:lnTo>
                    <a:lnTo>
                      <a:pt x="12" y="994"/>
                    </a:lnTo>
                    <a:lnTo>
                      <a:pt x="9" y="994"/>
                    </a:lnTo>
                    <a:lnTo>
                      <a:pt x="7" y="992"/>
                    </a:lnTo>
                    <a:lnTo>
                      <a:pt x="5" y="990"/>
                    </a:lnTo>
                    <a:lnTo>
                      <a:pt x="5" y="989"/>
                    </a:lnTo>
                    <a:lnTo>
                      <a:pt x="4" y="987"/>
                    </a:lnTo>
                    <a:lnTo>
                      <a:pt x="5" y="985"/>
                    </a:lnTo>
                    <a:lnTo>
                      <a:pt x="7" y="982"/>
                    </a:lnTo>
                    <a:lnTo>
                      <a:pt x="11" y="979"/>
                    </a:lnTo>
                    <a:lnTo>
                      <a:pt x="9" y="979"/>
                    </a:lnTo>
                    <a:lnTo>
                      <a:pt x="8" y="978"/>
                    </a:lnTo>
                    <a:lnTo>
                      <a:pt x="6" y="978"/>
                    </a:lnTo>
                    <a:lnTo>
                      <a:pt x="6" y="977"/>
                    </a:lnTo>
                    <a:lnTo>
                      <a:pt x="5" y="977"/>
                    </a:lnTo>
                    <a:lnTo>
                      <a:pt x="5" y="975"/>
                    </a:lnTo>
                    <a:lnTo>
                      <a:pt x="5" y="974"/>
                    </a:lnTo>
                    <a:lnTo>
                      <a:pt x="5" y="972"/>
                    </a:lnTo>
                    <a:lnTo>
                      <a:pt x="5" y="971"/>
                    </a:lnTo>
                    <a:lnTo>
                      <a:pt x="5" y="970"/>
                    </a:lnTo>
                    <a:lnTo>
                      <a:pt x="6" y="968"/>
                    </a:lnTo>
                    <a:lnTo>
                      <a:pt x="7" y="967"/>
                    </a:lnTo>
                    <a:lnTo>
                      <a:pt x="7" y="965"/>
                    </a:lnTo>
                    <a:lnTo>
                      <a:pt x="9" y="964"/>
                    </a:lnTo>
                    <a:lnTo>
                      <a:pt x="14" y="967"/>
                    </a:lnTo>
                    <a:lnTo>
                      <a:pt x="19" y="968"/>
                    </a:lnTo>
                    <a:lnTo>
                      <a:pt x="24" y="969"/>
                    </a:lnTo>
                    <a:lnTo>
                      <a:pt x="29" y="969"/>
                    </a:lnTo>
                    <a:lnTo>
                      <a:pt x="34" y="969"/>
                    </a:lnTo>
                    <a:lnTo>
                      <a:pt x="39" y="968"/>
                    </a:lnTo>
                    <a:lnTo>
                      <a:pt x="44" y="966"/>
                    </a:lnTo>
                    <a:lnTo>
                      <a:pt x="51" y="964"/>
                    </a:lnTo>
                    <a:lnTo>
                      <a:pt x="56" y="964"/>
                    </a:lnTo>
                    <a:lnTo>
                      <a:pt x="61" y="963"/>
                    </a:lnTo>
                    <a:lnTo>
                      <a:pt x="66" y="963"/>
                    </a:lnTo>
                    <a:lnTo>
                      <a:pt x="72" y="962"/>
                    </a:lnTo>
                    <a:lnTo>
                      <a:pt x="77" y="964"/>
                    </a:lnTo>
                    <a:lnTo>
                      <a:pt x="82" y="965"/>
                    </a:lnTo>
                    <a:lnTo>
                      <a:pt x="88" y="968"/>
                    </a:lnTo>
                    <a:lnTo>
                      <a:pt x="94" y="971"/>
                    </a:lnTo>
                    <a:lnTo>
                      <a:pt x="94" y="970"/>
                    </a:lnTo>
                    <a:lnTo>
                      <a:pt x="95" y="968"/>
                    </a:lnTo>
                    <a:lnTo>
                      <a:pt x="96" y="967"/>
                    </a:lnTo>
                    <a:lnTo>
                      <a:pt x="98" y="967"/>
                    </a:lnTo>
                    <a:lnTo>
                      <a:pt x="100" y="967"/>
                    </a:lnTo>
                    <a:lnTo>
                      <a:pt x="102" y="966"/>
                    </a:lnTo>
                    <a:lnTo>
                      <a:pt x="103" y="966"/>
                    </a:lnTo>
                    <a:lnTo>
                      <a:pt x="104" y="966"/>
                    </a:lnTo>
                    <a:lnTo>
                      <a:pt x="106" y="965"/>
                    </a:lnTo>
                    <a:lnTo>
                      <a:pt x="108" y="963"/>
                    </a:lnTo>
                    <a:lnTo>
                      <a:pt x="108" y="961"/>
                    </a:lnTo>
                    <a:lnTo>
                      <a:pt x="109" y="959"/>
                    </a:lnTo>
                    <a:lnTo>
                      <a:pt x="111" y="959"/>
                    </a:lnTo>
                    <a:lnTo>
                      <a:pt x="114" y="959"/>
                    </a:lnTo>
                    <a:lnTo>
                      <a:pt x="116" y="960"/>
                    </a:lnTo>
                    <a:lnTo>
                      <a:pt x="119" y="960"/>
                    </a:lnTo>
                    <a:lnTo>
                      <a:pt x="121" y="961"/>
                    </a:lnTo>
                    <a:lnTo>
                      <a:pt x="123" y="963"/>
                    </a:lnTo>
                    <a:lnTo>
                      <a:pt x="125" y="964"/>
                    </a:lnTo>
                    <a:lnTo>
                      <a:pt x="128" y="965"/>
                    </a:lnTo>
                    <a:lnTo>
                      <a:pt x="130" y="967"/>
                    </a:lnTo>
                    <a:lnTo>
                      <a:pt x="131" y="968"/>
                    </a:lnTo>
                    <a:lnTo>
                      <a:pt x="133" y="969"/>
                    </a:lnTo>
                    <a:lnTo>
                      <a:pt x="135" y="969"/>
                    </a:lnTo>
                    <a:lnTo>
                      <a:pt x="137" y="970"/>
                    </a:lnTo>
                    <a:lnTo>
                      <a:pt x="139" y="969"/>
                    </a:lnTo>
                    <a:lnTo>
                      <a:pt x="141" y="968"/>
                    </a:lnTo>
                    <a:lnTo>
                      <a:pt x="145" y="966"/>
                    </a:lnTo>
                    <a:lnTo>
                      <a:pt x="146" y="965"/>
                    </a:lnTo>
                    <a:lnTo>
                      <a:pt x="148" y="965"/>
                    </a:lnTo>
                    <a:lnTo>
                      <a:pt x="150" y="965"/>
                    </a:lnTo>
                    <a:lnTo>
                      <a:pt x="151" y="965"/>
                    </a:lnTo>
                    <a:lnTo>
                      <a:pt x="153" y="964"/>
                    </a:lnTo>
                    <a:lnTo>
                      <a:pt x="155" y="964"/>
                    </a:lnTo>
                    <a:lnTo>
                      <a:pt x="157" y="963"/>
                    </a:lnTo>
                    <a:lnTo>
                      <a:pt x="158" y="961"/>
                    </a:lnTo>
                    <a:lnTo>
                      <a:pt x="158" y="960"/>
                    </a:lnTo>
                    <a:lnTo>
                      <a:pt x="158" y="957"/>
                    </a:lnTo>
                    <a:lnTo>
                      <a:pt x="157" y="957"/>
                    </a:lnTo>
                    <a:lnTo>
                      <a:pt x="155" y="956"/>
                    </a:lnTo>
                    <a:lnTo>
                      <a:pt x="153" y="956"/>
                    </a:lnTo>
                    <a:lnTo>
                      <a:pt x="153" y="955"/>
                    </a:lnTo>
                    <a:lnTo>
                      <a:pt x="151" y="956"/>
                    </a:lnTo>
                    <a:lnTo>
                      <a:pt x="149" y="956"/>
                    </a:lnTo>
                    <a:lnTo>
                      <a:pt x="147" y="958"/>
                    </a:lnTo>
                    <a:lnTo>
                      <a:pt x="146" y="958"/>
                    </a:lnTo>
                    <a:lnTo>
                      <a:pt x="144" y="959"/>
                    </a:lnTo>
                    <a:lnTo>
                      <a:pt x="142" y="960"/>
                    </a:lnTo>
                    <a:lnTo>
                      <a:pt x="140" y="960"/>
                    </a:lnTo>
                    <a:lnTo>
                      <a:pt x="140" y="959"/>
                    </a:lnTo>
                    <a:lnTo>
                      <a:pt x="139" y="958"/>
                    </a:lnTo>
                    <a:lnTo>
                      <a:pt x="139" y="956"/>
                    </a:lnTo>
                    <a:lnTo>
                      <a:pt x="137" y="956"/>
                    </a:lnTo>
                    <a:lnTo>
                      <a:pt x="137" y="954"/>
                    </a:lnTo>
                    <a:lnTo>
                      <a:pt x="135" y="954"/>
                    </a:lnTo>
                    <a:lnTo>
                      <a:pt x="134" y="953"/>
                    </a:lnTo>
                    <a:lnTo>
                      <a:pt x="133" y="953"/>
                    </a:lnTo>
                    <a:lnTo>
                      <a:pt x="131" y="953"/>
                    </a:lnTo>
                    <a:lnTo>
                      <a:pt x="129" y="953"/>
                    </a:lnTo>
                    <a:lnTo>
                      <a:pt x="127" y="953"/>
                    </a:lnTo>
                    <a:lnTo>
                      <a:pt x="126" y="953"/>
                    </a:lnTo>
                    <a:lnTo>
                      <a:pt x="124" y="953"/>
                    </a:lnTo>
                    <a:lnTo>
                      <a:pt x="122" y="953"/>
                    </a:lnTo>
                    <a:lnTo>
                      <a:pt x="121" y="953"/>
                    </a:lnTo>
                    <a:lnTo>
                      <a:pt x="119" y="952"/>
                    </a:lnTo>
                    <a:lnTo>
                      <a:pt x="119" y="951"/>
                    </a:lnTo>
                    <a:lnTo>
                      <a:pt x="112" y="951"/>
                    </a:lnTo>
                    <a:lnTo>
                      <a:pt x="112" y="949"/>
                    </a:lnTo>
                    <a:lnTo>
                      <a:pt x="112" y="948"/>
                    </a:lnTo>
                    <a:lnTo>
                      <a:pt x="112" y="947"/>
                    </a:lnTo>
                    <a:lnTo>
                      <a:pt x="111" y="947"/>
                    </a:lnTo>
                    <a:lnTo>
                      <a:pt x="111" y="945"/>
                    </a:lnTo>
                    <a:lnTo>
                      <a:pt x="110" y="945"/>
                    </a:lnTo>
                    <a:lnTo>
                      <a:pt x="110" y="944"/>
                    </a:lnTo>
                    <a:lnTo>
                      <a:pt x="109" y="944"/>
                    </a:lnTo>
                    <a:lnTo>
                      <a:pt x="109" y="942"/>
                    </a:lnTo>
                    <a:lnTo>
                      <a:pt x="108" y="944"/>
                    </a:lnTo>
                    <a:lnTo>
                      <a:pt x="107" y="944"/>
                    </a:lnTo>
                    <a:lnTo>
                      <a:pt x="105" y="946"/>
                    </a:lnTo>
                    <a:lnTo>
                      <a:pt x="103" y="948"/>
                    </a:lnTo>
                    <a:lnTo>
                      <a:pt x="103" y="950"/>
                    </a:lnTo>
                    <a:lnTo>
                      <a:pt x="102" y="952"/>
                    </a:lnTo>
                    <a:lnTo>
                      <a:pt x="102" y="953"/>
                    </a:lnTo>
                    <a:lnTo>
                      <a:pt x="102" y="955"/>
                    </a:lnTo>
                    <a:lnTo>
                      <a:pt x="100" y="957"/>
                    </a:lnTo>
                    <a:lnTo>
                      <a:pt x="100" y="959"/>
                    </a:lnTo>
                    <a:lnTo>
                      <a:pt x="97" y="961"/>
                    </a:lnTo>
                    <a:lnTo>
                      <a:pt x="94" y="961"/>
                    </a:lnTo>
                    <a:lnTo>
                      <a:pt x="90" y="961"/>
                    </a:lnTo>
                    <a:lnTo>
                      <a:pt x="88" y="960"/>
                    </a:lnTo>
                    <a:lnTo>
                      <a:pt x="84" y="960"/>
                    </a:lnTo>
                    <a:lnTo>
                      <a:pt x="82" y="959"/>
                    </a:lnTo>
                    <a:lnTo>
                      <a:pt x="78" y="959"/>
                    </a:lnTo>
                    <a:lnTo>
                      <a:pt x="77" y="957"/>
                    </a:lnTo>
                    <a:lnTo>
                      <a:pt x="73" y="957"/>
                    </a:lnTo>
                    <a:lnTo>
                      <a:pt x="70" y="956"/>
                    </a:lnTo>
                    <a:lnTo>
                      <a:pt x="67" y="956"/>
                    </a:lnTo>
                    <a:lnTo>
                      <a:pt x="65" y="955"/>
                    </a:lnTo>
                    <a:lnTo>
                      <a:pt x="62" y="955"/>
                    </a:lnTo>
                    <a:lnTo>
                      <a:pt x="60" y="954"/>
                    </a:lnTo>
                    <a:lnTo>
                      <a:pt x="56" y="954"/>
                    </a:lnTo>
                    <a:lnTo>
                      <a:pt x="54" y="953"/>
                    </a:lnTo>
                    <a:lnTo>
                      <a:pt x="51" y="955"/>
                    </a:lnTo>
                    <a:lnTo>
                      <a:pt x="49" y="955"/>
                    </a:lnTo>
                    <a:lnTo>
                      <a:pt x="48" y="957"/>
                    </a:lnTo>
                    <a:lnTo>
                      <a:pt x="46" y="957"/>
                    </a:lnTo>
                    <a:lnTo>
                      <a:pt x="43" y="959"/>
                    </a:lnTo>
                    <a:lnTo>
                      <a:pt x="41" y="959"/>
                    </a:lnTo>
                    <a:lnTo>
                      <a:pt x="40" y="960"/>
                    </a:lnTo>
                    <a:lnTo>
                      <a:pt x="38" y="960"/>
                    </a:lnTo>
                    <a:lnTo>
                      <a:pt x="34" y="962"/>
                    </a:lnTo>
                    <a:lnTo>
                      <a:pt x="33" y="962"/>
                    </a:lnTo>
                    <a:lnTo>
                      <a:pt x="31" y="963"/>
                    </a:lnTo>
                    <a:lnTo>
                      <a:pt x="29" y="963"/>
                    </a:lnTo>
                    <a:lnTo>
                      <a:pt x="26" y="963"/>
                    </a:lnTo>
                    <a:lnTo>
                      <a:pt x="24" y="963"/>
                    </a:lnTo>
                    <a:lnTo>
                      <a:pt x="22" y="963"/>
                    </a:lnTo>
                    <a:lnTo>
                      <a:pt x="20" y="961"/>
                    </a:lnTo>
                    <a:lnTo>
                      <a:pt x="18" y="961"/>
                    </a:lnTo>
                    <a:lnTo>
                      <a:pt x="17" y="959"/>
                    </a:lnTo>
                    <a:lnTo>
                      <a:pt x="15" y="957"/>
                    </a:lnTo>
                    <a:lnTo>
                      <a:pt x="15" y="956"/>
                    </a:lnTo>
                    <a:lnTo>
                      <a:pt x="15" y="954"/>
                    </a:lnTo>
                    <a:lnTo>
                      <a:pt x="15" y="952"/>
                    </a:lnTo>
                    <a:lnTo>
                      <a:pt x="15" y="951"/>
                    </a:lnTo>
                    <a:lnTo>
                      <a:pt x="15" y="949"/>
                    </a:lnTo>
                    <a:lnTo>
                      <a:pt x="15" y="948"/>
                    </a:lnTo>
                    <a:lnTo>
                      <a:pt x="15" y="947"/>
                    </a:lnTo>
                    <a:lnTo>
                      <a:pt x="14" y="945"/>
                    </a:lnTo>
                    <a:lnTo>
                      <a:pt x="14" y="943"/>
                    </a:lnTo>
                    <a:lnTo>
                      <a:pt x="13" y="943"/>
                    </a:lnTo>
                    <a:lnTo>
                      <a:pt x="11" y="941"/>
                    </a:lnTo>
                    <a:lnTo>
                      <a:pt x="9" y="941"/>
                    </a:lnTo>
                    <a:lnTo>
                      <a:pt x="6" y="940"/>
                    </a:lnTo>
                    <a:lnTo>
                      <a:pt x="5" y="940"/>
                    </a:lnTo>
                    <a:lnTo>
                      <a:pt x="5" y="938"/>
                    </a:lnTo>
                    <a:lnTo>
                      <a:pt x="5" y="937"/>
                    </a:lnTo>
                    <a:lnTo>
                      <a:pt x="7" y="935"/>
                    </a:lnTo>
                    <a:lnTo>
                      <a:pt x="9" y="934"/>
                    </a:lnTo>
                    <a:lnTo>
                      <a:pt x="10" y="933"/>
                    </a:lnTo>
                    <a:lnTo>
                      <a:pt x="12" y="931"/>
                    </a:lnTo>
                    <a:lnTo>
                      <a:pt x="14" y="930"/>
                    </a:lnTo>
                    <a:lnTo>
                      <a:pt x="15" y="928"/>
                    </a:lnTo>
                    <a:lnTo>
                      <a:pt x="14" y="928"/>
                    </a:lnTo>
                    <a:lnTo>
                      <a:pt x="14" y="926"/>
                    </a:lnTo>
                    <a:lnTo>
                      <a:pt x="13" y="925"/>
                    </a:lnTo>
                    <a:lnTo>
                      <a:pt x="11" y="923"/>
                    </a:lnTo>
                    <a:lnTo>
                      <a:pt x="11" y="916"/>
                    </a:lnTo>
                    <a:lnTo>
                      <a:pt x="11" y="917"/>
                    </a:lnTo>
                    <a:lnTo>
                      <a:pt x="13" y="917"/>
                    </a:lnTo>
                    <a:lnTo>
                      <a:pt x="14" y="917"/>
                    </a:lnTo>
                    <a:lnTo>
                      <a:pt x="16" y="917"/>
                    </a:lnTo>
                    <a:lnTo>
                      <a:pt x="17" y="917"/>
                    </a:lnTo>
                    <a:lnTo>
                      <a:pt x="19" y="917"/>
                    </a:lnTo>
                    <a:lnTo>
                      <a:pt x="20" y="917"/>
                    </a:lnTo>
                    <a:lnTo>
                      <a:pt x="22" y="916"/>
                    </a:lnTo>
                    <a:lnTo>
                      <a:pt x="24" y="916"/>
                    </a:lnTo>
                    <a:lnTo>
                      <a:pt x="25" y="916"/>
                    </a:lnTo>
                    <a:lnTo>
                      <a:pt x="27" y="914"/>
                    </a:lnTo>
                    <a:lnTo>
                      <a:pt x="29" y="914"/>
                    </a:lnTo>
                    <a:lnTo>
                      <a:pt x="31" y="913"/>
                    </a:lnTo>
                    <a:lnTo>
                      <a:pt x="32" y="913"/>
                    </a:lnTo>
                    <a:lnTo>
                      <a:pt x="34" y="912"/>
                    </a:lnTo>
                    <a:lnTo>
                      <a:pt x="32" y="912"/>
                    </a:lnTo>
                    <a:lnTo>
                      <a:pt x="31" y="912"/>
                    </a:lnTo>
                    <a:lnTo>
                      <a:pt x="31" y="911"/>
                    </a:lnTo>
                    <a:lnTo>
                      <a:pt x="29" y="911"/>
                    </a:lnTo>
                    <a:lnTo>
                      <a:pt x="27" y="911"/>
                    </a:lnTo>
                    <a:lnTo>
                      <a:pt x="27" y="910"/>
                    </a:lnTo>
                    <a:lnTo>
                      <a:pt x="25" y="911"/>
                    </a:lnTo>
                    <a:lnTo>
                      <a:pt x="24" y="911"/>
                    </a:lnTo>
                    <a:lnTo>
                      <a:pt x="22" y="911"/>
                    </a:lnTo>
                    <a:lnTo>
                      <a:pt x="20" y="911"/>
                    </a:lnTo>
                    <a:lnTo>
                      <a:pt x="20" y="910"/>
                    </a:lnTo>
                    <a:lnTo>
                      <a:pt x="20" y="904"/>
                    </a:lnTo>
                    <a:lnTo>
                      <a:pt x="22" y="904"/>
                    </a:lnTo>
                    <a:lnTo>
                      <a:pt x="23" y="903"/>
                    </a:lnTo>
                    <a:lnTo>
                      <a:pt x="25" y="901"/>
                    </a:lnTo>
                    <a:lnTo>
                      <a:pt x="24" y="901"/>
                    </a:lnTo>
                    <a:lnTo>
                      <a:pt x="24" y="900"/>
                    </a:lnTo>
                    <a:lnTo>
                      <a:pt x="23" y="900"/>
                    </a:lnTo>
                    <a:lnTo>
                      <a:pt x="23" y="898"/>
                    </a:lnTo>
                    <a:lnTo>
                      <a:pt x="21" y="898"/>
                    </a:lnTo>
                    <a:lnTo>
                      <a:pt x="21" y="897"/>
                    </a:lnTo>
                    <a:lnTo>
                      <a:pt x="20" y="897"/>
                    </a:lnTo>
                    <a:lnTo>
                      <a:pt x="20" y="895"/>
                    </a:lnTo>
                    <a:lnTo>
                      <a:pt x="19" y="896"/>
                    </a:lnTo>
                    <a:lnTo>
                      <a:pt x="18" y="896"/>
                    </a:lnTo>
                    <a:lnTo>
                      <a:pt x="16" y="896"/>
                    </a:lnTo>
                    <a:lnTo>
                      <a:pt x="14" y="896"/>
                    </a:lnTo>
                    <a:lnTo>
                      <a:pt x="12" y="896"/>
                    </a:lnTo>
                    <a:lnTo>
                      <a:pt x="10" y="896"/>
                    </a:lnTo>
                    <a:lnTo>
                      <a:pt x="9" y="896"/>
                    </a:lnTo>
                    <a:lnTo>
                      <a:pt x="9" y="895"/>
                    </a:lnTo>
                    <a:lnTo>
                      <a:pt x="8" y="895"/>
                    </a:lnTo>
                    <a:lnTo>
                      <a:pt x="8" y="893"/>
                    </a:lnTo>
                    <a:lnTo>
                      <a:pt x="8" y="892"/>
                    </a:lnTo>
                    <a:lnTo>
                      <a:pt x="9" y="891"/>
                    </a:lnTo>
                    <a:lnTo>
                      <a:pt x="6" y="888"/>
                    </a:lnTo>
                    <a:lnTo>
                      <a:pt x="6" y="885"/>
                    </a:lnTo>
                    <a:lnTo>
                      <a:pt x="6" y="884"/>
                    </a:lnTo>
                    <a:lnTo>
                      <a:pt x="7" y="883"/>
                    </a:lnTo>
                    <a:lnTo>
                      <a:pt x="8" y="883"/>
                    </a:lnTo>
                    <a:lnTo>
                      <a:pt x="9" y="882"/>
                    </a:lnTo>
                    <a:lnTo>
                      <a:pt x="11" y="882"/>
                    </a:lnTo>
                    <a:lnTo>
                      <a:pt x="14" y="881"/>
                    </a:lnTo>
                    <a:lnTo>
                      <a:pt x="15" y="881"/>
                    </a:lnTo>
                    <a:lnTo>
                      <a:pt x="17" y="881"/>
                    </a:lnTo>
                    <a:lnTo>
                      <a:pt x="19" y="881"/>
                    </a:lnTo>
                    <a:lnTo>
                      <a:pt x="21" y="880"/>
                    </a:lnTo>
                    <a:lnTo>
                      <a:pt x="21" y="879"/>
                    </a:lnTo>
                    <a:lnTo>
                      <a:pt x="22" y="877"/>
                    </a:lnTo>
                    <a:lnTo>
                      <a:pt x="22" y="875"/>
                    </a:lnTo>
                    <a:lnTo>
                      <a:pt x="22" y="871"/>
                    </a:lnTo>
                    <a:lnTo>
                      <a:pt x="23" y="869"/>
                    </a:lnTo>
                    <a:lnTo>
                      <a:pt x="24" y="867"/>
                    </a:lnTo>
                    <a:lnTo>
                      <a:pt x="26" y="866"/>
                    </a:lnTo>
                    <a:lnTo>
                      <a:pt x="28" y="864"/>
                    </a:lnTo>
                    <a:lnTo>
                      <a:pt x="29" y="864"/>
                    </a:lnTo>
                    <a:lnTo>
                      <a:pt x="32" y="864"/>
                    </a:lnTo>
                    <a:lnTo>
                      <a:pt x="34" y="864"/>
                    </a:lnTo>
                    <a:lnTo>
                      <a:pt x="37" y="863"/>
                    </a:lnTo>
                    <a:lnTo>
                      <a:pt x="39" y="864"/>
                    </a:lnTo>
                    <a:lnTo>
                      <a:pt x="42" y="864"/>
                    </a:lnTo>
                    <a:lnTo>
                      <a:pt x="44" y="864"/>
                    </a:lnTo>
                    <a:lnTo>
                      <a:pt x="47" y="864"/>
                    </a:lnTo>
                    <a:lnTo>
                      <a:pt x="49" y="865"/>
                    </a:lnTo>
                    <a:lnTo>
                      <a:pt x="52" y="865"/>
                    </a:lnTo>
                    <a:lnTo>
                      <a:pt x="53" y="865"/>
                    </a:lnTo>
                    <a:lnTo>
                      <a:pt x="57" y="865"/>
                    </a:lnTo>
                    <a:lnTo>
                      <a:pt x="57" y="867"/>
                    </a:lnTo>
                    <a:lnTo>
                      <a:pt x="58" y="867"/>
                    </a:lnTo>
                    <a:lnTo>
                      <a:pt x="60" y="867"/>
                    </a:lnTo>
                    <a:lnTo>
                      <a:pt x="60" y="869"/>
                    </a:lnTo>
                    <a:lnTo>
                      <a:pt x="62" y="869"/>
                    </a:lnTo>
                    <a:lnTo>
                      <a:pt x="64" y="869"/>
                    </a:lnTo>
                    <a:lnTo>
                      <a:pt x="64" y="871"/>
                    </a:lnTo>
                    <a:lnTo>
                      <a:pt x="65" y="871"/>
                    </a:lnTo>
                    <a:lnTo>
                      <a:pt x="67" y="871"/>
                    </a:lnTo>
                    <a:lnTo>
                      <a:pt x="67" y="873"/>
                    </a:lnTo>
                    <a:lnTo>
                      <a:pt x="69" y="873"/>
                    </a:lnTo>
                    <a:lnTo>
                      <a:pt x="71" y="873"/>
                    </a:lnTo>
                    <a:lnTo>
                      <a:pt x="72" y="873"/>
                    </a:lnTo>
                    <a:lnTo>
                      <a:pt x="73" y="873"/>
                    </a:lnTo>
                    <a:lnTo>
                      <a:pt x="75" y="873"/>
                    </a:lnTo>
                    <a:lnTo>
                      <a:pt x="77" y="873"/>
                    </a:lnTo>
                    <a:lnTo>
                      <a:pt x="78" y="873"/>
                    </a:lnTo>
                    <a:lnTo>
                      <a:pt x="80" y="873"/>
                    </a:lnTo>
                    <a:lnTo>
                      <a:pt x="82" y="873"/>
                    </a:lnTo>
                    <a:lnTo>
                      <a:pt x="84" y="873"/>
                    </a:lnTo>
                    <a:lnTo>
                      <a:pt x="86" y="874"/>
                    </a:lnTo>
                    <a:lnTo>
                      <a:pt x="88" y="874"/>
                    </a:lnTo>
                    <a:lnTo>
                      <a:pt x="89" y="874"/>
                    </a:lnTo>
                    <a:lnTo>
                      <a:pt x="91" y="874"/>
                    </a:lnTo>
                    <a:lnTo>
                      <a:pt x="93" y="874"/>
                    </a:lnTo>
                    <a:lnTo>
                      <a:pt x="94" y="873"/>
                    </a:lnTo>
                    <a:lnTo>
                      <a:pt x="96" y="873"/>
                    </a:lnTo>
                    <a:lnTo>
                      <a:pt x="99" y="871"/>
                    </a:lnTo>
                    <a:lnTo>
                      <a:pt x="94" y="871"/>
                    </a:lnTo>
                    <a:lnTo>
                      <a:pt x="90" y="869"/>
                    </a:lnTo>
                    <a:lnTo>
                      <a:pt x="86" y="868"/>
                    </a:lnTo>
                    <a:lnTo>
                      <a:pt x="83" y="867"/>
                    </a:lnTo>
                    <a:lnTo>
                      <a:pt x="79" y="867"/>
                    </a:lnTo>
                    <a:lnTo>
                      <a:pt x="76" y="865"/>
                    </a:lnTo>
                    <a:lnTo>
                      <a:pt x="72" y="863"/>
                    </a:lnTo>
                    <a:lnTo>
                      <a:pt x="69" y="861"/>
                    </a:lnTo>
                    <a:lnTo>
                      <a:pt x="64" y="861"/>
                    </a:lnTo>
                    <a:lnTo>
                      <a:pt x="60" y="860"/>
                    </a:lnTo>
                    <a:lnTo>
                      <a:pt x="57" y="859"/>
                    </a:lnTo>
                    <a:lnTo>
                      <a:pt x="53" y="858"/>
                    </a:lnTo>
                    <a:lnTo>
                      <a:pt x="49" y="858"/>
                    </a:lnTo>
                    <a:lnTo>
                      <a:pt x="45" y="856"/>
                    </a:lnTo>
                    <a:lnTo>
                      <a:pt x="42" y="856"/>
                    </a:lnTo>
                    <a:lnTo>
                      <a:pt x="38" y="854"/>
                    </a:lnTo>
                    <a:lnTo>
                      <a:pt x="37" y="856"/>
                    </a:lnTo>
                    <a:lnTo>
                      <a:pt x="35" y="856"/>
                    </a:lnTo>
                    <a:lnTo>
                      <a:pt x="33" y="858"/>
                    </a:lnTo>
                    <a:lnTo>
                      <a:pt x="32" y="858"/>
                    </a:lnTo>
                    <a:lnTo>
                      <a:pt x="30" y="859"/>
                    </a:lnTo>
                    <a:lnTo>
                      <a:pt x="28" y="859"/>
                    </a:lnTo>
                    <a:lnTo>
                      <a:pt x="27" y="859"/>
                    </a:lnTo>
                    <a:lnTo>
                      <a:pt x="25" y="859"/>
                    </a:lnTo>
                    <a:lnTo>
                      <a:pt x="25" y="858"/>
                    </a:lnTo>
                    <a:lnTo>
                      <a:pt x="23" y="858"/>
                    </a:lnTo>
                    <a:lnTo>
                      <a:pt x="23" y="856"/>
                    </a:lnTo>
                    <a:lnTo>
                      <a:pt x="23" y="855"/>
                    </a:lnTo>
                    <a:lnTo>
                      <a:pt x="23" y="854"/>
                    </a:lnTo>
                    <a:lnTo>
                      <a:pt x="24" y="852"/>
                    </a:lnTo>
                    <a:lnTo>
                      <a:pt x="24" y="850"/>
                    </a:lnTo>
                    <a:lnTo>
                      <a:pt x="25" y="849"/>
                    </a:lnTo>
                    <a:lnTo>
                      <a:pt x="27" y="847"/>
                    </a:lnTo>
                    <a:lnTo>
                      <a:pt x="29" y="845"/>
                    </a:lnTo>
                    <a:lnTo>
                      <a:pt x="31" y="844"/>
                    </a:lnTo>
                    <a:lnTo>
                      <a:pt x="32" y="843"/>
                    </a:lnTo>
                    <a:lnTo>
                      <a:pt x="34" y="841"/>
                    </a:lnTo>
                    <a:lnTo>
                      <a:pt x="32" y="841"/>
                    </a:lnTo>
                    <a:lnTo>
                      <a:pt x="31" y="840"/>
                    </a:lnTo>
                    <a:lnTo>
                      <a:pt x="29" y="839"/>
                    </a:lnTo>
                    <a:lnTo>
                      <a:pt x="28" y="837"/>
                    </a:lnTo>
                    <a:lnTo>
                      <a:pt x="26" y="837"/>
                    </a:lnTo>
                    <a:lnTo>
                      <a:pt x="24" y="836"/>
                    </a:lnTo>
                    <a:lnTo>
                      <a:pt x="23" y="835"/>
                    </a:lnTo>
                    <a:lnTo>
                      <a:pt x="22" y="833"/>
                    </a:lnTo>
                    <a:lnTo>
                      <a:pt x="20" y="833"/>
                    </a:lnTo>
                    <a:lnTo>
                      <a:pt x="19" y="832"/>
                    </a:lnTo>
                    <a:lnTo>
                      <a:pt x="18" y="831"/>
                    </a:lnTo>
                    <a:lnTo>
                      <a:pt x="18" y="829"/>
                    </a:lnTo>
                    <a:lnTo>
                      <a:pt x="17" y="828"/>
                    </a:lnTo>
                    <a:lnTo>
                      <a:pt x="17" y="827"/>
                    </a:lnTo>
                    <a:lnTo>
                      <a:pt x="17" y="825"/>
                    </a:lnTo>
                    <a:lnTo>
                      <a:pt x="18" y="822"/>
                    </a:lnTo>
                    <a:lnTo>
                      <a:pt x="18" y="823"/>
                    </a:lnTo>
                    <a:lnTo>
                      <a:pt x="19" y="823"/>
                    </a:lnTo>
                    <a:lnTo>
                      <a:pt x="21" y="823"/>
                    </a:lnTo>
                    <a:lnTo>
                      <a:pt x="23" y="823"/>
                    </a:lnTo>
                    <a:lnTo>
                      <a:pt x="24" y="823"/>
                    </a:lnTo>
                    <a:lnTo>
                      <a:pt x="25" y="823"/>
                    </a:lnTo>
                    <a:lnTo>
                      <a:pt x="27" y="823"/>
                    </a:lnTo>
                    <a:lnTo>
                      <a:pt x="29" y="823"/>
                    </a:lnTo>
                    <a:lnTo>
                      <a:pt x="29" y="824"/>
                    </a:lnTo>
                    <a:lnTo>
                      <a:pt x="31" y="824"/>
                    </a:lnTo>
                    <a:lnTo>
                      <a:pt x="32" y="825"/>
                    </a:lnTo>
                    <a:lnTo>
                      <a:pt x="34" y="825"/>
                    </a:lnTo>
                    <a:lnTo>
                      <a:pt x="34" y="827"/>
                    </a:lnTo>
                    <a:lnTo>
                      <a:pt x="36" y="827"/>
                    </a:lnTo>
                    <a:lnTo>
                      <a:pt x="37" y="828"/>
                    </a:lnTo>
                    <a:lnTo>
                      <a:pt x="38" y="828"/>
                    </a:lnTo>
                    <a:lnTo>
                      <a:pt x="40" y="828"/>
                    </a:lnTo>
                    <a:lnTo>
                      <a:pt x="43" y="827"/>
                    </a:lnTo>
                    <a:lnTo>
                      <a:pt x="46" y="827"/>
                    </a:lnTo>
                    <a:lnTo>
                      <a:pt x="49" y="827"/>
                    </a:lnTo>
                    <a:lnTo>
                      <a:pt x="53" y="827"/>
                    </a:lnTo>
                    <a:lnTo>
                      <a:pt x="56" y="827"/>
                    </a:lnTo>
                    <a:lnTo>
                      <a:pt x="60" y="827"/>
                    </a:lnTo>
                    <a:lnTo>
                      <a:pt x="63" y="827"/>
                    </a:lnTo>
                    <a:lnTo>
                      <a:pt x="65" y="827"/>
                    </a:lnTo>
                    <a:lnTo>
                      <a:pt x="69" y="827"/>
                    </a:lnTo>
                    <a:lnTo>
                      <a:pt x="71" y="827"/>
                    </a:lnTo>
                    <a:lnTo>
                      <a:pt x="74" y="826"/>
                    </a:lnTo>
                    <a:lnTo>
                      <a:pt x="75" y="824"/>
                    </a:lnTo>
                    <a:lnTo>
                      <a:pt x="77" y="822"/>
                    </a:lnTo>
                    <a:lnTo>
                      <a:pt x="77" y="818"/>
                    </a:lnTo>
                    <a:lnTo>
                      <a:pt x="78" y="813"/>
                    </a:lnTo>
                    <a:lnTo>
                      <a:pt x="80" y="812"/>
                    </a:lnTo>
                    <a:lnTo>
                      <a:pt x="81" y="811"/>
                    </a:lnTo>
                    <a:lnTo>
                      <a:pt x="83" y="809"/>
                    </a:lnTo>
                    <a:lnTo>
                      <a:pt x="85" y="809"/>
                    </a:lnTo>
                    <a:lnTo>
                      <a:pt x="86" y="807"/>
                    </a:lnTo>
                    <a:lnTo>
                      <a:pt x="88" y="807"/>
                    </a:lnTo>
                    <a:lnTo>
                      <a:pt x="90" y="807"/>
                    </a:lnTo>
                    <a:lnTo>
                      <a:pt x="91" y="805"/>
                    </a:lnTo>
                    <a:lnTo>
                      <a:pt x="93" y="805"/>
                    </a:lnTo>
                    <a:lnTo>
                      <a:pt x="95" y="805"/>
                    </a:lnTo>
                    <a:lnTo>
                      <a:pt x="96" y="805"/>
                    </a:lnTo>
                    <a:lnTo>
                      <a:pt x="99" y="804"/>
                    </a:lnTo>
                    <a:lnTo>
                      <a:pt x="99" y="806"/>
                    </a:lnTo>
                    <a:lnTo>
                      <a:pt x="99" y="808"/>
                    </a:lnTo>
                    <a:lnTo>
                      <a:pt x="99" y="810"/>
                    </a:lnTo>
                    <a:lnTo>
                      <a:pt x="101" y="810"/>
                    </a:lnTo>
                    <a:lnTo>
                      <a:pt x="101" y="811"/>
                    </a:lnTo>
                    <a:lnTo>
                      <a:pt x="103" y="811"/>
                    </a:lnTo>
                    <a:lnTo>
                      <a:pt x="103" y="813"/>
                    </a:lnTo>
                    <a:lnTo>
                      <a:pt x="104" y="813"/>
                    </a:lnTo>
                    <a:lnTo>
                      <a:pt x="105" y="813"/>
                    </a:lnTo>
                    <a:lnTo>
                      <a:pt x="106" y="813"/>
                    </a:lnTo>
                    <a:lnTo>
                      <a:pt x="107" y="811"/>
                    </a:lnTo>
                    <a:lnTo>
                      <a:pt x="107" y="810"/>
                    </a:lnTo>
                    <a:lnTo>
                      <a:pt x="105" y="810"/>
                    </a:lnTo>
                    <a:lnTo>
                      <a:pt x="105" y="808"/>
                    </a:lnTo>
                    <a:lnTo>
                      <a:pt x="105" y="806"/>
                    </a:lnTo>
                    <a:lnTo>
                      <a:pt x="105" y="804"/>
                    </a:lnTo>
                    <a:lnTo>
                      <a:pt x="107" y="805"/>
                    </a:lnTo>
                    <a:lnTo>
                      <a:pt x="108" y="805"/>
                    </a:lnTo>
                    <a:lnTo>
                      <a:pt x="110" y="805"/>
                    </a:lnTo>
                    <a:lnTo>
                      <a:pt x="112" y="804"/>
                    </a:lnTo>
                    <a:lnTo>
                      <a:pt x="113" y="804"/>
                    </a:lnTo>
                    <a:lnTo>
                      <a:pt x="114" y="803"/>
                    </a:lnTo>
                    <a:lnTo>
                      <a:pt x="116" y="802"/>
                    </a:lnTo>
                    <a:lnTo>
                      <a:pt x="118" y="800"/>
                    </a:lnTo>
                    <a:lnTo>
                      <a:pt x="119" y="800"/>
                    </a:lnTo>
                    <a:lnTo>
                      <a:pt x="121" y="799"/>
                    </a:lnTo>
                    <a:lnTo>
                      <a:pt x="122" y="799"/>
                    </a:lnTo>
                    <a:lnTo>
                      <a:pt x="124" y="798"/>
                    </a:lnTo>
                    <a:lnTo>
                      <a:pt x="126" y="799"/>
                    </a:lnTo>
                    <a:lnTo>
                      <a:pt x="127" y="799"/>
                    </a:lnTo>
                    <a:lnTo>
                      <a:pt x="129" y="800"/>
                    </a:lnTo>
                    <a:lnTo>
                      <a:pt x="133" y="800"/>
                    </a:lnTo>
                    <a:lnTo>
                      <a:pt x="133" y="803"/>
                    </a:lnTo>
                    <a:lnTo>
                      <a:pt x="134" y="805"/>
                    </a:lnTo>
                    <a:lnTo>
                      <a:pt x="134" y="808"/>
                    </a:lnTo>
                    <a:lnTo>
                      <a:pt x="136" y="810"/>
                    </a:lnTo>
                    <a:lnTo>
                      <a:pt x="136" y="814"/>
                    </a:lnTo>
                    <a:lnTo>
                      <a:pt x="136" y="815"/>
                    </a:lnTo>
                    <a:lnTo>
                      <a:pt x="136" y="819"/>
                    </a:lnTo>
                    <a:lnTo>
                      <a:pt x="137" y="820"/>
                    </a:lnTo>
                    <a:lnTo>
                      <a:pt x="137" y="824"/>
                    </a:lnTo>
                    <a:lnTo>
                      <a:pt x="137" y="826"/>
                    </a:lnTo>
                    <a:lnTo>
                      <a:pt x="137" y="829"/>
                    </a:lnTo>
                    <a:lnTo>
                      <a:pt x="137" y="831"/>
                    </a:lnTo>
                    <a:lnTo>
                      <a:pt x="137" y="834"/>
                    </a:lnTo>
                    <a:lnTo>
                      <a:pt x="137" y="836"/>
                    </a:lnTo>
                    <a:lnTo>
                      <a:pt x="137" y="837"/>
                    </a:lnTo>
                    <a:lnTo>
                      <a:pt x="138" y="839"/>
                    </a:lnTo>
                    <a:lnTo>
                      <a:pt x="142" y="839"/>
                    </a:lnTo>
                    <a:lnTo>
                      <a:pt x="142" y="837"/>
                    </a:lnTo>
                    <a:lnTo>
                      <a:pt x="142" y="836"/>
                    </a:lnTo>
                    <a:lnTo>
                      <a:pt x="143" y="835"/>
                    </a:lnTo>
                    <a:lnTo>
                      <a:pt x="143" y="834"/>
                    </a:lnTo>
                    <a:lnTo>
                      <a:pt x="143" y="832"/>
                    </a:lnTo>
                    <a:lnTo>
                      <a:pt x="143" y="831"/>
                    </a:lnTo>
                    <a:lnTo>
                      <a:pt x="145" y="829"/>
                    </a:lnTo>
                    <a:lnTo>
                      <a:pt x="144" y="829"/>
                    </a:lnTo>
                    <a:lnTo>
                      <a:pt x="144" y="827"/>
                    </a:lnTo>
                    <a:lnTo>
                      <a:pt x="144" y="826"/>
                    </a:lnTo>
                    <a:lnTo>
                      <a:pt x="144" y="824"/>
                    </a:lnTo>
                    <a:lnTo>
                      <a:pt x="144" y="823"/>
                    </a:lnTo>
                    <a:lnTo>
                      <a:pt x="144" y="821"/>
                    </a:lnTo>
                    <a:lnTo>
                      <a:pt x="144" y="819"/>
                    </a:lnTo>
                    <a:lnTo>
                      <a:pt x="145" y="818"/>
                    </a:lnTo>
                    <a:lnTo>
                      <a:pt x="146" y="818"/>
                    </a:lnTo>
                    <a:lnTo>
                      <a:pt x="148" y="818"/>
                    </a:lnTo>
                    <a:lnTo>
                      <a:pt x="150" y="818"/>
                    </a:lnTo>
                    <a:lnTo>
                      <a:pt x="150" y="817"/>
                    </a:lnTo>
                    <a:lnTo>
                      <a:pt x="151" y="815"/>
                    </a:lnTo>
                    <a:lnTo>
                      <a:pt x="150" y="815"/>
                    </a:lnTo>
                    <a:lnTo>
                      <a:pt x="148" y="814"/>
                    </a:lnTo>
                    <a:lnTo>
                      <a:pt x="146" y="814"/>
                    </a:lnTo>
                    <a:lnTo>
                      <a:pt x="146" y="812"/>
                    </a:lnTo>
                    <a:lnTo>
                      <a:pt x="145" y="812"/>
                    </a:lnTo>
                    <a:lnTo>
                      <a:pt x="143" y="810"/>
                    </a:lnTo>
                    <a:lnTo>
                      <a:pt x="142" y="809"/>
                    </a:lnTo>
                    <a:lnTo>
                      <a:pt x="142" y="807"/>
                    </a:lnTo>
                    <a:lnTo>
                      <a:pt x="140" y="807"/>
                    </a:lnTo>
                    <a:lnTo>
                      <a:pt x="139" y="806"/>
                    </a:lnTo>
                    <a:lnTo>
                      <a:pt x="138" y="804"/>
                    </a:lnTo>
                    <a:lnTo>
                      <a:pt x="138" y="803"/>
                    </a:lnTo>
                    <a:lnTo>
                      <a:pt x="137" y="801"/>
                    </a:lnTo>
                    <a:lnTo>
                      <a:pt x="137" y="799"/>
                    </a:lnTo>
                    <a:lnTo>
                      <a:pt x="137" y="798"/>
                    </a:lnTo>
                    <a:lnTo>
                      <a:pt x="138" y="795"/>
                    </a:lnTo>
                    <a:lnTo>
                      <a:pt x="134" y="795"/>
                    </a:lnTo>
                    <a:lnTo>
                      <a:pt x="133" y="795"/>
                    </a:lnTo>
                    <a:lnTo>
                      <a:pt x="129" y="795"/>
                    </a:lnTo>
                    <a:lnTo>
                      <a:pt x="127" y="795"/>
                    </a:lnTo>
                    <a:lnTo>
                      <a:pt x="124" y="795"/>
                    </a:lnTo>
                    <a:lnTo>
                      <a:pt x="122" y="795"/>
                    </a:lnTo>
                    <a:lnTo>
                      <a:pt x="119" y="795"/>
                    </a:lnTo>
                    <a:lnTo>
                      <a:pt x="117" y="794"/>
                    </a:lnTo>
                    <a:lnTo>
                      <a:pt x="114" y="795"/>
                    </a:lnTo>
                    <a:lnTo>
                      <a:pt x="112" y="795"/>
                    </a:lnTo>
                    <a:lnTo>
                      <a:pt x="109" y="795"/>
                    </a:lnTo>
                    <a:lnTo>
                      <a:pt x="107" y="795"/>
                    </a:lnTo>
                    <a:lnTo>
                      <a:pt x="104" y="795"/>
                    </a:lnTo>
                    <a:lnTo>
                      <a:pt x="102" y="795"/>
                    </a:lnTo>
                    <a:lnTo>
                      <a:pt x="100" y="795"/>
                    </a:lnTo>
                    <a:lnTo>
                      <a:pt x="99" y="795"/>
                    </a:lnTo>
                    <a:lnTo>
                      <a:pt x="97" y="795"/>
                    </a:lnTo>
                    <a:lnTo>
                      <a:pt x="97" y="794"/>
                    </a:lnTo>
                    <a:lnTo>
                      <a:pt x="97" y="792"/>
                    </a:lnTo>
                    <a:lnTo>
                      <a:pt x="97" y="791"/>
                    </a:lnTo>
                    <a:lnTo>
                      <a:pt x="99" y="790"/>
                    </a:lnTo>
                    <a:lnTo>
                      <a:pt x="100" y="790"/>
                    </a:lnTo>
                    <a:lnTo>
                      <a:pt x="102" y="788"/>
                    </a:lnTo>
                    <a:lnTo>
                      <a:pt x="103" y="788"/>
                    </a:lnTo>
                    <a:lnTo>
                      <a:pt x="104" y="788"/>
                    </a:lnTo>
                    <a:lnTo>
                      <a:pt x="105" y="787"/>
                    </a:lnTo>
                    <a:lnTo>
                      <a:pt x="106" y="787"/>
                    </a:lnTo>
                    <a:lnTo>
                      <a:pt x="108" y="787"/>
                    </a:lnTo>
                    <a:lnTo>
                      <a:pt x="109" y="785"/>
                    </a:lnTo>
                    <a:lnTo>
                      <a:pt x="108" y="785"/>
                    </a:lnTo>
                    <a:lnTo>
                      <a:pt x="107" y="784"/>
                    </a:lnTo>
                    <a:lnTo>
                      <a:pt x="105" y="784"/>
                    </a:lnTo>
                    <a:lnTo>
                      <a:pt x="103" y="784"/>
                    </a:lnTo>
                    <a:lnTo>
                      <a:pt x="101" y="784"/>
                    </a:lnTo>
                    <a:lnTo>
                      <a:pt x="101" y="783"/>
                    </a:lnTo>
                    <a:lnTo>
                      <a:pt x="99" y="783"/>
                    </a:lnTo>
                    <a:lnTo>
                      <a:pt x="98" y="783"/>
                    </a:lnTo>
                    <a:lnTo>
                      <a:pt x="98" y="782"/>
                    </a:lnTo>
                    <a:lnTo>
                      <a:pt x="98" y="780"/>
                    </a:lnTo>
                    <a:lnTo>
                      <a:pt x="98" y="778"/>
                    </a:lnTo>
                    <a:lnTo>
                      <a:pt x="99" y="776"/>
                    </a:lnTo>
                    <a:lnTo>
                      <a:pt x="99" y="777"/>
                    </a:lnTo>
                    <a:lnTo>
                      <a:pt x="100" y="777"/>
                    </a:lnTo>
                    <a:lnTo>
                      <a:pt x="101" y="777"/>
                    </a:lnTo>
                    <a:lnTo>
                      <a:pt x="103" y="777"/>
                    </a:lnTo>
                    <a:lnTo>
                      <a:pt x="104" y="776"/>
                    </a:lnTo>
                    <a:lnTo>
                      <a:pt x="106" y="776"/>
                    </a:lnTo>
                    <a:lnTo>
                      <a:pt x="108" y="775"/>
                    </a:lnTo>
                    <a:lnTo>
                      <a:pt x="109" y="775"/>
                    </a:lnTo>
                    <a:lnTo>
                      <a:pt x="110" y="775"/>
                    </a:lnTo>
                    <a:lnTo>
                      <a:pt x="112" y="774"/>
                    </a:lnTo>
                    <a:lnTo>
                      <a:pt x="112" y="775"/>
                    </a:lnTo>
                    <a:lnTo>
                      <a:pt x="113" y="775"/>
                    </a:lnTo>
                    <a:lnTo>
                      <a:pt x="115" y="776"/>
                    </a:lnTo>
                    <a:lnTo>
                      <a:pt x="117" y="776"/>
                    </a:lnTo>
                    <a:lnTo>
                      <a:pt x="118" y="775"/>
                    </a:lnTo>
                    <a:lnTo>
                      <a:pt x="119" y="774"/>
                    </a:lnTo>
                    <a:lnTo>
                      <a:pt x="121" y="773"/>
                    </a:lnTo>
                    <a:lnTo>
                      <a:pt x="123" y="771"/>
                    </a:lnTo>
                    <a:lnTo>
                      <a:pt x="125" y="771"/>
                    </a:lnTo>
                    <a:lnTo>
                      <a:pt x="127" y="771"/>
                    </a:lnTo>
                    <a:lnTo>
                      <a:pt x="129" y="771"/>
                    </a:lnTo>
                    <a:lnTo>
                      <a:pt x="133" y="770"/>
                    </a:lnTo>
                    <a:lnTo>
                      <a:pt x="134" y="771"/>
                    </a:lnTo>
                    <a:lnTo>
                      <a:pt x="137" y="771"/>
                    </a:lnTo>
                    <a:lnTo>
                      <a:pt x="139" y="771"/>
                    </a:lnTo>
                    <a:lnTo>
                      <a:pt x="142" y="771"/>
                    </a:lnTo>
                    <a:lnTo>
                      <a:pt x="144" y="771"/>
                    </a:lnTo>
                    <a:lnTo>
                      <a:pt x="146" y="771"/>
                    </a:lnTo>
                    <a:lnTo>
                      <a:pt x="148" y="771"/>
                    </a:lnTo>
                    <a:lnTo>
                      <a:pt x="151" y="771"/>
                    </a:lnTo>
                    <a:lnTo>
                      <a:pt x="153" y="773"/>
                    </a:lnTo>
                    <a:lnTo>
                      <a:pt x="154" y="773"/>
                    </a:lnTo>
                    <a:lnTo>
                      <a:pt x="156" y="775"/>
                    </a:lnTo>
                    <a:lnTo>
                      <a:pt x="158" y="775"/>
                    </a:lnTo>
                    <a:lnTo>
                      <a:pt x="159" y="776"/>
                    </a:lnTo>
                    <a:lnTo>
                      <a:pt x="161" y="778"/>
                    </a:lnTo>
                    <a:lnTo>
                      <a:pt x="163" y="780"/>
                    </a:lnTo>
                    <a:lnTo>
                      <a:pt x="165" y="780"/>
                    </a:lnTo>
                    <a:lnTo>
                      <a:pt x="166" y="782"/>
                    </a:lnTo>
                    <a:lnTo>
                      <a:pt x="168" y="782"/>
                    </a:lnTo>
                    <a:lnTo>
                      <a:pt x="170" y="783"/>
                    </a:lnTo>
                    <a:lnTo>
                      <a:pt x="171" y="783"/>
                    </a:lnTo>
                    <a:lnTo>
                      <a:pt x="173" y="783"/>
                    </a:lnTo>
                    <a:lnTo>
                      <a:pt x="175" y="783"/>
                    </a:lnTo>
                    <a:lnTo>
                      <a:pt x="176" y="782"/>
                    </a:lnTo>
                    <a:lnTo>
                      <a:pt x="179" y="780"/>
                    </a:lnTo>
                    <a:lnTo>
                      <a:pt x="178" y="780"/>
                    </a:lnTo>
                    <a:lnTo>
                      <a:pt x="177" y="780"/>
                    </a:lnTo>
                    <a:lnTo>
                      <a:pt x="175" y="780"/>
                    </a:lnTo>
                    <a:lnTo>
                      <a:pt x="175" y="779"/>
                    </a:lnTo>
                    <a:lnTo>
                      <a:pt x="174" y="779"/>
                    </a:lnTo>
                    <a:lnTo>
                      <a:pt x="172" y="779"/>
                    </a:lnTo>
                    <a:lnTo>
                      <a:pt x="172" y="778"/>
                    </a:lnTo>
                    <a:lnTo>
                      <a:pt x="170" y="778"/>
                    </a:lnTo>
                    <a:lnTo>
                      <a:pt x="169" y="778"/>
                    </a:lnTo>
                    <a:lnTo>
                      <a:pt x="169" y="776"/>
                    </a:lnTo>
                    <a:lnTo>
                      <a:pt x="169" y="775"/>
                    </a:lnTo>
                    <a:lnTo>
                      <a:pt x="169" y="773"/>
                    </a:lnTo>
                    <a:lnTo>
                      <a:pt x="170" y="771"/>
                    </a:lnTo>
                    <a:lnTo>
                      <a:pt x="179" y="765"/>
                    </a:lnTo>
                    <a:lnTo>
                      <a:pt x="178" y="765"/>
                    </a:lnTo>
                    <a:lnTo>
                      <a:pt x="176" y="765"/>
                    </a:lnTo>
                    <a:lnTo>
                      <a:pt x="176" y="764"/>
                    </a:lnTo>
                    <a:lnTo>
                      <a:pt x="175" y="764"/>
                    </a:lnTo>
                    <a:lnTo>
                      <a:pt x="173" y="764"/>
                    </a:lnTo>
                    <a:lnTo>
                      <a:pt x="172" y="764"/>
                    </a:lnTo>
                    <a:lnTo>
                      <a:pt x="170" y="764"/>
                    </a:lnTo>
                    <a:lnTo>
                      <a:pt x="170" y="762"/>
                    </a:lnTo>
                    <a:lnTo>
                      <a:pt x="170" y="760"/>
                    </a:lnTo>
                    <a:lnTo>
                      <a:pt x="170" y="759"/>
                    </a:lnTo>
                    <a:lnTo>
                      <a:pt x="171" y="759"/>
                    </a:lnTo>
                    <a:lnTo>
                      <a:pt x="173" y="757"/>
                    </a:lnTo>
                    <a:lnTo>
                      <a:pt x="170" y="757"/>
                    </a:lnTo>
                    <a:lnTo>
                      <a:pt x="168" y="757"/>
                    </a:lnTo>
                    <a:lnTo>
                      <a:pt x="166" y="757"/>
                    </a:lnTo>
                    <a:lnTo>
                      <a:pt x="165" y="757"/>
                    </a:lnTo>
                    <a:lnTo>
                      <a:pt x="163" y="759"/>
                    </a:lnTo>
                    <a:lnTo>
                      <a:pt x="161" y="759"/>
                    </a:lnTo>
                    <a:lnTo>
                      <a:pt x="159" y="759"/>
                    </a:lnTo>
                    <a:lnTo>
                      <a:pt x="158" y="759"/>
                    </a:lnTo>
                    <a:lnTo>
                      <a:pt x="154" y="760"/>
                    </a:lnTo>
                    <a:lnTo>
                      <a:pt x="153" y="760"/>
                    </a:lnTo>
                    <a:lnTo>
                      <a:pt x="151" y="760"/>
                    </a:lnTo>
                    <a:lnTo>
                      <a:pt x="149" y="760"/>
                    </a:lnTo>
                    <a:lnTo>
                      <a:pt x="147" y="761"/>
                    </a:lnTo>
                    <a:lnTo>
                      <a:pt x="146" y="761"/>
                    </a:lnTo>
                    <a:lnTo>
                      <a:pt x="144" y="761"/>
                    </a:lnTo>
                    <a:lnTo>
                      <a:pt x="142" y="761"/>
                    </a:lnTo>
                    <a:lnTo>
                      <a:pt x="142" y="760"/>
                    </a:lnTo>
                    <a:lnTo>
                      <a:pt x="142" y="758"/>
                    </a:lnTo>
                    <a:lnTo>
                      <a:pt x="142" y="756"/>
                    </a:lnTo>
                    <a:lnTo>
                      <a:pt x="142" y="755"/>
                    </a:lnTo>
                    <a:lnTo>
                      <a:pt x="142" y="754"/>
                    </a:lnTo>
                    <a:lnTo>
                      <a:pt x="143" y="752"/>
                    </a:lnTo>
                    <a:lnTo>
                      <a:pt x="145" y="751"/>
                    </a:lnTo>
                    <a:lnTo>
                      <a:pt x="146" y="750"/>
                    </a:lnTo>
                    <a:lnTo>
                      <a:pt x="148" y="750"/>
                    </a:lnTo>
                    <a:lnTo>
                      <a:pt x="150" y="748"/>
                    </a:lnTo>
                    <a:lnTo>
                      <a:pt x="148" y="748"/>
                    </a:lnTo>
                    <a:lnTo>
                      <a:pt x="146" y="747"/>
                    </a:lnTo>
                    <a:lnTo>
                      <a:pt x="145" y="747"/>
                    </a:lnTo>
                    <a:lnTo>
                      <a:pt x="145" y="746"/>
                    </a:lnTo>
                    <a:lnTo>
                      <a:pt x="143" y="746"/>
                    </a:lnTo>
                    <a:lnTo>
                      <a:pt x="143" y="744"/>
                    </a:lnTo>
                    <a:lnTo>
                      <a:pt x="142" y="742"/>
                    </a:lnTo>
                    <a:lnTo>
                      <a:pt x="142" y="740"/>
                    </a:lnTo>
                    <a:lnTo>
                      <a:pt x="142" y="739"/>
                    </a:lnTo>
                    <a:lnTo>
                      <a:pt x="142" y="738"/>
                    </a:lnTo>
                    <a:lnTo>
                      <a:pt x="142" y="736"/>
                    </a:lnTo>
                    <a:lnTo>
                      <a:pt x="143" y="734"/>
                    </a:lnTo>
                    <a:lnTo>
                      <a:pt x="143" y="732"/>
                    </a:lnTo>
                    <a:lnTo>
                      <a:pt x="145" y="731"/>
                    </a:lnTo>
                    <a:lnTo>
                      <a:pt x="146" y="731"/>
                    </a:lnTo>
                    <a:lnTo>
                      <a:pt x="147" y="731"/>
                    </a:lnTo>
                    <a:lnTo>
                      <a:pt x="149" y="730"/>
                    </a:lnTo>
                    <a:lnTo>
                      <a:pt x="151" y="730"/>
                    </a:lnTo>
                    <a:lnTo>
                      <a:pt x="153" y="730"/>
                    </a:lnTo>
                    <a:lnTo>
                      <a:pt x="154" y="729"/>
                    </a:lnTo>
                    <a:lnTo>
                      <a:pt x="154" y="730"/>
                    </a:lnTo>
                    <a:lnTo>
                      <a:pt x="156" y="730"/>
                    </a:lnTo>
                    <a:lnTo>
                      <a:pt x="158" y="730"/>
                    </a:lnTo>
                    <a:lnTo>
                      <a:pt x="159" y="730"/>
                    </a:lnTo>
                    <a:lnTo>
                      <a:pt x="161" y="730"/>
                    </a:lnTo>
                    <a:lnTo>
                      <a:pt x="162" y="730"/>
                    </a:lnTo>
                    <a:lnTo>
                      <a:pt x="164" y="730"/>
                    </a:lnTo>
                    <a:lnTo>
                      <a:pt x="166" y="729"/>
                    </a:lnTo>
                    <a:lnTo>
                      <a:pt x="167" y="733"/>
                    </a:lnTo>
                    <a:lnTo>
                      <a:pt x="169" y="735"/>
                    </a:lnTo>
                    <a:lnTo>
                      <a:pt x="171" y="737"/>
                    </a:lnTo>
                    <a:lnTo>
                      <a:pt x="174" y="738"/>
                    </a:lnTo>
                    <a:lnTo>
                      <a:pt x="175" y="738"/>
                    </a:lnTo>
                    <a:lnTo>
                      <a:pt x="177" y="738"/>
                    </a:lnTo>
                    <a:lnTo>
                      <a:pt x="179" y="738"/>
                    </a:lnTo>
                    <a:lnTo>
                      <a:pt x="182" y="736"/>
                    </a:lnTo>
                    <a:lnTo>
                      <a:pt x="184" y="736"/>
                    </a:lnTo>
                    <a:lnTo>
                      <a:pt x="187" y="735"/>
                    </a:lnTo>
                    <a:lnTo>
                      <a:pt x="188" y="735"/>
                    </a:lnTo>
                    <a:lnTo>
                      <a:pt x="192" y="733"/>
                    </a:lnTo>
                    <a:lnTo>
                      <a:pt x="193" y="734"/>
                    </a:lnTo>
                    <a:lnTo>
                      <a:pt x="197" y="734"/>
                    </a:lnTo>
                    <a:lnTo>
                      <a:pt x="199" y="735"/>
                    </a:lnTo>
                    <a:lnTo>
                      <a:pt x="202" y="735"/>
                    </a:lnTo>
                    <a:lnTo>
                      <a:pt x="202" y="738"/>
                    </a:lnTo>
                    <a:lnTo>
                      <a:pt x="204" y="740"/>
                    </a:lnTo>
                    <a:lnTo>
                      <a:pt x="204" y="742"/>
                    </a:lnTo>
                    <a:lnTo>
                      <a:pt x="206" y="743"/>
                    </a:lnTo>
                    <a:lnTo>
                      <a:pt x="206" y="745"/>
                    </a:lnTo>
                    <a:lnTo>
                      <a:pt x="207" y="747"/>
                    </a:lnTo>
                    <a:lnTo>
                      <a:pt x="209" y="748"/>
                    </a:lnTo>
                    <a:lnTo>
                      <a:pt x="211" y="750"/>
                    </a:lnTo>
                    <a:lnTo>
                      <a:pt x="212" y="752"/>
                    </a:lnTo>
                    <a:lnTo>
                      <a:pt x="214" y="754"/>
                    </a:lnTo>
                    <a:lnTo>
                      <a:pt x="215" y="755"/>
                    </a:lnTo>
                    <a:lnTo>
                      <a:pt x="217" y="756"/>
                    </a:lnTo>
                    <a:lnTo>
                      <a:pt x="219" y="758"/>
                    </a:lnTo>
                    <a:lnTo>
                      <a:pt x="221" y="758"/>
                    </a:lnTo>
                    <a:lnTo>
                      <a:pt x="222" y="759"/>
                    </a:lnTo>
                    <a:lnTo>
                      <a:pt x="226" y="759"/>
                    </a:lnTo>
                    <a:lnTo>
                      <a:pt x="228" y="757"/>
                    </a:lnTo>
                    <a:lnTo>
                      <a:pt x="225" y="756"/>
                    </a:lnTo>
                    <a:lnTo>
                      <a:pt x="223" y="754"/>
                    </a:lnTo>
                    <a:lnTo>
                      <a:pt x="221" y="752"/>
                    </a:lnTo>
                    <a:lnTo>
                      <a:pt x="219" y="751"/>
                    </a:lnTo>
                    <a:lnTo>
                      <a:pt x="217" y="749"/>
                    </a:lnTo>
                    <a:lnTo>
                      <a:pt x="215" y="747"/>
                    </a:lnTo>
                    <a:lnTo>
                      <a:pt x="214" y="746"/>
                    </a:lnTo>
                    <a:lnTo>
                      <a:pt x="213" y="742"/>
                    </a:lnTo>
                    <a:lnTo>
                      <a:pt x="211" y="740"/>
                    </a:lnTo>
                    <a:lnTo>
                      <a:pt x="210" y="739"/>
                    </a:lnTo>
                    <a:lnTo>
                      <a:pt x="208" y="737"/>
                    </a:lnTo>
                    <a:lnTo>
                      <a:pt x="208" y="734"/>
                    </a:lnTo>
                    <a:lnTo>
                      <a:pt x="206" y="732"/>
                    </a:lnTo>
                    <a:lnTo>
                      <a:pt x="205" y="731"/>
                    </a:lnTo>
                    <a:lnTo>
                      <a:pt x="203" y="729"/>
                    </a:lnTo>
                    <a:lnTo>
                      <a:pt x="202" y="727"/>
                    </a:lnTo>
                    <a:lnTo>
                      <a:pt x="202" y="726"/>
                    </a:lnTo>
                    <a:lnTo>
                      <a:pt x="203" y="724"/>
                    </a:lnTo>
                    <a:lnTo>
                      <a:pt x="203" y="723"/>
                    </a:lnTo>
                    <a:lnTo>
                      <a:pt x="203" y="722"/>
                    </a:lnTo>
                    <a:lnTo>
                      <a:pt x="205" y="720"/>
                    </a:lnTo>
                    <a:lnTo>
                      <a:pt x="206" y="718"/>
                    </a:lnTo>
                    <a:lnTo>
                      <a:pt x="208" y="718"/>
                    </a:lnTo>
                    <a:lnTo>
                      <a:pt x="210" y="718"/>
                    </a:lnTo>
                    <a:lnTo>
                      <a:pt x="211" y="718"/>
                    </a:lnTo>
                    <a:lnTo>
                      <a:pt x="213" y="720"/>
                    </a:lnTo>
                    <a:lnTo>
                      <a:pt x="216" y="722"/>
                    </a:lnTo>
                    <a:lnTo>
                      <a:pt x="218" y="726"/>
                    </a:lnTo>
                    <a:lnTo>
                      <a:pt x="220" y="727"/>
                    </a:lnTo>
                    <a:lnTo>
                      <a:pt x="221" y="731"/>
                    </a:lnTo>
                    <a:lnTo>
                      <a:pt x="222" y="733"/>
                    </a:lnTo>
                    <a:lnTo>
                      <a:pt x="223" y="736"/>
                    </a:lnTo>
                    <a:lnTo>
                      <a:pt x="225" y="738"/>
                    </a:lnTo>
                    <a:lnTo>
                      <a:pt x="226" y="742"/>
                    </a:lnTo>
                    <a:lnTo>
                      <a:pt x="227" y="743"/>
                    </a:lnTo>
                    <a:lnTo>
                      <a:pt x="229" y="746"/>
                    </a:lnTo>
                    <a:lnTo>
                      <a:pt x="231" y="747"/>
                    </a:lnTo>
                    <a:lnTo>
                      <a:pt x="233" y="748"/>
                    </a:lnTo>
                    <a:lnTo>
                      <a:pt x="236" y="748"/>
                    </a:lnTo>
                    <a:lnTo>
                      <a:pt x="239" y="748"/>
                    </a:lnTo>
                    <a:lnTo>
                      <a:pt x="244" y="746"/>
                    </a:lnTo>
                    <a:lnTo>
                      <a:pt x="243" y="746"/>
                    </a:lnTo>
                    <a:lnTo>
                      <a:pt x="241" y="746"/>
                    </a:lnTo>
                    <a:lnTo>
                      <a:pt x="241" y="744"/>
                    </a:lnTo>
                    <a:lnTo>
                      <a:pt x="239" y="744"/>
                    </a:lnTo>
                    <a:lnTo>
                      <a:pt x="239" y="743"/>
                    </a:lnTo>
                    <a:lnTo>
                      <a:pt x="239" y="742"/>
                    </a:lnTo>
                    <a:lnTo>
                      <a:pt x="239" y="740"/>
                    </a:lnTo>
                    <a:lnTo>
                      <a:pt x="239" y="739"/>
                    </a:lnTo>
                    <a:lnTo>
                      <a:pt x="239" y="737"/>
                    </a:lnTo>
                    <a:lnTo>
                      <a:pt x="239" y="735"/>
                    </a:lnTo>
                    <a:lnTo>
                      <a:pt x="242" y="733"/>
                    </a:lnTo>
                    <a:lnTo>
                      <a:pt x="239" y="733"/>
                    </a:lnTo>
                    <a:lnTo>
                      <a:pt x="238" y="732"/>
                    </a:lnTo>
                    <a:lnTo>
                      <a:pt x="236" y="732"/>
                    </a:lnTo>
                    <a:lnTo>
                      <a:pt x="234" y="730"/>
                    </a:lnTo>
                    <a:lnTo>
                      <a:pt x="231" y="730"/>
                    </a:lnTo>
                    <a:lnTo>
                      <a:pt x="230" y="728"/>
                    </a:lnTo>
                    <a:lnTo>
                      <a:pt x="228" y="728"/>
                    </a:lnTo>
                    <a:lnTo>
                      <a:pt x="226" y="727"/>
                    </a:lnTo>
                    <a:lnTo>
                      <a:pt x="225" y="727"/>
                    </a:lnTo>
                    <a:lnTo>
                      <a:pt x="223" y="725"/>
                    </a:lnTo>
                    <a:lnTo>
                      <a:pt x="221" y="724"/>
                    </a:lnTo>
                    <a:lnTo>
                      <a:pt x="221" y="723"/>
                    </a:lnTo>
                    <a:lnTo>
                      <a:pt x="220" y="721"/>
                    </a:lnTo>
                    <a:lnTo>
                      <a:pt x="220" y="719"/>
                    </a:lnTo>
                    <a:lnTo>
                      <a:pt x="220" y="717"/>
                    </a:lnTo>
                    <a:lnTo>
                      <a:pt x="221" y="714"/>
                    </a:lnTo>
                    <a:lnTo>
                      <a:pt x="223" y="714"/>
                    </a:lnTo>
                    <a:lnTo>
                      <a:pt x="225" y="714"/>
                    </a:lnTo>
                    <a:lnTo>
                      <a:pt x="226" y="714"/>
                    </a:lnTo>
                    <a:lnTo>
                      <a:pt x="228" y="714"/>
                    </a:lnTo>
                    <a:lnTo>
                      <a:pt x="230" y="714"/>
                    </a:lnTo>
                    <a:lnTo>
                      <a:pt x="231" y="714"/>
                    </a:lnTo>
                    <a:lnTo>
                      <a:pt x="233" y="714"/>
                    </a:lnTo>
                    <a:lnTo>
                      <a:pt x="235" y="712"/>
                    </a:lnTo>
                    <a:lnTo>
                      <a:pt x="237" y="712"/>
                    </a:lnTo>
                    <a:lnTo>
                      <a:pt x="239" y="712"/>
                    </a:lnTo>
                    <a:lnTo>
                      <a:pt x="241" y="712"/>
                    </a:lnTo>
                    <a:lnTo>
                      <a:pt x="242" y="711"/>
                    </a:lnTo>
                    <a:lnTo>
                      <a:pt x="244" y="711"/>
                    </a:lnTo>
                    <a:lnTo>
                      <a:pt x="246" y="709"/>
                    </a:lnTo>
                    <a:lnTo>
                      <a:pt x="247" y="709"/>
                    </a:lnTo>
                    <a:lnTo>
                      <a:pt x="249" y="707"/>
                    </a:lnTo>
                    <a:lnTo>
                      <a:pt x="247" y="707"/>
                    </a:lnTo>
                    <a:lnTo>
                      <a:pt x="245" y="707"/>
                    </a:lnTo>
                    <a:lnTo>
                      <a:pt x="243" y="707"/>
                    </a:lnTo>
                    <a:lnTo>
                      <a:pt x="242" y="707"/>
                    </a:lnTo>
                    <a:lnTo>
                      <a:pt x="242" y="705"/>
                    </a:lnTo>
                    <a:lnTo>
                      <a:pt x="241" y="704"/>
                    </a:lnTo>
                    <a:lnTo>
                      <a:pt x="241" y="703"/>
                    </a:lnTo>
                    <a:lnTo>
                      <a:pt x="240" y="703"/>
                    </a:lnTo>
                    <a:lnTo>
                      <a:pt x="240" y="701"/>
                    </a:lnTo>
                    <a:lnTo>
                      <a:pt x="240" y="700"/>
                    </a:lnTo>
                    <a:lnTo>
                      <a:pt x="240" y="699"/>
                    </a:lnTo>
                    <a:lnTo>
                      <a:pt x="239" y="699"/>
                    </a:lnTo>
                    <a:lnTo>
                      <a:pt x="239" y="697"/>
                    </a:lnTo>
                    <a:lnTo>
                      <a:pt x="239" y="695"/>
                    </a:lnTo>
                    <a:lnTo>
                      <a:pt x="239" y="694"/>
                    </a:lnTo>
                    <a:lnTo>
                      <a:pt x="241" y="694"/>
                    </a:lnTo>
                    <a:lnTo>
                      <a:pt x="243" y="694"/>
                    </a:lnTo>
                    <a:lnTo>
                      <a:pt x="244" y="694"/>
                    </a:lnTo>
                    <a:lnTo>
                      <a:pt x="245" y="694"/>
                    </a:lnTo>
                    <a:lnTo>
                      <a:pt x="247" y="692"/>
                    </a:lnTo>
                    <a:lnTo>
                      <a:pt x="248" y="692"/>
                    </a:lnTo>
                    <a:lnTo>
                      <a:pt x="250" y="690"/>
                    </a:lnTo>
                    <a:lnTo>
                      <a:pt x="252" y="689"/>
                    </a:lnTo>
                    <a:lnTo>
                      <a:pt x="252" y="688"/>
                    </a:lnTo>
                    <a:lnTo>
                      <a:pt x="254" y="686"/>
                    </a:lnTo>
                    <a:lnTo>
                      <a:pt x="252" y="686"/>
                    </a:lnTo>
                    <a:lnTo>
                      <a:pt x="250" y="686"/>
                    </a:lnTo>
                    <a:lnTo>
                      <a:pt x="250" y="684"/>
                    </a:lnTo>
                    <a:lnTo>
                      <a:pt x="248" y="684"/>
                    </a:lnTo>
                    <a:lnTo>
                      <a:pt x="247" y="684"/>
                    </a:lnTo>
                    <a:lnTo>
                      <a:pt x="247" y="677"/>
                    </a:lnTo>
                    <a:lnTo>
                      <a:pt x="248" y="678"/>
                    </a:lnTo>
                    <a:lnTo>
                      <a:pt x="251" y="678"/>
                    </a:lnTo>
                    <a:lnTo>
                      <a:pt x="252" y="678"/>
                    </a:lnTo>
                    <a:lnTo>
                      <a:pt x="256" y="678"/>
                    </a:lnTo>
                    <a:lnTo>
                      <a:pt x="258" y="678"/>
                    </a:lnTo>
                    <a:lnTo>
                      <a:pt x="261" y="678"/>
                    </a:lnTo>
                    <a:lnTo>
                      <a:pt x="264" y="678"/>
                    </a:lnTo>
                    <a:lnTo>
                      <a:pt x="267" y="677"/>
                    </a:lnTo>
                    <a:lnTo>
                      <a:pt x="269" y="679"/>
                    </a:lnTo>
                    <a:lnTo>
                      <a:pt x="271" y="679"/>
                    </a:lnTo>
                    <a:lnTo>
                      <a:pt x="273" y="681"/>
                    </a:lnTo>
                    <a:lnTo>
                      <a:pt x="275" y="681"/>
                    </a:lnTo>
                    <a:lnTo>
                      <a:pt x="275" y="684"/>
                    </a:lnTo>
                    <a:lnTo>
                      <a:pt x="276" y="685"/>
                    </a:lnTo>
                    <a:lnTo>
                      <a:pt x="276" y="688"/>
                    </a:lnTo>
                    <a:lnTo>
                      <a:pt x="276" y="690"/>
                    </a:lnTo>
                    <a:lnTo>
                      <a:pt x="276" y="691"/>
                    </a:lnTo>
                    <a:lnTo>
                      <a:pt x="277" y="691"/>
                    </a:lnTo>
                    <a:lnTo>
                      <a:pt x="279" y="691"/>
                    </a:lnTo>
                    <a:lnTo>
                      <a:pt x="280" y="691"/>
                    </a:lnTo>
                    <a:lnTo>
                      <a:pt x="282" y="690"/>
                    </a:lnTo>
                    <a:lnTo>
                      <a:pt x="283" y="690"/>
                    </a:lnTo>
                    <a:lnTo>
                      <a:pt x="284" y="688"/>
                    </a:lnTo>
                    <a:lnTo>
                      <a:pt x="286" y="688"/>
                    </a:lnTo>
                    <a:lnTo>
                      <a:pt x="288" y="686"/>
                    </a:lnTo>
                    <a:lnTo>
                      <a:pt x="286" y="686"/>
                    </a:lnTo>
                    <a:lnTo>
                      <a:pt x="284" y="686"/>
                    </a:lnTo>
                    <a:lnTo>
                      <a:pt x="283" y="686"/>
                    </a:lnTo>
                    <a:lnTo>
                      <a:pt x="283" y="684"/>
                    </a:lnTo>
                    <a:lnTo>
                      <a:pt x="281" y="684"/>
                    </a:lnTo>
                    <a:lnTo>
                      <a:pt x="280" y="684"/>
                    </a:lnTo>
                    <a:lnTo>
                      <a:pt x="278" y="684"/>
                    </a:lnTo>
                    <a:lnTo>
                      <a:pt x="278" y="682"/>
                    </a:lnTo>
                    <a:lnTo>
                      <a:pt x="277" y="682"/>
                    </a:lnTo>
                    <a:lnTo>
                      <a:pt x="277" y="680"/>
                    </a:lnTo>
                    <a:lnTo>
                      <a:pt x="277" y="679"/>
                    </a:lnTo>
                    <a:lnTo>
                      <a:pt x="279" y="677"/>
                    </a:lnTo>
                    <a:lnTo>
                      <a:pt x="280" y="676"/>
                    </a:lnTo>
                    <a:lnTo>
                      <a:pt x="281" y="675"/>
                    </a:lnTo>
                    <a:lnTo>
                      <a:pt x="283" y="674"/>
                    </a:lnTo>
                    <a:lnTo>
                      <a:pt x="281" y="674"/>
                    </a:lnTo>
                    <a:lnTo>
                      <a:pt x="280" y="674"/>
                    </a:lnTo>
                    <a:lnTo>
                      <a:pt x="280" y="672"/>
                    </a:lnTo>
                    <a:lnTo>
                      <a:pt x="279" y="672"/>
                    </a:lnTo>
                    <a:lnTo>
                      <a:pt x="278" y="672"/>
                    </a:lnTo>
                    <a:lnTo>
                      <a:pt x="278" y="671"/>
                    </a:lnTo>
                    <a:lnTo>
                      <a:pt x="279" y="669"/>
                    </a:lnTo>
                    <a:lnTo>
                      <a:pt x="280" y="668"/>
                    </a:lnTo>
                    <a:lnTo>
                      <a:pt x="282" y="666"/>
                    </a:lnTo>
                    <a:lnTo>
                      <a:pt x="284" y="666"/>
                    </a:lnTo>
                    <a:lnTo>
                      <a:pt x="286" y="665"/>
                    </a:lnTo>
                    <a:lnTo>
                      <a:pt x="287" y="664"/>
                    </a:lnTo>
                    <a:lnTo>
                      <a:pt x="290" y="662"/>
                    </a:lnTo>
                    <a:lnTo>
                      <a:pt x="292" y="662"/>
                    </a:lnTo>
                    <a:lnTo>
                      <a:pt x="294" y="661"/>
                    </a:lnTo>
                    <a:lnTo>
                      <a:pt x="295" y="659"/>
                    </a:lnTo>
                    <a:lnTo>
                      <a:pt x="298" y="658"/>
                    </a:lnTo>
                    <a:lnTo>
                      <a:pt x="299" y="656"/>
                    </a:lnTo>
                    <a:lnTo>
                      <a:pt x="301" y="654"/>
                    </a:lnTo>
                    <a:lnTo>
                      <a:pt x="302" y="653"/>
                    </a:lnTo>
                    <a:lnTo>
                      <a:pt x="304" y="649"/>
                    </a:lnTo>
                    <a:lnTo>
                      <a:pt x="311" y="649"/>
                    </a:lnTo>
                    <a:lnTo>
                      <a:pt x="310" y="651"/>
                    </a:lnTo>
                    <a:lnTo>
                      <a:pt x="310" y="653"/>
                    </a:lnTo>
                    <a:lnTo>
                      <a:pt x="310" y="654"/>
                    </a:lnTo>
                    <a:lnTo>
                      <a:pt x="311" y="654"/>
                    </a:lnTo>
                    <a:lnTo>
                      <a:pt x="311" y="656"/>
                    </a:lnTo>
                    <a:lnTo>
                      <a:pt x="313" y="656"/>
                    </a:lnTo>
                    <a:lnTo>
                      <a:pt x="313" y="658"/>
                    </a:lnTo>
                    <a:lnTo>
                      <a:pt x="314" y="658"/>
                    </a:lnTo>
                    <a:lnTo>
                      <a:pt x="315" y="658"/>
                    </a:lnTo>
                    <a:lnTo>
                      <a:pt x="316" y="657"/>
                    </a:lnTo>
                    <a:lnTo>
                      <a:pt x="317" y="655"/>
                    </a:lnTo>
                    <a:lnTo>
                      <a:pt x="316" y="655"/>
                    </a:lnTo>
                    <a:lnTo>
                      <a:pt x="316" y="653"/>
                    </a:lnTo>
                    <a:lnTo>
                      <a:pt x="316" y="651"/>
                    </a:lnTo>
                    <a:lnTo>
                      <a:pt x="315" y="651"/>
                    </a:lnTo>
                    <a:lnTo>
                      <a:pt x="315" y="649"/>
                    </a:lnTo>
                    <a:lnTo>
                      <a:pt x="315" y="647"/>
                    </a:lnTo>
                    <a:lnTo>
                      <a:pt x="315" y="646"/>
                    </a:lnTo>
                    <a:lnTo>
                      <a:pt x="316" y="645"/>
                    </a:lnTo>
                    <a:lnTo>
                      <a:pt x="318" y="643"/>
                    </a:lnTo>
                    <a:lnTo>
                      <a:pt x="316" y="643"/>
                    </a:lnTo>
                    <a:lnTo>
                      <a:pt x="315" y="642"/>
                    </a:lnTo>
                    <a:lnTo>
                      <a:pt x="313" y="642"/>
                    </a:lnTo>
                    <a:lnTo>
                      <a:pt x="312" y="641"/>
                    </a:lnTo>
                    <a:lnTo>
                      <a:pt x="311" y="641"/>
                    </a:lnTo>
                    <a:lnTo>
                      <a:pt x="309" y="641"/>
                    </a:lnTo>
                    <a:lnTo>
                      <a:pt x="307" y="641"/>
                    </a:lnTo>
                    <a:lnTo>
                      <a:pt x="305" y="641"/>
                    </a:lnTo>
                    <a:lnTo>
                      <a:pt x="304" y="641"/>
                    </a:lnTo>
                    <a:lnTo>
                      <a:pt x="302" y="641"/>
                    </a:lnTo>
                    <a:lnTo>
                      <a:pt x="301" y="641"/>
                    </a:lnTo>
                    <a:lnTo>
                      <a:pt x="301" y="639"/>
                    </a:lnTo>
                    <a:lnTo>
                      <a:pt x="301" y="637"/>
                    </a:lnTo>
                    <a:lnTo>
                      <a:pt x="302" y="634"/>
                    </a:lnTo>
                    <a:lnTo>
                      <a:pt x="302" y="633"/>
                    </a:lnTo>
                    <a:lnTo>
                      <a:pt x="302" y="631"/>
                    </a:lnTo>
                    <a:lnTo>
                      <a:pt x="302" y="629"/>
                    </a:lnTo>
                    <a:lnTo>
                      <a:pt x="304" y="627"/>
                    </a:lnTo>
                    <a:lnTo>
                      <a:pt x="305" y="627"/>
                    </a:lnTo>
                    <a:lnTo>
                      <a:pt x="307" y="626"/>
                    </a:lnTo>
                    <a:lnTo>
                      <a:pt x="308" y="624"/>
                    </a:lnTo>
                    <a:lnTo>
                      <a:pt x="310" y="622"/>
                    </a:lnTo>
                    <a:lnTo>
                      <a:pt x="312" y="622"/>
                    </a:lnTo>
                    <a:lnTo>
                      <a:pt x="314" y="621"/>
                    </a:lnTo>
                    <a:lnTo>
                      <a:pt x="315" y="619"/>
                    </a:lnTo>
                    <a:lnTo>
                      <a:pt x="318" y="617"/>
                    </a:lnTo>
                    <a:lnTo>
                      <a:pt x="319" y="616"/>
                    </a:lnTo>
                    <a:lnTo>
                      <a:pt x="321" y="614"/>
                    </a:lnTo>
                    <a:lnTo>
                      <a:pt x="323" y="613"/>
                    </a:lnTo>
                    <a:lnTo>
                      <a:pt x="325" y="610"/>
                    </a:lnTo>
                    <a:lnTo>
                      <a:pt x="325" y="607"/>
                    </a:lnTo>
                    <a:lnTo>
                      <a:pt x="326" y="603"/>
                    </a:lnTo>
                    <a:lnTo>
                      <a:pt x="327" y="600"/>
                    </a:lnTo>
                    <a:lnTo>
                      <a:pt x="328" y="595"/>
                    </a:lnTo>
                    <a:lnTo>
                      <a:pt x="330" y="592"/>
                    </a:lnTo>
                    <a:lnTo>
                      <a:pt x="332" y="589"/>
                    </a:lnTo>
                    <a:lnTo>
                      <a:pt x="334" y="585"/>
                    </a:lnTo>
                    <a:lnTo>
                      <a:pt x="337" y="581"/>
                    </a:lnTo>
                    <a:lnTo>
                      <a:pt x="339" y="577"/>
                    </a:lnTo>
                    <a:lnTo>
                      <a:pt x="342" y="574"/>
                    </a:lnTo>
                    <a:lnTo>
                      <a:pt x="344" y="570"/>
                    </a:lnTo>
                    <a:lnTo>
                      <a:pt x="347" y="567"/>
                    </a:lnTo>
                    <a:lnTo>
                      <a:pt x="349" y="563"/>
                    </a:lnTo>
                    <a:lnTo>
                      <a:pt x="352" y="560"/>
                    </a:lnTo>
                    <a:lnTo>
                      <a:pt x="354" y="557"/>
                    </a:lnTo>
                    <a:lnTo>
                      <a:pt x="357" y="552"/>
                    </a:lnTo>
                    <a:lnTo>
                      <a:pt x="356" y="552"/>
                    </a:lnTo>
                    <a:lnTo>
                      <a:pt x="356" y="551"/>
                    </a:lnTo>
                    <a:lnTo>
                      <a:pt x="356" y="550"/>
                    </a:lnTo>
                    <a:lnTo>
                      <a:pt x="354" y="550"/>
                    </a:lnTo>
                    <a:lnTo>
                      <a:pt x="354" y="548"/>
                    </a:lnTo>
                    <a:lnTo>
                      <a:pt x="352" y="548"/>
                    </a:lnTo>
                    <a:lnTo>
                      <a:pt x="351" y="548"/>
                    </a:lnTo>
                    <a:lnTo>
                      <a:pt x="351" y="547"/>
                    </a:lnTo>
                    <a:lnTo>
                      <a:pt x="351" y="546"/>
                    </a:lnTo>
                    <a:lnTo>
                      <a:pt x="351" y="545"/>
                    </a:lnTo>
                    <a:lnTo>
                      <a:pt x="353" y="543"/>
                    </a:lnTo>
                    <a:lnTo>
                      <a:pt x="354" y="544"/>
                    </a:lnTo>
                    <a:lnTo>
                      <a:pt x="357" y="544"/>
                    </a:lnTo>
                    <a:lnTo>
                      <a:pt x="358" y="544"/>
                    </a:lnTo>
                    <a:lnTo>
                      <a:pt x="362" y="543"/>
                    </a:lnTo>
                    <a:lnTo>
                      <a:pt x="363" y="543"/>
                    </a:lnTo>
                    <a:lnTo>
                      <a:pt x="365" y="541"/>
                    </a:lnTo>
                    <a:lnTo>
                      <a:pt x="367" y="540"/>
                    </a:lnTo>
                    <a:lnTo>
                      <a:pt x="370" y="538"/>
                    </a:lnTo>
                    <a:lnTo>
                      <a:pt x="370" y="537"/>
                    </a:lnTo>
                    <a:lnTo>
                      <a:pt x="372" y="536"/>
                    </a:lnTo>
                    <a:lnTo>
                      <a:pt x="374" y="534"/>
                    </a:lnTo>
                    <a:lnTo>
                      <a:pt x="375" y="532"/>
                    </a:lnTo>
                    <a:lnTo>
                      <a:pt x="375" y="530"/>
                    </a:lnTo>
                    <a:lnTo>
                      <a:pt x="377" y="529"/>
                    </a:lnTo>
                    <a:lnTo>
                      <a:pt x="378" y="527"/>
                    </a:lnTo>
                    <a:lnTo>
                      <a:pt x="380" y="524"/>
                    </a:lnTo>
                    <a:lnTo>
                      <a:pt x="381" y="525"/>
                    </a:lnTo>
                    <a:lnTo>
                      <a:pt x="383" y="525"/>
                    </a:lnTo>
                    <a:lnTo>
                      <a:pt x="384" y="525"/>
                    </a:lnTo>
                    <a:lnTo>
                      <a:pt x="386" y="525"/>
                    </a:lnTo>
                    <a:lnTo>
                      <a:pt x="387" y="527"/>
                    </a:lnTo>
                    <a:lnTo>
                      <a:pt x="389" y="527"/>
                    </a:lnTo>
                    <a:lnTo>
                      <a:pt x="391" y="528"/>
                    </a:lnTo>
                    <a:lnTo>
                      <a:pt x="392" y="528"/>
                    </a:lnTo>
                    <a:lnTo>
                      <a:pt x="392" y="530"/>
                    </a:lnTo>
                    <a:lnTo>
                      <a:pt x="394" y="531"/>
                    </a:lnTo>
                    <a:lnTo>
                      <a:pt x="396" y="533"/>
                    </a:lnTo>
                    <a:lnTo>
                      <a:pt x="397" y="533"/>
                    </a:lnTo>
                    <a:lnTo>
                      <a:pt x="399" y="534"/>
                    </a:lnTo>
                    <a:lnTo>
                      <a:pt x="400" y="535"/>
                    </a:lnTo>
                    <a:lnTo>
                      <a:pt x="402" y="537"/>
                    </a:lnTo>
                    <a:lnTo>
                      <a:pt x="404" y="537"/>
                    </a:lnTo>
                    <a:lnTo>
                      <a:pt x="403" y="538"/>
                    </a:lnTo>
                    <a:lnTo>
                      <a:pt x="403" y="539"/>
                    </a:lnTo>
                    <a:lnTo>
                      <a:pt x="403" y="541"/>
                    </a:lnTo>
                    <a:lnTo>
                      <a:pt x="403" y="542"/>
                    </a:lnTo>
                    <a:lnTo>
                      <a:pt x="404" y="542"/>
                    </a:lnTo>
                    <a:lnTo>
                      <a:pt x="404" y="543"/>
                    </a:lnTo>
                    <a:lnTo>
                      <a:pt x="406" y="543"/>
                    </a:lnTo>
                    <a:lnTo>
                      <a:pt x="406" y="544"/>
                    </a:lnTo>
                    <a:lnTo>
                      <a:pt x="408" y="544"/>
                    </a:lnTo>
                    <a:lnTo>
                      <a:pt x="409" y="542"/>
                    </a:lnTo>
                    <a:lnTo>
                      <a:pt x="411" y="541"/>
                    </a:lnTo>
                    <a:lnTo>
                      <a:pt x="413" y="539"/>
                    </a:lnTo>
                    <a:lnTo>
                      <a:pt x="412" y="539"/>
                    </a:lnTo>
                    <a:lnTo>
                      <a:pt x="412" y="537"/>
                    </a:lnTo>
                    <a:lnTo>
                      <a:pt x="412" y="536"/>
                    </a:lnTo>
                    <a:lnTo>
                      <a:pt x="412" y="534"/>
                    </a:lnTo>
                    <a:lnTo>
                      <a:pt x="412" y="533"/>
                    </a:lnTo>
                    <a:lnTo>
                      <a:pt x="412" y="531"/>
                    </a:lnTo>
                    <a:lnTo>
                      <a:pt x="412" y="529"/>
                    </a:lnTo>
                    <a:lnTo>
                      <a:pt x="413" y="528"/>
                    </a:lnTo>
                    <a:lnTo>
                      <a:pt x="415" y="526"/>
                    </a:lnTo>
                    <a:lnTo>
                      <a:pt x="416" y="525"/>
                    </a:lnTo>
                    <a:lnTo>
                      <a:pt x="417" y="524"/>
                    </a:lnTo>
                    <a:lnTo>
                      <a:pt x="416" y="524"/>
                    </a:lnTo>
                    <a:lnTo>
                      <a:pt x="415" y="523"/>
                    </a:lnTo>
                    <a:lnTo>
                      <a:pt x="413" y="523"/>
                    </a:lnTo>
                    <a:lnTo>
                      <a:pt x="413" y="521"/>
                    </a:lnTo>
                    <a:lnTo>
                      <a:pt x="411" y="521"/>
                    </a:lnTo>
                    <a:lnTo>
                      <a:pt x="411" y="519"/>
                    </a:lnTo>
                    <a:lnTo>
                      <a:pt x="411" y="517"/>
                    </a:lnTo>
                    <a:lnTo>
                      <a:pt x="410" y="517"/>
                    </a:lnTo>
                    <a:lnTo>
                      <a:pt x="410" y="515"/>
                    </a:lnTo>
                    <a:lnTo>
                      <a:pt x="410" y="514"/>
                    </a:lnTo>
                    <a:lnTo>
                      <a:pt x="410" y="512"/>
                    </a:lnTo>
                    <a:lnTo>
                      <a:pt x="410" y="511"/>
                    </a:lnTo>
                    <a:lnTo>
                      <a:pt x="410" y="510"/>
                    </a:lnTo>
                    <a:lnTo>
                      <a:pt x="410" y="508"/>
                    </a:lnTo>
                    <a:lnTo>
                      <a:pt x="411" y="506"/>
                    </a:lnTo>
                    <a:lnTo>
                      <a:pt x="412" y="506"/>
                    </a:lnTo>
                    <a:lnTo>
                      <a:pt x="413" y="504"/>
                    </a:lnTo>
                    <a:lnTo>
                      <a:pt x="415" y="502"/>
                    </a:lnTo>
                    <a:lnTo>
                      <a:pt x="415" y="500"/>
                    </a:lnTo>
                    <a:lnTo>
                      <a:pt x="413" y="498"/>
                    </a:lnTo>
                    <a:lnTo>
                      <a:pt x="411" y="500"/>
                    </a:lnTo>
                    <a:lnTo>
                      <a:pt x="409" y="501"/>
                    </a:lnTo>
                    <a:lnTo>
                      <a:pt x="408" y="502"/>
                    </a:lnTo>
                    <a:lnTo>
                      <a:pt x="407" y="502"/>
                    </a:lnTo>
                    <a:lnTo>
                      <a:pt x="405" y="503"/>
                    </a:lnTo>
                    <a:lnTo>
                      <a:pt x="404" y="503"/>
                    </a:lnTo>
                    <a:lnTo>
                      <a:pt x="402" y="503"/>
                    </a:lnTo>
                    <a:lnTo>
                      <a:pt x="401" y="503"/>
                    </a:lnTo>
                    <a:lnTo>
                      <a:pt x="401" y="502"/>
                    </a:lnTo>
                    <a:lnTo>
                      <a:pt x="399" y="500"/>
                    </a:lnTo>
                    <a:lnTo>
                      <a:pt x="397" y="497"/>
                    </a:lnTo>
                    <a:lnTo>
                      <a:pt x="397" y="496"/>
                    </a:lnTo>
                    <a:lnTo>
                      <a:pt x="398" y="493"/>
                    </a:lnTo>
                    <a:lnTo>
                      <a:pt x="399" y="492"/>
                    </a:lnTo>
                    <a:lnTo>
                      <a:pt x="400" y="490"/>
                    </a:lnTo>
                    <a:lnTo>
                      <a:pt x="402" y="489"/>
                    </a:lnTo>
                    <a:lnTo>
                      <a:pt x="405" y="487"/>
                    </a:lnTo>
                    <a:lnTo>
                      <a:pt x="407" y="487"/>
                    </a:lnTo>
                    <a:lnTo>
                      <a:pt x="411" y="485"/>
                    </a:lnTo>
                    <a:lnTo>
                      <a:pt x="412" y="484"/>
                    </a:lnTo>
                    <a:lnTo>
                      <a:pt x="416" y="482"/>
                    </a:lnTo>
                    <a:lnTo>
                      <a:pt x="417" y="481"/>
                    </a:lnTo>
                    <a:lnTo>
                      <a:pt x="420" y="480"/>
                    </a:lnTo>
                    <a:lnTo>
                      <a:pt x="420" y="478"/>
                    </a:lnTo>
                    <a:lnTo>
                      <a:pt x="422" y="475"/>
                    </a:lnTo>
                    <a:lnTo>
                      <a:pt x="423" y="474"/>
                    </a:lnTo>
                    <a:lnTo>
                      <a:pt x="425" y="472"/>
                    </a:lnTo>
                    <a:lnTo>
                      <a:pt x="426" y="470"/>
                    </a:lnTo>
                    <a:lnTo>
                      <a:pt x="428" y="468"/>
                    </a:lnTo>
                    <a:lnTo>
                      <a:pt x="428" y="466"/>
                    </a:lnTo>
                    <a:lnTo>
                      <a:pt x="429" y="462"/>
                    </a:lnTo>
                    <a:lnTo>
                      <a:pt x="429" y="461"/>
                    </a:lnTo>
                    <a:lnTo>
                      <a:pt x="431" y="457"/>
                    </a:lnTo>
                    <a:lnTo>
                      <a:pt x="431" y="456"/>
                    </a:lnTo>
                    <a:lnTo>
                      <a:pt x="433" y="454"/>
                    </a:lnTo>
                    <a:lnTo>
                      <a:pt x="433" y="452"/>
                    </a:lnTo>
                    <a:lnTo>
                      <a:pt x="435" y="450"/>
                    </a:lnTo>
                    <a:lnTo>
                      <a:pt x="436" y="450"/>
                    </a:lnTo>
                    <a:lnTo>
                      <a:pt x="439" y="449"/>
                    </a:lnTo>
                    <a:lnTo>
                      <a:pt x="442" y="450"/>
                    </a:lnTo>
                    <a:lnTo>
                      <a:pt x="445" y="450"/>
                    </a:lnTo>
                    <a:lnTo>
                      <a:pt x="446" y="449"/>
                    </a:lnTo>
                    <a:lnTo>
                      <a:pt x="447" y="447"/>
                    </a:lnTo>
                    <a:lnTo>
                      <a:pt x="447" y="445"/>
                    </a:lnTo>
                    <a:lnTo>
                      <a:pt x="447" y="444"/>
                    </a:lnTo>
                    <a:lnTo>
                      <a:pt x="447" y="442"/>
                    </a:lnTo>
                    <a:lnTo>
                      <a:pt x="449" y="442"/>
                    </a:lnTo>
                    <a:lnTo>
                      <a:pt x="451" y="442"/>
                    </a:lnTo>
                    <a:lnTo>
                      <a:pt x="451" y="444"/>
                    </a:lnTo>
                    <a:lnTo>
                      <a:pt x="452" y="444"/>
                    </a:lnTo>
                    <a:lnTo>
                      <a:pt x="454" y="444"/>
                    </a:lnTo>
                    <a:lnTo>
                      <a:pt x="454" y="446"/>
                    </a:lnTo>
                    <a:lnTo>
                      <a:pt x="454" y="448"/>
                    </a:lnTo>
                    <a:lnTo>
                      <a:pt x="456" y="448"/>
                    </a:lnTo>
                    <a:lnTo>
                      <a:pt x="456" y="449"/>
                    </a:lnTo>
                    <a:lnTo>
                      <a:pt x="457" y="449"/>
                    </a:lnTo>
                    <a:lnTo>
                      <a:pt x="457" y="450"/>
                    </a:lnTo>
                    <a:lnTo>
                      <a:pt x="459" y="450"/>
                    </a:lnTo>
                    <a:lnTo>
                      <a:pt x="461" y="450"/>
                    </a:lnTo>
                    <a:lnTo>
                      <a:pt x="463" y="449"/>
                    </a:lnTo>
                    <a:lnTo>
                      <a:pt x="464" y="449"/>
                    </a:lnTo>
                    <a:lnTo>
                      <a:pt x="467" y="447"/>
                    </a:lnTo>
                    <a:lnTo>
                      <a:pt x="468" y="447"/>
                    </a:lnTo>
                    <a:lnTo>
                      <a:pt x="470" y="445"/>
                    </a:lnTo>
                    <a:lnTo>
                      <a:pt x="472" y="443"/>
                    </a:lnTo>
                    <a:lnTo>
                      <a:pt x="474" y="442"/>
                    </a:lnTo>
                    <a:lnTo>
                      <a:pt x="474" y="440"/>
                    </a:lnTo>
                    <a:lnTo>
                      <a:pt x="476" y="439"/>
                    </a:lnTo>
                    <a:lnTo>
                      <a:pt x="477" y="437"/>
                    </a:lnTo>
                    <a:lnTo>
                      <a:pt x="479" y="435"/>
                    </a:lnTo>
                    <a:lnTo>
                      <a:pt x="479" y="434"/>
                    </a:lnTo>
                    <a:lnTo>
                      <a:pt x="481" y="432"/>
                    </a:lnTo>
                    <a:lnTo>
                      <a:pt x="483" y="430"/>
                    </a:lnTo>
                    <a:lnTo>
                      <a:pt x="484" y="428"/>
                    </a:lnTo>
                    <a:lnTo>
                      <a:pt x="483" y="425"/>
                    </a:lnTo>
                    <a:lnTo>
                      <a:pt x="481" y="426"/>
                    </a:lnTo>
                    <a:lnTo>
                      <a:pt x="479" y="427"/>
                    </a:lnTo>
                    <a:lnTo>
                      <a:pt x="477" y="429"/>
                    </a:lnTo>
                    <a:lnTo>
                      <a:pt x="476" y="430"/>
                    </a:lnTo>
                    <a:lnTo>
                      <a:pt x="476" y="432"/>
                    </a:lnTo>
                    <a:lnTo>
                      <a:pt x="475" y="434"/>
                    </a:lnTo>
                    <a:lnTo>
                      <a:pt x="473" y="435"/>
                    </a:lnTo>
                    <a:lnTo>
                      <a:pt x="473" y="436"/>
                    </a:lnTo>
                    <a:lnTo>
                      <a:pt x="471" y="438"/>
                    </a:lnTo>
                    <a:lnTo>
                      <a:pt x="469" y="439"/>
                    </a:lnTo>
                    <a:lnTo>
                      <a:pt x="468" y="439"/>
                    </a:lnTo>
                    <a:lnTo>
                      <a:pt x="467" y="439"/>
                    </a:lnTo>
                    <a:lnTo>
                      <a:pt x="466" y="438"/>
                    </a:lnTo>
                    <a:lnTo>
                      <a:pt x="464" y="438"/>
                    </a:lnTo>
                    <a:lnTo>
                      <a:pt x="463" y="436"/>
                    </a:lnTo>
                    <a:lnTo>
                      <a:pt x="462" y="436"/>
                    </a:lnTo>
                    <a:lnTo>
                      <a:pt x="462" y="434"/>
                    </a:lnTo>
                    <a:lnTo>
                      <a:pt x="461" y="434"/>
                    </a:lnTo>
                    <a:lnTo>
                      <a:pt x="461" y="432"/>
                    </a:lnTo>
                    <a:lnTo>
                      <a:pt x="461" y="430"/>
                    </a:lnTo>
                    <a:lnTo>
                      <a:pt x="461" y="429"/>
                    </a:lnTo>
                    <a:lnTo>
                      <a:pt x="461" y="427"/>
                    </a:lnTo>
                    <a:lnTo>
                      <a:pt x="461" y="425"/>
                    </a:lnTo>
                    <a:lnTo>
                      <a:pt x="461" y="424"/>
                    </a:lnTo>
                    <a:lnTo>
                      <a:pt x="461" y="423"/>
                    </a:lnTo>
                    <a:lnTo>
                      <a:pt x="461" y="421"/>
                    </a:lnTo>
                    <a:lnTo>
                      <a:pt x="461" y="420"/>
                    </a:lnTo>
                    <a:lnTo>
                      <a:pt x="461" y="418"/>
                    </a:lnTo>
                    <a:lnTo>
                      <a:pt x="459" y="420"/>
                    </a:lnTo>
                    <a:lnTo>
                      <a:pt x="457" y="421"/>
                    </a:lnTo>
                    <a:lnTo>
                      <a:pt x="455" y="422"/>
                    </a:lnTo>
                    <a:lnTo>
                      <a:pt x="455" y="423"/>
                    </a:lnTo>
                    <a:lnTo>
                      <a:pt x="453" y="425"/>
                    </a:lnTo>
                    <a:lnTo>
                      <a:pt x="453" y="426"/>
                    </a:lnTo>
                    <a:lnTo>
                      <a:pt x="453" y="428"/>
                    </a:lnTo>
                    <a:lnTo>
                      <a:pt x="453" y="430"/>
                    </a:lnTo>
                    <a:lnTo>
                      <a:pt x="452" y="431"/>
                    </a:lnTo>
                    <a:lnTo>
                      <a:pt x="452" y="433"/>
                    </a:lnTo>
                    <a:lnTo>
                      <a:pt x="451" y="434"/>
                    </a:lnTo>
                    <a:lnTo>
                      <a:pt x="449" y="435"/>
                    </a:lnTo>
                    <a:lnTo>
                      <a:pt x="448" y="435"/>
                    </a:lnTo>
                    <a:lnTo>
                      <a:pt x="447" y="434"/>
                    </a:lnTo>
                    <a:lnTo>
                      <a:pt x="445" y="431"/>
                    </a:lnTo>
                    <a:lnTo>
                      <a:pt x="443" y="431"/>
                    </a:lnTo>
                    <a:lnTo>
                      <a:pt x="443" y="430"/>
                    </a:lnTo>
                    <a:lnTo>
                      <a:pt x="443" y="429"/>
                    </a:lnTo>
                    <a:lnTo>
                      <a:pt x="443" y="428"/>
                    </a:lnTo>
                    <a:lnTo>
                      <a:pt x="444" y="426"/>
                    </a:lnTo>
                    <a:lnTo>
                      <a:pt x="446" y="424"/>
                    </a:lnTo>
                    <a:lnTo>
                      <a:pt x="447" y="422"/>
                    </a:lnTo>
                    <a:lnTo>
                      <a:pt x="449" y="421"/>
                    </a:lnTo>
                    <a:lnTo>
                      <a:pt x="450" y="419"/>
                    </a:lnTo>
                    <a:lnTo>
                      <a:pt x="450" y="418"/>
                    </a:lnTo>
                    <a:lnTo>
                      <a:pt x="452" y="416"/>
                    </a:lnTo>
                    <a:lnTo>
                      <a:pt x="455" y="397"/>
                    </a:lnTo>
                    <a:lnTo>
                      <a:pt x="456" y="397"/>
                    </a:lnTo>
                    <a:lnTo>
                      <a:pt x="457" y="397"/>
                    </a:lnTo>
                    <a:lnTo>
                      <a:pt x="459" y="397"/>
                    </a:lnTo>
                    <a:lnTo>
                      <a:pt x="460" y="397"/>
                    </a:lnTo>
                    <a:lnTo>
                      <a:pt x="460" y="399"/>
                    </a:lnTo>
                    <a:lnTo>
                      <a:pt x="462" y="400"/>
                    </a:lnTo>
                    <a:lnTo>
                      <a:pt x="462" y="401"/>
                    </a:lnTo>
                    <a:lnTo>
                      <a:pt x="464" y="401"/>
                    </a:lnTo>
                    <a:lnTo>
                      <a:pt x="464" y="403"/>
                    </a:lnTo>
                    <a:lnTo>
                      <a:pt x="465" y="404"/>
                    </a:lnTo>
                    <a:lnTo>
                      <a:pt x="465" y="405"/>
                    </a:lnTo>
                    <a:lnTo>
                      <a:pt x="467" y="405"/>
                    </a:lnTo>
                    <a:lnTo>
                      <a:pt x="467" y="406"/>
                    </a:lnTo>
                    <a:lnTo>
                      <a:pt x="469" y="406"/>
                    </a:lnTo>
                    <a:lnTo>
                      <a:pt x="471" y="405"/>
                    </a:lnTo>
                    <a:lnTo>
                      <a:pt x="473" y="403"/>
                    </a:lnTo>
                    <a:lnTo>
                      <a:pt x="471" y="402"/>
                    </a:lnTo>
                    <a:lnTo>
                      <a:pt x="469" y="400"/>
                    </a:lnTo>
                    <a:lnTo>
                      <a:pt x="468" y="398"/>
                    </a:lnTo>
                    <a:lnTo>
                      <a:pt x="467" y="397"/>
                    </a:lnTo>
                    <a:lnTo>
                      <a:pt x="465" y="396"/>
                    </a:lnTo>
                    <a:lnTo>
                      <a:pt x="463" y="394"/>
                    </a:lnTo>
                    <a:lnTo>
                      <a:pt x="461" y="392"/>
                    </a:lnTo>
                    <a:lnTo>
                      <a:pt x="461" y="391"/>
                    </a:lnTo>
                    <a:lnTo>
                      <a:pt x="460" y="389"/>
                    </a:lnTo>
                    <a:lnTo>
                      <a:pt x="459" y="388"/>
                    </a:lnTo>
                    <a:lnTo>
                      <a:pt x="457" y="386"/>
                    </a:lnTo>
                    <a:lnTo>
                      <a:pt x="457" y="384"/>
                    </a:lnTo>
                    <a:lnTo>
                      <a:pt x="457" y="383"/>
                    </a:lnTo>
                    <a:lnTo>
                      <a:pt x="458" y="380"/>
                    </a:lnTo>
                    <a:lnTo>
                      <a:pt x="459" y="379"/>
                    </a:lnTo>
                    <a:lnTo>
                      <a:pt x="461" y="375"/>
                    </a:lnTo>
                    <a:lnTo>
                      <a:pt x="463" y="374"/>
                    </a:lnTo>
                    <a:lnTo>
                      <a:pt x="465" y="372"/>
                    </a:lnTo>
                    <a:lnTo>
                      <a:pt x="467" y="371"/>
                    </a:lnTo>
                    <a:lnTo>
                      <a:pt x="469" y="368"/>
                    </a:lnTo>
                    <a:lnTo>
                      <a:pt x="469" y="367"/>
                    </a:lnTo>
                    <a:lnTo>
                      <a:pt x="471" y="363"/>
                    </a:lnTo>
                    <a:lnTo>
                      <a:pt x="471" y="362"/>
                    </a:lnTo>
                    <a:lnTo>
                      <a:pt x="473" y="358"/>
                    </a:lnTo>
                    <a:lnTo>
                      <a:pt x="473" y="357"/>
                    </a:lnTo>
                    <a:lnTo>
                      <a:pt x="475" y="354"/>
                    </a:lnTo>
                    <a:lnTo>
                      <a:pt x="475" y="352"/>
                    </a:lnTo>
                    <a:lnTo>
                      <a:pt x="477" y="349"/>
                    </a:lnTo>
                    <a:lnTo>
                      <a:pt x="479" y="347"/>
                    </a:lnTo>
                    <a:lnTo>
                      <a:pt x="480" y="345"/>
                    </a:lnTo>
                    <a:lnTo>
                      <a:pt x="483" y="343"/>
                    </a:lnTo>
                    <a:lnTo>
                      <a:pt x="487" y="341"/>
                    </a:lnTo>
                    <a:lnTo>
                      <a:pt x="486" y="341"/>
                    </a:lnTo>
                    <a:lnTo>
                      <a:pt x="486" y="339"/>
                    </a:lnTo>
                    <a:lnTo>
                      <a:pt x="486" y="337"/>
                    </a:lnTo>
                    <a:lnTo>
                      <a:pt x="485" y="337"/>
                    </a:lnTo>
                    <a:lnTo>
                      <a:pt x="485" y="335"/>
                    </a:lnTo>
                    <a:lnTo>
                      <a:pt x="484" y="335"/>
                    </a:lnTo>
                    <a:lnTo>
                      <a:pt x="484" y="334"/>
                    </a:lnTo>
                    <a:lnTo>
                      <a:pt x="484" y="332"/>
                    </a:lnTo>
                    <a:lnTo>
                      <a:pt x="480" y="332"/>
                    </a:lnTo>
                    <a:lnTo>
                      <a:pt x="479" y="331"/>
                    </a:lnTo>
                    <a:lnTo>
                      <a:pt x="479" y="329"/>
                    </a:lnTo>
                    <a:lnTo>
                      <a:pt x="479" y="328"/>
                    </a:lnTo>
                    <a:lnTo>
                      <a:pt x="481" y="327"/>
                    </a:lnTo>
                    <a:lnTo>
                      <a:pt x="482" y="327"/>
                    </a:lnTo>
                    <a:lnTo>
                      <a:pt x="484" y="326"/>
                    </a:lnTo>
                    <a:lnTo>
                      <a:pt x="485" y="326"/>
                    </a:lnTo>
                    <a:lnTo>
                      <a:pt x="487" y="324"/>
                    </a:lnTo>
                    <a:lnTo>
                      <a:pt x="489" y="324"/>
                    </a:lnTo>
                    <a:lnTo>
                      <a:pt x="491" y="324"/>
                    </a:lnTo>
                    <a:lnTo>
                      <a:pt x="492" y="324"/>
                    </a:lnTo>
                    <a:lnTo>
                      <a:pt x="495" y="322"/>
                    </a:lnTo>
                    <a:lnTo>
                      <a:pt x="497" y="322"/>
                    </a:lnTo>
                    <a:lnTo>
                      <a:pt x="500" y="320"/>
                    </a:lnTo>
                    <a:lnTo>
                      <a:pt x="502" y="319"/>
                    </a:lnTo>
                    <a:lnTo>
                      <a:pt x="505" y="316"/>
                    </a:lnTo>
                    <a:lnTo>
                      <a:pt x="511" y="308"/>
                    </a:lnTo>
                    <a:lnTo>
                      <a:pt x="514" y="311"/>
                    </a:lnTo>
                    <a:lnTo>
                      <a:pt x="518" y="313"/>
                    </a:lnTo>
                    <a:lnTo>
                      <a:pt x="519" y="315"/>
                    </a:lnTo>
                    <a:lnTo>
                      <a:pt x="522" y="315"/>
                    </a:lnTo>
                    <a:lnTo>
                      <a:pt x="523" y="315"/>
                    </a:lnTo>
                    <a:lnTo>
                      <a:pt x="524" y="315"/>
                    </a:lnTo>
                    <a:lnTo>
                      <a:pt x="525" y="314"/>
                    </a:lnTo>
                    <a:lnTo>
                      <a:pt x="527" y="312"/>
                    </a:lnTo>
                    <a:lnTo>
                      <a:pt x="529" y="310"/>
                    </a:lnTo>
                    <a:lnTo>
                      <a:pt x="529" y="308"/>
                    </a:lnTo>
                    <a:lnTo>
                      <a:pt x="531" y="307"/>
                    </a:lnTo>
                    <a:lnTo>
                      <a:pt x="532" y="306"/>
                    </a:lnTo>
                    <a:lnTo>
                      <a:pt x="534" y="304"/>
                    </a:lnTo>
                    <a:lnTo>
                      <a:pt x="536" y="304"/>
                    </a:lnTo>
                    <a:lnTo>
                      <a:pt x="539" y="304"/>
                    </a:lnTo>
                    <a:lnTo>
                      <a:pt x="537" y="305"/>
                    </a:lnTo>
                    <a:lnTo>
                      <a:pt x="535" y="305"/>
                    </a:lnTo>
                    <a:lnTo>
                      <a:pt x="533" y="305"/>
                    </a:lnTo>
                    <a:lnTo>
                      <a:pt x="532" y="305"/>
                    </a:lnTo>
                    <a:lnTo>
                      <a:pt x="530" y="305"/>
                    </a:lnTo>
                    <a:lnTo>
                      <a:pt x="528" y="305"/>
                    </a:lnTo>
                    <a:lnTo>
                      <a:pt x="527" y="305"/>
                    </a:lnTo>
                    <a:lnTo>
                      <a:pt x="525" y="305"/>
                    </a:lnTo>
                    <a:lnTo>
                      <a:pt x="522" y="307"/>
                    </a:lnTo>
                    <a:lnTo>
                      <a:pt x="520" y="307"/>
                    </a:lnTo>
                    <a:lnTo>
                      <a:pt x="519" y="307"/>
                    </a:lnTo>
                    <a:lnTo>
                      <a:pt x="517" y="307"/>
                    </a:lnTo>
                    <a:lnTo>
                      <a:pt x="515" y="308"/>
                    </a:lnTo>
                    <a:lnTo>
                      <a:pt x="514" y="308"/>
                    </a:lnTo>
                    <a:lnTo>
                      <a:pt x="512" y="308"/>
                    </a:lnTo>
                    <a:lnTo>
                      <a:pt x="511" y="308"/>
                    </a:lnTo>
                    <a:lnTo>
                      <a:pt x="510" y="308"/>
                    </a:lnTo>
                    <a:lnTo>
                      <a:pt x="510" y="306"/>
                    </a:lnTo>
                    <a:lnTo>
                      <a:pt x="510" y="304"/>
                    </a:lnTo>
                    <a:lnTo>
                      <a:pt x="510" y="305"/>
                    </a:lnTo>
                    <a:lnTo>
                      <a:pt x="509" y="306"/>
                    </a:lnTo>
                    <a:lnTo>
                      <a:pt x="507" y="304"/>
                    </a:lnTo>
                    <a:lnTo>
                      <a:pt x="507" y="303"/>
                    </a:lnTo>
                    <a:lnTo>
                      <a:pt x="506" y="302"/>
                    </a:lnTo>
                    <a:lnTo>
                      <a:pt x="506" y="300"/>
                    </a:lnTo>
                    <a:lnTo>
                      <a:pt x="505" y="300"/>
                    </a:lnTo>
                    <a:lnTo>
                      <a:pt x="503" y="300"/>
                    </a:lnTo>
                    <a:lnTo>
                      <a:pt x="501" y="300"/>
                    </a:lnTo>
                    <a:lnTo>
                      <a:pt x="500" y="300"/>
                    </a:lnTo>
                    <a:lnTo>
                      <a:pt x="498" y="300"/>
                    </a:lnTo>
                    <a:lnTo>
                      <a:pt x="496" y="300"/>
                    </a:lnTo>
                    <a:lnTo>
                      <a:pt x="495" y="300"/>
                    </a:lnTo>
                    <a:lnTo>
                      <a:pt x="493" y="299"/>
                    </a:lnTo>
                    <a:lnTo>
                      <a:pt x="493" y="297"/>
                    </a:lnTo>
                    <a:lnTo>
                      <a:pt x="492" y="297"/>
                    </a:lnTo>
                    <a:lnTo>
                      <a:pt x="492" y="295"/>
                    </a:lnTo>
                    <a:lnTo>
                      <a:pt x="492" y="294"/>
                    </a:lnTo>
                    <a:lnTo>
                      <a:pt x="494" y="292"/>
                    </a:lnTo>
                    <a:lnTo>
                      <a:pt x="496" y="290"/>
                    </a:lnTo>
                    <a:lnTo>
                      <a:pt x="496" y="288"/>
                    </a:lnTo>
                    <a:lnTo>
                      <a:pt x="498" y="287"/>
                    </a:lnTo>
                    <a:lnTo>
                      <a:pt x="496" y="287"/>
                    </a:lnTo>
                    <a:lnTo>
                      <a:pt x="496" y="286"/>
                    </a:lnTo>
                    <a:lnTo>
                      <a:pt x="494" y="286"/>
                    </a:lnTo>
                    <a:lnTo>
                      <a:pt x="494" y="284"/>
                    </a:lnTo>
                    <a:lnTo>
                      <a:pt x="492" y="284"/>
                    </a:lnTo>
                    <a:lnTo>
                      <a:pt x="492" y="283"/>
                    </a:lnTo>
                    <a:lnTo>
                      <a:pt x="491" y="283"/>
                    </a:lnTo>
                    <a:lnTo>
                      <a:pt x="491" y="281"/>
                    </a:lnTo>
                    <a:lnTo>
                      <a:pt x="489" y="281"/>
                    </a:lnTo>
                    <a:lnTo>
                      <a:pt x="489" y="279"/>
                    </a:lnTo>
                    <a:lnTo>
                      <a:pt x="488" y="279"/>
                    </a:lnTo>
                    <a:lnTo>
                      <a:pt x="488" y="278"/>
                    </a:lnTo>
                    <a:lnTo>
                      <a:pt x="488" y="277"/>
                    </a:lnTo>
                    <a:lnTo>
                      <a:pt x="488" y="275"/>
                    </a:lnTo>
                    <a:lnTo>
                      <a:pt x="488" y="274"/>
                    </a:lnTo>
                    <a:lnTo>
                      <a:pt x="488" y="272"/>
                    </a:lnTo>
                    <a:lnTo>
                      <a:pt x="490" y="274"/>
                    </a:lnTo>
                    <a:lnTo>
                      <a:pt x="492" y="274"/>
                    </a:lnTo>
                    <a:lnTo>
                      <a:pt x="493" y="274"/>
                    </a:lnTo>
                    <a:lnTo>
                      <a:pt x="497" y="274"/>
                    </a:lnTo>
                    <a:lnTo>
                      <a:pt x="499" y="275"/>
                    </a:lnTo>
                    <a:lnTo>
                      <a:pt x="500" y="275"/>
                    </a:lnTo>
                    <a:lnTo>
                      <a:pt x="502" y="275"/>
                    </a:lnTo>
                    <a:lnTo>
                      <a:pt x="505" y="274"/>
                    </a:lnTo>
                    <a:lnTo>
                      <a:pt x="507" y="274"/>
                    </a:lnTo>
                    <a:lnTo>
                      <a:pt x="509" y="274"/>
                    </a:lnTo>
                    <a:lnTo>
                      <a:pt x="510" y="274"/>
                    </a:lnTo>
                    <a:lnTo>
                      <a:pt x="513" y="273"/>
                    </a:lnTo>
                    <a:lnTo>
                      <a:pt x="515" y="273"/>
                    </a:lnTo>
                    <a:lnTo>
                      <a:pt x="516" y="271"/>
                    </a:lnTo>
                    <a:lnTo>
                      <a:pt x="518" y="269"/>
                    </a:lnTo>
                    <a:lnTo>
                      <a:pt x="521" y="268"/>
                    </a:lnTo>
                    <a:lnTo>
                      <a:pt x="519" y="268"/>
                    </a:lnTo>
                    <a:lnTo>
                      <a:pt x="518" y="267"/>
                    </a:lnTo>
                    <a:lnTo>
                      <a:pt x="516" y="267"/>
                    </a:lnTo>
                    <a:lnTo>
                      <a:pt x="516" y="266"/>
                    </a:lnTo>
                    <a:lnTo>
                      <a:pt x="514" y="266"/>
                    </a:lnTo>
                    <a:lnTo>
                      <a:pt x="513" y="266"/>
                    </a:lnTo>
                    <a:lnTo>
                      <a:pt x="511" y="266"/>
                    </a:lnTo>
                    <a:lnTo>
                      <a:pt x="510" y="268"/>
                    </a:lnTo>
                    <a:lnTo>
                      <a:pt x="508" y="268"/>
                    </a:lnTo>
                    <a:lnTo>
                      <a:pt x="506" y="269"/>
                    </a:lnTo>
                    <a:lnTo>
                      <a:pt x="505" y="269"/>
                    </a:lnTo>
                    <a:lnTo>
                      <a:pt x="504" y="269"/>
                    </a:lnTo>
                    <a:lnTo>
                      <a:pt x="502" y="269"/>
                    </a:lnTo>
                    <a:lnTo>
                      <a:pt x="502" y="268"/>
                    </a:lnTo>
                    <a:lnTo>
                      <a:pt x="501" y="265"/>
                    </a:lnTo>
                    <a:lnTo>
                      <a:pt x="500" y="261"/>
                    </a:lnTo>
                    <a:lnTo>
                      <a:pt x="500" y="260"/>
                    </a:lnTo>
                    <a:lnTo>
                      <a:pt x="501" y="257"/>
                    </a:lnTo>
                    <a:lnTo>
                      <a:pt x="501" y="256"/>
                    </a:lnTo>
                    <a:lnTo>
                      <a:pt x="503" y="255"/>
                    </a:lnTo>
                    <a:lnTo>
                      <a:pt x="505" y="254"/>
                    </a:lnTo>
                    <a:lnTo>
                      <a:pt x="507" y="252"/>
                    </a:lnTo>
                    <a:lnTo>
                      <a:pt x="509" y="252"/>
                    </a:lnTo>
                    <a:lnTo>
                      <a:pt x="511" y="251"/>
                    </a:lnTo>
                    <a:lnTo>
                      <a:pt x="513" y="251"/>
                    </a:lnTo>
                    <a:lnTo>
                      <a:pt x="516" y="250"/>
                    </a:lnTo>
                    <a:lnTo>
                      <a:pt x="518" y="250"/>
                    </a:lnTo>
                    <a:lnTo>
                      <a:pt x="519" y="248"/>
                    </a:lnTo>
                    <a:lnTo>
                      <a:pt x="521" y="246"/>
                    </a:lnTo>
                    <a:lnTo>
                      <a:pt x="523" y="244"/>
                    </a:lnTo>
                    <a:lnTo>
                      <a:pt x="521" y="244"/>
                    </a:lnTo>
                    <a:lnTo>
                      <a:pt x="521" y="243"/>
                    </a:lnTo>
                    <a:lnTo>
                      <a:pt x="520" y="243"/>
                    </a:lnTo>
                    <a:lnTo>
                      <a:pt x="520" y="242"/>
                    </a:lnTo>
                    <a:lnTo>
                      <a:pt x="520" y="240"/>
                    </a:lnTo>
                    <a:lnTo>
                      <a:pt x="520" y="239"/>
                    </a:lnTo>
                    <a:lnTo>
                      <a:pt x="521" y="238"/>
                    </a:lnTo>
                    <a:lnTo>
                      <a:pt x="530" y="234"/>
                    </a:lnTo>
                    <a:lnTo>
                      <a:pt x="528" y="234"/>
                    </a:lnTo>
                    <a:lnTo>
                      <a:pt x="527" y="234"/>
                    </a:lnTo>
                    <a:lnTo>
                      <a:pt x="525" y="234"/>
                    </a:lnTo>
                    <a:lnTo>
                      <a:pt x="525" y="232"/>
                    </a:lnTo>
                    <a:lnTo>
                      <a:pt x="523" y="232"/>
                    </a:lnTo>
                    <a:lnTo>
                      <a:pt x="523" y="231"/>
                    </a:lnTo>
                    <a:lnTo>
                      <a:pt x="521" y="231"/>
                    </a:lnTo>
                    <a:lnTo>
                      <a:pt x="521" y="229"/>
                    </a:lnTo>
                    <a:lnTo>
                      <a:pt x="520" y="229"/>
                    </a:lnTo>
                    <a:lnTo>
                      <a:pt x="519" y="228"/>
                    </a:lnTo>
                    <a:lnTo>
                      <a:pt x="518" y="228"/>
                    </a:lnTo>
                    <a:lnTo>
                      <a:pt x="518" y="227"/>
                    </a:lnTo>
                    <a:lnTo>
                      <a:pt x="516" y="227"/>
                    </a:lnTo>
                    <a:lnTo>
                      <a:pt x="516" y="226"/>
                    </a:lnTo>
                    <a:lnTo>
                      <a:pt x="514" y="226"/>
                    </a:lnTo>
                    <a:lnTo>
                      <a:pt x="514" y="224"/>
                    </a:lnTo>
                    <a:lnTo>
                      <a:pt x="514" y="220"/>
                    </a:lnTo>
                    <a:lnTo>
                      <a:pt x="515" y="220"/>
                    </a:lnTo>
                    <a:lnTo>
                      <a:pt x="517" y="219"/>
                    </a:lnTo>
                    <a:lnTo>
                      <a:pt x="519" y="219"/>
                    </a:lnTo>
                    <a:lnTo>
                      <a:pt x="520" y="218"/>
                    </a:lnTo>
                    <a:lnTo>
                      <a:pt x="521" y="218"/>
                    </a:lnTo>
                    <a:lnTo>
                      <a:pt x="523" y="216"/>
                    </a:lnTo>
                    <a:lnTo>
                      <a:pt x="524" y="214"/>
                    </a:lnTo>
                    <a:lnTo>
                      <a:pt x="526" y="212"/>
                    </a:lnTo>
                    <a:lnTo>
                      <a:pt x="527" y="212"/>
                    </a:lnTo>
                    <a:lnTo>
                      <a:pt x="528" y="211"/>
                    </a:lnTo>
                    <a:lnTo>
                      <a:pt x="530" y="210"/>
                    </a:lnTo>
                    <a:lnTo>
                      <a:pt x="532" y="208"/>
                    </a:lnTo>
                    <a:lnTo>
                      <a:pt x="533" y="208"/>
                    </a:lnTo>
                    <a:lnTo>
                      <a:pt x="535" y="207"/>
                    </a:lnTo>
                    <a:lnTo>
                      <a:pt x="537" y="207"/>
                    </a:lnTo>
                    <a:lnTo>
                      <a:pt x="539" y="205"/>
                    </a:lnTo>
                    <a:lnTo>
                      <a:pt x="538" y="205"/>
                    </a:lnTo>
                    <a:lnTo>
                      <a:pt x="538" y="204"/>
                    </a:lnTo>
                    <a:lnTo>
                      <a:pt x="537" y="204"/>
                    </a:lnTo>
                    <a:lnTo>
                      <a:pt x="537" y="202"/>
                    </a:lnTo>
                    <a:lnTo>
                      <a:pt x="536" y="202"/>
                    </a:lnTo>
                    <a:lnTo>
                      <a:pt x="536" y="200"/>
                    </a:lnTo>
                    <a:lnTo>
                      <a:pt x="534" y="200"/>
                    </a:lnTo>
                    <a:lnTo>
                      <a:pt x="534" y="198"/>
                    </a:lnTo>
                    <a:lnTo>
                      <a:pt x="534" y="197"/>
                    </a:lnTo>
                    <a:lnTo>
                      <a:pt x="534" y="195"/>
                    </a:lnTo>
                    <a:lnTo>
                      <a:pt x="534" y="194"/>
                    </a:lnTo>
                    <a:lnTo>
                      <a:pt x="536" y="193"/>
                    </a:lnTo>
                    <a:lnTo>
                      <a:pt x="538" y="191"/>
                    </a:lnTo>
                    <a:lnTo>
                      <a:pt x="540" y="189"/>
                    </a:lnTo>
                    <a:lnTo>
                      <a:pt x="541" y="189"/>
                    </a:lnTo>
                    <a:lnTo>
                      <a:pt x="542" y="188"/>
                    </a:lnTo>
                    <a:lnTo>
                      <a:pt x="544" y="188"/>
                    </a:lnTo>
                    <a:lnTo>
                      <a:pt x="545" y="188"/>
                    </a:lnTo>
                    <a:lnTo>
                      <a:pt x="546" y="187"/>
                    </a:lnTo>
                    <a:lnTo>
                      <a:pt x="545" y="189"/>
                    </a:lnTo>
                    <a:lnTo>
                      <a:pt x="545" y="190"/>
                    </a:lnTo>
                    <a:lnTo>
                      <a:pt x="545" y="192"/>
                    </a:lnTo>
                    <a:lnTo>
                      <a:pt x="545" y="194"/>
                    </a:lnTo>
                    <a:lnTo>
                      <a:pt x="545" y="196"/>
                    </a:lnTo>
                    <a:lnTo>
                      <a:pt x="547" y="196"/>
                    </a:lnTo>
                    <a:lnTo>
                      <a:pt x="547" y="198"/>
                    </a:lnTo>
                    <a:lnTo>
                      <a:pt x="547" y="199"/>
                    </a:lnTo>
                    <a:lnTo>
                      <a:pt x="549" y="199"/>
                    </a:lnTo>
                    <a:lnTo>
                      <a:pt x="549" y="201"/>
                    </a:lnTo>
                    <a:lnTo>
                      <a:pt x="549" y="203"/>
                    </a:lnTo>
                    <a:lnTo>
                      <a:pt x="551" y="203"/>
                    </a:lnTo>
                    <a:lnTo>
                      <a:pt x="550" y="201"/>
                    </a:lnTo>
                    <a:lnTo>
                      <a:pt x="550" y="199"/>
                    </a:lnTo>
                    <a:lnTo>
                      <a:pt x="550" y="198"/>
                    </a:lnTo>
                    <a:lnTo>
                      <a:pt x="552" y="196"/>
                    </a:lnTo>
                    <a:lnTo>
                      <a:pt x="552" y="195"/>
                    </a:lnTo>
                    <a:lnTo>
                      <a:pt x="553" y="194"/>
                    </a:lnTo>
                    <a:lnTo>
                      <a:pt x="554" y="192"/>
                    </a:lnTo>
                    <a:lnTo>
                      <a:pt x="556" y="190"/>
                    </a:lnTo>
                    <a:lnTo>
                      <a:pt x="557" y="190"/>
                    </a:lnTo>
                    <a:lnTo>
                      <a:pt x="558" y="189"/>
                    </a:lnTo>
                    <a:lnTo>
                      <a:pt x="560" y="189"/>
                    </a:lnTo>
                    <a:lnTo>
                      <a:pt x="562" y="187"/>
                    </a:lnTo>
                    <a:lnTo>
                      <a:pt x="564" y="185"/>
                    </a:lnTo>
                    <a:lnTo>
                      <a:pt x="565" y="183"/>
                    </a:lnTo>
                    <a:lnTo>
                      <a:pt x="567" y="181"/>
                    </a:lnTo>
                    <a:lnTo>
                      <a:pt x="569" y="181"/>
                    </a:lnTo>
                    <a:lnTo>
                      <a:pt x="570" y="181"/>
                    </a:lnTo>
                    <a:lnTo>
                      <a:pt x="572" y="180"/>
                    </a:lnTo>
                    <a:lnTo>
                      <a:pt x="573" y="180"/>
                    </a:lnTo>
                    <a:lnTo>
                      <a:pt x="575" y="180"/>
                    </a:lnTo>
                    <a:lnTo>
                      <a:pt x="577" y="178"/>
                    </a:lnTo>
                    <a:lnTo>
                      <a:pt x="578" y="178"/>
                    </a:lnTo>
                    <a:lnTo>
                      <a:pt x="580" y="178"/>
                    </a:lnTo>
                    <a:lnTo>
                      <a:pt x="581" y="178"/>
                    </a:lnTo>
                    <a:lnTo>
                      <a:pt x="581" y="179"/>
                    </a:lnTo>
                    <a:lnTo>
                      <a:pt x="583" y="179"/>
                    </a:lnTo>
                    <a:lnTo>
                      <a:pt x="585" y="181"/>
                    </a:lnTo>
                    <a:lnTo>
                      <a:pt x="586" y="181"/>
                    </a:lnTo>
                    <a:lnTo>
                      <a:pt x="588" y="181"/>
                    </a:lnTo>
                    <a:lnTo>
                      <a:pt x="590" y="181"/>
                    </a:lnTo>
                    <a:lnTo>
                      <a:pt x="591" y="181"/>
                    </a:lnTo>
                    <a:lnTo>
                      <a:pt x="593" y="180"/>
                    </a:lnTo>
                    <a:lnTo>
                      <a:pt x="595" y="180"/>
                    </a:lnTo>
                    <a:lnTo>
                      <a:pt x="596" y="180"/>
                    </a:lnTo>
                    <a:lnTo>
                      <a:pt x="598" y="180"/>
                    </a:lnTo>
                    <a:lnTo>
                      <a:pt x="601" y="179"/>
                    </a:lnTo>
                    <a:lnTo>
                      <a:pt x="603" y="179"/>
                    </a:lnTo>
                    <a:lnTo>
                      <a:pt x="604" y="179"/>
                    </a:lnTo>
                    <a:lnTo>
                      <a:pt x="606" y="179"/>
                    </a:lnTo>
                    <a:lnTo>
                      <a:pt x="608" y="177"/>
                    </a:lnTo>
                    <a:lnTo>
                      <a:pt x="610" y="175"/>
                    </a:lnTo>
                    <a:lnTo>
                      <a:pt x="612" y="174"/>
                    </a:lnTo>
                    <a:lnTo>
                      <a:pt x="613" y="172"/>
                    </a:lnTo>
                    <a:lnTo>
                      <a:pt x="612" y="172"/>
                    </a:lnTo>
                    <a:lnTo>
                      <a:pt x="610" y="172"/>
                    </a:lnTo>
                    <a:lnTo>
                      <a:pt x="609" y="172"/>
                    </a:lnTo>
                    <a:lnTo>
                      <a:pt x="609" y="171"/>
                    </a:lnTo>
                    <a:lnTo>
                      <a:pt x="607" y="171"/>
                    </a:lnTo>
                    <a:lnTo>
                      <a:pt x="606" y="171"/>
                    </a:lnTo>
                    <a:lnTo>
                      <a:pt x="604" y="171"/>
                    </a:lnTo>
                    <a:lnTo>
                      <a:pt x="603" y="171"/>
                    </a:lnTo>
                    <a:lnTo>
                      <a:pt x="601" y="171"/>
                    </a:lnTo>
                    <a:lnTo>
                      <a:pt x="599" y="171"/>
                    </a:lnTo>
                    <a:lnTo>
                      <a:pt x="598" y="171"/>
                    </a:lnTo>
                    <a:lnTo>
                      <a:pt x="597" y="171"/>
                    </a:lnTo>
                    <a:lnTo>
                      <a:pt x="595" y="171"/>
                    </a:lnTo>
                    <a:lnTo>
                      <a:pt x="595" y="170"/>
                    </a:lnTo>
                    <a:lnTo>
                      <a:pt x="595" y="168"/>
                    </a:lnTo>
                    <a:lnTo>
                      <a:pt x="595" y="166"/>
                    </a:lnTo>
                    <a:lnTo>
                      <a:pt x="594" y="166"/>
                    </a:lnTo>
                    <a:lnTo>
                      <a:pt x="594" y="164"/>
                    </a:lnTo>
                    <a:lnTo>
                      <a:pt x="593" y="164"/>
                    </a:lnTo>
                    <a:lnTo>
                      <a:pt x="593" y="163"/>
                    </a:lnTo>
                    <a:lnTo>
                      <a:pt x="593" y="162"/>
                    </a:lnTo>
                    <a:lnTo>
                      <a:pt x="590" y="162"/>
                    </a:lnTo>
                    <a:lnTo>
                      <a:pt x="588" y="162"/>
                    </a:lnTo>
                    <a:lnTo>
                      <a:pt x="586" y="164"/>
                    </a:lnTo>
                    <a:lnTo>
                      <a:pt x="584" y="164"/>
                    </a:lnTo>
                    <a:lnTo>
                      <a:pt x="582" y="166"/>
                    </a:lnTo>
                    <a:lnTo>
                      <a:pt x="580" y="167"/>
                    </a:lnTo>
                    <a:lnTo>
                      <a:pt x="578" y="169"/>
                    </a:lnTo>
                    <a:lnTo>
                      <a:pt x="577" y="170"/>
                    </a:lnTo>
                    <a:lnTo>
                      <a:pt x="573" y="171"/>
                    </a:lnTo>
                    <a:lnTo>
                      <a:pt x="572" y="173"/>
                    </a:lnTo>
                    <a:lnTo>
                      <a:pt x="570" y="175"/>
                    </a:lnTo>
                    <a:lnTo>
                      <a:pt x="568" y="175"/>
                    </a:lnTo>
                    <a:lnTo>
                      <a:pt x="565" y="175"/>
                    </a:lnTo>
                    <a:lnTo>
                      <a:pt x="563" y="175"/>
                    </a:lnTo>
                    <a:lnTo>
                      <a:pt x="560" y="174"/>
                    </a:lnTo>
                    <a:lnTo>
                      <a:pt x="558" y="172"/>
                    </a:lnTo>
                    <a:lnTo>
                      <a:pt x="557" y="171"/>
                    </a:lnTo>
                    <a:lnTo>
                      <a:pt x="557" y="168"/>
                    </a:lnTo>
                    <a:lnTo>
                      <a:pt x="557" y="166"/>
                    </a:lnTo>
                    <a:lnTo>
                      <a:pt x="559" y="163"/>
                    </a:lnTo>
                    <a:lnTo>
                      <a:pt x="560" y="162"/>
                    </a:lnTo>
                    <a:lnTo>
                      <a:pt x="561" y="160"/>
                    </a:lnTo>
                    <a:lnTo>
                      <a:pt x="563" y="158"/>
                    </a:lnTo>
                    <a:lnTo>
                      <a:pt x="565" y="156"/>
                    </a:lnTo>
                    <a:lnTo>
                      <a:pt x="566" y="154"/>
                    </a:lnTo>
                    <a:lnTo>
                      <a:pt x="568" y="152"/>
                    </a:lnTo>
                    <a:lnTo>
                      <a:pt x="569" y="151"/>
                    </a:lnTo>
                    <a:lnTo>
                      <a:pt x="569" y="149"/>
                    </a:lnTo>
                    <a:lnTo>
                      <a:pt x="570" y="146"/>
                    </a:lnTo>
                    <a:lnTo>
                      <a:pt x="570" y="143"/>
                    </a:lnTo>
                    <a:lnTo>
                      <a:pt x="570" y="140"/>
                    </a:lnTo>
                    <a:lnTo>
                      <a:pt x="572" y="139"/>
                    </a:lnTo>
                    <a:lnTo>
                      <a:pt x="573" y="137"/>
                    </a:lnTo>
                    <a:lnTo>
                      <a:pt x="575" y="135"/>
                    </a:lnTo>
                    <a:lnTo>
                      <a:pt x="577" y="133"/>
                    </a:lnTo>
                    <a:lnTo>
                      <a:pt x="578" y="132"/>
                    </a:lnTo>
                    <a:lnTo>
                      <a:pt x="579" y="132"/>
                    </a:lnTo>
                    <a:lnTo>
                      <a:pt x="581" y="130"/>
                    </a:lnTo>
                    <a:lnTo>
                      <a:pt x="583" y="130"/>
                    </a:lnTo>
                    <a:lnTo>
                      <a:pt x="585" y="130"/>
                    </a:lnTo>
                    <a:lnTo>
                      <a:pt x="586" y="129"/>
                    </a:lnTo>
                    <a:lnTo>
                      <a:pt x="586" y="131"/>
                    </a:lnTo>
                    <a:lnTo>
                      <a:pt x="587" y="131"/>
                    </a:lnTo>
                    <a:lnTo>
                      <a:pt x="587" y="132"/>
                    </a:lnTo>
                    <a:lnTo>
                      <a:pt x="588" y="132"/>
                    </a:lnTo>
                    <a:lnTo>
                      <a:pt x="587" y="134"/>
                    </a:lnTo>
                    <a:lnTo>
                      <a:pt x="587" y="136"/>
                    </a:lnTo>
                    <a:lnTo>
                      <a:pt x="586" y="138"/>
                    </a:lnTo>
                    <a:lnTo>
                      <a:pt x="586" y="139"/>
                    </a:lnTo>
                    <a:lnTo>
                      <a:pt x="586" y="141"/>
                    </a:lnTo>
                    <a:lnTo>
                      <a:pt x="587" y="142"/>
                    </a:lnTo>
                    <a:lnTo>
                      <a:pt x="589" y="142"/>
                    </a:lnTo>
                    <a:lnTo>
                      <a:pt x="613" y="138"/>
                    </a:lnTo>
                    <a:lnTo>
                      <a:pt x="612" y="138"/>
                    </a:lnTo>
                    <a:lnTo>
                      <a:pt x="610" y="138"/>
                    </a:lnTo>
                    <a:lnTo>
                      <a:pt x="608" y="138"/>
                    </a:lnTo>
                    <a:lnTo>
                      <a:pt x="607" y="137"/>
                    </a:lnTo>
                    <a:lnTo>
                      <a:pt x="605" y="137"/>
                    </a:lnTo>
                    <a:lnTo>
                      <a:pt x="604" y="137"/>
                    </a:lnTo>
                    <a:lnTo>
                      <a:pt x="602" y="137"/>
                    </a:lnTo>
                    <a:lnTo>
                      <a:pt x="602" y="135"/>
                    </a:lnTo>
                    <a:lnTo>
                      <a:pt x="600" y="135"/>
                    </a:lnTo>
                    <a:lnTo>
                      <a:pt x="599" y="134"/>
                    </a:lnTo>
                    <a:lnTo>
                      <a:pt x="597" y="134"/>
                    </a:lnTo>
                    <a:lnTo>
                      <a:pt x="597" y="132"/>
                    </a:lnTo>
                    <a:lnTo>
                      <a:pt x="595" y="132"/>
                    </a:lnTo>
                    <a:lnTo>
                      <a:pt x="595" y="130"/>
                    </a:lnTo>
                    <a:lnTo>
                      <a:pt x="595" y="128"/>
                    </a:lnTo>
                    <a:lnTo>
                      <a:pt x="595" y="127"/>
                    </a:lnTo>
                    <a:lnTo>
                      <a:pt x="594" y="125"/>
                    </a:lnTo>
                    <a:lnTo>
                      <a:pt x="593" y="123"/>
                    </a:lnTo>
                    <a:lnTo>
                      <a:pt x="593" y="122"/>
                    </a:lnTo>
                    <a:lnTo>
                      <a:pt x="594" y="120"/>
                    </a:lnTo>
                    <a:lnTo>
                      <a:pt x="595" y="118"/>
                    </a:lnTo>
                    <a:lnTo>
                      <a:pt x="596" y="118"/>
                    </a:lnTo>
                    <a:lnTo>
                      <a:pt x="598" y="116"/>
                    </a:lnTo>
                    <a:lnTo>
                      <a:pt x="599" y="116"/>
                    </a:lnTo>
                    <a:lnTo>
                      <a:pt x="600" y="116"/>
                    </a:lnTo>
                    <a:lnTo>
                      <a:pt x="602" y="116"/>
                    </a:lnTo>
                    <a:lnTo>
                      <a:pt x="604" y="114"/>
                    </a:lnTo>
                    <a:lnTo>
                      <a:pt x="604" y="113"/>
                    </a:lnTo>
                    <a:lnTo>
                      <a:pt x="605" y="112"/>
                    </a:lnTo>
                    <a:lnTo>
                      <a:pt x="605" y="110"/>
                    </a:lnTo>
                    <a:lnTo>
                      <a:pt x="606" y="108"/>
                    </a:lnTo>
                    <a:lnTo>
                      <a:pt x="608" y="108"/>
                    </a:lnTo>
                    <a:lnTo>
                      <a:pt x="610" y="108"/>
                    </a:lnTo>
                    <a:lnTo>
                      <a:pt x="610" y="109"/>
                    </a:lnTo>
                    <a:lnTo>
                      <a:pt x="612" y="109"/>
                    </a:lnTo>
                    <a:lnTo>
                      <a:pt x="614" y="109"/>
                    </a:lnTo>
                    <a:lnTo>
                      <a:pt x="614" y="110"/>
                    </a:lnTo>
                    <a:lnTo>
                      <a:pt x="616" y="110"/>
                    </a:lnTo>
                    <a:lnTo>
                      <a:pt x="617" y="110"/>
                    </a:lnTo>
                    <a:lnTo>
                      <a:pt x="617" y="112"/>
                    </a:lnTo>
                    <a:lnTo>
                      <a:pt x="619" y="112"/>
                    </a:lnTo>
                    <a:lnTo>
                      <a:pt x="621" y="112"/>
                    </a:lnTo>
                    <a:lnTo>
                      <a:pt x="623" y="110"/>
                    </a:lnTo>
                    <a:lnTo>
                      <a:pt x="621" y="110"/>
                    </a:lnTo>
                    <a:lnTo>
                      <a:pt x="621" y="108"/>
                    </a:lnTo>
                    <a:lnTo>
                      <a:pt x="619" y="107"/>
                    </a:lnTo>
                    <a:lnTo>
                      <a:pt x="619" y="105"/>
                    </a:lnTo>
                    <a:lnTo>
                      <a:pt x="617" y="105"/>
                    </a:lnTo>
                    <a:lnTo>
                      <a:pt x="616" y="104"/>
                    </a:lnTo>
                    <a:lnTo>
                      <a:pt x="614" y="103"/>
                    </a:lnTo>
                    <a:lnTo>
                      <a:pt x="614" y="101"/>
                    </a:lnTo>
                    <a:lnTo>
                      <a:pt x="612" y="101"/>
                    </a:lnTo>
                    <a:lnTo>
                      <a:pt x="610" y="100"/>
                    </a:lnTo>
                    <a:lnTo>
                      <a:pt x="609" y="100"/>
                    </a:lnTo>
                    <a:lnTo>
                      <a:pt x="608" y="99"/>
                    </a:lnTo>
                    <a:lnTo>
                      <a:pt x="606" y="100"/>
                    </a:lnTo>
                    <a:lnTo>
                      <a:pt x="604" y="100"/>
                    </a:lnTo>
                    <a:lnTo>
                      <a:pt x="603" y="102"/>
                    </a:lnTo>
                    <a:lnTo>
                      <a:pt x="602" y="102"/>
                    </a:lnTo>
                    <a:lnTo>
                      <a:pt x="600" y="103"/>
                    </a:lnTo>
                    <a:lnTo>
                      <a:pt x="599" y="105"/>
                    </a:lnTo>
                    <a:lnTo>
                      <a:pt x="597" y="107"/>
                    </a:lnTo>
                    <a:lnTo>
                      <a:pt x="597" y="108"/>
                    </a:lnTo>
                    <a:lnTo>
                      <a:pt x="595" y="109"/>
                    </a:lnTo>
                    <a:lnTo>
                      <a:pt x="594" y="111"/>
                    </a:lnTo>
                    <a:lnTo>
                      <a:pt x="592" y="113"/>
                    </a:lnTo>
                    <a:lnTo>
                      <a:pt x="591" y="114"/>
                    </a:lnTo>
                    <a:lnTo>
                      <a:pt x="589" y="116"/>
                    </a:lnTo>
                    <a:lnTo>
                      <a:pt x="587" y="118"/>
                    </a:lnTo>
                    <a:lnTo>
                      <a:pt x="585" y="119"/>
                    </a:lnTo>
                    <a:lnTo>
                      <a:pt x="584" y="120"/>
                    </a:lnTo>
                    <a:lnTo>
                      <a:pt x="580" y="122"/>
                    </a:lnTo>
                    <a:lnTo>
                      <a:pt x="578" y="122"/>
                    </a:lnTo>
                    <a:lnTo>
                      <a:pt x="576" y="122"/>
                    </a:lnTo>
                    <a:lnTo>
                      <a:pt x="574" y="121"/>
                    </a:lnTo>
                    <a:lnTo>
                      <a:pt x="573" y="121"/>
                    </a:lnTo>
                    <a:lnTo>
                      <a:pt x="572" y="119"/>
                    </a:lnTo>
                    <a:lnTo>
                      <a:pt x="572" y="117"/>
                    </a:lnTo>
                    <a:lnTo>
                      <a:pt x="572" y="116"/>
                    </a:lnTo>
                    <a:lnTo>
                      <a:pt x="572" y="114"/>
                    </a:lnTo>
                    <a:lnTo>
                      <a:pt x="572" y="113"/>
                    </a:lnTo>
                    <a:lnTo>
                      <a:pt x="572" y="111"/>
                    </a:lnTo>
                    <a:lnTo>
                      <a:pt x="573" y="109"/>
                    </a:lnTo>
                    <a:lnTo>
                      <a:pt x="573" y="107"/>
                    </a:lnTo>
                    <a:lnTo>
                      <a:pt x="573" y="105"/>
                    </a:lnTo>
                    <a:lnTo>
                      <a:pt x="574" y="104"/>
                    </a:lnTo>
                    <a:lnTo>
                      <a:pt x="573" y="102"/>
                    </a:lnTo>
                    <a:lnTo>
                      <a:pt x="573" y="100"/>
                    </a:lnTo>
                    <a:lnTo>
                      <a:pt x="572" y="99"/>
                    </a:lnTo>
                    <a:lnTo>
                      <a:pt x="572" y="97"/>
                    </a:lnTo>
                    <a:lnTo>
                      <a:pt x="572" y="98"/>
                    </a:lnTo>
                    <a:lnTo>
                      <a:pt x="573" y="98"/>
                    </a:lnTo>
                    <a:lnTo>
                      <a:pt x="574" y="97"/>
                    </a:lnTo>
                    <a:lnTo>
                      <a:pt x="575" y="96"/>
                    </a:lnTo>
                    <a:lnTo>
                      <a:pt x="577" y="95"/>
                    </a:lnTo>
                    <a:lnTo>
                      <a:pt x="577" y="88"/>
                    </a:lnTo>
                    <a:lnTo>
                      <a:pt x="578" y="88"/>
                    </a:lnTo>
                    <a:lnTo>
                      <a:pt x="580" y="87"/>
                    </a:lnTo>
                    <a:lnTo>
                      <a:pt x="581" y="87"/>
                    </a:lnTo>
                    <a:lnTo>
                      <a:pt x="583" y="87"/>
                    </a:lnTo>
                    <a:lnTo>
                      <a:pt x="585" y="87"/>
                    </a:lnTo>
                    <a:lnTo>
                      <a:pt x="586" y="87"/>
                    </a:lnTo>
                    <a:lnTo>
                      <a:pt x="588" y="87"/>
                    </a:lnTo>
                    <a:lnTo>
                      <a:pt x="591" y="87"/>
                    </a:lnTo>
                    <a:lnTo>
                      <a:pt x="593" y="87"/>
                    </a:lnTo>
                    <a:lnTo>
                      <a:pt x="595" y="87"/>
                    </a:lnTo>
                    <a:lnTo>
                      <a:pt x="596" y="87"/>
                    </a:lnTo>
                    <a:lnTo>
                      <a:pt x="598" y="86"/>
                    </a:lnTo>
                    <a:lnTo>
                      <a:pt x="599" y="86"/>
                    </a:lnTo>
                    <a:lnTo>
                      <a:pt x="601" y="85"/>
                    </a:lnTo>
                    <a:lnTo>
                      <a:pt x="603" y="83"/>
                    </a:lnTo>
                    <a:lnTo>
                      <a:pt x="604" y="80"/>
                    </a:lnTo>
                    <a:lnTo>
                      <a:pt x="606" y="79"/>
                    </a:lnTo>
                    <a:lnTo>
                      <a:pt x="607" y="79"/>
                    </a:lnTo>
                    <a:lnTo>
                      <a:pt x="609" y="79"/>
                    </a:lnTo>
                    <a:lnTo>
                      <a:pt x="610" y="79"/>
                    </a:lnTo>
                    <a:lnTo>
                      <a:pt x="612" y="79"/>
                    </a:lnTo>
                    <a:lnTo>
                      <a:pt x="613" y="79"/>
                    </a:lnTo>
                    <a:lnTo>
                      <a:pt x="615" y="78"/>
                    </a:lnTo>
                    <a:lnTo>
                      <a:pt x="616" y="78"/>
                    </a:lnTo>
                    <a:lnTo>
                      <a:pt x="618" y="78"/>
                    </a:lnTo>
                    <a:lnTo>
                      <a:pt x="620" y="78"/>
                    </a:lnTo>
                    <a:lnTo>
                      <a:pt x="621" y="78"/>
                    </a:lnTo>
                    <a:lnTo>
                      <a:pt x="622" y="78"/>
                    </a:lnTo>
                    <a:lnTo>
                      <a:pt x="624" y="78"/>
                    </a:lnTo>
                    <a:lnTo>
                      <a:pt x="626" y="78"/>
                    </a:lnTo>
                    <a:lnTo>
                      <a:pt x="628" y="76"/>
                    </a:lnTo>
                    <a:lnTo>
                      <a:pt x="626" y="75"/>
                    </a:lnTo>
                    <a:lnTo>
                      <a:pt x="624" y="73"/>
                    </a:lnTo>
                    <a:lnTo>
                      <a:pt x="622" y="71"/>
                    </a:lnTo>
                    <a:lnTo>
                      <a:pt x="621" y="70"/>
                    </a:lnTo>
                    <a:lnTo>
                      <a:pt x="620" y="69"/>
                    </a:lnTo>
                    <a:lnTo>
                      <a:pt x="618" y="67"/>
                    </a:lnTo>
                    <a:lnTo>
                      <a:pt x="616" y="67"/>
                    </a:lnTo>
                    <a:lnTo>
                      <a:pt x="614" y="65"/>
                    </a:lnTo>
                    <a:lnTo>
                      <a:pt x="611" y="65"/>
                    </a:lnTo>
                    <a:lnTo>
                      <a:pt x="609" y="65"/>
                    </a:lnTo>
                    <a:lnTo>
                      <a:pt x="608" y="66"/>
                    </a:lnTo>
                    <a:lnTo>
                      <a:pt x="606" y="66"/>
                    </a:lnTo>
                    <a:lnTo>
                      <a:pt x="604" y="67"/>
                    </a:lnTo>
                    <a:lnTo>
                      <a:pt x="603" y="69"/>
                    </a:lnTo>
                    <a:lnTo>
                      <a:pt x="601" y="70"/>
                    </a:lnTo>
                    <a:lnTo>
                      <a:pt x="600" y="71"/>
                    </a:lnTo>
                    <a:lnTo>
                      <a:pt x="593" y="71"/>
                    </a:lnTo>
                    <a:lnTo>
                      <a:pt x="593" y="70"/>
                    </a:lnTo>
                    <a:lnTo>
                      <a:pt x="593" y="68"/>
                    </a:lnTo>
                    <a:lnTo>
                      <a:pt x="593" y="66"/>
                    </a:lnTo>
                    <a:lnTo>
                      <a:pt x="595" y="63"/>
                    </a:lnTo>
                    <a:lnTo>
                      <a:pt x="595" y="62"/>
                    </a:lnTo>
                    <a:lnTo>
                      <a:pt x="597" y="61"/>
                    </a:lnTo>
                    <a:lnTo>
                      <a:pt x="599" y="59"/>
                    </a:lnTo>
                    <a:lnTo>
                      <a:pt x="600" y="57"/>
                    </a:lnTo>
                    <a:lnTo>
                      <a:pt x="601" y="57"/>
                    </a:lnTo>
                    <a:lnTo>
                      <a:pt x="603" y="55"/>
                    </a:lnTo>
                    <a:lnTo>
                      <a:pt x="605" y="55"/>
                    </a:lnTo>
                    <a:lnTo>
                      <a:pt x="607" y="53"/>
                    </a:lnTo>
                    <a:lnTo>
                      <a:pt x="609" y="53"/>
                    </a:lnTo>
                    <a:lnTo>
                      <a:pt x="611" y="51"/>
                    </a:lnTo>
                    <a:lnTo>
                      <a:pt x="613" y="51"/>
                    </a:lnTo>
                    <a:lnTo>
                      <a:pt x="616" y="50"/>
                    </a:lnTo>
                    <a:lnTo>
                      <a:pt x="621" y="54"/>
                    </a:lnTo>
                    <a:lnTo>
                      <a:pt x="622" y="53"/>
                    </a:lnTo>
                    <a:lnTo>
                      <a:pt x="622" y="51"/>
                    </a:lnTo>
                    <a:lnTo>
                      <a:pt x="624" y="50"/>
                    </a:lnTo>
                    <a:lnTo>
                      <a:pt x="624" y="49"/>
                    </a:lnTo>
                    <a:lnTo>
                      <a:pt x="625" y="47"/>
                    </a:lnTo>
                    <a:lnTo>
                      <a:pt x="625" y="46"/>
                    </a:lnTo>
                    <a:lnTo>
                      <a:pt x="626" y="44"/>
                    </a:lnTo>
                    <a:lnTo>
                      <a:pt x="628" y="42"/>
                    </a:lnTo>
                    <a:lnTo>
                      <a:pt x="630" y="40"/>
                    </a:lnTo>
                    <a:lnTo>
                      <a:pt x="631" y="40"/>
                    </a:lnTo>
                    <a:lnTo>
                      <a:pt x="633" y="39"/>
                    </a:lnTo>
                    <a:lnTo>
                      <a:pt x="634" y="39"/>
                    </a:lnTo>
                    <a:lnTo>
                      <a:pt x="637" y="39"/>
                    </a:lnTo>
                    <a:lnTo>
                      <a:pt x="637" y="42"/>
                    </a:lnTo>
                    <a:lnTo>
                      <a:pt x="637" y="43"/>
                    </a:lnTo>
                    <a:lnTo>
                      <a:pt x="637" y="45"/>
                    </a:lnTo>
                    <a:lnTo>
                      <a:pt x="638" y="47"/>
                    </a:lnTo>
                    <a:lnTo>
                      <a:pt x="638" y="49"/>
                    </a:lnTo>
                    <a:lnTo>
                      <a:pt x="638" y="51"/>
                    </a:lnTo>
                    <a:lnTo>
                      <a:pt x="638" y="53"/>
                    </a:lnTo>
                    <a:lnTo>
                      <a:pt x="640" y="54"/>
                    </a:lnTo>
                    <a:lnTo>
                      <a:pt x="640" y="57"/>
                    </a:lnTo>
                    <a:lnTo>
                      <a:pt x="640" y="58"/>
                    </a:lnTo>
                    <a:lnTo>
                      <a:pt x="640" y="60"/>
                    </a:lnTo>
                    <a:lnTo>
                      <a:pt x="642" y="62"/>
                    </a:lnTo>
                    <a:lnTo>
                      <a:pt x="643" y="63"/>
                    </a:lnTo>
                    <a:lnTo>
                      <a:pt x="645" y="65"/>
                    </a:lnTo>
                    <a:lnTo>
                      <a:pt x="646" y="67"/>
                    </a:lnTo>
                    <a:lnTo>
                      <a:pt x="649" y="67"/>
                    </a:lnTo>
                    <a:lnTo>
                      <a:pt x="658" y="56"/>
                    </a:lnTo>
                    <a:lnTo>
                      <a:pt x="656" y="54"/>
                    </a:lnTo>
                    <a:lnTo>
                      <a:pt x="654" y="53"/>
                    </a:lnTo>
                    <a:lnTo>
                      <a:pt x="653" y="51"/>
                    </a:lnTo>
                    <a:lnTo>
                      <a:pt x="651" y="49"/>
                    </a:lnTo>
                    <a:lnTo>
                      <a:pt x="649" y="47"/>
                    </a:lnTo>
                    <a:lnTo>
                      <a:pt x="647" y="45"/>
                    </a:lnTo>
                    <a:lnTo>
                      <a:pt x="645" y="43"/>
                    </a:lnTo>
                    <a:lnTo>
                      <a:pt x="644" y="42"/>
                    </a:lnTo>
                    <a:lnTo>
                      <a:pt x="642" y="40"/>
                    </a:lnTo>
                    <a:lnTo>
                      <a:pt x="641" y="38"/>
                    </a:lnTo>
                    <a:lnTo>
                      <a:pt x="640" y="37"/>
                    </a:lnTo>
                    <a:lnTo>
                      <a:pt x="640" y="34"/>
                    </a:lnTo>
                    <a:lnTo>
                      <a:pt x="640" y="33"/>
                    </a:lnTo>
                    <a:lnTo>
                      <a:pt x="641" y="30"/>
                    </a:lnTo>
                    <a:lnTo>
                      <a:pt x="642" y="27"/>
                    </a:lnTo>
                    <a:lnTo>
                      <a:pt x="646" y="24"/>
                    </a:lnTo>
                    <a:lnTo>
                      <a:pt x="646" y="23"/>
                    </a:lnTo>
                    <a:lnTo>
                      <a:pt x="648" y="22"/>
                    </a:lnTo>
                    <a:lnTo>
                      <a:pt x="649" y="20"/>
                    </a:lnTo>
                    <a:lnTo>
                      <a:pt x="651" y="19"/>
                    </a:lnTo>
                    <a:lnTo>
                      <a:pt x="653" y="19"/>
                    </a:lnTo>
                    <a:lnTo>
                      <a:pt x="654" y="18"/>
                    </a:lnTo>
                    <a:lnTo>
                      <a:pt x="656" y="18"/>
                    </a:lnTo>
                    <a:lnTo>
                      <a:pt x="658" y="17"/>
                    </a:lnTo>
                    <a:lnTo>
                      <a:pt x="660" y="17"/>
                    </a:lnTo>
                    <a:lnTo>
                      <a:pt x="661" y="17"/>
                    </a:lnTo>
                    <a:lnTo>
                      <a:pt x="663" y="17"/>
                    </a:lnTo>
                    <a:lnTo>
                      <a:pt x="666" y="16"/>
                    </a:lnTo>
                    <a:lnTo>
                      <a:pt x="667" y="16"/>
                    </a:lnTo>
                    <a:lnTo>
                      <a:pt x="669" y="16"/>
                    </a:lnTo>
                    <a:lnTo>
                      <a:pt x="671" y="16"/>
                    </a:lnTo>
                    <a:lnTo>
                      <a:pt x="674" y="15"/>
                    </a:lnTo>
                    <a:lnTo>
                      <a:pt x="674" y="17"/>
                    </a:lnTo>
                    <a:lnTo>
                      <a:pt x="674" y="19"/>
                    </a:lnTo>
                    <a:lnTo>
                      <a:pt x="674" y="20"/>
                    </a:lnTo>
                    <a:lnTo>
                      <a:pt x="674" y="22"/>
                    </a:lnTo>
                    <a:lnTo>
                      <a:pt x="674" y="23"/>
                    </a:lnTo>
                    <a:lnTo>
                      <a:pt x="674" y="24"/>
                    </a:lnTo>
                    <a:lnTo>
                      <a:pt x="674" y="26"/>
                    </a:lnTo>
                    <a:lnTo>
                      <a:pt x="675" y="26"/>
                    </a:lnTo>
                    <a:lnTo>
                      <a:pt x="676" y="26"/>
                    </a:lnTo>
                    <a:lnTo>
                      <a:pt x="677" y="25"/>
                    </a:lnTo>
                    <a:lnTo>
                      <a:pt x="677" y="24"/>
                    </a:lnTo>
                    <a:lnTo>
                      <a:pt x="678" y="22"/>
                    </a:lnTo>
                    <a:lnTo>
                      <a:pt x="678" y="20"/>
                    </a:lnTo>
                    <a:lnTo>
                      <a:pt x="678" y="18"/>
                    </a:lnTo>
                    <a:lnTo>
                      <a:pt x="678" y="17"/>
                    </a:lnTo>
                    <a:lnTo>
                      <a:pt x="678" y="15"/>
                    </a:lnTo>
                    <a:lnTo>
                      <a:pt x="678" y="14"/>
                    </a:lnTo>
                    <a:lnTo>
                      <a:pt x="679" y="12"/>
                    </a:lnTo>
                    <a:lnTo>
                      <a:pt x="681" y="11"/>
                    </a:lnTo>
                    <a:lnTo>
                      <a:pt x="683" y="11"/>
                    </a:lnTo>
                    <a:lnTo>
                      <a:pt x="685" y="11"/>
                    </a:lnTo>
                    <a:lnTo>
                      <a:pt x="685" y="13"/>
                    </a:lnTo>
                    <a:lnTo>
                      <a:pt x="687" y="13"/>
                    </a:lnTo>
                    <a:lnTo>
                      <a:pt x="687" y="15"/>
                    </a:lnTo>
                    <a:lnTo>
                      <a:pt x="689" y="15"/>
                    </a:lnTo>
                    <a:lnTo>
                      <a:pt x="689" y="17"/>
                    </a:lnTo>
                    <a:lnTo>
                      <a:pt x="689" y="19"/>
                    </a:lnTo>
                    <a:lnTo>
                      <a:pt x="691" y="19"/>
                    </a:lnTo>
                    <a:lnTo>
                      <a:pt x="691" y="20"/>
                    </a:lnTo>
                    <a:lnTo>
                      <a:pt x="691" y="22"/>
                    </a:lnTo>
                    <a:lnTo>
                      <a:pt x="691" y="23"/>
                    </a:lnTo>
                    <a:lnTo>
                      <a:pt x="693" y="23"/>
                    </a:lnTo>
                    <a:lnTo>
                      <a:pt x="693" y="25"/>
                    </a:lnTo>
                    <a:lnTo>
                      <a:pt x="694" y="25"/>
                    </a:lnTo>
                    <a:lnTo>
                      <a:pt x="695" y="26"/>
                    </a:lnTo>
                    <a:lnTo>
                      <a:pt x="697" y="26"/>
                    </a:lnTo>
                    <a:lnTo>
                      <a:pt x="698" y="24"/>
                    </a:lnTo>
                    <a:lnTo>
                      <a:pt x="698" y="22"/>
                    </a:lnTo>
                    <a:lnTo>
                      <a:pt x="697" y="22"/>
                    </a:lnTo>
                    <a:lnTo>
                      <a:pt x="697" y="20"/>
                    </a:lnTo>
                    <a:lnTo>
                      <a:pt x="697" y="19"/>
                    </a:lnTo>
                    <a:lnTo>
                      <a:pt x="697" y="17"/>
                    </a:lnTo>
                    <a:lnTo>
                      <a:pt x="695" y="17"/>
                    </a:lnTo>
                    <a:lnTo>
                      <a:pt x="695" y="15"/>
                    </a:lnTo>
                    <a:lnTo>
                      <a:pt x="694" y="14"/>
                    </a:lnTo>
                    <a:lnTo>
                      <a:pt x="694" y="13"/>
                    </a:lnTo>
                    <a:lnTo>
                      <a:pt x="693" y="11"/>
                    </a:lnTo>
                    <a:lnTo>
                      <a:pt x="693" y="10"/>
                    </a:lnTo>
                    <a:lnTo>
                      <a:pt x="693" y="8"/>
                    </a:lnTo>
                    <a:lnTo>
                      <a:pt x="694" y="6"/>
                    </a:lnTo>
                    <a:lnTo>
                      <a:pt x="695" y="6"/>
                    </a:lnTo>
                    <a:lnTo>
                      <a:pt x="697" y="6"/>
                    </a:lnTo>
                    <a:lnTo>
                      <a:pt x="698" y="6"/>
                    </a:lnTo>
                    <a:lnTo>
                      <a:pt x="700" y="5"/>
                    </a:lnTo>
                    <a:lnTo>
                      <a:pt x="702" y="5"/>
                    </a:lnTo>
                    <a:lnTo>
                      <a:pt x="703" y="3"/>
                    </a:lnTo>
                    <a:lnTo>
                      <a:pt x="705" y="3"/>
                    </a:lnTo>
                    <a:lnTo>
                      <a:pt x="707" y="2"/>
                    </a:lnTo>
                    <a:lnTo>
                      <a:pt x="709" y="2"/>
                    </a:lnTo>
                    <a:lnTo>
                      <a:pt x="710" y="2"/>
                    </a:lnTo>
                    <a:lnTo>
                      <a:pt x="712" y="2"/>
                    </a:lnTo>
                    <a:lnTo>
                      <a:pt x="714" y="1"/>
                    </a:lnTo>
                    <a:lnTo>
                      <a:pt x="715" y="1"/>
                    </a:lnTo>
                    <a:lnTo>
                      <a:pt x="717" y="1"/>
                    </a:lnTo>
                    <a:lnTo>
                      <a:pt x="719" y="1"/>
                    </a:lnTo>
                    <a:lnTo>
                      <a:pt x="722" y="0"/>
                    </a:lnTo>
                    <a:lnTo>
                      <a:pt x="729" y="2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29">
                <a:extLst>
                  <a:ext uri="{FF2B5EF4-FFF2-40B4-BE49-F238E27FC236}">
                    <a16:creationId xmlns:a16="http://schemas.microsoft.com/office/drawing/2014/main" id="{B76224FD-B019-3A01-9CE1-3B491DBD9020}"/>
                  </a:ext>
                </a:extLst>
              </p:cNvPr>
              <p:cNvSpPr>
                <a:spLocks/>
              </p:cNvSpPr>
              <p:nvPr/>
            </p:nvSpPr>
            <p:spPr bwMode="auto">
              <a:xfrm>
                <a:off x="5505" y="3279"/>
                <a:ext cx="18" cy="18"/>
              </a:xfrm>
              <a:custGeom>
                <a:avLst/>
                <a:gdLst>
                  <a:gd name="T0" fmla="*/ 17 w 18"/>
                  <a:gd name="T1" fmla="*/ 0 h 18"/>
                  <a:gd name="T2" fmla="*/ 16 w 18"/>
                  <a:gd name="T3" fmla="*/ 2 h 18"/>
                  <a:gd name="T4" fmla="*/ 16 w 18"/>
                  <a:gd name="T5" fmla="*/ 4 h 18"/>
                  <a:gd name="T6" fmla="*/ 16 w 18"/>
                  <a:gd name="T7" fmla="*/ 5 h 18"/>
                  <a:gd name="T8" fmla="*/ 16 w 18"/>
                  <a:gd name="T9" fmla="*/ 6 h 18"/>
                  <a:gd name="T10" fmla="*/ 16 w 18"/>
                  <a:gd name="T11" fmla="*/ 8 h 18"/>
                  <a:gd name="T12" fmla="*/ 16 w 18"/>
                  <a:gd name="T13" fmla="*/ 9 h 18"/>
                  <a:gd name="T14" fmla="*/ 16 w 18"/>
                  <a:gd name="T15" fmla="*/ 11 h 18"/>
                  <a:gd name="T16" fmla="*/ 16 w 18"/>
                  <a:gd name="T17" fmla="*/ 11 h 18"/>
                  <a:gd name="T18" fmla="*/ 14 w 18"/>
                  <a:gd name="T19" fmla="*/ 13 h 18"/>
                  <a:gd name="T20" fmla="*/ 14 w 18"/>
                  <a:gd name="T21" fmla="*/ 14 h 18"/>
                  <a:gd name="T22" fmla="*/ 13 w 18"/>
                  <a:gd name="T23" fmla="*/ 16 h 18"/>
                  <a:gd name="T24" fmla="*/ 13 w 18"/>
                  <a:gd name="T25" fmla="*/ 16 h 18"/>
                  <a:gd name="T26" fmla="*/ 11 w 18"/>
                  <a:gd name="T27" fmla="*/ 17 h 18"/>
                  <a:gd name="T28" fmla="*/ 10 w 18"/>
                  <a:gd name="T29" fmla="*/ 17 h 18"/>
                  <a:gd name="T30" fmla="*/ 9 w 18"/>
                  <a:gd name="T31" fmla="*/ 17 h 18"/>
                  <a:gd name="T32" fmla="*/ 8 w 18"/>
                  <a:gd name="T33" fmla="*/ 17 h 18"/>
                  <a:gd name="T34" fmla="*/ 1 w 18"/>
                  <a:gd name="T35" fmla="*/ 17 h 18"/>
                  <a:gd name="T36" fmla="*/ 0 w 18"/>
                  <a:gd name="T37" fmla="*/ 16 h 18"/>
                  <a:gd name="T38" fmla="*/ 0 w 18"/>
                  <a:gd name="T39" fmla="*/ 14 h 18"/>
                  <a:gd name="T40" fmla="*/ 0 w 18"/>
                  <a:gd name="T41" fmla="*/ 12 h 18"/>
                  <a:gd name="T42" fmla="*/ 0 w 18"/>
                  <a:gd name="T43" fmla="*/ 11 h 18"/>
                  <a:gd name="T44" fmla="*/ 0 w 18"/>
                  <a:gd name="T45" fmla="*/ 9 h 18"/>
                  <a:gd name="T46" fmla="*/ 1 w 18"/>
                  <a:gd name="T47" fmla="*/ 8 h 18"/>
                  <a:gd name="T48" fmla="*/ 1 w 18"/>
                  <a:gd name="T49" fmla="*/ 6 h 18"/>
                  <a:gd name="T50" fmla="*/ 2 w 18"/>
                  <a:gd name="T51" fmla="*/ 4 h 18"/>
                  <a:gd name="T52" fmla="*/ 2 w 18"/>
                  <a:gd name="T53" fmla="*/ 4 h 18"/>
                  <a:gd name="T54" fmla="*/ 4 w 18"/>
                  <a:gd name="T55" fmla="*/ 3 h 18"/>
                  <a:gd name="T56" fmla="*/ 6 w 18"/>
                  <a:gd name="T57" fmla="*/ 2 h 18"/>
                  <a:gd name="T58" fmla="*/ 8 w 18"/>
                  <a:gd name="T59" fmla="*/ 0 h 18"/>
                  <a:gd name="T60" fmla="*/ 9 w 18"/>
                  <a:gd name="T61" fmla="*/ 0 h 18"/>
                  <a:gd name="T62" fmla="*/ 12 w 18"/>
                  <a:gd name="T63" fmla="*/ 0 h 18"/>
                  <a:gd name="T64" fmla="*/ 14 w 18"/>
                  <a:gd name="T65" fmla="*/ 0 h 18"/>
                  <a:gd name="T66" fmla="*/ 17 w 18"/>
                  <a:gd name="T67" fmla="*/ 0 h 18"/>
                  <a:gd name="T68" fmla="*/ 17 w 18"/>
                  <a:gd name="T69" fmla="*/ 0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8"/>
                  <a:gd name="T107" fmla="*/ 18 w 18"/>
                  <a:gd name="T108" fmla="*/ 18 h 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8">
                    <a:moveTo>
                      <a:pt x="17" y="0"/>
                    </a:moveTo>
                    <a:lnTo>
                      <a:pt x="16" y="2"/>
                    </a:lnTo>
                    <a:lnTo>
                      <a:pt x="16" y="4"/>
                    </a:lnTo>
                    <a:lnTo>
                      <a:pt x="16" y="5"/>
                    </a:lnTo>
                    <a:lnTo>
                      <a:pt x="16" y="6"/>
                    </a:lnTo>
                    <a:lnTo>
                      <a:pt x="16" y="8"/>
                    </a:lnTo>
                    <a:lnTo>
                      <a:pt x="16" y="9"/>
                    </a:lnTo>
                    <a:lnTo>
                      <a:pt x="16" y="11"/>
                    </a:lnTo>
                    <a:lnTo>
                      <a:pt x="14" y="13"/>
                    </a:lnTo>
                    <a:lnTo>
                      <a:pt x="14" y="14"/>
                    </a:lnTo>
                    <a:lnTo>
                      <a:pt x="13" y="16"/>
                    </a:lnTo>
                    <a:lnTo>
                      <a:pt x="11" y="17"/>
                    </a:lnTo>
                    <a:lnTo>
                      <a:pt x="10" y="17"/>
                    </a:lnTo>
                    <a:lnTo>
                      <a:pt x="9" y="17"/>
                    </a:lnTo>
                    <a:lnTo>
                      <a:pt x="8" y="17"/>
                    </a:lnTo>
                    <a:lnTo>
                      <a:pt x="1" y="17"/>
                    </a:lnTo>
                    <a:lnTo>
                      <a:pt x="0" y="16"/>
                    </a:lnTo>
                    <a:lnTo>
                      <a:pt x="0" y="14"/>
                    </a:lnTo>
                    <a:lnTo>
                      <a:pt x="0" y="12"/>
                    </a:lnTo>
                    <a:lnTo>
                      <a:pt x="0" y="11"/>
                    </a:lnTo>
                    <a:lnTo>
                      <a:pt x="0" y="9"/>
                    </a:lnTo>
                    <a:lnTo>
                      <a:pt x="1" y="8"/>
                    </a:lnTo>
                    <a:lnTo>
                      <a:pt x="1" y="6"/>
                    </a:lnTo>
                    <a:lnTo>
                      <a:pt x="2" y="4"/>
                    </a:lnTo>
                    <a:lnTo>
                      <a:pt x="4" y="3"/>
                    </a:lnTo>
                    <a:lnTo>
                      <a:pt x="6" y="2"/>
                    </a:lnTo>
                    <a:lnTo>
                      <a:pt x="8" y="0"/>
                    </a:lnTo>
                    <a:lnTo>
                      <a:pt x="9" y="0"/>
                    </a:lnTo>
                    <a:lnTo>
                      <a:pt x="12" y="0"/>
                    </a:lnTo>
                    <a:lnTo>
                      <a:pt x="14" y="0"/>
                    </a:lnTo>
                    <a:lnTo>
                      <a:pt x="17"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30">
                <a:extLst>
                  <a:ext uri="{FF2B5EF4-FFF2-40B4-BE49-F238E27FC236}">
                    <a16:creationId xmlns:a16="http://schemas.microsoft.com/office/drawing/2014/main" id="{34071C7D-0E69-00C7-3178-5AA7AD63A487}"/>
                  </a:ext>
                </a:extLst>
              </p:cNvPr>
              <p:cNvSpPr>
                <a:spLocks/>
              </p:cNvSpPr>
              <p:nvPr/>
            </p:nvSpPr>
            <p:spPr bwMode="auto">
              <a:xfrm>
                <a:off x="5411" y="3292"/>
                <a:ext cx="43" cy="39"/>
              </a:xfrm>
              <a:custGeom>
                <a:avLst/>
                <a:gdLst>
                  <a:gd name="T0" fmla="*/ 40 w 43"/>
                  <a:gd name="T1" fmla="*/ 2 h 39"/>
                  <a:gd name="T2" fmla="*/ 40 w 43"/>
                  <a:gd name="T3" fmla="*/ 5 h 39"/>
                  <a:gd name="T4" fmla="*/ 39 w 43"/>
                  <a:gd name="T5" fmla="*/ 8 h 39"/>
                  <a:gd name="T6" fmla="*/ 39 w 43"/>
                  <a:gd name="T7" fmla="*/ 12 h 39"/>
                  <a:gd name="T8" fmla="*/ 37 w 43"/>
                  <a:gd name="T9" fmla="*/ 13 h 39"/>
                  <a:gd name="T10" fmla="*/ 35 w 43"/>
                  <a:gd name="T11" fmla="*/ 17 h 39"/>
                  <a:gd name="T12" fmla="*/ 34 w 43"/>
                  <a:gd name="T13" fmla="*/ 18 h 39"/>
                  <a:gd name="T14" fmla="*/ 32 w 43"/>
                  <a:gd name="T15" fmla="*/ 22 h 39"/>
                  <a:gd name="T16" fmla="*/ 29 w 43"/>
                  <a:gd name="T17" fmla="*/ 22 h 39"/>
                  <a:gd name="T18" fmla="*/ 24 w 43"/>
                  <a:gd name="T19" fmla="*/ 24 h 39"/>
                  <a:gd name="T20" fmla="*/ 21 w 43"/>
                  <a:gd name="T21" fmla="*/ 26 h 39"/>
                  <a:gd name="T22" fmla="*/ 20 w 43"/>
                  <a:gd name="T23" fmla="*/ 28 h 39"/>
                  <a:gd name="T24" fmla="*/ 18 w 43"/>
                  <a:gd name="T25" fmla="*/ 31 h 39"/>
                  <a:gd name="T26" fmla="*/ 16 w 43"/>
                  <a:gd name="T27" fmla="*/ 34 h 39"/>
                  <a:gd name="T28" fmla="*/ 15 w 43"/>
                  <a:gd name="T29" fmla="*/ 37 h 39"/>
                  <a:gd name="T30" fmla="*/ 11 w 43"/>
                  <a:gd name="T31" fmla="*/ 38 h 39"/>
                  <a:gd name="T32" fmla="*/ 2 w 43"/>
                  <a:gd name="T33" fmla="*/ 37 h 39"/>
                  <a:gd name="T34" fmla="*/ 0 w 43"/>
                  <a:gd name="T35" fmla="*/ 33 h 39"/>
                  <a:gd name="T36" fmla="*/ 0 w 43"/>
                  <a:gd name="T37" fmla="*/ 28 h 39"/>
                  <a:gd name="T38" fmla="*/ 2 w 43"/>
                  <a:gd name="T39" fmla="*/ 24 h 39"/>
                  <a:gd name="T40" fmla="*/ 4 w 43"/>
                  <a:gd name="T41" fmla="*/ 19 h 39"/>
                  <a:gd name="T42" fmla="*/ 6 w 43"/>
                  <a:gd name="T43" fmla="*/ 16 h 39"/>
                  <a:gd name="T44" fmla="*/ 10 w 43"/>
                  <a:gd name="T45" fmla="*/ 12 h 39"/>
                  <a:gd name="T46" fmla="*/ 13 w 43"/>
                  <a:gd name="T47" fmla="*/ 9 h 39"/>
                  <a:gd name="T48" fmla="*/ 16 w 43"/>
                  <a:gd name="T49" fmla="*/ 4 h 39"/>
                  <a:gd name="T50" fmla="*/ 20 w 43"/>
                  <a:gd name="T51" fmla="*/ 6 h 39"/>
                  <a:gd name="T52" fmla="*/ 23 w 43"/>
                  <a:gd name="T53" fmla="*/ 5 h 39"/>
                  <a:gd name="T54" fmla="*/ 25 w 43"/>
                  <a:gd name="T55" fmla="*/ 4 h 39"/>
                  <a:gd name="T56" fmla="*/ 28 w 43"/>
                  <a:gd name="T57" fmla="*/ 3 h 39"/>
                  <a:gd name="T58" fmla="*/ 30 w 43"/>
                  <a:gd name="T59" fmla="*/ 2 h 39"/>
                  <a:gd name="T60" fmla="*/ 33 w 43"/>
                  <a:gd name="T61" fmla="*/ 0 h 39"/>
                  <a:gd name="T62" fmla="*/ 36 w 43"/>
                  <a:gd name="T63" fmla="*/ 0 h 39"/>
                  <a:gd name="T64" fmla="*/ 42 w 43"/>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39"/>
                  <a:gd name="T101" fmla="*/ 43 w 43"/>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39">
                    <a:moveTo>
                      <a:pt x="42" y="0"/>
                    </a:moveTo>
                    <a:lnTo>
                      <a:pt x="40" y="2"/>
                    </a:lnTo>
                    <a:lnTo>
                      <a:pt x="40" y="4"/>
                    </a:lnTo>
                    <a:lnTo>
                      <a:pt x="40" y="5"/>
                    </a:lnTo>
                    <a:lnTo>
                      <a:pt x="40" y="7"/>
                    </a:lnTo>
                    <a:lnTo>
                      <a:pt x="39" y="8"/>
                    </a:lnTo>
                    <a:lnTo>
                      <a:pt x="39" y="10"/>
                    </a:lnTo>
                    <a:lnTo>
                      <a:pt x="39" y="12"/>
                    </a:lnTo>
                    <a:lnTo>
                      <a:pt x="37" y="13"/>
                    </a:lnTo>
                    <a:lnTo>
                      <a:pt x="37" y="15"/>
                    </a:lnTo>
                    <a:lnTo>
                      <a:pt x="35" y="17"/>
                    </a:lnTo>
                    <a:lnTo>
                      <a:pt x="34" y="18"/>
                    </a:lnTo>
                    <a:lnTo>
                      <a:pt x="34" y="20"/>
                    </a:lnTo>
                    <a:lnTo>
                      <a:pt x="32" y="22"/>
                    </a:lnTo>
                    <a:lnTo>
                      <a:pt x="29" y="22"/>
                    </a:lnTo>
                    <a:lnTo>
                      <a:pt x="26" y="22"/>
                    </a:lnTo>
                    <a:lnTo>
                      <a:pt x="24" y="24"/>
                    </a:lnTo>
                    <a:lnTo>
                      <a:pt x="23" y="24"/>
                    </a:lnTo>
                    <a:lnTo>
                      <a:pt x="21" y="26"/>
                    </a:lnTo>
                    <a:lnTo>
                      <a:pt x="20" y="27"/>
                    </a:lnTo>
                    <a:lnTo>
                      <a:pt x="20" y="28"/>
                    </a:lnTo>
                    <a:lnTo>
                      <a:pt x="20" y="29"/>
                    </a:lnTo>
                    <a:lnTo>
                      <a:pt x="18" y="31"/>
                    </a:lnTo>
                    <a:lnTo>
                      <a:pt x="18" y="32"/>
                    </a:lnTo>
                    <a:lnTo>
                      <a:pt x="16" y="34"/>
                    </a:lnTo>
                    <a:lnTo>
                      <a:pt x="16" y="35"/>
                    </a:lnTo>
                    <a:lnTo>
                      <a:pt x="15" y="37"/>
                    </a:lnTo>
                    <a:lnTo>
                      <a:pt x="14" y="37"/>
                    </a:lnTo>
                    <a:lnTo>
                      <a:pt x="11" y="38"/>
                    </a:lnTo>
                    <a:lnTo>
                      <a:pt x="9" y="37"/>
                    </a:lnTo>
                    <a:lnTo>
                      <a:pt x="2" y="37"/>
                    </a:lnTo>
                    <a:lnTo>
                      <a:pt x="0" y="35"/>
                    </a:lnTo>
                    <a:lnTo>
                      <a:pt x="0" y="33"/>
                    </a:lnTo>
                    <a:lnTo>
                      <a:pt x="0" y="31"/>
                    </a:lnTo>
                    <a:lnTo>
                      <a:pt x="0" y="28"/>
                    </a:lnTo>
                    <a:lnTo>
                      <a:pt x="0" y="26"/>
                    </a:lnTo>
                    <a:lnTo>
                      <a:pt x="2" y="24"/>
                    </a:lnTo>
                    <a:lnTo>
                      <a:pt x="2" y="23"/>
                    </a:lnTo>
                    <a:lnTo>
                      <a:pt x="4" y="19"/>
                    </a:lnTo>
                    <a:lnTo>
                      <a:pt x="4" y="18"/>
                    </a:lnTo>
                    <a:lnTo>
                      <a:pt x="6" y="16"/>
                    </a:lnTo>
                    <a:lnTo>
                      <a:pt x="8" y="14"/>
                    </a:lnTo>
                    <a:lnTo>
                      <a:pt x="10" y="12"/>
                    </a:lnTo>
                    <a:lnTo>
                      <a:pt x="11" y="10"/>
                    </a:lnTo>
                    <a:lnTo>
                      <a:pt x="13" y="9"/>
                    </a:lnTo>
                    <a:lnTo>
                      <a:pt x="15" y="7"/>
                    </a:lnTo>
                    <a:lnTo>
                      <a:pt x="16" y="4"/>
                    </a:lnTo>
                    <a:lnTo>
                      <a:pt x="18" y="6"/>
                    </a:lnTo>
                    <a:lnTo>
                      <a:pt x="20" y="6"/>
                    </a:lnTo>
                    <a:lnTo>
                      <a:pt x="22" y="6"/>
                    </a:lnTo>
                    <a:lnTo>
                      <a:pt x="23" y="5"/>
                    </a:lnTo>
                    <a:lnTo>
                      <a:pt x="25" y="4"/>
                    </a:lnTo>
                    <a:lnTo>
                      <a:pt x="27" y="4"/>
                    </a:lnTo>
                    <a:lnTo>
                      <a:pt x="28" y="3"/>
                    </a:lnTo>
                    <a:lnTo>
                      <a:pt x="30" y="2"/>
                    </a:lnTo>
                    <a:lnTo>
                      <a:pt x="31" y="2"/>
                    </a:lnTo>
                    <a:lnTo>
                      <a:pt x="33" y="0"/>
                    </a:lnTo>
                    <a:lnTo>
                      <a:pt x="35" y="0"/>
                    </a:lnTo>
                    <a:lnTo>
                      <a:pt x="36" y="0"/>
                    </a:lnTo>
                    <a:lnTo>
                      <a:pt x="39" y="0"/>
                    </a:lnTo>
                    <a:lnTo>
                      <a:pt x="42"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31">
                <a:extLst>
                  <a:ext uri="{FF2B5EF4-FFF2-40B4-BE49-F238E27FC236}">
                    <a16:creationId xmlns:a16="http://schemas.microsoft.com/office/drawing/2014/main" id="{676CEE10-6E4C-9845-CC74-ECDCD9C9A851}"/>
                  </a:ext>
                </a:extLst>
              </p:cNvPr>
              <p:cNvSpPr>
                <a:spLocks/>
              </p:cNvSpPr>
              <p:nvPr/>
            </p:nvSpPr>
            <p:spPr bwMode="auto">
              <a:xfrm>
                <a:off x="5369" y="3316"/>
                <a:ext cx="33" cy="33"/>
              </a:xfrm>
              <a:custGeom>
                <a:avLst/>
                <a:gdLst>
                  <a:gd name="T0" fmla="*/ 32 w 33"/>
                  <a:gd name="T1" fmla="*/ 8 h 33"/>
                  <a:gd name="T2" fmla="*/ 32 w 33"/>
                  <a:gd name="T3" fmla="*/ 11 h 33"/>
                  <a:gd name="T4" fmla="*/ 31 w 33"/>
                  <a:gd name="T5" fmla="*/ 14 h 33"/>
                  <a:gd name="T6" fmla="*/ 31 w 33"/>
                  <a:gd name="T7" fmla="*/ 16 h 33"/>
                  <a:gd name="T8" fmla="*/ 29 w 33"/>
                  <a:gd name="T9" fmla="*/ 18 h 33"/>
                  <a:gd name="T10" fmla="*/ 28 w 33"/>
                  <a:gd name="T11" fmla="*/ 20 h 33"/>
                  <a:gd name="T12" fmla="*/ 27 w 33"/>
                  <a:gd name="T13" fmla="*/ 22 h 33"/>
                  <a:gd name="T14" fmla="*/ 25 w 33"/>
                  <a:gd name="T15" fmla="*/ 24 h 33"/>
                  <a:gd name="T16" fmla="*/ 23 w 33"/>
                  <a:gd name="T17" fmla="*/ 26 h 33"/>
                  <a:gd name="T18" fmla="*/ 20 w 33"/>
                  <a:gd name="T19" fmla="*/ 26 h 33"/>
                  <a:gd name="T20" fmla="*/ 16 w 33"/>
                  <a:gd name="T21" fmla="*/ 28 h 33"/>
                  <a:gd name="T22" fmla="*/ 13 w 33"/>
                  <a:gd name="T23" fmla="*/ 28 h 33"/>
                  <a:gd name="T24" fmla="*/ 10 w 33"/>
                  <a:gd name="T25" fmla="*/ 30 h 33"/>
                  <a:gd name="T26" fmla="*/ 7 w 33"/>
                  <a:gd name="T27" fmla="*/ 31 h 33"/>
                  <a:gd name="T28" fmla="*/ 4 w 33"/>
                  <a:gd name="T29" fmla="*/ 32 h 33"/>
                  <a:gd name="T30" fmla="*/ 0 w 33"/>
                  <a:gd name="T31" fmla="*/ 32 h 33"/>
                  <a:gd name="T32" fmla="*/ 0 w 33"/>
                  <a:gd name="T33" fmla="*/ 32 h 33"/>
                  <a:gd name="T34" fmla="*/ 0 w 33"/>
                  <a:gd name="T35" fmla="*/ 28 h 33"/>
                  <a:gd name="T36" fmla="*/ 2 w 33"/>
                  <a:gd name="T37" fmla="*/ 25 h 33"/>
                  <a:gd name="T38" fmla="*/ 2 w 33"/>
                  <a:gd name="T39" fmla="*/ 22 h 33"/>
                  <a:gd name="T40" fmla="*/ 4 w 33"/>
                  <a:gd name="T41" fmla="*/ 18 h 33"/>
                  <a:gd name="T42" fmla="*/ 4 w 33"/>
                  <a:gd name="T43" fmla="*/ 15 h 33"/>
                  <a:gd name="T44" fmla="*/ 5 w 33"/>
                  <a:gd name="T45" fmla="*/ 11 h 33"/>
                  <a:gd name="T46" fmla="*/ 5 w 33"/>
                  <a:gd name="T47" fmla="*/ 8 h 33"/>
                  <a:gd name="T48" fmla="*/ 9 w 33"/>
                  <a:gd name="T49" fmla="*/ 7 h 33"/>
                  <a:gd name="T50" fmla="*/ 12 w 33"/>
                  <a:gd name="T51" fmla="*/ 7 h 33"/>
                  <a:gd name="T52" fmla="*/ 16 w 33"/>
                  <a:gd name="T53" fmla="*/ 6 h 33"/>
                  <a:gd name="T54" fmla="*/ 19 w 33"/>
                  <a:gd name="T55" fmla="*/ 3 h 33"/>
                  <a:gd name="T56" fmla="*/ 23 w 33"/>
                  <a:gd name="T57" fmla="*/ 2 h 33"/>
                  <a:gd name="T58" fmla="*/ 26 w 33"/>
                  <a:gd name="T59" fmla="*/ 1 h 33"/>
                  <a:gd name="T60" fmla="*/ 28 w 33"/>
                  <a:gd name="T61" fmla="*/ 2 h 33"/>
                  <a:gd name="T62" fmla="*/ 31 w 33"/>
                  <a:gd name="T63" fmla="*/ 4 h 33"/>
                  <a:gd name="T64" fmla="*/ 32 w 33"/>
                  <a:gd name="T65" fmla="*/ 6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3"/>
                  <a:gd name="T101" fmla="*/ 33 w 3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3">
                    <a:moveTo>
                      <a:pt x="32" y="6"/>
                    </a:moveTo>
                    <a:lnTo>
                      <a:pt x="32" y="8"/>
                    </a:lnTo>
                    <a:lnTo>
                      <a:pt x="32" y="10"/>
                    </a:lnTo>
                    <a:lnTo>
                      <a:pt x="32" y="11"/>
                    </a:lnTo>
                    <a:lnTo>
                      <a:pt x="32" y="12"/>
                    </a:lnTo>
                    <a:lnTo>
                      <a:pt x="31" y="14"/>
                    </a:lnTo>
                    <a:lnTo>
                      <a:pt x="31" y="15"/>
                    </a:lnTo>
                    <a:lnTo>
                      <a:pt x="31" y="16"/>
                    </a:lnTo>
                    <a:lnTo>
                      <a:pt x="29" y="18"/>
                    </a:lnTo>
                    <a:lnTo>
                      <a:pt x="29" y="19"/>
                    </a:lnTo>
                    <a:lnTo>
                      <a:pt x="28" y="20"/>
                    </a:lnTo>
                    <a:lnTo>
                      <a:pt x="27" y="22"/>
                    </a:lnTo>
                    <a:lnTo>
                      <a:pt x="25" y="24"/>
                    </a:lnTo>
                    <a:lnTo>
                      <a:pt x="23" y="26"/>
                    </a:lnTo>
                    <a:lnTo>
                      <a:pt x="21" y="26"/>
                    </a:lnTo>
                    <a:lnTo>
                      <a:pt x="20" y="26"/>
                    </a:lnTo>
                    <a:lnTo>
                      <a:pt x="18" y="26"/>
                    </a:lnTo>
                    <a:lnTo>
                      <a:pt x="16" y="28"/>
                    </a:lnTo>
                    <a:lnTo>
                      <a:pt x="15" y="28"/>
                    </a:lnTo>
                    <a:lnTo>
                      <a:pt x="13" y="28"/>
                    </a:lnTo>
                    <a:lnTo>
                      <a:pt x="12" y="28"/>
                    </a:lnTo>
                    <a:lnTo>
                      <a:pt x="10" y="30"/>
                    </a:lnTo>
                    <a:lnTo>
                      <a:pt x="9" y="30"/>
                    </a:lnTo>
                    <a:lnTo>
                      <a:pt x="7" y="31"/>
                    </a:lnTo>
                    <a:lnTo>
                      <a:pt x="5" y="31"/>
                    </a:lnTo>
                    <a:lnTo>
                      <a:pt x="4" y="32"/>
                    </a:lnTo>
                    <a:lnTo>
                      <a:pt x="2" y="32"/>
                    </a:lnTo>
                    <a:lnTo>
                      <a:pt x="0" y="32"/>
                    </a:lnTo>
                    <a:lnTo>
                      <a:pt x="0" y="30"/>
                    </a:lnTo>
                    <a:lnTo>
                      <a:pt x="0" y="28"/>
                    </a:lnTo>
                    <a:lnTo>
                      <a:pt x="2" y="27"/>
                    </a:lnTo>
                    <a:lnTo>
                      <a:pt x="2" y="25"/>
                    </a:lnTo>
                    <a:lnTo>
                      <a:pt x="2" y="23"/>
                    </a:lnTo>
                    <a:lnTo>
                      <a:pt x="2" y="22"/>
                    </a:lnTo>
                    <a:lnTo>
                      <a:pt x="4" y="20"/>
                    </a:lnTo>
                    <a:lnTo>
                      <a:pt x="4" y="18"/>
                    </a:lnTo>
                    <a:lnTo>
                      <a:pt x="4" y="16"/>
                    </a:lnTo>
                    <a:lnTo>
                      <a:pt x="4" y="15"/>
                    </a:lnTo>
                    <a:lnTo>
                      <a:pt x="5" y="13"/>
                    </a:lnTo>
                    <a:lnTo>
                      <a:pt x="5" y="11"/>
                    </a:lnTo>
                    <a:lnTo>
                      <a:pt x="5" y="10"/>
                    </a:lnTo>
                    <a:lnTo>
                      <a:pt x="5" y="8"/>
                    </a:lnTo>
                    <a:lnTo>
                      <a:pt x="7" y="6"/>
                    </a:lnTo>
                    <a:lnTo>
                      <a:pt x="9" y="7"/>
                    </a:lnTo>
                    <a:lnTo>
                      <a:pt x="10" y="7"/>
                    </a:lnTo>
                    <a:lnTo>
                      <a:pt x="12" y="7"/>
                    </a:lnTo>
                    <a:lnTo>
                      <a:pt x="14" y="6"/>
                    </a:lnTo>
                    <a:lnTo>
                      <a:pt x="16" y="6"/>
                    </a:lnTo>
                    <a:lnTo>
                      <a:pt x="18" y="4"/>
                    </a:lnTo>
                    <a:lnTo>
                      <a:pt x="19" y="3"/>
                    </a:lnTo>
                    <a:lnTo>
                      <a:pt x="22" y="2"/>
                    </a:lnTo>
                    <a:lnTo>
                      <a:pt x="23" y="2"/>
                    </a:lnTo>
                    <a:lnTo>
                      <a:pt x="24" y="1"/>
                    </a:lnTo>
                    <a:lnTo>
                      <a:pt x="26" y="1"/>
                    </a:lnTo>
                    <a:lnTo>
                      <a:pt x="28" y="0"/>
                    </a:lnTo>
                    <a:lnTo>
                      <a:pt x="28" y="2"/>
                    </a:lnTo>
                    <a:lnTo>
                      <a:pt x="29" y="2"/>
                    </a:lnTo>
                    <a:lnTo>
                      <a:pt x="31" y="4"/>
                    </a:lnTo>
                    <a:lnTo>
                      <a:pt x="32" y="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32">
                <a:extLst>
                  <a:ext uri="{FF2B5EF4-FFF2-40B4-BE49-F238E27FC236}">
                    <a16:creationId xmlns:a16="http://schemas.microsoft.com/office/drawing/2014/main" id="{1EA58F4E-C425-30AE-F5E0-75E6374456A9}"/>
                  </a:ext>
                </a:extLst>
              </p:cNvPr>
              <p:cNvSpPr>
                <a:spLocks/>
              </p:cNvSpPr>
              <p:nvPr/>
            </p:nvSpPr>
            <p:spPr bwMode="auto">
              <a:xfrm>
                <a:off x="5339" y="3348"/>
                <a:ext cx="15" cy="32"/>
              </a:xfrm>
              <a:custGeom>
                <a:avLst/>
                <a:gdLst>
                  <a:gd name="T0" fmla="*/ 13 w 15"/>
                  <a:gd name="T1" fmla="*/ 16 h 32"/>
                  <a:gd name="T2" fmla="*/ 13 w 15"/>
                  <a:gd name="T3" fmla="*/ 16 h 32"/>
                  <a:gd name="T4" fmla="*/ 11 w 15"/>
                  <a:gd name="T5" fmla="*/ 16 h 32"/>
                  <a:gd name="T6" fmla="*/ 11 w 15"/>
                  <a:gd name="T7" fmla="*/ 16 h 32"/>
                  <a:gd name="T8" fmla="*/ 10 w 15"/>
                  <a:gd name="T9" fmla="*/ 17 h 32"/>
                  <a:gd name="T10" fmla="*/ 10 w 15"/>
                  <a:gd name="T11" fmla="*/ 17 h 32"/>
                  <a:gd name="T12" fmla="*/ 10 w 15"/>
                  <a:gd name="T13" fmla="*/ 17 h 32"/>
                  <a:gd name="T14" fmla="*/ 10 w 15"/>
                  <a:gd name="T15" fmla="*/ 17 h 32"/>
                  <a:gd name="T16" fmla="*/ 10 w 15"/>
                  <a:gd name="T17" fmla="*/ 19 h 32"/>
                  <a:gd name="T18" fmla="*/ 10 w 15"/>
                  <a:gd name="T19" fmla="*/ 19 h 32"/>
                  <a:gd name="T20" fmla="*/ 10 w 15"/>
                  <a:gd name="T21" fmla="*/ 20 h 32"/>
                  <a:gd name="T22" fmla="*/ 10 w 15"/>
                  <a:gd name="T23" fmla="*/ 20 h 32"/>
                  <a:gd name="T24" fmla="*/ 12 w 15"/>
                  <a:gd name="T25" fmla="*/ 22 h 32"/>
                  <a:gd name="T26" fmla="*/ 12 w 15"/>
                  <a:gd name="T27" fmla="*/ 22 h 32"/>
                  <a:gd name="T28" fmla="*/ 12 w 15"/>
                  <a:gd name="T29" fmla="*/ 24 h 32"/>
                  <a:gd name="T30" fmla="*/ 12 w 15"/>
                  <a:gd name="T31" fmla="*/ 24 h 32"/>
                  <a:gd name="T32" fmla="*/ 11 w 15"/>
                  <a:gd name="T33" fmla="*/ 25 h 32"/>
                  <a:gd name="T34" fmla="*/ 9 w 15"/>
                  <a:gd name="T35" fmla="*/ 27 h 32"/>
                  <a:gd name="T36" fmla="*/ 7 w 15"/>
                  <a:gd name="T37" fmla="*/ 28 h 32"/>
                  <a:gd name="T38" fmla="*/ 7 w 15"/>
                  <a:gd name="T39" fmla="*/ 29 h 32"/>
                  <a:gd name="T40" fmla="*/ 5 w 15"/>
                  <a:gd name="T41" fmla="*/ 31 h 32"/>
                  <a:gd name="T42" fmla="*/ 3 w 15"/>
                  <a:gd name="T43" fmla="*/ 31 h 32"/>
                  <a:gd name="T44" fmla="*/ 2 w 15"/>
                  <a:gd name="T45" fmla="*/ 31 h 32"/>
                  <a:gd name="T46" fmla="*/ 1 w 15"/>
                  <a:gd name="T47" fmla="*/ 31 h 32"/>
                  <a:gd name="T48" fmla="*/ 0 w 15"/>
                  <a:gd name="T49" fmla="*/ 29 h 32"/>
                  <a:gd name="T50" fmla="*/ 0 w 15"/>
                  <a:gd name="T51" fmla="*/ 25 h 32"/>
                  <a:gd name="T52" fmla="*/ 0 w 15"/>
                  <a:gd name="T53" fmla="*/ 21 h 32"/>
                  <a:gd name="T54" fmla="*/ 1 w 15"/>
                  <a:gd name="T55" fmla="*/ 18 h 32"/>
                  <a:gd name="T56" fmla="*/ 2 w 15"/>
                  <a:gd name="T57" fmla="*/ 14 h 32"/>
                  <a:gd name="T58" fmla="*/ 3 w 15"/>
                  <a:gd name="T59" fmla="*/ 10 h 32"/>
                  <a:gd name="T60" fmla="*/ 5 w 15"/>
                  <a:gd name="T61" fmla="*/ 7 h 32"/>
                  <a:gd name="T62" fmla="*/ 6 w 15"/>
                  <a:gd name="T63" fmla="*/ 3 h 32"/>
                  <a:gd name="T64" fmla="*/ 14 w 15"/>
                  <a:gd name="T65" fmla="*/ 0 h 32"/>
                  <a:gd name="T66" fmla="*/ 14 w 15"/>
                  <a:gd name="T67" fmla="*/ 15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32"/>
                  <a:gd name="T104" fmla="*/ 15 w 15"/>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32">
                    <a:moveTo>
                      <a:pt x="14" y="15"/>
                    </a:moveTo>
                    <a:lnTo>
                      <a:pt x="13" y="16"/>
                    </a:lnTo>
                    <a:lnTo>
                      <a:pt x="11" y="16"/>
                    </a:lnTo>
                    <a:lnTo>
                      <a:pt x="10" y="17"/>
                    </a:lnTo>
                    <a:lnTo>
                      <a:pt x="10" y="19"/>
                    </a:lnTo>
                    <a:lnTo>
                      <a:pt x="10" y="20"/>
                    </a:lnTo>
                    <a:lnTo>
                      <a:pt x="12" y="20"/>
                    </a:lnTo>
                    <a:lnTo>
                      <a:pt x="12" y="22"/>
                    </a:lnTo>
                    <a:lnTo>
                      <a:pt x="12" y="24"/>
                    </a:lnTo>
                    <a:lnTo>
                      <a:pt x="13" y="24"/>
                    </a:lnTo>
                    <a:lnTo>
                      <a:pt x="11" y="25"/>
                    </a:lnTo>
                    <a:lnTo>
                      <a:pt x="9" y="27"/>
                    </a:lnTo>
                    <a:lnTo>
                      <a:pt x="7" y="28"/>
                    </a:lnTo>
                    <a:lnTo>
                      <a:pt x="7" y="29"/>
                    </a:lnTo>
                    <a:lnTo>
                      <a:pt x="5" y="31"/>
                    </a:lnTo>
                    <a:lnTo>
                      <a:pt x="3" y="31"/>
                    </a:lnTo>
                    <a:lnTo>
                      <a:pt x="2" y="31"/>
                    </a:lnTo>
                    <a:lnTo>
                      <a:pt x="1" y="31"/>
                    </a:lnTo>
                    <a:lnTo>
                      <a:pt x="0" y="29"/>
                    </a:lnTo>
                    <a:lnTo>
                      <a:pt x="0" y="27"/>
                    </a:lnTo>
                    <a:lnTo>
                      <a:pt x="0" y="25"/>
                    </a:lnTo>
                    <a:lnTo>
                      <a:pt x="0" y="23"/>
                    </a:lnTo>
                    <a:lnTo>
                      <a:pt x="0" y="21"/>
                    </a:lnTo>
                    <a:lnTo>
                      <a:pt x="1" y="19"/>
                    </a:lnTo>
                    <a:lnTo>
                      <a:pt x="1" y="18"/>
                    </a:lnTo>
                    <a:lnTo>
                      <a:pt x="2" y="15"/>
                    </a:lnTo>
                    <a:lnTo>
                      <a:pt x="2" y="14"/>
                    </a:lnTo>
                    <a:lnTo>
                      <a:pt x="3" y="12"/>
                    </a:lnTo>
                    <a:lnTo>
                      <a:pt x="3" y="10"/>
                    </a:lnTo>
                    <a:lnTo>
                      <a:pt x="5" y="8"/>
                    </a:lnTo>
                    <a:lnTo>
                      <a:pt x="5" y="7"/>
                    </a:lnTo>
                    <a:lnTo>
                      <a:pt x="6" y="5"/>
                    </a:lnTo>
                    <a:lnTo>
                      <a:pt x="6" y="3"/>
                    </a:lnTo>
                    <a:lnTo>
                      <a:pt x="8" y="0"/>
                    </a:lnTo>
                    <a:lnTo>
                      <a:pt x="14" y="0"/>
                    </a:lnTo>
                    <a:lnTo>
                      <a:pt x="14" y="15"/>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33">
                <a:extLst>
                  <a:ext uri="{FF2B5EF4-FFF2-40B4-BE49-F238E27FC236}">
                    <a16:creationId xmlns:a16="http://schemas.microsoft.com/office/drawing/2014/main" id="{494F73BA-6A05-3D8C-D4E6-1818934275D6}"/>
                  </a:ext>
                </a:extLst>
              </p:cNvPr>
              <p:cNvSpPr>
                <a:spLocks/>
              </p:cNvSpPr>
              <p:nvPr/>
            </p:nvSpPr>
            <p:spPr bwMode="auto">
              <a:xfrm>
                <a:off x="5357" y="3348"/>
                <a:ext cx="9" cy="8"/>
              </a:xfrm>
              <a:custGeom>
                <a:avLst/>
                <a:gdLst>
                  <a:gd name="T0" fmla="*/ 8 w 9"/>
                  <a:gd name="T1" fmla="*/ 7 h 8"/>
                  <a:gd name="T2" fmla="*/ 0 w 9"/>
                  <a:gd name="T3" fmla="*/ 7 h 8"/>
                  <a:gd name="T4" fmla="*/ 0 w 9"/>
                  <a:gd name="T5" fmla="*/ 0 h 8"/>
                  <a:gd name="T6" fmla="*/ 8 w 9"/>
                  <a:gd name="T7" fmla="*/ 0 h 8"/>
                  <a:gd name="T8" fmla="*/ 8 w 9"/>
                  <a:gd name="T9" fmla="*/ 7 h 8"/>
                  <a:gd name="T10" fmla="*/ 8 w 9"/>
                  <a:gd name="T11" fmla="*/ 7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8" y="7"/>
                    </a:moveTo>
                    <a:lnTo>
                      <a:pt x="0" y="7"/>
                    </a:lnTo>
                    <a:lnTo>
                      <a:pt x="0" y="0"/>
                    </a:lnTo>
                    <a:lnTo>
                      <a:pt x="8" y="0"/>
                    </a:lnTo>
                    <a:lnTo>
                      <a:pt x="8"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34">
                <a:extLst>
                  <a:ext uri="{FF2B5EF4-FFF2-40B4-BE49-F238E27FC236}">
                    <a16:creationId xmlns:a16="http://schemas.microsoft.com/office/drawing/2014/main" id="{F769AE6D-2B3F-5C29-A2D4-49C2A0BD9734}"/>
                  </a:ext>
                </a:extLst>
              </p:cNvPr>
              <p:cNvSpPr>
                <a:spLocks/>
              </p:cNvSpPr>
              <p:nvPr/>
            </p:nvSpPr>
            <p:spPr bwMode="auto">
              <a:xfrm>
                <a:off x="5420" y="3447"/>
                <a:ext cx="3" cy="1"/>
              </a:xfrm>
              <a:custGeom>
                <a:avLst/>
                <a:gdLst>
                  <a:gd name="T0" fmla="*/ 0 w 3"/>
                  <a:gd name="T1" fmla="*/ 0 h 1"/>
                  <a:gd name="T2" fmla="*/ 2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35">
                <a:extLst>
                  <a:ext uri="{FF2B5EF4-FFF2-40B4-BE49-F238E27FC236}">
                    <a16:creationId xmlns:a16="http://schemas.microsoft.com/office/drawing/2014/main" id="{5EDAE1BD-8A81-19DE-2BB2-B0E4E4C4201D}"/>
                  </a:ext>
                </a:extLst>
              </p:cNvPr>
              <p:cNvSpPr>
                <a:spLocks/>
              </p:cNvSpPr>
              <p:nvPr/>
            </p:nvSpPr>
            <p:spPr bwMode="auto">
              <a:xfrm>
                <a:off x="5374" y="3578"/>
                <a:ext cx="35" cy="16"/>
              </a:xfrm>
              <a:custGeom>
                <a:avLst/>
                <a:gdLst>
                  <a:gd name="T0" fmla="*/ 34 w 35"/>
                  <a:gd name="T1" fmla="*/ 0 h 16"/>
                  <a:gd name="T2" fmla="*/ 33 w 35"/>
                  <a:gd name="T3" fmla="*/ 2 h 16"/>
                  <a:gd name="T4" fmla="*/ 33 w 35"/>
                  <a:gd name="T5" fmla="*/ 4 h 16"/>
                  <a:gd name="T6" fmla="*/ 31 w 35"/>
                  <a:gd name="T7" fmla="*/ 6 h 16"/>
                  <a:gd name="T8" fmla="*/ 31 w 35"/>
                  <a:gd name="T9" fmla="*/ 6 h 16"/>
                  <a:gd name="T10" fmla="*/ 29 w 35"/>
                  <a:gd name="T11" fmla="*/ 7 h 16"/>
                  <a:gd name="T12" fmla="*/ 28 w 35"/>
                  <a:gd name="T13" fmla="*/ 7 h 16"/>
                  <a:gd name="T14" fmla="*/ 27 w 35"/>
                  <a:gd name="T15" fmla="*/ 9 h 16"/>
                  <a:gd name="T16" fmla="*/ 27 w 35"/>
                  <a:gd name="T17" fmla="*/ 9 h 16"/>
                  <a:gd name="T18" fmla="*/ 25 w 35"/>
                  <a:gd name="T19" fmla="*/ 11 h 16"/>
                  <a:gd name="T20" fmla="*/ 23 w 35"/>
                  <a:gd name="T21" fmla="*/ 11 h 16"/>
                  <a:gd name="T22" fmla="*/ 22 w 35"/>
                  <a:gd name="T23" fmla="*/ 12 h 16"/>
                  <a:gd name="T24" fmla="*/ 22 w 35"/>
                  <a:gd name="T25" fmla="*/ 12 h 16"/>
                  <a:gd name="T26" fmla="*/ 20 w 35"/>
                  <a:gd name="T27" fmla="*/ 14 h 16"/>
                  <a:gd name="T28" fmla="*/ 20 w 35"/>
                  <a:gd name="T29" fmla="*/ 14 h 16"/>
                  <a:gd name="T30" fmla="*/ 20 w 35"/>
                  <a:gd name="T31" fmla="*/ 15 h 16"/>
                  <a:gd name="T32" fmla="*/ 20 w 35"/>
                  <a:gd name="T33" fmla="*/ 15 h 16"/>
                  <a:gd name="T34" fmla="*/ 6 w 35"/>
                  <a:gd name="T35" fmla="*/ 7 h 16"/>
                  <a:gd name="T36" fmla="*/ 0 w 35"/>
                  <a:gd name="T37" fmla="*/ 15 h 16"/>
                  <a:gd name="T38" fmla="*/ 6 w 35"/>
                  <a:gd name="T39" fmla="*/ 7 h 16"/>
                  <a:gd name="T40" fmla="*/ 8 w 35"/>
                  <a:gd name="T41" fmla="*/ 7 h 16"/>
                  <a:gd name="T42" fmla="*/ 9 w 35"/>
                  <a:gd name="T43" fmla="*/ 6 h 16"/>
                  <a:gd name="T44" fmla="*/ 11 w 35"/>
                  <a:gd name="T45" fmla="*/ 6 h 16"/>
                  <a:gd name="T46" fmla="*/ 13 w 35"/>
                  <a:gd name="T47" fmla="*/ 4 h 16"/>
                  <a:gd name="T48" fmla="*/ 14 w 35"/>
                  <a:gd name="T49" fmla="*/ 4 h 16"/>
                  <a:gd name="T50" fmla="*/ 16 w 35"/>
                  <a:gd name="T51" fmla="*/ 4 h 16"/>
                  <a:gd name="T52" fmla="*/ 18 w 35"/>
                  <a:gd name="T53" fmla="*/ 4 h 16"/>
                  <a:gd name="T54" fmla="*/ 19 w 35"/>
                  <a:gd name="T55" fmla="*/ 2 h 16"/>
                  <a:gd name="T56" fmla="*/ 21 w 35"/>
                  <a:gd name="T57" fmla="*/ 2 h 16"/>
                  <a:gd name="T58" fmla="*/ 23 w 35"/>
                  <a:gd name="T59" fmla="*/ 2 h 16"/>
                  <a:gd name="T60" fmla="*/ 24 w 35"/>
                  <a:gd name="T61" fmla="*/ 2 h 16"/>
                  <a:gd name="T62" fmla="*/ 26 w 35"/>
                  <a:gd name="T63" fmla="*/ 2 h 16"/>
                  <a:gd name="T64" fmla="*/ 28 w 35"/>
                  <a:gd name="T65" fmla="*/ 2 h 16"/>
                  <a:gd name="T66" fmla="*/ 29 w 35"/>
                  <a:gd name="T67" fmla="*/ 2 h 16"/>
                  <a:gd name="T68" fmla="*/ 31 w 35"/>
                  <a:gd name="T69" fmla="*/ 2 h 16"/>
                  <a:gd name="T70" fmla="*/ 34 w 35"/>
                  <a:gd name="T71" fmla="*/ 0 h 16"/>
                  <a:gd name="T72" fmla="*/ 34 w 35"/>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
                  <a:gd name="T112" fmla="*/ 0 h 16"/>
                  <a:gd name="T113" fmla="*/ 35 w 35"/>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 h="16">
                    <a:moveTo>
                      <a:pt x="34" y="0"/>
                    </a:moveTo>
                    <a:lnTo>
                      <a:pt x="33" y="2"/>
                    </a:lnTo>
                    <a:lnTo>
                      <a:pt x="33" y="4"/>
                    </a:lnTo>
                    <a:lnTo>
                      <a:pt x="31" y="6"/>
                    </a:lnTo>
                    <a:lnTo>
                      <a:pt x="29" y="7"/>
                    </a:lnTo>
                    <a:lnTo>
                      <a:pt x="28" y="7"/>
                    </a:lnTo>
                    <a:lnTo>
                      <a:pt x="27" y="9"/>
                    </a:lnTo>
                    <a:lnTo>
                      <a:pt x="25" y="11"/>
                    </a:lnTo>
                    <a:lnTo>
                      <a:pt x="23" y="11"/>
                    </a:lnTo>
                    <a:lnTo>
                      <a:pt x="22" y="12"/>
                    </a:lnTo>
                    <a:lnTo>
                      <a:pt x="20" y="14"/>
                    </a:lnTo>
                    <a:lnTo>
                      <a:pt x="20" y="15"/>
                    </a:lnTo>
                    <a:lnTo>
                      <a:pt x="6" y="7"/>
                    </a:lnTo>
                    <a:lnTo>
                      <a:pt x="0" y="15"/>
                    </a:lnTo>
                    <a:lnTo>
                      <a:pt x="6" y="7"/>
                    </a:lnTo>
                    <a:lnTo>
                      <a:pt x="8" y="7"/>
                    </a:lnTo>
                    <a:lnTo>
                      <a:pt x="9" y="6"/>
                    </a:lnTo>
                    <a:lnTo>
                      <a:pt x="11" y="6"/>
                    </a:lnTo>
                    <a:lnTo>
                      <a:pt x="13" y="4"/>
                    </a:lnTo>
                    <a:lnTo>
                      <a:pt x="14" y="4"/>
                    </a:lnTo>
                    <a:lnTo>
                      <a:pt x="16" y="4"/>
                    </a:lnTo>
                    <a:lnTo>
                      <a:pt x="18" y="4"/>
                    </a:lnTo>
                    <a:lnTo>
                      <a:pt x="19" y="2"/>
                    </a:lnTo>
                    <a:lnTo>
                      <a:pt x="21" y="2"/>
                    </a:lnTo>
                    <a:lnTo>
                      <a:pt x="23" y="2"/>
                    </a:lnTo>
                    <a:lnTo>
                      <a:pt x="24" y="2"/>
                    </a:lnTo>
                    <a:lnTo>
                      <a:pt x="26" y="2"/>
                    </a:lnTo>
                    <a:lnTo>
                      <a:pt x="28" y="2"/>
                    </a:lnTo>
                    <a:lnTo>
                      <a:pt x="29" y="2"/>
                    </a:lnTo>
                    <a:lnTo>
                      <a:pt x="31" y="2"/>
                    </a:lnTo>
                    <a:lnTo>
                      <a:pt x="3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36">
                <a:extLst>
                  <a:ext uri="{FF2B5EF4-FFF2-40B4-BE49-F238E27FC236}">
                    <a16:creationId xmlns:a16="http://schemas.microsoft.com/office/drawing/2014/main" id="{B33E7575-B9C1-3B9A-DCF5-EEFD0BEA11B1}"/>
                  </a:ext>
                </a:extLst>
              </p:cNvPr>
              <p:cNvSpPr>
                <a:spLocks/>
              </p:cNvSpPr>
              <p:nvPr/>
            </p:nvSpPr>
            <p:spPr bwMode="auto">
              <a:xfrm>
                <a:off x="5374" y="3583"/>
                <a:ext cx="5" cy="3"/>
              </a:xfrm>
              <a:custGeom>
                <a:avLst/>
                <a:gdLst>
                  <a:gd name="T0" fmla="*/ 4 w 5"/>
                  <a:gd name="T1" fmla="*/ 0 h 3"/>
                  <a:gd name="T2" fmla="*/ 0 w 5"/>
                  <a:gd name="T3" fmla="*/ 2 h 3"/>
                  <a:gd name="T4" fmla="*/ 4 w 5"/>
                  <a:gd name="T5" fmla="*/ 0 h 3"/>
                  <a:gd name="T6" fmla="*/ 4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4" y="0"/>
                    </a:moveTo>
                    <a:lnTo>
                      <a:pt x="0" y="2"/>
                    </a:lnTo>
                    <a:lnTo>
                      <a:pt x="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37">
                <a:extLst>
                  <a:ext uri="{FF2B5EF4-FFF2-40B4-BE49-F238E27FC236}">
                    <a16:creationId xmlns:a16="http://schemas.microsoft.com/office/drawing/2014/main" id="{E9075E37-5B09-FBBE-E995-E9413127FC43}"/>
                  </a:ext>
                </a:extLst>
              </p:cNvPr>
              <p:cNvSpPr>
                <a:spLocks/>
              </p:cNvSpPr>
              <p:nvPr/>
            </p:nvSpPr>
            <p:spPr bwMode="auto">
              <a:xfrm>
                <a:off x="5369" y="3585"/>
                <a:ext cx="3" cy="1"/>
              </a:xfrm>
              <a:custGeom>
                <a:avLst/>
                <a:gdLst>
                  <a:gd name="T0" fmla="*/ 0 w 3"/>
                  <a:gd name="T1" fmla="*/ 0 h 1"/>
                  <a:gd name="T2" fmla="*/ 2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38">
                <a:extLst>
                  <a:ext uri="{FF2B5EF4-FFF2-40B4-BE49-F238E27FC236}">
                    <a16:creationId xmlns:a16="http://schemas.microsoft.com/office/drawing/2014/main" id="{EA4F6085-551D-D0ED-FEB9-78B5B90A0F9E}"/>
                  </a:ext>
                </a:extLst>
              </p:cNvPr>
              <p:cNvSpPr>
                <a:spLocks/>
              </p:cNvSpPr>
              <p:nvPr/>
            </p:nvSpPr>
            <p:spPr bwMode="auto">
              <a:xfrm>
                <a:off x="5328" y="3589"/>
                <a:ext cx="13" cy="22"/>
              </a:xfrm>
              <a:custGeom>
                <a:avLst/>
                <a:gdLst>
                  <a:gd name="T0" fmla="*/ 12 w 13"/>
                  <a:gd name="T1" fmla="*/ 0 h 22"/>
                  <a:gd name="T2" fmla="*/ 11 w 13"/>
                  <a:gd name="T3" fmla="*/ 2 h 22"/>
                  <a:gd name="T4" fmla="*/ 11 w 13"/>
                  <a:gd name="T5" fmla="*/ 4 h 22"/>
                  <a:gd name="T6" fmla="*/ 11 w 13"/>
                  <a:gd name="T7" fmla="*/ 5 h 22"/>
                  <a:gd name="T8" fmla="*/ 11 w 13"/>
                  <a:gd name="T9" fmla="*/ 7 h 22"/>
                  <a:gd name="T10" fmla="*/ 11 w 13"/>
                  <a:gd name="T11" fmla="*/ 9 h 22"/>
                  <a:gd name="T12" fmla="*/ 11 w 13"/>
                  <a:gd name="T13" fmla="*/ 11 h 22"/>
                  <a:gd name="T14" fmla="*/ 11 w 13"/>
                  <a:gd name="T15" fmla="*/ 12 h 22"/>
                  <a:gd name="T16" fmla="*/ 12 w 13"/>
                  <a:gd name="T17" fmla="*/ 14 h 22"/>
                  <a:gd name="T18" fmla="*/ 11 w 13"/>
                  <a:gd name="T19" fmla="*/ 16 h 22"/>
                  <a:gd name="T20" fmla="*/ 11 w 13"/>
                  <a:gd name="T21" fmla="*/ 17 h 22"/>
                  <a:gd name="T22" fmla="*/ 10 w 13"/>
                  <a:gd name="T23" fmla="*/ 19 h 22"/>
                  <a:gd name="T24" fmla="*/ 10 w 13"/>
                  <a:gd name="T25" fmla="*/ 19 h 22"/>
                  <a:gd name="T26" fmla="*/ 9 w 13"/>
                  <a:gd name="T27" fmla="*/ 21 h 22"/>
                  <a:gd name="T28" fmla="*/ 8 w 13"/>
                  <a:gd name="T29" fmla="*/ 21 h 22"/>
                  <a:gd name="T30" fmla="*/ 6 w 13"/>
                  <a:gd name="T31" fmla="*/ 21 h 22"/>
                  <a:gd name="T32" fmla="*/ 5 w 13"/>
                  <a:gd name="T33" fmla="*/ 20 h 22"/>
                  <a:gd name="T34" fmla="*/ 0 w 13"/>
                  <a:gd name="T35" fmla="*/ 20 h 22"/>
                  <a:gd name="T36" fmla="*/ 0 w 13"/>
                  <a:gd name="T37" fmla="*/ 20 h 22"/>
                  <a:gd name="T38" fmla="*/ 1 w 13"/>
                  <a:gd name="T39" fmla="*/ 18 h 22"/>
                  <a:gd name="T40" fmla="*/ 1 w 13"/>
                  <a:gd name="T41" fmla="*/ 16 h 22"/>
                  <a:gd name="T42" fmla="*/ 2 w 13"/>
                  <a:gd name="T43" fmla="*/ 15 h 22"/>
                  <a:gd name="T44" fmla="*/ 2 w 13"/>
                  <a:gd name="T45" fmla="*/ 13 h 22"/>
                  <a:gd name="T46" fmla="*/ 2 w 13"/>
                  <a:gd name="T47" fmla="*/ 11 h 22"/>
                  <a:gd name="T48" fmla="*/ 2 w 13"/>
                  <a:gd name="T49" fmla="*/ 9 h 22"/>
                  <a:gd name="T50" fmla="*/ 2 w 13"/>
                  <a:gd name="T51" fmla="*/ 7 h 22"/>
                  <a:gd name="T52" fmla="*/ 2 w 13"/>
                  <a:gd name="T53" fmla="*/ 6 h 22"/>
                  <a:gd name="T54" fmla="*/ 2 w 13"/>
                  <a:gd name="T55" fmla="*/ 4 h 22"/>
                  <a:gd name="T56" fmla="*/ 2 w 13"/>
                  <a:gd name="T57" fmla="*/ 3 h 22"/>
                  <a:gd name="T58" fmla="*/ 3 w 13"/>
                  <a:gd name="T59" fmla="*/ 1 h 22"/>
                  <a:gd name="T60" fmla="*/ 4 w 13"/>
                  <a:gd name="T61" fmla="*/ 1 h 22"/>
                  <a:gd name="T62" fmla="*/ 6 w 13"/>
                  <a:gd name="T63" fmla="*/ 0 h 22"/>
                  <a:gd name="T64" fmla="*/ 8 w 13"/>
                  <a:gd name="T65" fmla="*/ 0 h 22"/>
                  <a:gd name="T66" fmla="*/ 12 w 13"/>
                  <a:gd name="T67" fmla="*/ 0 h 22"/>
                  <a:gd name="T68" fmla="*/ 12 w 13"/>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
                  <a:gd name="T106" fmla="*/ 0 h 22"/>
                  <a:gd name="T107" fmla="*/ 13 w 13"/>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 h="22">
                    <a:moveTo>
                      <a:pt x="12" y="0"/>
                    </a:moveTo>
                    <a:lnTo>
                      <a:pt x="11" y="2"/>
                    </a:lnTo>
                    <a:lnTo>
                      <a:pt x="11" y="4"/>
                    </a:lnTo>
                    <a:lnTo>
                      <a:pt x="11" y="5"/>
                    </a:lnTo>
                    <a:lnTo>
                      <a:pt x="11" y="7"/>
                    </a:lnTo>
                    <a:lnTo>
                      <a:pt x="11" y="9"/>
                    </a:lnTo>
                    <a:lnTo>
                      <a:pt x="11" y="11"/>
                    </a:lnTo>
                    <a:lnTo>
                      <a:pt x="11" y="12"/>
                    </a:lnTo>
                    <a:lnTo>
                      <a:pt x="12" y="14"/>
                    </a:lnTo>
                    <a:lnTo>
                      <a:pt x="11" y="16"/>
                    </a:lnTo>
                    <a:lnTo>
                      <a:pt x="11" y="17"/>
                    </a:lnTo>
                    <a:lnTo>
                      <a:pt x="10" y="19"/>
                    </a:lnTo>
                    <a:lnTo>
                      <a:pt x="9" y="21"/>
                    </a:lnTo>
                    <a:lnTo>
                      <a:pt x="8" y="21"/>
                    </a:lnTo>
                    <a:lnTo>
                      <a:pt x="6" y="21"/>
                    </a:lnTo>
                    <a:lnTo>
                      <a:pt x="5" y="20"/>
                    </a:lnTo>
                    <a:lnTo>
                      <a:pt x="0" y="20"/>
                    </a:lnTo>
                    <a:lnTo>
                      <a:pt x="1" y="18"/>
                    </a:lnTo>
                    <a:lnTo>
                      <a:pt x="1" y="16"/>
                    </a:lnTo>
                    <a:lnTo>
                      <a:pt x="2" y="15"/>
                    </a:lnTo>
                    <a:lnTo>
                      <a:pt x="2" y="13"/>
                    </a:lnTo>
                    <a:lnTo>
                      <a:pt x="2" y="11"/>
                    </a:lnTo>
                    <a:lnTo>
                      <a:pt x="2" y="9"/>
                    </a:lnTo>
                    <a:lnTo>
                      <a:pt x="2" y="7"/>
                    </a:lnTo>
                    <a:lnTo>
                      <a:pt x="2" y="6"/>
                    </a:lnTo>
                    <a:lnTo>
                      <a:pt x="2" y="4"/>
                    </a:lnTo>
                    <a:lnTo>
                      <a:pt x="2" y="3"/>
                    </a:lnTo>
                    <a:lnTo>
                      <a:pt x="3" y="1"/>
                    </a:lnTo>
                    <a:lnTo>
                      <a:pt x="4" y="1"/>
                    </a:lnTo>
                    <a:lnTo>
                      <a:pt x="6" y="0"/>
                    </a:lnTo>
                    <a:lnTo>
                      <a:pt x="8" y="0"/>
                    </a:lnTo>
                    <a:lnTo>
                      <a:pt x="12"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39">
                <a:extLst>
                  <a:ext uri="{FF2B5EF4-FFF2-40B4-BE49-F238E27FC236}">
                    <a16:creationId xmlns:a16="http://schemas.microsoft.com/office/drawing/2014/main" id="{30B54063-8363-A2C9-A01C-131C509C4A5F}"/>
                  </a:ext>
                </a:extLst>
              </p:cNvPr>
              <p:cNvSpPr>
                <a:spLocks/>
              </p:cNvSpPr>
              <p:nvPr/>
            </p:nvSpPr>
            <p:spPr bwMode="auto">
              <a:xfrm>
                <a:off x="5374" y="3585"/>
                <a:ext cx="3" cy="5"/>
              </a:xfrm>
              <a:custGeom>
                <a:avLst/>
                <a:gdLst>
                  <a:gd name="T0" fmla="*/ 0 w 3"/>
                  <a:gd name="T1" fmla="*/ 0 h 5"/>
                  <a:gd name="T2" fmla="*/ 2 w 3"/>
                  <a:gd name="T3" fmla="*/ 4 h 5"/>
                  <a:gd name="T4" fmla="*/ 0 w 3"/>
                  <a:gd name="T5" fmla="*/ 0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2" y="4"/>
                    </a:lnTo>
                    <a:lnTo>
                      <a:pt x="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40">
                <a:extLst>
                  <a:ext uri="{FF2B5EF4-FFF2-40B4-BE49-F238E27FC236}">
                    <a16:creationId xmlns:a16="http://schemas.microsoft.com/office/drawing/2014/main" id="{05C05F87-80B7-9530-8816-2BF6A25DC16B}"/>
                  </a:ext>
                </a:extLst>
              </p:cNvPr>
              <p:cNvSpPr>
                <a:spLocks/>
              </p:cNvSpPr>
              <p:nvPr/>
            </p:nvSpPr>
            <p:spPr bwMode="auto">
              <a:xfrm>
                <a:off x="5327" y="3613"/>
                <a:ext cx="21" cy="16"/>
              </a:xfrm>
              <a:custGeom>
                <a:avLst/>
                <a:gdLst>
                  <a:gd name="T0" fmla="*/ 20 w 21"/>
                  <a:gd name="T1" fmla="*/ 0 h 16"/>
                  <a:gd name="T2" fmla="*/ 20 w 21"/>
                  <a:gd name="T3" fmla="*/ 3 h 16"/>
                  <a:gd name="T4" fmla="*/ 20 w 21"/>
                  <a:gd name="T5" fmla="*/ 4 h 16"/>
                  <a:gd name="T6" fmla="*/ 19 w 21"/>
                  <a:gd name="T7" fmla="*/ 6 h 16"/>
                  <a:gd name="T8" fmla="*/ 19 w 21"/>
                  <a:gd name="T9" fmla="*/ 7 h 16"/>
                  <a:gd name="T10" fmla="*/ 18 w 21"/>
                  <a:gd name="T11" fmla="*/ 8 h 16"/>
                  <a:gd name="T12" fmla="*/ 18 w 21"/>
                  <a:gd name="T13" fmla="*/ 8 h 16"/>
                  <a:gd name="T14" fmla="*/ 17 w 21"/>
                  <a:gd name="T15" fmla="*/ 10 h 16"/>
                  <a:gd name="T16" fmla="*/ 17 w 21"/>
                  <a:gd name="T17" fmla="*/ 10 h 16"/>
                  <a:gd name="T18" fmla="*/ 15 w 21"/>
                  <a:gd name="T19" fmla="*/ 12 h 16"/>
                  <a:gd name="T20" fmla="*/ 13 w 21"/>
                  <a:gd name="T21" fmla="*/ 12 h 16"/>
                  <a:gd name="T22" fmla="*/ 11 w 21"/>
                  <a:gd name="T23" fmla="*/ 13 h 16"/>
                  <a:gd name="T24" fmla="*/ 11 w 21"/>
                  <a:gd name="T25" fmla="*/ 13 h 16"/>
                  <a:gd name="T26" fmla="*/ 10 w 21"/>
                  <a:gd name="T27" fmla="*/ 14 h 16"/>
                  <a:gd name="T28" fmla="*/ 9 w 21"/>
                  <a:gd name="T29" fmla="*/ 14 h 16"/>
                  <a:gd name="T30" fmla="*/ 8 w 21"/>
                  <a:gd name="T31" fmla="*/ 15 h 16"/>
                  <a:gd name="T32" fmla="*/ 8 w 21"/>
                  <a:gd name="T33" fmla="*/ 15 h 16"/>
                  <a:gd name="T34" fmla="*/ 1 w 21"/>
                  <a:gd name="T35" fmla="*/ 15 h 16"/>
                  <a:gd name="T36" fmla="*/ 0 w 21"/>
                  <a:gd name="T37" fmla="*/ 14 h 16"/>
                  <a:gd name="T38" fmla="*/ 0 w 21"/>
                  <a:gd name="T39" fmla="*/ 12 h 16"/>
                  <a:gd name="T40" fmla="*/ 0 w 21"/>
                  <a:gd name="T41" fmla="*/ 10 h 16"/>
                  <a:gd name="T42" fmla="*/ 1 w 21"/>
                  <a:gd name="T43" fmla="*/ 9 h 16"/>
                  <a:gd name="T44" fmla="*/ 1 w 21"/>
                  <a:gd name="T45" fmla="*/ 8 h 16"/>
                  <a:gd name="T46" fmla="*/ 2 w 21"/>
                  <a:gd name="T47" fmla="*/ 7 h 16"/>
                  <a:gd name="T48" fmla="*/ 3 w 21"/>
                  <a:gd name="T49" fmla="*/ 5 h 16"/>
                  <a:gd name="T50" fmla="*/ 5 w 21"/>
                  <a:gd name="T51" fmla="*/ 4 h 16"/>
                  <a:gd name="T52" fmla="*/ 6 w 21"/>
                  <a:gd name="T53" fmla="*/ 4 h 16"/>
                  <a:gd name="T54" fmla="*/ 8 w 21"/>
                  <a:gd name="T55" fmla="*/ 3 h 16"/>
                  <a:gd name="T56" fmla="*/ 10 w 21"/>
                  <a:gd name="T57" fmla="*/ 3 h 16"/>
                  <a:gd name="T58" fmla="*/ 11 w 21"/>
                  <a:gd name="T59" fmla="*/ 1 h 16"/>
                  <a:gd name="T60" fmla="*/ 13 w 21"/>
                  <a:gd name="T61" fmla="*/ 1 h 16"/>
                  <a:gd name="T62" fmla="*/ 15 w 21"/>
                  <a:gd name="T63" fmla="*/ 1 h 16"/>
                  <a:gd name="T64" fmla="*/ 17 w 21"/>
                  <a:gd name="T65" fmla="*/ 1 h 16"/>
                  <a:gd name="T66" fmla="*/ 20 w 21"/>
                  <a:gd name="T67" fmla="*/ 0 h 16"/>
                  <a:gd name="T68" fmla="*/ 20 w 21"/>
                  <a:gd name="T69" fmla="*/ 0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16"/>
                  <a:gd name="T107" fmla="*/ 21 w 21"/>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16">
                    <a:moveTo>
                      <a:pt x="20" y="0"/>
                    </a:moveTo>
                    <a:lnTo>
                      <a:pt x="20" y="3"/>
                    </a:lnTo>
                    <a:lnTo>
                      <a:pt x="20" y="4"/>
                    </a:lnTo>
                    <a:lnTo>
                      <a:pt x="19" y="6"/>
                    </a:lnTo>
                    <a:lnTo>
                      <a:pt x="19" y="7"/>
                    </a:lnTo>
                    <a:lnTo>
                      <a:pt x="18" y="8"/>
                    </a:lnTo>
                    <a:lnTo>
                      <a:pt x="17" y="10"/>
                    </a:lnTo>
                    <a:lnTo>
                      <a:pt x="15" y="12"/>
                    </a:lnTo>
                    <a:lnTo>
                      <a:pt x="13" y="12"/>
                    </a:lnTo>
                    <a:lnTo>
                      <a:pt x="11" y="13"/>
                    </a:lnTo>
                    <a:lnTo>
                      <a:pt x="10" y="14"/>
                    </a:lnTo>
                    <a:lnTo>
                      <a:pt x="9" y="14"/>
                    </a:lnTo>
                    <a:lnTo>
                      <a:pt x="8" y="15"/>
                    </a:lnTo>
                    <a:lnTo>
                      <a:pt x="1" y="15"/>
                    </a:lnTo>
                    <a:lnTo>
                      <a:pt x="0" y="14"/>
                    </a:lnTo>
                    <a:lnTo>
                      <a:pt x="0" y="12"/>
                    </a:lnTo>
                    <a:lnTo>
                      <a:pt x="0" y="10"/>
                    </a:lnTo>
                    <a:lnTo>
                      <a:pt x="1" y="9"/>
                    </a:lnTo>
                    <a:lnTo>
                      <a:pt x="1" y="8"/>
                    </a:lnTo>
                    <a:lnTo>
                      <a:pt x="2" y="7"/>
                    </a:lnTo>
                    <a:lnTo>
                      <a:pt x="3" y="5"/>
                    </a:lnTo>
                    <a:lnTo>
                      <a:pt x="5" y="4"/>
                    </a:lnTo>
                    <a:lnTo>
                      <a:pt x="6" y="4"/>
                    </a:lnTo>
                    <a:lnTo>
                      <a:pt x="8" y="3"/>
                    </a:lnTo>
                    <a:lnTo>
                      <a:pt x="10" y="3"/>
                    </a:lnTo>
                    <a:lnTo>
                      <a:pt x="11" y="1"/>
                    </a:lnTo>
                    <a:lnTo>
                      <a:pt x="13" y="1"/>
                    </a:lnTo>
                    <a:lnTo>
                      <a:pt x="15" y="1"/>
                    </a:lnTo>
                    <a:lnTo>
                      <a:pt x="17" y="1"/>
                    </a:lnTo>
                    <a:lnTo>
                      <a:pt x="20"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41">
                <a:extLst>
                  <a:ext uri="{FF2B5EF4-FFF2-40B4-BE49-F238E27FC236}">
                    <a16:creationId xmlns:a16="http://schemas.microsoft.com/office/drawing/2014/main" id="{862F8A3B-0B22-3E56-86DD-3FA298B90171}"/>
                  </a:ext>
                </a:extLst>
              </p:cNvPr>
              <p:cNvSpPr>
                <a:spLocks/>
              </p:cNvSpPr>
              <p:nvPr/>
            </p:nvSpPr>
            <p:spPr bwMode="auto">
              <a:xfrm>
                <a:off x="5102" y="3906"/>
                <a:ext cx="31" cy="20"/>
              </a:xfrm>
              <a:custGeom>
                <a:avLst/>
                <a:gdLst>
                  <a:gd name="T0" fmla="*/ 30 w 31"/>
                  <a:gd name="T1" fmla="*/ 1 h 20"/>
                  <a:gd name="T2" fmla="*/ 29 w 31"/>
                  <a:gd name="T3" fmla="*/ 2 h 20"/>
                  <a:gd name="T4" fmla="*/ 29 w 31"/>
                  <a:gd name="T5" fmla="*/ 4 h 20"/>
                  <a:gd name="T6" fmla="*/ 29 w 31"/>
                  <a:gd name="T7" fmla="*/ 6 h 20"/>
                  <a:gd name="T8" fmla="*/ 29 w 31"/>
                  <a:gd name="T9" fmla="*/ 6 h 20"/>
                  <a:gd name="T10" fmla="*/ 29 w 31"/>
                  <a:gd name="T11" fmla="*/ 8 h 20"/>
                  <a:gd name="T12" fmla="*/ 29 w 31"/>
                  <a:gd name="T13" fmla="*/ 8 h 20"/>
                  <a:gd name="T14" fmla="*/ 29 w 31"/>
                  <a:gd name="T15" fmla="*/ 10 h 20"/>
                  <a:gd name="T16" fmla="*/ 30 w 31"/>
                  <a:gd name="T17" fmla="*/ 10 h 20"/>
                  <a:gd name="T18" fmla="*/ 28 w 31"/>
                  <a:gd name="T19" fmla="*/ 12 h 20"/>
                  <a:gd name="T20" fmla="*/ 28 w 31"/>
                  <a:gd name="T21" fmla="*/ 12 h 20"/>
                  <a:gd name="T22" fmla="*/ 28 w 31"/>
                  <a:gd name="T23" fmla="*/ 14 h 20"/>
                  <a:gd name="T24" fmla="*/ 28 w 31"/>
                  <a:gd name="T25" fmla="*/ 14 h 20"/>
                  <a:gd name="T26" fmla="*/ 27 w 31"/>
                  <a:gd name="T27" fmla="*/ 16 h 20"/>
                  <a:gd name="T28" fmla="*/ 27 w 31"/>
                  <a:gd name="T29" fmla="*/ 16 h 20"/>
                  <a:gd name="T30" fmla="*/ 26 w 31"/>
                  <a:gd name="T31" fmla="*/ 16 h 20"/>
                  <a:gd name="T32" fmla="*/ 26 w 31"/>
                  <a:gd name="T33" fmla="*/ 16 h 20"/>
                  <a:gd name="T34" fmla="*/ 24 w 31"/>
                  <a:gd name="T35" fmla="*/ 18 h 20"/>
                  <a:gd name="T36" fmla="*/ 22 w 31"/>
                  <a:gd name="T37" fmla="*/ 18 h 20"/>
                  <a:gd name="T38" fmla="*/ 21 w 31"/>
                  <a:gd name="T39" fmla="*/ 18 h 20"/>
                  <a:gd name="T40" fmla="*/ 19 w 31"/>
                  <a:gd name="T41" fmla="*/ 18 h 20"/>
                  <a:gd name="T42" fmla="*/ 18 w 31"/>
                  <a:gd name="T43" fmla="*/ 19 h 20"/>
                  <a:gd name="T44" fmla="*/ 16 w 31"/>
                  <a:gd name="T45" fmla="*/ 19 h 20"/>
                  <a:gd name="T46" fmla="*/ 14 w 31"/>
                  <a:gd name="T47" fmla="*/ 19 h 20"/>
                  <a:gd name="T48" fmla="*/ 13 w 31"/>
                  <a:gd name="T49" fmla="*/ 19 h 20"/>
                  <a:gd name="T50" fmla="*/ 10 w 31"/>
                  <a:gd name="T51" fmla="*/ 19 h 20"/>
                  <a:gd name="T52" fmla="*/ 9 w 31"/>
                  <a:gd name="T53" fmla="*/ 19 h 20"/>
                  <a:gd name="T54" fmla="*/ 7 w 31"/>
                  <a:gd name="T55" fmla="*/ 19 h 20"/>
                  <a:gd name="T56" fmla="*/ 5 w 31"/>
                  <a:gd name="T57" fmla="*/ 18 h 20"/>
                  <a:gd name="T58" fmla="*/ 4 w 31"/>
                  <a:gd name="T59" fmla="*/ 18 h 20"/>
                  <a:gd name="T60" fmla="*/ 2 w 31"/>
                  <a:gd name="T61" fmla="*/ 18 h 20"/>
                  <a:gd name="T62" fmla="*/ 0 w 31"/>
                  <a:gd name="T63" fmla="*/ 18 h 20"/>
                  <a:gd name="T64" fmla="*/ 0 w 31"/>
                  <a:gd name="T65" fmla="*/ 16 h 20"/>
                  <a:gd name="T66" fmla="*/ 0 w 31"/>
                  <a:gd name="T67" fmla="*/ 11 h 20"/>
                  <a:gd name="T68" fmla="*/ 1 w 31"/>
                  <a:gd name="T69" fmla="*/ 12 h 20"/>
                  <a:gd name="T70" fmla="*/ 4 w 31"/>
                  <a:gd name="T71" fmla="*/ 12 h 20"/>
                  <a:gd name="T72" fmla="*/ 5 w 31"/>
                  <a:gd name="T73" fmla="*/ 12 h 20"/>
                  <a:gd name="T74" fmla="*/ 8 w 31"/>
                  <a:gd name="T75" fmla="*/ 10 h 20"/>
                  <a:gd name="T76" fmla="*/ 9 w 31"/>
                  <a:gd name="T77" fmla="*/ 10 h 20"/>
                  <a:gd name="T78" fmla="*/ 10 w 31"/>
                  <a:gd name="T79" fmla="*/ 8 h 20"/>
                  <a:gd name="T80" fmla="*/ 12 w 31"/>
                  <a:gd name="T81" fmla="*/ 6 h 20"/>
                  <a:gd name="T82" fmla="*/ 14 w 31"/>
                  <a:gd name="T83" fmla="*/ 5 h 20"/>
                  <a:gd name="T84" fmla="*/ 15 w 31"/>
                  <a:gd name="T85" fmla="*/ 5 h 20"/>
                  <a:gd name="T86" fmla="*/ 17 w 31"/>
                  <a:gd name="T87" fmla="*/ 3 h 20"/>
                  <a:gd name="T88" fmla="*/ 18 w 31"/>
                  <a:gd name="T89" fmla="*/ 2 h 20"/>
                  <a:gd name="T90" fmla="*/ 20 w 31"/>
                  <a:gd name="T91" fmla="*/ 0 h 20"/>
                  <a:gd name="T92" fmla="*/ 22 w 31"/>
                  <a:gd name="T93" fmla="*/ 0 h 20"/>
                  <a:gd name="T94" fmla="*/ 24 w 31"/>
                  <a:gd name="T95" fmla="*/ 0 h 20"/>
                  <a:gd name="T96" fmla="*/ 26 w 31"/>
                  <a:gd name="T97" fmla="*/ 1 h 20"/>
                  <a:gd name="T98" fmla="*/ 30 w 31"/>
                  <a:gd name="T99" fmla="*/ 1 h 20"/>
                  <a:gd name="T100" fmla="*/ 30 w 31"/>
                  <a:gd name="T101" fmla="*/ 1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20"/>
                  <a:gd name="T155" fmla="*/ 31 w 31"/>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20">
                    <a:moveTo>
                      <a:pt x="30" y="1"/>
                    </a:moveTo>
                    <a:lnTo>
                      <a:pt x="29" y="2"/>
                    </a:lnTo>
                    <a:lnTo>
                      <a:pt x="29" y="4"/>
                    </a:lnTo>
                    <a:lnTo>
                      <a:pt x="29" y="6"/>
                    </a:lnTo>
                    <a:lnTo>
                      <a:pt x="29" y="8"/>
                    </a:lnTo>
                    <a:lnTo>
                      <a:pt x="29" y="10"/>
                    </a:lnTo>
                    <a:lnTo>
                      <a:pt x="30" y="10"/>
                    </a:lnTo>
                    <a:lnTo>
                      <a:pt x="28" y="12"/>
                    </a:lnTo>
                    <a:lnTo>
                      <a:pt x="28" y="14"/>
                    </a:lnTo>
                    <a:lnTo>
                      <a:pt x="27" y="16"/>
                    </a:lnTo>
                    <a:lnTo>
                      <a:pt x="26" y="16"/>
                    </a:lnTo>
                    <a:lnTo>
                      <a:pt x="24" y="18"/>
                    </a:lnTo>
                    <a:lnTo>
                      <a:pt x="22" y="18"/>
                    </a:lnTo>
                    <a:lnTo>
                      <a:pt x="21" y="18"/>
                    </a:lnTo>
                    <a:lnTo>
                      <a:pt x="19" y="18"/>
                    </a:lnTo>
                    <a:lnTo>
                      <a:pt x="18" y="19"/>
                    </a:lnTo>
                    <a:lnTo>
                      <a:pt x="16" y="19"/>
                    </a:lnTo>
                    <a:lnTo>
                      <a:pt x="14" y="19"/>
                    </a:lnTo>
                    <a:lnTo>
                      <a:pt x="13" y="19"/>
                    </a:lnTo>
                    <a:lnTo>
                      <a:pt x="10" y="19"/>
                    </a:lnTo>
                    <a:lnTo>
                      <a:pt x="9" y="19"/>
                    </a:lnTo>
                    <a:lnTo>
                      <a:pt x="7" y="19"/>
                    </a:lnTo>
                    <a:lnTo>
                      <a:pt x="5" y="18"/>
                    </a:lnTo>
                    <a:lnTo>
                      <a:pt x="4" y="18"/>
                    </a:lnTo>
                    <a:lnTo>
                      <a:pt x="2" y="18"/>
                    </a:lnTo>
                    <a:lnTo>
                      <a:pt x="0" y="18"/>
                    </a:lnTo>
                    <a:lnTo>
                      <a:pt x="0" y="16"/>
                    </a:lnTo>
                    <a:lnTo>
                      <a:pt x="0" y="11"/>
                    </a:lnTo>
                    <a:lnTo>
                      <a:pt x="1" y="12"/>
                    </a:lnTo>
                    <a:lnTo>
                      <a:pt x="4" y="12"/>
                    </a:lnTo>
                    <a:lnTo>
                      <a:pt x="5" y="12"/>
                    </a:lnTo>
                    <a:lnTo>
                      <a:pt x="8" y="10"/>
                    </a:lnTo>
                    <a:lnTo>
                      <a:pt x="9" y="10"/>
                    </a:lnTo>
                    <a:lnTo>
                      <a:pt x="10" y="8"/>
                    </a:lnTo>
                    <a:lnTo>
                      <a:pt x="12" y="6"/>
                    </a:lnTo>
                    <a:lnTo>
                      <a:pt x="14" y="5"/>
                    </a:lnTo>
                    <a:lnTo>
                      <a:pt x="15" y="5"/>
                    </a:lnTo>
                    <a:lnTo>
                      <a:pt x="17" y="3"/>
                    </a:lnTo>
                    <a:lnTo>
                      <a:pt x="18" y="2"/>
                    </a:lnTo>
                    <a:lnTo>
                      <a:pt x="20" y="0"/>
                    </a:lnTo>
                    <a:lnTo>
                      <a:pt x="22" y="0"/>
                    </a:lnTo>
                    <a:lnTo>
                      <a:pt x="24" y="0"/>
                    </a:lnTo>
                    <a:lnTo>
                      <a:pt x="26" y="1"/>
                    </a:lnTo>
                    <a:lnTo>
                      <a:pt x="30" y="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42">
                <a:extLst>
                  <a:ext uri="{FF2B5EF4-FFF2-40B4-BE49-F238E27FC236}">
                    <a16:creationId xmlns:a16="http://schemas.microsoft.com/office/drawing/2014/main" id="{C06275EA-0D22-5DA6-B208-0BD695C8DB28}"/>
                  </a:ext>
                </a:extLst>
              </p:cNvPr>
              <p:cNvSpPr>
                <a:spLocks/>
              </p:cNvSpPr>
              <p:nvPr/>
            </p:nvSpPr>
            <p:spPr bwMode="auto">
              <a:xfrm>
                <a:off x="5097" y="3927"/>
                <a:ext cx="51" cy="26"/>
              </a:xfrm>
              <a:custGeom>
                <a:avLst/>
                <a:gdLst>
                  <a:gd name="T0" fmla="*/ 50 w 51"/>
                  <a:gd name="T1" fmla="*/ 8 h 26"/>
                  <a:gd name="T2" fmla="*/ 49 w 51"/>
                  <a:gd name="T3" fmla="*/ 11 h 26"/>
                  <a:gd name="T4" fmla="*/ 48 w 51"/>
                  <a:gd name="T5" fmla="*/ 13 h 26"/>
                  <a:gd name="T6" fmla="*/ 46 w 51"/>
                  <a:gd name="T7" fmla="*/ 15 h 26"/>
                  <a:gd name="T8" fmla="*/ 45 w 51"/>
                  <a:gd name="T9" fmla="*/ 16 h 26"/>
                  <a:gd name="T10" fmla="*/ 42 w 51"/>
                  <a:gd name="T11" fmla="*/ 18 h 26"/>
                  <a:gd name="T12" fmla="*/ 41 w 51"/>
                  <a:gd name="T13" fmla="*/ 18 h 26"/>
                  <a:gd name="T14" fmla="*/ 38 w 51"/>
                  <a:gd name="T15" fmla="*/ 19 h 26"/>
                  <a:gd name="T16" fmla="*/ 37 w 51"/>
                  <a:gd name="T17" fmla="*/ 19 h 26"/>
                  <a:gd name="T18" fmla="*/ 33 w 51"/>
                  <a:gd name="T19" fmla="*/ 20 h 26"/>
                  <a:gd name="T20" fmla="*/ 31 w 51"/>
                  <a:gd name="T21" fmla="*/ 20 h 26"/>
                  <a:gd name="T22" fmla="*/ 28 w 51"/>
                  <a:gd name="T23" fmla="*/ 20 h 26"/>
                  <a:gd name="T24" fmla="*/ 26 w 51"/>
                  <a:gd name="T25" fmla="*/ 20 h 26"/>
                  <a:gd name="T26" fmla="*/ 23 w 51"/>
                  <a:gd name="T27" fmla="*/ 22 h 26"/>
                  <a:gd name="T28" fmla="*/ 22 w 51"/>
                  <a:gd name="T29" fmla="*/ 22 h 26"/>
                  <a:gd name="T30" fmla="*/ 20 w 51"/>
                  <a:gd name="T31" fmla="*/ 24 h 26"/>
                  <a:gd name="T32" fmla="*/ 19 w 51"/>
                  <a:gd name="T33" fmla="*/ 25 h 26"/>
                  <a:gd name="T34" fmla="*/ 2 w 51"/>
                  <a:gd name="T35" fmla="*/ 25 h 26"/>
                  <a:gd name="T36" fmla="*/ 1 w 51"/>
                  <a:gd name="T37" fmla="*/ 24 h 26"/>
                  <a:gd name="T38" fmla="*/ 0 w 51"/>
                  <a:gd name="T39" fmla="*/ 21 h 26"/>
                  <a:gd name="T40" fmla="*/ 0 w 51"/>
                  <a:gd name="T41" fmla="*/ 19 h 26"/>
                  <a:gd name="T42" fmla="*/ 1 w 51"/>
                  <a:gd name="T43" fmla="*/ 16 h 26"/>
                  <a:gd name="T44" fmla="*/ 2 w 51"/>
                  <a:gd name="T45" fmla="*/ 15 h 26"/>
                  <a:gd name="T46" fmla="*/ 3 w 51"/>
                  <a:gd name="T47" fmla="*/ 13 h 26"/>
                  <a:gd name="T48" fmla="*/ 5 w 51"/>
                  <a:gd name="T49" fmla="*/ 12 h 26"/>
                  <a:gd name="T50" fmla="*/ 8 w 51"/>
                  <a:gd name="T51" fmla="*/ 11 h 26"/>
                  <a:gd name="T52" fmla="*/ 10 w 51"/>
                  <a:gd name="T53" fmla="*/ 11 h 26"/>
                  <a:gd name="T54" fmla="*/ 11 w 51"/>
                  <a:gd name="T55" fmla="*/ 9 h 26"/>
                  <a:gd name="T56" fmla="*/ 13 w 51"/>
                  <a:gd name="T57" fmla="*/ 9 h 26"/>
                  <a:gd name="T58" fmla="*/ 16 w 51"/>
                  <a:gd name="T59" fmla="*/ 7 h 26"/>
                  <a:gd name="T60" fmla="*/ 18 w 51"/>
                  <a:gd name="T61" fmla="*/ 7 h 26"/>
                  <a:gd name="T62" fmla="*/ 20 w 51"/>
                  <a:gd name="T63" fmla="*/ 5 h 26"/>
                  <a:gd name="T64" fmla="*/ 22 w 51"/>
                  <a:gd name="T65" fmla="*/ 4 h 26"/>
                  <a:gd name="T66" fmla="*/ 23 w 51"/>
                  <a:gd name="T67" fmla="*/ 2 h 26"/>
                  <a:gd name="T68" fmla="*/ 25 w 51"/>
                  <a:gd name="T69" fmla="*/ 2 h 26"/>
                  <a:gd name="T70" fmla="*/ 27 w 51"/>
                  <a:gd name="T71" fmla="*/ 2 h 26"/>
                  <a:gd name="T72" fmla="*/ 28 w 51"/>
                  <a:gd name="T73" fmla="*/ 2 h 26"/>
                  <a:gd name="T74" fmla="*/ 31 w 51"/>
                  <a:gd name="T75" fmla="*/ 1 h 26"/>
                  <a:gd name="T76" fmla="*/ 32 w 51"/>
                  <a:gd name="T77" fmla="*/ 1 h 26"/>
                  <a:gd name="T78" fmla="*/ 34 w 51"/>
                  <a:gd name="T79" fmla="*/ 1 h 26"/>
                  <a:gd name="T80" fmla="*/ 36 w 51"/>
                  <a:gd name="T81" fmla="*/ 1 h 26"/>
                  <a:gd name="T82" fmla="*/ 38 w 51"/>
                  <a:gd name="T83" fmla="*/ 0 h 26"/>
                  <a:gd name="T84" fmla="*/ 40 w 51"/>
                  <a:gd name="T85" fmla="*/ 2 h 26"/>
                  <a:gd name="T86" fmla="*/ 42 w 51"/>
                  <a:gd name="T87" fmla="*/ 2 h 26"/>
                  <a:gd name="T88" fmla="*/ 44 w 51"/>
                  <a:gd name="T89" fmla="*/ 3 h 26"/>
                  <a:gd name="T90" fmla="*/ 45 w 51"/>
                  <a:gd name="T91" fmla="*/ 3 h 26"/>
                  <a:gd name="T92" fmla="*/ 46 w 51"/>
                  <a:gd name="T93" fmla="*/ 4 h 26"/>
                  <a:gd name="T94" fmla="*/ 47 w 51"/>
                  <a:gd name="T95" fmla="*/ 5 h 26"/>
                  <a:gd name="T96" fmla="*/ 49 w 51"/>
                  <a:gd name="T97" fmla="*/ 7 h 26"/>
                  <a:gd name="T98" fmla="*/ 50 w 51"/>
                  <a:gd name="T99" fmla="*/ 8 h 26"/>
                  <a:gd name="T100" fmla="*/ 50 w 51"/>
                  <a:gd name="T101" fmla="*/ 8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26"/>
                  <a:gd name="T155" fmla="*/ 51 w 51"/>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26">
                    <a:moveTo>
                      <a:pt x="50" y="8"/>
                    </a:moveTo>
                    <a:lnTo>
                      <a:pt x="49" y="11"/>
                    </a:lnTo>
                    <a:lnTo>
                      <a:pt x="48" y="13"/>
                    </a:lnTo>
                    <a:lnTo>
                      <a:pt x="46" y="15"/>
                    </a:lnTo>
                    <a:lnTo>
                      <a:pt x="45" y="16"/>
                    </a:lnTo>
                    <a:lnTo>
                      <a:pt x="42" y="18"/>
                    </a:lnTo>
                    <a:lnTo>
                      <a:pt x="41" y="18"/>
                    </a:lnTo>
                    <a:lnTo>
                      <a:pt x="38" y="19"/>
                    </a:lnTo>
                    <a:lnTo>
                      <a:pt x="37" y="19"/>
                    </a:lnTo>
                    <a:lnTo>
                      <a:pt x="33" y="20"/>
                    </a:lnTo>
                    <a:lnTo>
                      <a:pt x="31" y="20"/>
                    </a:lnTo>
                    <a:lnTo>
                      <a:pt x="28" y="20"/>
                    </a:lnTo>
                    <a:lnTo>
                      <a:pt x="26" y="20"/>
                    </a:lnTo>
                    <a:lnTo>
                      <a:pt x="23" y="22"/>
                    </a:lnTo>
                    <a:lnTo>
                      <a:pt x="22" y="22"/>
                    </a:lnTo>
                    <a:lnTo>
                      <a:pt x="20" y="24"/>
                    </a:lnTo>
                    <a:lnTo>
                      <a:pt x="19" y="25"/>
                    </a:lnTo>
                    <a:lnTo>
                      <a:pt x="2" y="25"/>
                    </a:lnTo>
                    <a:lnTo>
                      <a:pt x="1" y="24"/>
                    </a:lnTo>
                    <a:lnTo>
                      <a:pt x="0" y="21"/>
                    </a:lnTo>
                    <a:lnTo>
                      <a:pt x="0" y="19"/>
                    </a:lnTo>
                    <a:lnTo>
                      <a:pt x="1" y="16"/>
                    </a:lnTo>
                    <a:lnTo>
                      <a:pt x="2" y="15"/>
                    </a:lnTo>
                    <a:lnTo>
                      <a:pt x="3" y="13"/>
                    </a:lnTo>
                    <a:lnTo>
                      <a:pt x="5" y="12"/>
                    </a:lnTo>
                    <a:lnTo>
                      <a:pt x="8" y="11"/>
                    </a:lnTo>
                    <a:lnTo>
                      <a:pt x="10" y="11"/>
                    </a:lnTo>
                    <a:lnTo>
                      <a:pt x="11" y="9"/>
                    </a:lnTo>
                    <a:lnTo>
                      <a:pt x="13" y="9"/>
                    </a:lnTo>
                    <a:lnTo>
                      <a:pt x="16" y="7"/>
                    </a:lnTo>
                    <a:lnTo>
                      <a:pt x="18" y="7"/>
                    </a:lnTo>
                    <a:lnTo>
                      <a:pt x="20" y="5"/>
                    </a:lnTo>
                    <a:lnTo>
                      <a:pt x="22" y="4"/>
                    </a:lnTo>
                    <a:lnTo>
                      <a:pt x="23" y="2"/>
                    </a:lnTo>
                    <a:lnTo>
                      <a:pt x="25" y="2"/>
                    </a:lnTo>
                    <a:lnTo>
                      <a:pt x="27" y="2"/>
                    </a:lnTo>
                    <a:lnTo>
                      <a:pt x="28" y="2"/>
                    </a:lnTo>
                    <a:lnTo>
                      <a:pt x="31" y="1"/>
                    </a:lnTo>
                    <a:lnTo>
                      <a:pt x="32" y="1"/>
                    </a:lnTo>
                    <a:lnTo>
                      <a:pt x="34" y="1"/>
                    </a:lnTo>
                    <a:lnTo>
                      <a:pt x="36" y="1"/>
                    </a:lnTo>
                    <a:lnTo>
                      <a:pt x="38" y="0"/>
                    </a:lnTo>
                    <a:lnTo>
                      <a:pt x="40" y="2"/>
                    </a:lnTo>
                    <a:lnTo>
                      <a:pt x="42" y="2"/>
                    </a:lnTo>
                    <a:lnTo>
                      <a:pt x="44" y="3"/>
                    </a:lnTo>
                    <a:lnTo>
                      <a:pt x="45" y="3"/>
                    </a:lnTo>
                    <a:lnTo>
                      <a:pt x="46" y="4"/>
                    </a:lnTo>
                    <a:lnTo>
                      <a:pt x="47" y="5"/>
                    </a:lnTo>
                    <a:lnTo>
                      <a:pt x="49" y="7"/>
                    </a:lnTo>
                    <a:lnTo>
                      <a:pt x="50" y="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43">
                <a:extLst>
                  <a:ext uri="{FF2B5EF4-FFF2-40B4-BE49-F238E27FC236}">
                    <a16:creationId xmlns:a16="http://schemas.microsoft.com/office/drawing/2014/main" id="{6C71C3C2-F0A7-4BBA-379C-846DA7365B48}"/>
                  </a:ext>
                </a:extLst>
              </p:cNvPr>
              <p:cNvSpPr>
                <a:spLocks/>
              </p:cNvSpPr>
              <p:nvPr/>
            </p:nvSpPr>
            <p:spPr bwMode="auto">
              <a:xfrm>
                <a:off x="5066" y="3948"/>
                <a:ext cx="23" cy="20"/>
              </a:xfrm>
              <a:custGeom>
                <a:avLst/>
                <a:gdLst>
                  <a:gd name="T0" fmla="*/ 21 w 23"/>
                  <a:gd name="T1" fmla="*/ 8 h 20"/>
                  <a:gd name="T2" fmla="*/ 21 w 23"/>
                  <a:gd name="T3" fmla="*/ 10 h 20"/>
                  <a:gd name="T4" fmla="*/ 21 w 23"/>
                  <a:gd name="T5" fmla="*/ 12 h 20"/>
                  <a:gd name="T6" fmla="*/ 21 w 23"/>
                  <a:gd name="T7" fmla="*/ 13 h 20"/>
                  <a:gd name="T8" fmla="*/ 21 w 23"/>
                  <a:gd name="T9" fmla="*/ 15 h 20"/>
                  <a:gd name="T10" fmla="*/ 21 w 23"/>
                  <a:gd name="T11" fmla="*/ 16 h 20"/>
                  <a:gd name="T12" fmla="*/ 20 w 23"/>
                  <a:gd name="T13" fmla="*/ 17 h 20"/>
                  <a:gd name="T14" fmla="*/ 20 w 23"/>
                  <a:gd name="T15" fmla="*/ 17 h 20"/>
                  <a:gd name="T16" fmla="*/ 18 w 23"/>
                  <a:gd name="T17" fmla="*/ 19 h 20"/>
                  <a:gd name="T18" fmla="*/ 14 w 23"/>
                  <a:gd name="T19" fmla="*/ 19 h 20"/>
                  <a:gd name="T20" fmla="*/ 12 w 23"/>
                  <a:gd name="T21" fmla="*/ 19 h 20"/>
                  <a:gd name="T22" fmla="*/ 8 w 23"/>
                  <a:gd name="T23" fmla="*/ 18 h 20"/>
                  <a:gd name="T24" fmla="*/ 6 w 23"/>
                  <a:gd name="T25" fmla="*/ 16 h 20"/>
                  <a:gd name="T26" fmla="*/ 4 w 23"/>
                  <a:gd name="T27" fmla="*/ 15 h 20"/>
                  <a:gd name="T28" fmla="*/ 2 w 23"/>
                  <a:gd name="T29" fmla="*/ 13 h 20"/>
                  <a:gd name="T30" fmla="*/ 0 w 23"/>
                  <a:gd name="T31" fmla="*/ 12 h 20"/>
                  <a:gd name="T32" fmla="*/ 0 w 23"/>
                  <a:gd name="T33" fmla="*/ 11 h 20"/>
                  <a:gd name="T34" fmla="*/ 0 w 23"/>
                  <a:gd name="T35" fmla="*/ 10 h 20"/>
                  <a:gd name="T36" fmla="*/ 0 w 23"/>
                  <a:gd name="T37" fmla="*/ 8 h 20"/>
                  <a:gd name="T38" fmla="*/ 1 w 23"/>
                  <a:gd name="T39" fmla="*/ 7 h 20"/>
                  <a:gd name="T40" fmla="*/ 3 w 23"/>
                  <a:gd name="T41" fmla="*/ 5 h 20"/>
                  <a:gd name="T42" fmla="*/ 5 w 23"/>
                  <a:gd name="T43" fmla="*/ 5 h 20"/>
                  <a:gd name="T44" fmla="*/ 6 w 23"/>
                  <a:gd name="T45" fmla="*/ 4 h 20"/>
                  <a:gd name="T46" fmla="*/ 8 w 23"/>
                  <a:gd name="T47" fmla="*/ 1 h 20"/>
                  <a:gd name="T48" fmla="*/ 10 w 23"/>
                  <a:gd name="T49" fmla="*/ 0 h 20"/>
                  <a:gd name="T50" fmla="*/ 12 w 23"/>
                  <a:gd name="T51" fmla="*/ 0 h 20"/>
                  <a:gd name="T52" fmla="*/ 13 w 23"/>
                  <a:gd name="T53" fmla="*/ 1 h 20"/>
                  <a:gd name="T54" fmla="*/ 16 w 23"/>
                  <a:gd name="T55" fmla="*/ 1 h 20"/>
                  <a:gd name="T56" fmla="*/ 18 w 23"/>
                  <a:gd name="T57" fmla="*/ 3 h 20"/>
                  <a:gd name="T58" fmla="*/ 19 w 23"/>
                  <a:gd name="T59" fmla="*/ 3 h 20"/>
                  <a:gd name="T60" fmla="*/ 21 w 23"/>
                  <a:gd name="T61" fmla="*/ 5 h 20"/>
                  <a:gd name="T62" fmla="*/ 21 w 23"/>
                  <a:gd name="T63" fmla="*/ 6 h 20"/>
                  <a:gd name="T64" fmla="*/ 22 w 23"/>
                  <a:gd name="T65" fmla="*/ 6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0"/>
                  <a:gd name="T101" fmla="*/ 23 w 23"/>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0">
                    <a:moveTo>
                      <a:pt x="22" y="6"/>
                    </a:moveTo>
                    <a:lnTo>
                      <a:pt x="21" y="8"/>
                    </a:lnTo>
                    <a:lnTo>
                      <a:pt x="21" y="10"/>
                    </a:lnTo>
                    <a:lnTo>
                      <a:pt x="21" y="12"/>
                    </a:lnTo>
                    <a:lnTo>
                      <a:pt x="21" y="13"/>
                    </a:lnTo>
                    <a:lnTo>
                      <a:pt x="22" y="13"/>
                    </a:lnTo>
                    <a:lnTo>
                      <a:pt x="21" y="15"/>
                    </a:lnTo>
                    <a:lnTo>
                      <a:pt x="21" y="16"/>
                    </a:lnTo>
                    <a:lnTo>
                      <a:pt x="20" y="17"/>
                    </a:lnTo>
                    <a:lnTo>
                      <a:pt x="18" y="19"/>
                    </a:lnTo>
                    <a:lnTo>
                      <a:pt x="16" y="19"/>
                    </a:lnTo>
                    <a:lnTo>
                      <a:pt x="14" y="19"/>
                    </a:lnTo>
                    <a:lnTo>
                      <a:pt x="13" y="19"/>
                    </a:lnTo>
                    <a:lnTo>
                      <a:pt x="12" y="19"/>
                    </a:lnTo>
                    <a:lnTo>
                      <a:pt x="10" y="18"/>
                    </a:lnTo>
                    <a:lnTo>
                      <a:pt x="8" y="18"/>
                    </a:lnTo>
                    <a:lnTo>
                      <a:pt x="8" y="16"/>
                    </a:lnTo>
                    <a:lnTo>
                      <a:pt x="6" y="16"/>
                    </a:lnTo>
                    <a:lnTo>
                      <a:pt x="5" y="15"/>
                    </a:lnTo>
                    <a:lnTo>
                      <a:pt x="4" y="15"/>
                    </a:lnTo>
                    <a:lnTo>
                      <a:pt x="4" y="13"/>
                    </a:lnTo>
                    <a:lnTo>
                      <a:pt x="2" y="13"/>
                    </a:lnTo>
                    <a:lnTo>
                      <a:pt x="2" y="12"/>
                    </a:lnTo>
                    <a:lnTo>
                      <a:pt x="0" y="12"/>
                    </a:lnTo>
                    <a:lnTo>
                      <a:pt x="0" y="11"/>
                    </a:lnTo>
                    <a:lnTo>
                      <a:pt x="0" y="10"/>
                    </a:lnTo>
                    <a:lnTo>
                      <a:pt x="0" y="8"/>
                    </a:lnTo>
                    <a:lnTo>
                      <a:pt x="1" y="7"/>
                    </a:lnTo>
                    <a:lnTo>
                      <a:pt x="3" y="5"/>
                    </a:lnTo>
                    <a:lnTo>
                      <a:pt x="5" y="5"/>
                    </a:lnTo>
                    <a:lnTo>
                      <a:pt x="6" y="4"/>
                    </a:lnTo>
                    <a:lnTo>
                      <a:pt x="8" y="2"/>
                    </a:lnTo>
                    <a:lnTo>
                      <a:pt x="8" y="1"/>
                    </a:lnTo>
                    <a:lnTo>
                      <a:pt x="10" y="0"/>
                    </a:lnTo>
                    <a:lnTo>
                      <a:pt x="12" y="0"/>
                    </a:lnTo>
                    <a:lnTo>
                      <a:pt x="13" y="0"/>
                    </a:lnTo>
                    <a:lnTo>
                      <a:pt x="13" y="1"/>
                    </a:lnTo>
                    <a:lnTo>
                      <a:pt x="15" y="1"/>
                    </a:lnTo>
                    <a:lnTo>
                      <a:pt x="16" y="1"/>
                    </a:lnTo>
                    <a:lnTo>
                      <a:pt x="18" y="1"/>
                    </a:lnTo>
                    <a:lnTo>
                      <a:pt x="18" y="3"/>
                    </a:lnTo>
                    <a:lnTo>
                      <a:pt x="19" y="3"/>
                    </a:lnTo>
                    <a:lnTo>
                      <a:pt x="21" y="3"/>
                    </a:lnTo>
                    <a:lnTo>
                      <a:pt x="21" y="5"/>
                    </a:lnTo>
                    <a:lnTo>
                      <a:pt x="21" y="6"/>
                    </a:lnTo>
                    <a:lnTo>
                      <a:pt x="22" y="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44">
                <a:extLst>
                  <a:ext uri="{FF2B5EF4-FFF2-40B4-BE49-F238E27FC236}">
                    <a16:creationId xmlns:a16="http://schemas.microsoft.com/office/drawing/2014/main" id="{93D4F8E1-FCCB-5A24-5E62-CA1433CD3D3A}"/>
                  </a:ext>
                </a:extLst>
              </p:cNvPr>
              <p:cNvSpPr>
                <a:spLocks/>
              </p:cNvSpPr>
              <p:nvPr/>
            </p:nvSpPr>
            <p:spPr bwMode="auto">
              <a:xfrm>
                <a:off x="4933" y="4075"/>
                <a:ext cx="15" cy="17"/>
              </a:xfrm>
              <a:custGeom>
                <a:avLst/>
                <a:gdLst>
                  <a:gd name="T0" fmla="*/ 14 w 15"/>
                  <a:gd name="T1" fmla="*/ 0 h 17"/>
                  <a:gd name="T2" fmla="*/ 13 w 15"/>
                  <a:gd name="T3" fmla="*/ 2 h 17"/>
                  <a:gd name="T4" fmla="*/ 13 w 15"/>
                  <a:gd name="T5" fmla="*/ 4 h 17"/>
                  <a:gd name="T6" fmla="*/ 13 w 15"/>
                  <a:gd name="T7" fmla="*/ 5 h 17"/>
                  <a:gd name="T8" fmla="*/ 13 w 15"/>
                  <a:gd name="T9" fmla="*/ 5 h 17"/>
                  <a:gd name="T10" fmla="*/ 13 w 15"/>
                  <a:gd name="T11" fmla="*/ 7 h 17"/>
                  <a:gd name="T12" fmla="*/ 13 w 15"/>
                  <a:gd name="T13" fmla="*/ 8 h 17"/>
                  <a:gd name="T14" fmla="*/ 13 w 15"/>
                  <a:gd name="T15" fmla="*/ 9 h 17"/>
                  <a:gd name="T16" fmla="*/ 13 w 15"/>
                  <a:gd name="T17" fmla="*/ 9 h 17"/>
                  <a:gd name="T18" fmla="*/ 12 w 15"/>
                  <a:gd name="T19" fmla="*/ 11 h 17"/>
                  <a:gd name="T20" fmla="*/ 12 w 15"/>
                  <a:gd name="T21" fmla="*/ 11 h 17"/>
                  <a:gd name="T22" fmla="*/ 12 w 15"/>
                  <a:gd name="T23" fmla="*/ 13 h 17"/>
                  <a:gd name="T24" fmla="*/ 12 w 15"/>
                  <a:gd name="T25" fmla="*/ 13 h 17"/>
                  <a:gd name="T26" fmla="*/ 10 w 15"/>
                  <a:gd name="T27" fmla="*/ 14 h 17"/>
                  <a:gd name="T28" fmla="*/ 10 w 15"/>
                  <a:gd name="T29" fmla="*/ 14 h 17"/>
                  <a:gd name="T30" fmla="*/ 9 w 15"/>
                  <a:gd name="T31" fmla="*/ 15 h 17"/>
                  <a:gd name="T32" fmla="*/ 9 w 15"/>
                  <a:gd name="T33" fmla="*/ 15 h 17"/>
                  <a:gd name="T34" fmla="*/ 7 w 15"/>
                  <a:gd name="T35" fmla="*/ 16 h 17"/>
                  <a:gd name="T36" fmla="*/ 6 w 15"/>
                  <a:gd name="T37" fmla="*/ 16 h 17"/>
                  <a:gd name="T38" fmla="*/ 5 w 15"/>
                  <a:gd name="T39" fmla="*/ 16 h 17"/>
                  <a:gd name="T40" fmla="*/ 5 w 15"/>
                  <a:gd name="T41" fmla="*/ 15 h 17"/>
                  <a:gd name="T42" fmla="*/ 3 w 15"/>
                  <a:gd name="T43" fmla="*/ 15 h 17"/>
                  <a:gd name="T44" fmla="*/ 3 w 15"/>
                  <a:gd name="T45" fmla="*/ 13 h 17"/>
                  <a:gd name="T46" fmla="*/ 2 w 15"/>
                  <a:gd name="T47" fmla="*/ 13 h 17"/>
                  <a:gd name="T48" fmla="*/ 2 w 15"/>
                  <a:gd name="T49" fmla="*/ 11 h 17"/>
                  <a:gd name="T50" fmla="*/ 0 w 15"/>
                  <a:gd name="T51" fmla="*/ 11 h 17"/>
                  <a:gd name="T52" fmla="*/ 0 w 15"/>
                  <a:gd name="T53" fmla="*/ 9 h 17"/>
                  <a:gd name="T54" fmla="*/ 0 w 15"/>
                  <a:gd name="T55" fmla="*/ 9 h 17"/>
                  <a:gd name="T56" fmla="*/ 0 w 15"/>
                  <a:gd name="T57" fmla="*/ 7 h 17"/>
                  <a:gd name="T58" fmla="*/ 0 w 15"/>
                  <a:gd name="T59" fmla="*/ 7 h 17"/>
                  <a:gd name="T60" fmla="*/ 0 w 15"/>
                  <a:gd name="T61" fmla="*/ 5 h 17"/>
                  <a:gd name="T62" fmla="*/ 0 w 15"/>
                  <a:gd name="T63" fmla="*/ 4 h 17"/>
                  <a:gd name="T64" fmla="*/ 0 w 15"/>
                  <a:gd name="T65" fmla="*/ 2 h 17"/>
                  <a:gd name="T66" fmla="*/ 0 w 15"/>
                  <a:gd name="T67" fmla="*/ 2 h 17"/>
                  <a:gd name="T68" fmla="*/ 1 w 15"/>
                  <a:gd name="T69" fmla="*/ 2 h 17"/>
                  <a:gd name="T70" fmla="*/ 1 w 15"/>
                  <a:gd name="T71" fmla="*/ 2 h 17"/>
                  <a:gd name="T72" fmla="*/ 2 w 15"/>
                  <a:gd name="T73" fmla="*/ 1 h 17"/>
                  <a:gd name="T74" fmla="*/ 2 w 15"/>
                  <a:gd name="T75" fmla="*/ 1 h 17"/>
                  <a:gd name="T76" fmla="*/ 4 w 15"/>
                  <a:gd name="T77" fmla="*/ 1 h 17"/>
                  <a:gd name="T78" fmla="*/ 4 w 15"/>
                  <a:gd name="T79" fmla="*/ 1 h 17"/>
                  <a:gd name="T80" fmla="*/ 6 w 15"/>
                  <a:gd name="T81" fmla="*/ 1 h 17"/>
                  <a:gd name="T82" fmla="*/ 6 w 15"/>
                  <a:gd name="T83" fmla="*/ 1 h 17"/>
                  <a:gd name="T84" fmla="*/ 8 w 15"/>
                  <a:gd name="T85" fmla="*/ 1 h 17"/>
                  <a:gd name="T86" fmla="*/ 8 w 15"/>
                  <a:gd name="T87" fmla="*/ 1 h 17"/>
                  <a:gd name="T88" fmla="*/ 9 w 15"/>
                  <a:gd name="T89" fmla="*/ 1 h 17"/>
                  <a:gd name="T90" fmla="*/ 9 w 15"/>
                  <a:gd name="T91" fmla="*/ 1 h 17"/>
                  <a:gd name="T92" fmla="*/ 11 w 15"/>
                  <a:gd name="T93" fmla="*/ 1 h 17"/>
                  <a:gd name="T94" fmla="*/ 12 w 15"/>
                  <a:gd name="T95" fmla="*/ 1 h 17"/>
                  <a:gd name="T96" fmla="*/ 14 w 15"/>
                  <a:gd name="T97" fmla="*/ 0 h 17"/>
                  <a:gd name="T98" fmla="*/ 14 w 15"/>
                  <a:gd name="T99" fmla="*/ 0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17"/>
                  <a:gd name="T152" fmla="*/ 15 w 15"/>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17">
                    <a:moveTo>
                      <a:pt x="14" y="0"/>
                    </a:moveTo>
                    <a:lnTo>
                      <a:pt x="13" y="2"/>
                    </a:lnTo>
                    <a:lnTo>
                      <a:pt x="13" y="4"/>
                    </a:lnTo>
                    <a:lnTo>
                      <a:pt x="13" y="5"/>
                    </a:lnTo>
                    <a:lnTo>
                      <a:pt x="13" y="7"/>
                    </a:lnTo>
                    <a:lnTo>
                      <a:pt x="13" y="8"/>
                    </a:lnTo>
                    <a:lnTo>
                      <a:pt x="13" y="9"/>
                    </a:lnTo>
                    <a:lnTo>
                      <a:pt x="12" y="11"/>
                    </a:lnTo>
                    <a:lnTo>
                      <a:pt x="12" y="13"/>
                    </a:lnTo>
                    <a:lnTo>
                      <a:pt x="10" y="14"/>
                    </a:lnTo>
                    <a:lnTo>
                      <a:pt x="9" y="15"/>
                    </a:lnTo>
                    <a:lnTo>
                      <a:pt x="7" y="16"/>
                    </a:lnTo>
                    <a:lnTo>
                      <a:pt x="6" y="16"/>
                    </a:lnTo>
                    <a:lnTo>
                      <a:pt x="5" y="16"/>
                    </a:lnTo>
                    <a:lnTo>
                      <a:pt x="5" y="15"/>
                    </a:lnTo>
                    <a:lnTo>
                      <a:pt x="3" y="15"/>
                    </a:lnTo>
                    <a:lnTo>
                      <a:pt x="3" y="13"/>
                    </a:lnTo>
                    <a:lnTo>
                      <a:pt x="2" y="13"/>
                    </a:lnTo>
                    <a:lnTo>
                      <a:pt x="2" y="11"/>
                    </a:lnTo>
                    <a:lnTo>
                      <a:pt x="0" y="11"/>
                    </a:lnTo>
                    <a:lnTo>
                      <a:pt x="0" y="9"/>
                    </a:lnTo>
                    <a:lnTo>
                      <a:pt x="0" y="7"/>
                    </a:lnTo>
                    <a:lnTo>
                      <a:pt x="0" y="5"/>
                    </a:lnTo>
                    <a:lnTo>
                      <a:pt x="0" y="4"/>
                    </a:lnTo>
                    <a:lnTo>
                      <a:pt x="0" y="2"/>
                    </a:lnTo>
                    <a:lnTo>
                      <a:pt x="1" y="2"/>
                    </a:lnTo>
                    <a:lnTo>
                      <a:pt x="2" y="1"/>
                    </a:lnTo>
                    <a:lnTo>
                      <a:pt x="4" y="1"/>
                    </a:lnTo>
                    <a:lnTo>
                      <a:pt x="6" y="1"/>
                    </a:lnTo>
                    <a:lnTo>
                      <a:pt x="8" y="1"/>
                    </a:lnTo>
                    <a:lnTo>
                      <a:pt x="9" y="1"/>
                    </a:lnTo>
                    <a:lnTo>
                      <a:pt x="11" y="1"/>
                    </a:lnTo>
                    <a:lnTo>
                      <a:pt x="12" y="1"/>
                    </a:lnTo>
                    <a:lnTo>
                      <a:pt x="14"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45">
                <a:extLst>
                  <a:ext uri="{FF2B5EF4-FFF2-40B4-BE49-F238E27FC236}">
                    <a16:creationId xmlns:a16="http://schemas.microsoft.com/office/drawing/2014/main" id="{30D756CA-75F0-7F57-CCD7-B29184B9A7B7}"/>
                  </a:ext>
                </a:extLst>
              </p:cNvPr>
              <p:cNvSpPr>
                <a:spLocks/>
              </p:cNvSpPr>
              <p:nvPr/>
            </p:nvSpPr>
            <p:spPr bwMode="auto">
              <a:xfrm>
                <a:off x="4919" y="4088"/>
                <a:ext cx="15" cy="12"/>
              </a:xfrm>
              <a:custGeom>
                <a:avLst/>
                <a:gdLst>
                  <a:gd name="T0" fmla="*/ 14 w 15"/>
                  <a:gd name="T1" fmla="*/ 11 h 12"/>
                  <a:gd name="T2" fmla="*/ 0 w 15"/>
                  <a:gd name="T3" fmla="*/ 11 h 12"/>
                  <a:gd name="T4" fmla="*/ 2 w 15"/>
                  <a:gd name="T5" fmla="*/ 0 h 12"/>
                  <a:gd name="T6" fmla="*/ 2 w 15"/>
                  <a:gd name="T7" fmla="*/ 1 h 12"/>
                  <a:gd name="T8" fmla="*/ 4 w 15"/>
                  <a:gd name="T9" fmla="*/ 1 h 12"/>
                  <a:gd name="T10" fmla="*/ 5 w 15"/>
                  <a:gd name="T11" fmla="*/ 2 h 12"/>
                  <a:gd name="T12" fmla="*/ 7 w 15"/>
                  <a:gd name="T13" fmla="*/ 2 h 12"/>
                  <a:gd name="T14" fmla="*/ 7 w 15"/>
                  <a:gd name="T15" fmla="*/ 3 h 12"/>
                  <a:gd name="T16" fmla="*/ 8 w 15"/>
                  <a:gd name="T17" fmla="*/ 3 h 12"/>
                  <a:gd name="T18" fmla="*/ 10 w 15"/>
                  <a:gd name="T19" fmla="*/ 3 h 12"/>
                  <a:gd name="T20" fmla="*/ 11 w 15"/>
                  <a:gd name="T21" fmla="*/ 3 h 12"/>
                  <a:gd name="T22" fmla="*/ 11 w 15"/>
                  <a:gd name="T23" fmla="*/ 4 h 12"/>
                  <a:gd name="T24" fmla="*/ 12 w 15"/>
                  <a:gd name="T25" fmla="*/ 4 h 12"/>
                  <a:gd name="T26" fmla="*/ 12 w 15"/>
                  <a:gd name="T27" fmla="*/ 6 h 12"/>
                  <a:gd name="T28" fmla="*/ 14 w 15"/>
                  <a:gd name="T29" fmla="*/ 6 h 12"/>
                  <a:gd name="T30" fmla="*/ 14 w 15"/>
                  <a:gd name="T31" fmla="*/ 8 h 12"/>
                  <a:gd name="T32" fmla="*/ 14 w 15"/>
                  <a:gd name="T33" fmla="*/ 9 h 12"/>
                  <a:gd name="T34" fmla="*/ 14 w 15"/>
                  <a:gd name="T35" fmla="*/ 11 h 12"/>
                  <a:gd name="T36" fmla="*/ 14 w 15"/>
                  <a:gd name="T37" fmla="*/ 11 h 12"/>
                  <a:gd name="T38" fmla="*/ 14 w 15"/>
                  <a:gd name="T39" fmla="*/ 1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2"/>
                  <a:gd name="T62" fmla="*/ 15 w 15"/>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2">
                    <a:moveTo>
                      <a:pt x="14" y="11"/>
                    </a:moveTo>
                    <a:lnTo>
                      <a:pt x="0" y="11"/>
                    </a:lnTo>
                    <a:lnTo>
                      <a:pt x="2" y="0"/>
                    </a:lnTo>
                    <a:lnTo>
                      <a:pt x="2" y="1"/>
                    </a:lnTo>
                    <a:lnTo>
                      <a:pt x="4" y="1"/>
                    </a:lnTo>
                    <a:lnTo>
                      <a:pt x="5" y="2"/>
                    </a:lnTo>
                    <a:lnTo>
                      <a:pt x="7" y="2"/>
                    </a:lnTo>
                    <a:lnTo>
                      <a:pt x="7" y="3"/>
                    </a:lnTo>
                    <a:lnTo>
                      <a:pt x="8" y="3"/>
                    </a:lnTo>
                    <a:lnTo>
                      <a:pt x="10" y="3"/>
                    </a:lnTo>
                    <a:lnTo>
                      <a:pt x="11" y="3"/>
                    </a:lnTo>
                    <a:lnTo>
                      <a:pt x="11" y="4"/>
                    </a:lnTo>
                    <a:lnTo>
                      <a:pt x="12" y="4"/>
                    </a:lnTo>
                    <a:lnTo>
                      <a:pt x="12" y="6"/>
                    </a:lnTo>
                    <a:lnTo>
                      <a:pt x="14" y="6"/>
                    </a:lnTo>
                    <a:lnTo>
                      <a:pt x="14" y="8"/>
                    </a:lnTo>
                    <a:lnTo>
                      <a:pt x="14" y="9"/>
                    </a:lnTo>
                    <a:lnTo>
                      <a:pt x="1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46">
                <a:extLst>
                  <a:ext uri="{FF2B5EF4-FFF2-40B4-BE49-F238E27FC236}">
                    <a16:creationId xmlns:a16="http://schemas.microsoft.com/office/drawing/2014/main" id="{116FD3F5-B7C6-0E80-3B1E-0B83F7DDF0DE}"/>
                  </a:ext>
                </a:extLst>
              </p:cNvPr>
              <p:cNvSpPr>
                <a:spLocks/>
              </p:cNvSpPr>
              <p:nvPr/>
            </p:nvSpPr>
            <p:spPr bwMode="auto">
              <a:xfrm>
                <a:off x="4872" y="4135"/>
                <a:ext cx="19" cy="15"/>
              </a:xfrm>
              <a:custGeom>
                <a:avLst/>
                <a:gdLst>
                  <a:gd name="T0" fmla="*/ 17 w 19"/>
                  <a:gd name="T1" fmla="*/ 9 h 15"/>
                  <a:gd name="T2" fmla="*/ 16 w 19"/>
                  <a:gd name="T3" fmla="*/ 11 h 15"/>
                  <a:gd name="T4" fmla="*/ 16 w 19"/>
                  <a:gd name="T5" fmla="*/ 11 h 15"/>
                  <a:gd name="T6" fmla="*/ 14 w 19"/>
                  <a:gd name="T7" fmla="*/ 12 h 15"/>
                  <a:gd name="T8" fmla="*/ 14 w 19"/>
                  <a:gd name="T9" fmla="*/ 12 h 15"/>
                  <a:gd name="T10" fmla="*/ 12 w 19"/>
                  <a:gd name="T11" fmla="*/ 13 h 15"/>
                  <a:gd name="T12" fmla="*/ 12 w 19"/>
                  <a:gd name="T13" fmla="*/ 13 h 15"/>
                  <a:gd name="T14" fmla="*/ 11 w 19"/>
                  <a:gd name="T15" fmla="*/ 13 h 15"/>
                  <a:gd name="T16" fmla="*/ 11 w 19"/>
                  <a:gd name="T17" fmla="*/ 13 h 15"/>
                  <a:gd name="T18" fmla="*/ 10 w 19"/>
                  <a:gd name="T19" fmla="*/ 14 h 15"/>
                  <a:gd name="T20" fmla="*/ 10 w 19"/>
                  <a:gd name="T21" fmla="*/ 14 h 15"/>
                  <a:gd name="T22" fmla="*/ 8 w 19"/>
                  <a:gd name="T23" fmla="*/ 14 h 15"/>
                  <a:gd name="T24" fmla="*/ 8 w 19"/>
                  <a:gd name="T25" fmla="*/ 14 h 15"/>
                  <a:gd name="T26" fmla="*/ 6 w 19"/>
                  <a:gd name="T27" fmla="*/ 14 h 15"/>
                  <a:gd name="T28" fmla="*/ 6 w 19"/>
                  <a:gd name="T29" fmla="*/ 14 h 15"/>
                  <a:gd name="T30" fmla="*/ 6 w 19"/>
                  <a:gd name="T31" fmla="*/ 14 h 15"/>
                  <a:gd name="T32" fmla="*/ 6 w 19"/>
                  <a:gd name="T33" fmla="*/ 13 h 15"/>
                  <a:gd name="T34" fmla="*/ 4 w 19"/>
                  <a:gd name="T35" fmla="*/ 13 h 15"/>
                  <a:gd name="T36" fmla="*/ 4 w 19"/>
                  <a:gd name="T37" fmla="*/ 12 h 15"/>
                  <a:gd name="T38" fmla="*/ 3 w 19"/>
                  <a:gd name="T39" fmla="*/ 12 h 15"/>
                  <a:gd name="T40" fmla="*/ 3 w 19"/>
                  <a:gd name="T41" fmla="*/ 10 h 15"/>
                  <a:gd name="T42" fmla="*/ 1 w 19"/>
                  <a:gd name="T43" fmla="*/ 10 h 15"/>
                  <a:gd name="T44" fmla="*/ 1 w 19"/>
                  <a:gd name="T45" fmla="*/ 9 h 15"/>
                  <a:gd name="T46" fmla="*/ 1 w 19"/>
                  <a:gd name="T47" fmla="*/ 7 h 15"/>
                  <a:gd name="T48" fmla="*/ 1 w 19"/>
                  <a:gd name="T49" fmla="*/ 6 h 15"/>
                  <a:gd name="T50" fmla="*/ 0 w 19"/>
                  <a:gd name="T51" fmla="*/ 6 h 15"/>
                  <a:gd name="T52" fmla="*/ 0 w 19"/>
                  <a:gd name="T53" fmla="*/ 4 h 15"/>
                  <a:gd name="T54" fmla="*/ 0 w 19"/>
                  <a:gd name="T55" fmla="*/ 4 h 15"/>
                  <a:gd name="T56" fmla="*/ 1 w 19"/>
                  <a:gd name="T57" fmla="*/ 2 h 15"/>
                  <a:gd name="T58" fmla="*/ 1 w 19"/>
                  <a:gd name="T59" fmla="*/ 2 h 15"/>
                  <a:gd name="T60" fmla="*/ 2 w 19"/>
                  <a:gd name="T61" fmla="*/ 2 h 15"/>
                  <a:gd name="T62" fmla="*/ 3 w 19"/>
                  <a:gd name="T63" fmla="*/ 2 h 15"/>
                  <a:gd name="T64" fmla="*/ 6 w 19"/>
                  <a:gd name="T65" fmla="*/ 0 h 15"/>
                  <a:gd name="T66" fmla="*/ 6 w 19"/>
                  <a:gd name="T67" fmla="*/ 2 h 15"/>
                  <a:gd name="T68" fmla="*/ 7 w 19"/>
                  <a:gd name="T69" fmla="*/ 2 h 15"/>
                  <a:gd name="T70" fmla="*/ 7 w 19"/>
                  <a:gd name="T71" fmla="*/ 2 h 15"/>
                  <a:gd name="T72" fmla="*/ 9 w 19"/>
                  <a:gd name="T73" fmla="*/ 2 h 15"/>
                  <a:gd name="T74" fmla="*/ 9 w 19"/>
                  <a:gd name="T75" fmla="*/ 2 h 15"/>
                  <a:gd name="T76" fmla="*/ 11 w 19"/>
                  <a:gd name="T77" fmla="*/ 2 h 15"/>
                  <a:gd name="T78" fmla="*/ 12 w 19"/>
                  <a:gd name="T79" fmla="*/ 2 h 15"/>
                  <a:gd name="T80" fmla="*/ 14 w 19"/>
                  <a:gd name="T81" fmla="*/ 2 h 15"/>
                  <a:gd name="T82" fmla="*/ 14 w 19"/>
                  <a:gd name="T83" fmla="*/ 4 h 15"/>
                  <a:gd name="T84" fmla="*/ 16 w 19"/>
                  <a:gd name="T85" fmla="*/ 4 h 15"/>
                  <a:gd name="T86" fmla="*/ 16 w 19"/>
                  <a:gd name="T87" fmla="*/ 5 h 15"/>
                  <a:gd name="T88" fmla="*/ 17 w 19"/>
                  <a:gd name="T89" fmla="*/ 5 h 15"/>
                  <a:gd name="T90" fmla="*/ 17 w 19"/>
                  <a:gd name="T91" fmla="*/ 6 h 15"/>
                  <a:gd name="T92" fmla="*/ 18 w 19"/>
                  <a:gd name="T93" fmla="*/ 7 h 15"/>
                  <a:gd name="T94" fmla="*/ 17 w 19"/>
                  <a:gd name="T95" fmla="*/ 9 h 15"/>
                  <a:gd name="T96" fmla="*/ 17 w 19"/>
                  <a:gd name="T97" fmla="*/ 9 h 15"/>
                  <a:gd name="T98" fmla="*/ 17 w 19"/>
                  <a:gd name="T99" fmla="*/ 9 h 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
                  <a:gd name="T151" fmla="*/ 0 h 15"/>
                  <a:gd name="T152" fmla="*/ 19 w 19"/>
                  <a:gd name="T153" fmla="*/ 15 h 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 h="15">
                    <a:moveTo>
                      <a:pt x="17" y="9"/>
                    </a:moveTo>
                    <a:lnTo>
                      <a:pt x="16" y="11"/>
                    </a:lnTo>
                    <a:lnTo>
                      <a:pt x="14" y="12"/>
                    </a:lnTo>
                    <a:lnTo>
                      <a:pt x="12" y="13"/>
                    </a:lnTo>
                    <a:lnTo>
                      <a:pt x="11" y="13"/>
                    </a:lnTo>
                    <a:lnTo>
                      <a:pt x="10" y="14"/>
                    </a:lnTo>
                    <a:lnTo>
                      <a:pt x="8" y="14"/>
                    </a:lnTo>
                    <a:lnTo>
                      <a:pt x="6" y="14"/>
                    </a:lnTo>
                    <a:lnTo>
                      <a:pt x="6" y="13"/>
                    </a:lnTo>
                    <a:lnTo>
                      <a:pt x="4" y="13"/>
                    </a:lnTo>
                    <a:lnTo>
                      <a:pt x="4" y="12"/>
                    </a:lnTo>
                    <a:lnTo>
                      <a:pt x="3" y="12"/>
                    </a:lnTo>
                    <a:lnTo>
                      <a:pt x="3" y="10"/>
                    </a:lnTo>
                    <a:lnTo>
                      <a:pt x="1" y="10"/>
                    </a:lnTo>
                    <a:lnTo>
                      <a:pt x="1" y="9"/>
                    </a:lnTo>
                    <a:lnTo>
                      <a:pt x="1" y="7"/>
                    </a:lnTo>
                    <a:lnTo>
                      <a:pt x="1" y="6"/>
                    </a:lnTo>
                    <a:lnTo>
                      <a:pt x="0" y="6"/>
                    </a:lnTo>
                    <a:lnTo>
                      <a:pt x="0" y="4"/>
                    </a:lnTo>
                    <a:lnTo>
                      <a:pt x="1" y="2"/>
                    </a:lnTo>
                    <a:lnTo>
                      <a:pt x="2" y="2"/>
                    </a:lnTo>
                    <a:lnTo>
                      <a:pt x="3" y="2"/>
                    </a:lnTo>
                    <a:lnTo>
                      <a:pt x="6" y="0"/>
                    </a:lnTo>
                    <a:lnTo>
                      <a:pt x="6" y="2"/>
                    </a:lnTo>
                    <a:lnTo>
                      <a:pt x="7" y="2"/>
                    </a:lnTo>
                    <a:lnTo>
                      <a:pt x="9" y="2"/>
                    </a:lnTo>
                    <a:lnTo>
                      <a:pt x="11" y="2"/>
                    </a:lnTo>
                    <a:lnTo>
                      <a:pt x="12" y="2"/>
                    </a:lnTo>
                    <a:lnTo>
                      <a:pt x="14" y="2"/>
                    </a:lnTo>
                    <a:lnTo>
                      <a:pt x="14" y="4"/>
                    </a:lnTo>
                    <a:lnTo>
                      <a:pt x="16" y="4"/>
                    </a:lnTo>
                    <a:lnTo>
                      <a:pt x="16" y="5"/>
                    </a:lnTo>
                    <a:lnTo>
                      <a:pt x="17" y="5"/>
                    </a:lnTo>
                    <a:lnTo>
                      <a:pt x="17" y="6"/>
                    </a:lnTo>
                    <a:lnTo>
                      <a:pt x="18" y="7"/>
                    </a:lnTo>
                    <a:lnTo>
                      <a:pt x="17"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47">
                <a:extLst>
                  <a:ext uri="{FF2B5EF4-FFF2-40B4-BE49-F238E27FC236}">
                    <a16:creationId xmlns:a16="http://schemas.microsoft.com/office/drawing/2014/main" id="{A61C9783-BDF8-CFC0-E6BD-CA8EB65BC048}"/>
                  </a:ext>
                </a:extLst>
              </p:cNvPr>
              <p:cNvSpPr>
                <a:spLocks/>
              </p:cNvSpPr>
              <p:nvPr/>
            </p:nvSpPr>
            <p:spPr bwMode="auto">
              <a:xfrm>
                <a:off x="4861" y="4225"/>
                <a:ext cx="18" cy="17"/>
              </a:xfrm>
              <a:custGeom>
                <a:avLst/>
                <a:gdLst>
                  <a:gd name="T0" fmla="*/ 15 w 18"/>
                  <a:gd name="T1" fmla="*/ 8 h 17"/>
                  <a:gd name="T2" fmla="*/ 15 w 18"/>
                  <a:gd name="T3" fmla="*/ 8 h 17"/>
                  <a:gd name="T4" fmla="*/ 13 w 18"/>
                  <a:gd name="T5" fmla="*/ 8 h 17"/>
                  <a:gd name="T6" fmla="*/ 13 w 18"/>
                  <a:gd name="T7" fmla="*/ 8 h 17"/>
                  <a:gd name="T8" fmla="*/ 12 w 18"/>
                  <a:gd name="T9" fmla="*/ 9 h 17"/>
                  <a:gd name="T10" fmla="*/ 12 w 18"/>
                  <a:gd name="T11" fmla="*/ 9 h 17"/>
                  <a:gd name="T12" fmla="*/ 12 w 18"/>
                  <a:gd name="T13" fmla="*/ 9 h 17"/>
                  <a:gd name="T14" fmla="*/ 12 w 18"/>
                  <a:gd name="T15" fmla="*/ 9 h 17"/>
                  <a:gd name="T16" fmla="*/ 12 w 18"/>
                  <a:gd name="T17" fmla="*/ 11 h 17"/>
                  <a:gd name="T18" fmla="*/ 12 w 18"/>
                  <a:gd name="T19" fmla="*/ 13 h 17"/>
                  <a:gd name="T20" fmla="*/ 10 w 18"/>
                  <a:gd name="T21" fmla="*/ 15 h 17"/>
                  <a:gd name="T22" fmla="*/ 10 w 18"/>
                  <a:gd name="T23" fmla="*/ 15 h 17"/>
                  <a:gd name="T24" fmla="*/ 9 w 18"/>
                  <a:gd name="T25" fmla="*/ 15 h 17"/>
                  <a:gd name="T26" fmla="*/ 7 w 18"/>
                  <a:gd name="T27" fmla="*/ 15 h 17"/>
                  <a:gd name="T28" fmla="*/ 5 w 18"/>
                  <a:gd name="T29" fmla="*/ 16 h 17"/>
                  <a:gd name="T30" fmla="*/ 5 w 18"/>
                  <a:gd name="T31" fmla="*/ 16 h 17"/>
                  <a:gd name="T32" fmla="*/ 4 w 18"/>
                  <a:gd name="T33" fmla="*/ 16 h 17"/>
                  <a:gd name="T34" fmla="*/ 2 w 18"/>
                  <a:gd name="T35" fmla="*/ 16 h 17"/>
                  <a:gd name="T36" fmla="*/ 0 w 18"/>
                  <a:gd name="T37" fmla="*/ 15 h 17"/>
                  <a:gd name="T38" fmla="*/ 0 w 18"/>
                  <a:gd name="T39" fmla="*/ 13 h 17"/>
                  <a:gd name="T40" fmla="*/ 0 w 18"/>
                  <a:gd name="T41" fmla="*/ 11 h 17"/>
                  <a:gd name="T42" fmla="*/ 0 w 18"/>
                  <a:gd name="T43" fmla="*/ 9 h 17"/>
                  <a:gd name="T44" fmla="*/ 0 w 18"/>
                  <a:gd name="T45" fmla="*/ 8 h 17"/>
                  <a:gd name="T46" fmla="*/ 0 w 18"/>
                  <a:gd name="T47" fmla="*/ 4 h 17"/>
                  <a:gd name="T48" fmla="*/ 0 w 18"/>
                  <a:gd name="T49" fmla="*/ 3 h 17"/>
                  <a:gd name="T50" fmla="*/ 2 w 18"/>
                  <a:gd name="T51" fmla="*/ 3 h 17"/>
                  <a:gd name="T52" fmla="*/ 4 w 18"/>
                  <a:gd name="T53" fmla="*/ 3 h 17"/>
                  <a:gd name="T54" fmla="*/ 6 w 18"/>
                  <a:gd name="T55" fmla="*/ 3 h 17"/>
                  <a:gd name="T56" fmla="*/ 8 w 18"/>
                  <a:gd name="T57" fmla="*/ 1 h 17"/>
                  <a:gd name="T58" fmla="*/ 10 w 18"/>
                  <a:gd name="T59" fmla="*/ 1 h 17"/>
                  <a:gd name="T60" fmla="*/ 12 w 18"/>
                  <a:gd name="T61" fmla="*/ 1 h 17"/>
                  <a:gd name="T62" fmla="*/ 15 w 18"/>
                  <a:gd name="T63" fmla="*/ 1 h 17"/>
                  <a:gd name="T64" fmla="*/ 17 w 18"/>
                  <a:gd name="T65" fmla="*/ 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7"/>
                  <a:gd name="T101" fmla="*/ 18 w 1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7">
                    <a:moveTo>
                      <a:pt x="17" y="7"/>
                    </a:moveTo>
                    <a:lnTo>
                      <a:pt x="15" y="8"/>
                    </a:lnTo>
                    <a:lnTo>
                      <a:pt x="13" y="8"/>
                    </a:lnTo>
                    <a:lnTo>
                      <a:pt x="12" y="9"/>
                    </a:lnTo>
                    <a:lnTo>
                      <a:pt x="12" y="11"/>
                    </a:lnTo>
                    <a:lnTo>
                      <a:pt x="12" y="12"/>
                    </a:lnTo>
                    <a:lnTo>
                      <a:pt x="12" y="13"/>
                    </a:lnTo>
                    <a:lnTo>
                      <a:pt x="10" y="15"/>
                    </a:lnTo>
                    <a:lnTo>
                      <a:pt x="9" y="15"/>
                    </a:lnTo>
                    <a:lnTo>
                      <a:pt x="7" y="15"/>
                    </a:lnTo>
                    <a:lnTo>
                      <a:pt x="5" y="16"/>
                    </a:lnTo>
                    <a:lnTo>
                      <a:pt x="4" y="16"/>
                    </a:lnTo>
                    <a:lnTo>
                      <a:pt x="2" y="16"/>
                    </a:lnTo>
                    <a:lnTo>
                      <a:pt x="2" y="15"/>
                    </a:lnTo>
                    <a:lnTo>
                      <a:pt x="0" y="15"/>
                    </a:lnTo>
                    <a:lnTo>
                      <a:pt x="0" y="13"/>
                    </a:lnTo>
                    <a:lnTo>
                      <a:pt x="0" y="11"/>
                    </a:lnTo>
                    <a:lnTo>
                      <a:pt x="0" y="9"/>
                    </a:lnTo>
                    <a:lnTo>
                      <a:pt x="0" y="8"/>
                    </a:lnTo>
                    <a:lnTo>
                      <a:pt x="0" y="6"/>
                    </a:lnTo>
                    <a:lnTo>
                      <a:pt x="0" y="4"/>
                    </a:lnTo>
                    <a:lnTo>
                      <a:pt x="0" y="3"/>
                    </a:lnTo>
                    <a:lnTo>
                      <a:pt x="2" y="3"/>
                    </a:lnTo>
                    <a:lnTo>
                      <a:pt x="4" y="3"/>
                    </a:lnTo>
                    <a:lnTo>
                      <a:pt x="5" y="3"/>
                    </a:lnTo>
                    <a:lnTo>
                      <a:pt x="6" y="3"/>
                    </a:lnTo>
                    <a:lnTo>
                      <a:pt x="8" y="1"/>
                    </a:lnTo>
                    <a:lnTo>
                      <a:pt x="9" y="1"/>
                    </a:lnTo>
                    <a:lnTo>
                      <a:pt x="10" y="1"/>
                    </a:lnTo>
                    <a:lnTo>
                      <a:pt x="12" y="1"/>
                    </a:lnTo>
                    <a:lnTo>
                      <a:pt x="13" y="1"/>
                    </a:lnTo>
                    <a:lnTo>
                      <a:pt x="15" y="1"/>
                    </a:lnTo>
                    <a:lnTo>
                      <a:pt x="17" y="0"/>
                    </a:lnTo>
                    <a:lnTo>
                      <a:pt x="17" y="7"/>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48">
                <a:extLst>
                  <a:ext uri="{FF2B5EF4-FFF2-40B4-BE49-F238E27FC236}">
                    <a16:creationId xmlns:a16="http://schemas.microsoft.com/office/drawing/2014/main" id="{5F32CDD4-8415-E5D6-7644-3A4154CDD1FB}"/>
                  </a:ext>
                </a:extLst>
              </p:cNvPr>
              <p:cNvSpPr>
                <a:spLocks/>
              </p:cNvSpPr>
              <p:nvPr/>
            </p:nvSpPr>
            <p:spPr bwMode="auto">
              <a:xfrm>
                <a:off x="4896" y="4297"/>
                <a:ext cx="19" cy="24"/>
              </a:xfrm>
              <a:custGeom>
                <a:avLst/>
                <a:gdLst>
                  <a:gd name="T0" fmla="*/ 18 w 19"/>
                  <a:gd name="T1" fmla="*/ 0 h 24"/>
                  <a:gd name="T2" fmla="*/ 18 w 19"/>
                  <a:gd name="T3" fmla="*/ 3 h 24"/>
                  <a:gd name="T4" fmla="*/ 18 w 19"/>
                  <a:gd name="T5" fmla="*/ 5 h 24"/>
                  <a:gd name="T6" fmla="*/ 18 w 19"/>
                  <a:gd name="T7" fmla="*/ 6 h 24"/>
                  <a:gd name="T8" fmla="*/ 18 w 19"/>
                  <a:gd name="T9" fmla="*/ 8 h 24"/>
                  <a:gd name="T10" fmla="*/ 17 w 19"/>
                  <a:gd name="T11" fmla="*/ 10 h 24"/>
                  <a:gd name="T12" fmla="*/ 17 w 19"/>
                  <a:gd name="T13" fmla="*/ 12 h 24"/>
                  <a:gd name="T14" fmla="*/ 16 w 19"/>
                  <a:gd name="T15" fmla="*/ 13 h 24"/>
                  <a:gd name="T16" fmla="*/ 16 w 19"/>
                  <a:gd name="T17" fmla="*/ 13 h 24"/>
                  <a:gd name="T18" fmla="*/ 14 w 19"/>
                  <a:gd name="T19" fmla="*/ 15 h 24"/>
                  <a:gd name="T20" fmla="*/ 13 w 19"/>
                  <a:gd name="T21" fmla="*/ 16 h 24"/>
                  <a:gd name="T22" fmla="*/ 11 w 19"/>
                  <a:gd name="T23" fmla="*/ 18 h 24"/>
                  <a:gd name="T24" fmla="*/ 11 w 19"/>
                  <a:gd name="T25" fmla="*/ 18 h 24"/>
                  <a:gd name="T26" fmla="*/ 10 w 19"/>
                  <a:gd name="T27" fmla="*/ 20 h 24"/>
                  <a:gd name="T28" fmla="*/ 9 w 19"/>
                  <a:gd name="T29" fmla="*/ 20 h 24"/>
                  <a:gd name="T30" fmla="*/ 7 w 19"/>
                  <a:gd name="T31" fmla="*/ 21 h 24"/>
                  <a:gd name="T32" fmla="*/ 7 w 19"/>
                  <a:gd name="T33" fmla="*/ 21 h 24"/>
                  <a:gd name="T34" fmla="*/ 5 w 19"/>
                  <a:gd name="T35" fmla="*/ 23 h 24"/>
                  <a:gd name="T36" fmla="*/ 5 w 19"/>
                  <a:gd name="T37" fmla="*/ 23 h 24"/>
                  <a:gd name="T38" fmla="*/ 3 w 19"/>
                  <a:gd name="T39" fmla="*/ 23 h 24"/>
                  <a:gd name="T40" fmla="*/ 3 w 19"/>
                  <a:gd name="T41" fmla="*/ 23 h 24"/>
                  <a:gd name="T42" fmla="*/ 1 w 19"/>
                  <a:gd name="T43" fmla="*/ 23 h 24"/>
                  <a:gd name="T44" fmla="*/ 1 w 19"/>
                  <a:gd name="T45" fmla="*/ 22 h 24"/>
                  <a:gd name="T46" fmla="*/ 1 w 19"/>
                  <a:gd name="T47" fmla="*/ 22 h 24"/>
                  <a:gd name="T48" fmla="*/ 1 w 19"/>
                  <a:gd name="T49" fmla="*/ 21 h 24"/>
                  <a:gd name="T50" fmla="*/ 0 w 19"/>
                  <a:gd name="T51" fmla="*/ 21 h 24"/>
                  <a:gd name="T52" fmla="*/ 0 w 19"/>
                  <a:gd name="T53" fmla="*/ 20 h 24"/>
                  <a:gd name="T54" fmla="*/ 0 w 19"/>
                  <a:gd name="T55" fmla="*/ 20 h 24"/>
                  <a:gd name="T56" fmla="*/ 0 w 19"/>
                  <a:gd name="T57" fmla="*/ 18 h 24"/>
                  <a:gd name="T58" fmla="*/ 0 w 19"/>
                  <a:gd name="T59" fmla="*/ 18 h 24"/>
                  <a:gd name="T60" fmla="*/ 0 w 19"/>
                  <a:gd name="T61" fmla="*/ 17 h 24"/>
                  <a:gd name="T62" fmla="*/ 0 w 19"/>
                  <a:gd name="T63" fmla="*/ 17 h 24"/>
                  <a:gd name="T64" fmla="*/ 0 w 19"/>
                  <a:gd name="T65" fmla="*/ 15 h 24"/>
                  <a:gd name="T66" fmla="*/ 0 w 19"/>
                  <a:gd name="T67" fmla="*/ 15 h 24"/>
                  <a:gd name="T68" fmla="*/ 0 w 19"/>
                  <a:gd name="T69" fmla="*/ 13 h 24"/>
                  <a:gd name="T70" fmla="*/ 0 w 19"/>
                  <a:gd name="T71" fmla="*/ 12 h 24"/>
                  <a:gd name="T72" fmla="*/ 1 w 19"/>
                  <a:gd name="T73" fmla="*/ 10 h 24"/>
                  <a:gd name="T74" fmla="*/ 1 w 19"/>
                  <a:gd name="T75" fmla="*/ 10 h 24"/>
                  <a:gd name="T76" fmla="*/ 3 w 19"/>
                  <a:gd name="T77" fmla="*/ 8 h 24"/>
                  <a:gd name="T78" fmla="*/ 4 w 19"/>
                  <a:gd name="T79" fmla="*/ 6 h 24"/>
                  <a:gd name="T80" fmla="*/ 6 w 19"/>
                  <a:gd name="T81" fmla="*/ 5 h 24"/>
                  <a:gd name="T82" fmla="*/ 6 w 19"/>
                  <a:gd name="T83" fmla="*/ 5 h 24"/>
                  <a:gd name="T84" fmla="*/ 8 w 19"/>
                  <a:gd name="T85" fmla="*/ 3 h 24"/>
                  <a:gd name="T86" fmla="*/ 10 w 19"/>
                  <a:gd name="T87" fmla="*/ 3 h 24"/>
                  <a:gd name="T88" fmla="*/ 11 w 19"/>
                  <a:gd name="T89" fmla="*/ 1 h 24"/>
                  <a:gd name="T90" fmla="*/ 13 w 19"/>
                  <a:gd name="T91" fmla="*/ 1 h 24"/>
                  <a:gd name="T92" fmla="*/ 15 w 19"/>
                  <a:gd name="T93" fmla="*/ 1 h 24"/>
                  <a:gd name="T94" fmla="*/ 17 w 19"/>
                  <a:gd name="T95" fmla="*/ 1 h 24"/>
                  <a:gd name="T96" fmla="*/ 18 w 19"/>
                  <a:gd name="T97" fmla="*/ 0 h 24"/>
                  <a:gd name="T98" fmla="*/ 18 w 19"/>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
                  <a:gd name="T151" fmla="*/ 0 h 24"/>
                  <a:gd name="T152" fmla="*/ 19 w 19"/>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 h="24">
                    <a:moveTo>
                      <a:pt x="18" y="0"/>
                    </a:moveTo>
                    <a:lnTo>
                      <a:pt x="18" y="3"/>
                    </a:lnTo>
                    <a:lnTo>
                      <a:pt x="18" y="5"/>
                    </a:lnTo>
                    <a:lnTo>
                      <a:pt x="18" y="6"/>
                    </a:lnTo>
                    <a:lnTo>
                      <a:pt x="18" y="8"/>
                    </a:lnTo>
                    <a:lnTo>
                      <a:pt x="17" y="10"/>
                    </a:lnTo>
                    <a:lnTo>
                      <a:pt x="17" y="12"/>
                    </a:lnTo>
                    <a:lnTo>
                      <a:pt x="16" y="13"/>
                    </a:lnTo>
                    <a:lnTo>
                      <a:pt x="14" y="15"/>
                    </a:lnTo>
                    <a:lnTo>
                      <a:pt x="13" y="16"/>
                    </a:lnTo>
                    <a:lnTo>
                      <a:pt x="11" y="18"/>
                    </a:lnTo>
                    <a:lnTo>
                      <a:pt x="10" y="20"/>
                    </a:lnTo>
                    <a:lnTo>
                      <a:pt x="9" y="20"/>
                    </a:lnTo>
                    <a:lnTo>
                      <a:pt x="7" y="21"/>
                    </a:lnTo>
                    <a:lnTo>
                      <a:pt x="5" y="23"/>
                    </a:lnTo>
                    <a:lnTo>
                      <a:pt x="3" y="23"/>
                    </a:lnTo>
                    <a:lnTo>
                      <a:pt x="1" y="23"/>
                    </a:lnTo>
                    <a:lnTo>
                      <a:pt x="1" y="22"/>
                    </a:lnTo>
                    <a:lnTo>
                      <a:pt x="1" y="21"/>
                    </a:lnTo>
                    <a:lnTo>
                      <a:pt x="0" y="21"/>
                    </a:lnTo>
                    <a:lnTo>
                      <a:pt x="0" y="20"/>
                    </a:lnTo>
                    <a:lnTo>
                      <a:pt x="0" y="18"/>
                    </a:lnTo>
                    <a:lnTo>
                      <a:pt x="0" y="17"/>
                    </a:lnTo>
                    <a:lnTo>
                      <a:pt x="0" y="15"/>
                    </a:lnTo>
                    <a:lnTo>
                      <a:pt x="0" y="13"/>
                    </a:lnTo>
                    <a:lnTo>
                      <a:pt x="0" y="12"/>
                    </a:lnTo>
                    <a:lnTo>
                      <a:pt x="1" y="10"/>
                    </a:lnTo>
                    <a:lnTo>
                      <a:pt x="3" y="8"/>
                    </a:lnTo>
                    <a:lnTo>
                      <a:pt x="4" y="6"/>
                    </a:lnTo>
                    <a:lnTo>
                      <a:pt x="6" y="5"/>
                    </a:lnTo>
                    <a:lnTo>
                      <a:pt x="8" y="3"/>
                    </a:lnTo>
                    <a:lnTo>
                      <a:pt x="10" y="3"/>
                    </a:lnTo>
                    <a:lnTo>
                      <a:pt x="11" y="1"/>
                    </a:lnTo>
                    <a:lnTo>
                      <a:pt x="13" y="1"/>
                    </a:lnTo>
                    <a:lnTo>
                      <a:pt x="15" y="1"/>
                    </a:lnTo>
                    <a:lnTo>
                      <a:pt x="17" y="1"/>
                    </a:lnTo>
                    <a:lnTo>
                      <a:pt x="18" y="0"/>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49">
                <a:extLst>
                  <a:ext uri="{FF2B5EF4-FFF2-40B4-BE49-F238E27FC236}">
                    <a16:creationId xmlns:a16="http://schemas.microsoft.com/office/drawing/2014/main" id="{FC844B36-7B7A-379F-6F08-030FA2E165B1}"/>
                  </a:ext>
                </a:extLst>
              </p:cNvPr>
              <p:cNvSpPr>
                <a:spLocks/>
              </p:cNvSpPr>
              <p:nvPr/>
            </p:nvSpPr>
            <p:spPr bwMode="auto">
              <a:xfrm>
                <a:off x="4863" y="4327"/>
                <a:ext cx="16" cy="25"/>
              </a:xfrm>
              <a:custGeom>
                <a:avLst/>
                <a:gdLst>
                  <a:gd name="T0" fmla="*/ 15 w 16"/>
                  <a:gd name="T1" fmla="*/ 18 h 25"/>
                  <a:gd name="T2" fmla="*/ 15 w 16"/>
                  <a:gd name="T3" fmla="*/ 24 h 25"/>
                  <a:gd name="T4" fmla="*/ 3 w 16"/>
                  <a:gd name="T5" fmla="*/ 24 h 25"/>
                  <a:gd name="T6" fmla="*/ 0 w 16"/>
                  <a:gd name="T7" fmla="*/ 0 h 25"/>
                  <a:gd name="T8" fmla="*/ 2 w 16"/>
                  <a:gd name="T9" fmla="*/ 2 h 25"/>
                  <a:gd name="T10" fmla="*/ 3 w 16"/>
                  <a:gd name="T11" fmla="*/ 2 h 25"/>
                  <a:gd name="T12" fmla="*/ 3 w 16"/>
                  <a:gd name="T13" fmla="*/ 3 h 25"/>
                  <a:gd name="T14" fmla="*/ 5 w 16"/>
                  <a:gd name="T15" fmla="*/ 3 h 25"/>
                  <a:gd name="T16" fmla="*/ 5 w 16"/>
                  <a:gd name="T17" fmla="*/ 5 h 25"/>
                  <a:gd name="T18" fmla="*/ 6 w 16"/>
                  <a:gd name="T19" fmla="*/ 7 h 25"/>
                  <a:gd name="T20" fmla="*/ 6 w 16"/>
                  <a:gd name="T21" fmla="*/ 8 h 25"/>
                  <a:gd name="T22" fmla="*/ 7 w 16"/>
                  <a:gd name="T23" fmla="*/ 9 h 25"/>
                  <a:gd name="T24" fmla="*/ 7 w 16"/>
                  <a:gd name="T25" fmla="*/ 11 h 25"/>
                  <a:gd name="T26" fmla="*/ 7 w 16"/>
                  <a:gd name="T27" fmla="*/ 12 h 25"/>
                  <a:gd name="T28" fmla="*/ 7 w 16"/>
                  <a:gd name="T29" fmla="*/ 14 h 25"/>
                  <a:gd name="T30" fmla="*/ 9 w 16"/>
                  <a:gd name="T31" fmla="*/ 15 h 25"/>
                  <a:gd name="T32" fmla="*/ 9 w 16"/>
                  <a:gd name="T33" fmla="*/ 17 h 25"/>
                  <a:gd name="T34" fmla="*/ 11 w 16"/>
                  <a:gd name="T35" fmla="*/ 17 h 25"/>
                  <a:gd name="T36" fmla="*/ 12 w 16"/>
                  <a:gd name="T37" fmla="*/ 18 h 25"/>
                  <a:gd name="T38" fmla="*/ 15 w 16"/>
                  <a:gd name="T39" fmla="*/ 18 h 25"/>
                  <a:gd name="T40" fmla="*/ 15 w 16"/>
                  <a:gd name="T41" fmla="*/ 18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5"/>
                  <a:gd name="T65" fmla="*/ 16 w 16"/>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5">
                    <a:moveTo>
                      <a:pt x="15" y="18"/>
                    </a:moveTo>
                    <a:lnTo>
                      <a:pt x="15" y="24"/>
                    </a:lnTo>
                    <a:lnTo>
                      <a:pt x="3" y="24"/>
                    </a:lnTo>
                    <a:lnTo>
                      <a:pt x="0" y="0"/>
                    </a:lnTo>
                    <a:lnTo>
                      <a:pt x="2" y="2"/>
                    </a:lnTo>
                    <a:lnTo>
                      <a:pt x="3" y="2"/>
                    </a:lnTo>
                    <a:lnTo>
                      <a:pt x="3" y="3"/>
                    </a:lnTo>
                    <a:lnTo>
                      <a:pt x="5" y="3"/>
                    </a:lnTo>
                    <a:lnTo>
                      <a:pt x="5" y="5"/>
                    </a:lnTo>
                    <a:lnTo>
                      <a:pt x="6" y="7"/>
                    </a:lnTo>
                    <a:lnTo>
                      <a:pt x="6" y="8"/>
                    </a:lnTo>
                    <a:lnTo>
                      <a:pt x="7" y="9"/>
                    </a:lnTo>
                    <a:lnTo>
                      <a:pt x="7" y="11"/>
                    </a:lnTo>
                    <a:lnTo>
                      <a:pt x="7" y="12"/>
                    </a:lnTo>
                    <a:lnTo>
                      <a:pt x="7" y="14"/>
                    </a:lnTo>
                    <a:lnTo>
                      <a:pt x="9" y="15"/>
                    </a:lnTo>
                    <a:lnTo>
                      <a:pt x="9" y="17"/>
                    </a:lnTo>
                    <a:lnTo>
                      <a:pt x="11" y="17"/>
                    </a:lnTo>
                    <a:lnTo>
                      <a:pt x="12" y="18"/>
                    </a:lnTo>
                    <a:lnTo>
                      <a:pt x="15" y="18"/>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50">
                <a:extLst>
                  <a:ext uri="{FF2B5EF4-FFF2-40B4-BE49-F238E27FC236}">
                    <a16:creationId xmlns:a16="http://schemas.microsoft.com/office/drawing/2014/main" id="{1BC99EBB-489D-BDCA-8FA1-02FAD23ABE03}"/>
                  </a:ext>
                </a:extLst>
              </p:cNvPr>
              <p:cNvSpPr>
                <a:spLocks/>
              </p:cNvSpPr>
              <p:nvPr/>
            </p:nvSpPr>
            <p:spPr bwMode="auto">
              <a:xfrm>
                <a:off x="4882" y="4387"/>
                <a:ext cx="15" cy="26"/>
              </a:xfrm>
              <a:custGeom>
                <a:avLst/>
                <a:gdLst>
                  <a:gd name="T0" fmla="*/ 14 w 15"/>
                  <a:gd name="T1" fmla="*/ 11 h 26"/>
                  <a:gd name="T2" fmla="*/ 14 w 15"/>
                  <a:gd name="T3" fmla="*/ 24 h 26"/>
                  <a:gd name="T4" fmla="*/ 12 w 15"/>
                  <a:gd name="T5" fmla="*/ 25 h 26"/>
                  <a:gd name="T6" fmla="*/ 10 w 15"/>
                  <a:gd name="T7" fmla="*/ 25 h 26"/>
                  <a:gd name="T8" fmla="*/ 9 w 15"/>
                  <a:gd name="T9" fmla="*/ 25 h 26"/>
                  <a:gd name="T10" fmla="*/ 7 w 15"/>
                  <a:gd name="T11" fmla="*/ 24 h 26"/>
                  <a:gd name="T12" fmla="*/ 6 w 15"/>
                  <a:gd name="T13" fmla="*/ 24 h 26"/>
                  <a:gd name="T14" fmla="*/ 5 w 15"/>
                  <a:gd name="T15" fmla="*/ 22 h 26"/>
                  <a:gd name="T16" fmla="*/ 4 w 15"/>
                  <a:gd name="T17" fmla="*/ 21 h 26"/>
                  <a:gd name="T18" fmla="*/ 4 w 15"/>
                  <a:gd name="T19" fmla="*/ 19 h 26"/>
                  <a:gd name="T20" fmla="*/ 2 w 15"/>
                  <a:gd name="T21" fmla="*/ 18 h 26"/>
                  <a:gd name="T22" fmla="*/ 2 w 15"/>
                  <a:gd name="T23" fmla="*/ 16 h 26"/>
                  <a:gd name="T24" fmla="*/ 1 w 15"/>
                  <a:gd name="T25" fmla="*/ 15 h 26"/>
                  <a:gd name="T26" fmla="*/ 1 w 15"/>
                  <a:gd name="T27" fmla="*/ 13 h 26"/>
                  <a:gd name="T28" fmla="*/ 0 w 15"/>
                  <a:gd name="T29" fmla="*/ 12 h 26"/>
                  <a:gd name="T30" fmla="*/ 0 w 15"/>
                  <a:gd name="T31" fmla="*/ 10 h 26"/>
                  <a:gd name="T32" fmla="*/ 0 w 15"/>
                  <a:gd name="T33" fmla="*/ 8 h 26"/>
                  <a:gd name="T34" fmla="*/ 0 w 15"/>
                  <a:gd name="T35" fmla="*/ 7 h 26"/>
                  <a:gd name="T36" fmla="*/ 0 w 15"/>
                  <a:gd name="T37" fmla="*/ 0 h 26"/>
                  <a:gd name="T38" fmla="*/ 1 w 15"/>
                  <a:gd name="T39" fmla="*/ 0 h 26"/>
                  <a:gd name="T40" fmla="*/ 2 w 15"/>
                  <a:gd name="T41" fmla="*/ 0 h 26"/>
                  <a:gd name="T42" fmla="*/ 4 w 15"/>
                  <a:gd name="T43" fmla="*/ 0 h 26"/>
                  <a:gd name="T44" fmla="*/ 5 w 15"/>
                  <a:gd name="T45" fmla="*/ 0 h 26"/>
                  <a:gd name="T46" fmla="*/ 5 w 15"/>
                  <a:gd name="T47" fmla="*/ 2 h 26"/>
                  <a:gd name="T48" fmla="*/ 7 w 15"/>
                  <a:gd name="T49" fmla="*/ 2 h 26"/>
                  <a:gd name="T50" fmla="*/ 7 w 15"/>
                  <a:gd name="T51" fmla="*/ 3 h 26"/>
                  <a:gd name="T52" fmla="*/ 9 w 15"/>
                  <a:gd name="T53" fmla="*/ 3 h 26"/>
                  <a:gd name="T54" fmla="*/ 9 w 15"/>
                  <a:gd name="T55" fmla="*/ 4 h 26"/>
                  <a:gd name="T56" fmla="*/ 9 w 15"/>
                  <a:gd name="T57" fmla="*/ 6 h 26"/>
                  <a:gd name="T58" fmla="*/ 9 w 15"/>
                  <a:gd name="T59" fmla="*/ 8 h 26"/>
                  <a:gd name="T60" fmla="*/ 10 w 15"/>
                  <a:gd name="T61" fmla="*/ 8 h 26"/>
                  <a:gd name="T62" fmla="*/ 10 w 15"/>
                  <a:gd name="T63" fmla="*/ 9 h 26"/>
                  <a:gd name="T64" fmla="*/ 12 w 15"/>
                  <a:gd name="T65" fmla="*/ 10 h 26"/>
                  <a:gd name="T66" fmla="*/ 12 w 15"/>
                  <a:gd name="T67" fmla="*/ 11 h 26"/>
                  <a:gd name="T68" fmla="*/ 14 w 15"/>
                  <a:gd name="T69" fmla="*/ 11 h 26"/>
                  <a:gd name="T70" fmla="*/ 14 w 15"/>
                  <a:gd name="T71" fmla="*/ 11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26"/>
                  <a:gd name="T110" fmla="*/ 15 w 15"/>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26">
                    <a:moveTo>
                      <a:pt x="14" y="11"/>
                    </a:moveTo>
                    <a:lnTo>
                      <a:pt x="14" y="24"/>
                    </a:lnTo>
                    <a:lnTo>
                      <a:pt x="12" y="25"/>
                    </a:lnTo>
                    <a:lnTo>
                      <a:pt x="10" y="25"/>
                    </a:lnTo>
                    <a:lnTo>
                      <a:pt x="9" y="25"/>
                    </a:lnTo>
                    <a:lnTo>
                      <a:pt x="7" y="24"/>
                    </a:lnTo>
                    <a:lnTo>
                      <a:pt x="6" y="24"/>
                    </a:lnTo>
                    <a:lnTo>
                      <a:pt x="5" y="22"/>
                    </a:lnTo>
                    <a:lnTo>
                      <a:pt x="4" y="21"/>
                    </a:lnTo>
                    <a:lnTo>
                      <a:pt x="4" y="19"/>
                    </a:lnTo>
                    <a:lnTo>
                      <a:pt x="2" y="18"/>
                    </a:lnTo>
                    <a:lnTo>
                      <a:pt x="2" y="16"/>
                    </a:lnTo>
                    <a:lnTo>
                      <a:pt x="1" y="15"/>
                    </a:lnTo>
                    <a:lnTo>
                      <a:pt x="1" y="13"/>
                    </a:lnTo>
                    <a:lnTo>
                      <a:pt x="0" y="12"/>
                    </a:lnTo>
                    <a:lnTo>
                      <a:pt x="0" y="10"/>
                    </a:lnTo>
                    <a:lnTo>
                      <a:pt x="0" y="8"/>
                    </a:lnTo>
                    <a:lnTo>
                      <a:pt x="0" y="7"/>
                    </a:lnTo>
                    <a:lnTo>
                      <a:pt x="0" y="0"/>
                    </a:lnTo>
                    <a:lnTo>
                      <a:pt x="1" y="0"/>
                    </a:lnTo>
                    <a:lnTo>
                      <a:pt x="2" y="0"/>
                    </a:lnTo>
                    <a:lnTo>
                      <a:pt x="4" y="0"/>
                    </a:lnTo>
                    <a:lnTo>
                      <a:pt x="5" y="0"/>
                    </a:lnTo>
                    <a:lnTo>
                      <a:pt x="5" y="2"/>
                    </a:lnTo>
                    <a:lnTo>
                      <a:pt x="7" y="2"/>
                    </a:lnTo>
                    <a:lnTo>
                      <a:pt x="7" y="3"/>
                    </a:lnTo>
                    <a:lnTo>
                      <a:pt x="9" y="3"/>
                    </a:lnTo>
                    <a:lnTo>
                      <a:pt x="9" y="4"/>
                    </a:lnTo>
                    <a:lnTo>
                      <a:pt x="9" y="6"/>
                    </a:lnTo>
                    <a:lnTo>
                      <a:pt x="9" y="8"/>
                    </a:lnTo>
                    <a:lnTo>
                      <a:pt x="10" y="8"/>
                    </a:lnTo>
                    <a:lnTo>
                      <a:pt x="10" y="9"/>
                    </a:lnTo>
                    <a:lnTo>
                      <a:pt x="12" y="10"/>
                    </a:lnTo>
                    <a:lnTo>
                      <a:pt x="12" y="11"/>
                    </a:lnTo>
                    <a:lnTo>
                      <a:pt x="14" y="11"/>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51">
                <a:extLst>
                  <a:ext uri="{FF2B5EF4-FFF2-40B4-BE49-F238E27FC236}">
                    <a16:creationId xmlns:a16="http://schemas.microsoft.com/office/drawing/2014/main" id="{208F032D-9D9D-9762-016E-257D39FD6BAA}"/>
                  </a:ext>
                </a:extLst>
              </p:cNvPr>
              <p:cNvSpPr>
                <a:spLocks/>
              </p:cNvSpPr>
              <p:nvPr/>
            </p:nvSpPr>
            <p:spPr bwMode="auto">
              <a:xfrm>
                <a:off x="4867" y="4398"/>
                <a:ext cx="16" cy="36"/>
              </a:xfrm>
              <a:custGeom>
                <a:avLst/>
                <a:gdLst>
                  <a:gd name="T0" fmla="*/ 15 w 16"/>
                  <a:gd name="T1" fmla="*/ 12 h 36"/>
                  <a:gd name="T2" fmla="*/ 15 w 16"/>
                  <a:gd name="T3" fmla="*/ 15 h 36"/>
                  <a:gd name="T4" fmla="*/ 13 w 16"/>
                  <a:gd name="T5" fmla="*/ 18 h 36"/>
                  <a:gd name="T6" fmla="*/ 12 w 16"/>
                  <a:gd name="T7" fmla="*/ 22 h 36"/>
                  <a:gd name="T8" fmla="*/ 11 w 16"/>
                  <a:gd name="T9" fmla="*/ 24 h 36"/>
                  <a:gd name="T10" fmla="*/ 10 w 16"/>
                  <a:gd name="T11" fmla="*/ 28 h 36"/>
                  <a:gd name="T12" fmla="*/ 9 w 16"/>
                  <a:gd name="T13" fmla="*/ 30 h 36"/>
                  <a:gd name="T14" fmla="*/ 9 w 16"/>
                  <a:gd name="T15" fmla="*/ 34 h 36"/>
                  <a:gd name="T16" fmla="*/ 3 w 16"/>
                  <a:gd name="T17" fmla="*/ 35 h 36"/>
                  <a:gd name="T18" fmla="*/ 3 w 16"/>
                  <a:gd name="T19" fmla="*/ 33 h 36"/>
                  <a:gd name="T20" fmla="*/ 3 w 16"/>
                  <a:gd name="T21" fmla="*/ 31 h 36"/>
                  <a:gd name="T22" fmla="*/ 3 w 16"/>
                  <a:gd name="T23" fmla="*/ 29 h 36"/>
                  <a:gd name="T24" fmla="*/ 3 w 16"/>
                  <a:gd name="T25" fmla="*/ 26 h 36"/>
                  <a:gd name="T26" fmla="*/ 3 w 16"/>
                  <a:gd name="T27" fmla="*/ 24 h 36"/>
                  <a:gd name="T28" fmla="*/ 3 w 16"/>
                  <a:gd name="T29" fmla="*/ 22 h 36"/>
                  <a:gd name="T30" fmla="*/ 4 w 16"/>
                  <a:gd name="T31" fmla="*/ 20 h 36"/>
                  <a:gd name="T32" fmla="*/ 6 w 16"/>
                  <a:gd name="T33" fmla="*/ 17 h 36"/>
                  <a:gd name="T34" fmla="*/ 2 w 16"/>
                  <a:gd name="T35" fmla="*/ 16 h 36"/>
                  <a:gd name="T36" fmla="*/ 0 w 16"/>
                  <a:gd name="T37" fmla="*/ 14 h 36"/>
                  <a:gd name="T38" fmla="*/ 0 w 16"/>
                  <a:gd name="T39" fmla="*/ 13 h 36"/>
                  <a:gd name="T40" fmla="*/ 0 w 16"/>
                  <a:gd name="T41" fmla="*/ 9 h 36"/>
                  <a:gd name="T42" fmla="*/ 0 w 16"/>
                  <a:gd name="T43" fmla="*/ 8 h 36"/>
                  <a:gd name="T44" fmla="*/ 2 w 16"/>
                  <a:gd name="T45" fmla="*/ 5 h 36"/>
                  <a:gd name="T46" fmla="*/ 4 w 16"/>
                  <a:gd name="T47" fmla="*/ 3 h 36"/>
                  <a:gd name="T48" fmla="*/ 6 w 16"/>
                  <a:gd name="T49" fmla="*/ 0 h 36"/>
                  <a:gd name="T50" fmla="*/ 7 w 16"/>
                  <a:gd name="T51" fmla="*/ 1 h 36"/>
                  <a:gd name="T52" fmla="*/ 9 w 16"/>
                  <a:gd name="T53" fmla="*/ 1 h 36"/>
                  <a:gd name="T54" fmla="*/ 10 w 16"/>
                  <a:gd name="T55" fmla="*/ 2 h 36"/>
                  <a:gd name="T56" fmla="*/ 11 w 16"/>
                  <a:gd name="T57" fmla="*/ 3 h 36"/>
                  <a:gd name="T58" fmla="*/ 11 w 16"/>
                  <a:gd name="T59" fmla="*/ 5 h 36"/>
                  <a:gd name="T60" fmla="*/ 12 w 16"/>
                  <a:gd name="T61" fmla="*/ 6 h 36"/>
                  <a:gd name="T62" fmla="*/ 13 w 16"/>
                  <a:gd name="T63" fmla="*/ 8 h 36"/>
                  <a:gd name="T64" fmla="*/ 15 w 16"/>
                  <a:gd name="T65" fmla="*/ 9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36"/>
                  <a:gd name="T101" fmla="*/ 16 w 16"/>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36">
                    <a:moveTo>
                      <a:pt x="15" y="9"/>
                    </a:moveTo>
                    <a:lnTo>
                      <a:pt x="15" y="12"/>
                    </a:lnTo>
                    <a:lnTo>
                      <a:pt x="15" y="13"/>
                    </a:lnTo>
                    <a:lnTo>
                      <a:pt x="15" y="15"/>
                    </a:lnTo>
                    <a:lnTo>
                      <a:pt x="15" y="17"/>
                    </a:lnTo>
                    <a:lnTo>
                      <a:pt x="13" y="18"/>
                    </a:lnTo>
                    <a:lnTo>
                      <a:pt x="13" y="20"/>
                    </a:lnTo>
                    <a:lnTo>
                      <a:pt x="12" y="22"/>
                    </a:lnTo>
                    <a:lnTo>
                      <a:pt x="11" y="24"/>
                    </a:lnTo>
                    <a:lnTo>
                      <a:pt x="11" y="26"/>
                    </a:lnTo>
                    <a:lnTo>
                      <a:pt x="10" y="28"/>
                    </a:lnTo>
                    <a:lnTo>
                      <a:pt x="10" y="29"/>
                    </a:lnTo>
                    <a:lnTo>
                      <a:pt x="9" y="30"/>
                    </a:lnTo>
                    <a:lnTo>
                      <a:pt x="9" y="32"/>
                    </a:lnTo>
                    <a:lnTo>
                      <a:pt x="9" y="34"/>
                    </a:lnTo>
                    <a:lnTo>
                      <a:pt x="11" y="35"/>
                    </a:lnTo>
                    <a:lnTo>
                      <a:pt x="3" y="35"/>
                    </a:lnTo>
                    <a:lnTo>
                      <a:pt x="3" y="33"/>
                    </a:lnTo>
                    <a:lnTo>
                      <a:pt x="3" y="31"/>
                    </a:lnTo>
                    <a:lnTo>
                      <a:pt x="3" y="29"/>
                    </a:lnTo>
                    <a:lnTo>
                      <a:pt x="3" y="28"/>
                    </a:lnTo>
                    <a:lnTo>
                      <a:pt x="3" y="26"/>
                    </a:lnTo>
                    <a:lnTo>
                      <a:pt x="3" y="24"/>
                    </a:lnTo>
                    <a:lnTo>
                      <a:pt x="3" y="22"/>
                    </a:lnTo>
                    <a:lnTo>
                      <a:pt x="4" y="20"/>
                    </a:lnTo>
                    <a:lnTo>
                      <a:pt x="4" y="19"/>
                    </a:lnTo>
                    <a:lnTo>
                      <a:pt x="6" y="17"/>
                    </a:lnTo>
                    <a:lnTo>
                      <a:pt x="4" y="17"/>
                    </a:lnTo>
                    <a:lnTo>
                      <a:pt x="2" y="16"/>
                    </a:lnTo>
                    <a:lnTo>
                      <a:pt x="0" y="16"/>
                    </a:lnTo>
                    <a:lnTo>
                      <a:pt x="0" y="14"/>
                    </a:lnTo>
                    <a:lnTo>
                      <a:pt x="0" y="13"/>
                    </a:lnTo>
                    <a:lnTo>
                      <a:pt x="0" y="11"/>
                    </a:lnTo>
                    <a:lnTo>
                      <a:pt x="0" y="9"/>
                    </a:lnTo>
                    <a:lnTo>
                      <a:pt x="0" y="8"/>
                    </a:lnTo>
                    <a:lnTo>
                      <a:pt x="0" y="6"/>
                    </a:lnTo>
                    <a:lnTo>
                      <a:pt x="2" y="5"/>
                    </a:lnTo>
                    <a:lnTo>
                      <a:pt x="4" y="3"/>
                    </a:lnTo>
                    <a:lnTo>
                      <a:pt x="4" y="2"/>
                    </a:lnTo>
                    <a:lnTo>
                      <a:pt x="6" y="0"/>
                    </a:lnTo>
                    <a:lnTo>
                      <a:pt x="6" y="1"/>
                    </a:lnTo>
                    <a:lnTo>
                      <a:pt x="7" y="1"/>
                    </a:lnTo>
                    <a:lnTo>
                      <a:pt x="9" y="1"/>
                    </a:lnTo>
                    <a:lnTo>
                      <a:pt x="9" y="2"/>
                    </a:lnTo>
                    <a:lnTo>
                      <a:pt x="10" y="2"/>
                    </a:lnTo>
                    <a:lnTo>
                      <a:pt x="10" y="3"/>
                    </a:lnTo>
                    <a:lnTo>
                      <a:pt x="11" y="3"/>
                    </a:lnTo>
                    <a:lnTo>
                      <a:pt x="11" y="5"/>
                    </a:lnTo>
                    <a:lnTo>
                      <a:pt x="11" y="6"/>
                    </a:lnTo>
                    <a:lnTo>
                      <a:pt x="12" y="6"/>
                    </a:lnTo>
                    <a:lnTo>
                      <a:pt x="12" y="8"/>
                    </a:lnTo>
                    <a:lnTo>
                      <a:pt x="13" y="8"/>
                    </a:lnTo>
                    <a:lnTo>
                      <a:pt x="13" y="9"/>
                    </a:lnTo>
                    <a:lnTo>
                      <a:pt x="15" y="9"/>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52">
                <a:extLst>
                  <a:ext uri="{FF2B5EF4-FFF2-40B4-BE49-F238E27FC236}">
                    <a16:creationId xmlns:a16="http://schemas.microsoft.com/office/drawing/2014/main" id="{D8E820AE-3040-87B6-D9E5-45A15A2F413C}"/>
                  </a:ext>
                </a:extLst>
              </p:cNvPr>
              <p:cNvSpPr>
                <a:spLocks/>
              </p:cNvSpPr>
              <p:nvPr/>
            </p:nvSpPr>
            <p:spPr bwMode="auto">
              <a:xfrm>
                <a:off x="4868" y="4461"/>
                <a:ext cx="11" cy="27"/>
              </a:xfrm>
              <a:custGeom>
                <a:avLst/>
                <a:gdLst>
                  <a:gd name="T0" fmla="*/ 10 w 11"/>
                  <a:gd name="T1" fmla="*/ 26 h 27"/>
                  <a:gd name="T2" fmla="*/ 0 w 11"/>
                  <a:gd name="T3" fmla="*/ 26 h 27"/>
                  <a:gd name="T4" fmla="*/ 2 w 11"/>
                  <a:gd name="T5" fmla="*/ 0 h 27"/>
                  <a:gd name="T6" fmla="*/ 10 w 11"/>
                  <a:gd name="T7" fmla="*/ 0 h 27"/>
                  <a:gd name="T8" fmla="*/ 10 w 11"/>
                  <a:gd name="T9" fmla="*/ 26 h 27"/>
                  <a:gd name="T10" fmla="*/ 10 w 11"/>
                  <a:gd name="T11" fmla="*/ 26 h 27"/>
                  <a:gd name="T12" fmla="*/ 0 60000 65536"/>
                  <a:gd name="T13" fmla="*/ 0 60000 65536"/>
                  <a:gd name="T14" fmla="*/ 0 60000 65536"/>
                  <a:gd name="T15" fmla="*/ 0 60000 65536"/>
                  <a:gd name="T16" fmla="*/ 0 60000 65536"/>
                  <a:gd name="T17" fmla="*/ 0 60000 65536"/>
                  <a:gd name="T18" fmla="*/ 0 w 11"/>
                  <a:gd name="T19" fmla="*/ 0 h 27"/>
                  <a:gd name="T20" fmla="*/ 11 w 1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 h="27">
                    <a:moveTo>
                      <a:pt x="10" y="26"/>
                    </a:moveTo>
                    <a:lnTo>
                      <a:pt x="0" y="26"/>
                    </a:lnTo>
                    <a:lnTo>
                      <a:pt x="2" y="0"/>
                    </a:lnTo>
                    <a:lnTo>
                      <a:pt x="10" y="0"/>
                    </a:lnTo>
                    <a:lnTo>
                      <a:pt x="10" y="26"/>
                    </a:lnTo>
                  </a:path>
                </a:pathLst>
              </a:custGeom>
              <a:grp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AutoShape 66">
              <a:extLst>
                <a:ext uri="{FF2B5EF4-FFF2-40B4-BE49-F238E27FC236}">
                  <a16:creationId xmlns:a16="http://schemas.microsoft.com/office/drawing/2014/main" id="{8B0ABEC8-8583-8B08-82EC-04F2AFADB3E3}"/>
                </a:ext>
              </a:extLst>
            </p:cNvPr>
            <p:cNvSpPr>
              <a:spLocks noChangeArrowheads="1"/>
            </p:cNvSpPr>
            <p:nvPr/>
          </p:nvSpPr>
          <p:spPr bwMode="auto">
            <a:xfrm flipV="1">
              <a:off x="8165508" y="1832606"/>
              <a:ext cx="201455" cy="136491"/>
            </a:xfrm>
            <a:prstGeom prst="roundRect">
              <a:avLst>
                <a:gd name="adj" fmla="val 0"/>
              </a:avLst>
            </a:prstGeom>
            <a:noFill/>
            <a:ln w="31730">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0" descr="http://t0.gstatic.com/images?q=tbn:ANd9GcSUzLnwo4gbhEXFxXiqDgrzVmUDWEMdr8gnt-Rgalq9ITG64uozWyXYRkjl">
              <a:hlinkClick r:id="rId5"/>
              <a:extLst>
                <a:ext uri="{FF2B5EF4-FFF2-40B4-BE49-F238E27FC236}">
                  <a16:creationId xmlns:a16="http://schemas.microsoft.com/office/drawing/2014/main" id="{2343D9A8-DF34-A95C-950D-591B35321B51}"/>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03552" y="2943232"/>
              <a:ext cx="145412" cy="136492"/>
            </a:xfrm>
            <a:prstGeom prst="rect">
              <a:avLst/>
            </a:prstGeom>
            <a:noFill/>
          </p:spPr>
        </p:pic>
        <p:pic>
          <p:nvPicPr>
            <p:cNvPr id="18" name="Picture 10" descr="http://t0.gstatic.com/images?q=tbn:ANd9GcSUzLnwo4gbhEXFxXiqDgrzVmUDWEMdr8gnt-Rgalq9ITG64uozWyXYRkjl">
              <a:hlinkClick r:id="rId5"/>
              <a:extLst>
                <a:ext uri="{FF2B5EF4-FFF2-40B4-BE49-F238E27FC236}">
                  <a16:creationId xmlns:a16="http://schemas.microsoft.com/office/drawing/2014/main" id="{76B1F9AD-EA8A-C4BD-C79E-E4F92381401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12967" y="3659811"/>
              <a:ext cx="145412" cy="136492"/>
            </a:xfrm>
            <a:prstGeom prst="rect">
              <a:avLst/>
            </a:prstGeom>
            <a:noFill/>
          </p:spPr>
        </p:pic>
        <p:pic>
          <p:nvPicPr>
            <p:cNvPr id="19" name="Picture 18" descr="plane.png">
              <a:extLst>
                <a:ext uri="{FF2B5EF4-FFF2-40B4-BE49-F238E27FC236}">
                  <a16:creationId xmlns:a16="http://schemas.microsoft.com/office/drawing/2014/main" id="{5E38E2F9-A3B6-6E4C-0C92-59D79719E485}"/>
                </a:ext>
              </a:extLst>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613515" y="3153867"/>
              <a:ext cx="181132" cy="199888"/>
            </a:xfrm>
            <a:prstGeom prst="rect">
              <a:avLst/>
            </a:prstGeom>
          </p:spPr>
        </p:pic>
        <p:pic>
          <p:nvPicPr>
            <p:cNvPr id="20" name="Picture 19" descr="plane.png">
              <a:extLst>
                <a:ext uri="{FF2B5EF4-FFF2-40B4-BE49-F238E27FC236}">
                  <a16:creationId xmlns:a16="http://schemas.microsoft.com/office/drawing/2014/main" id="{45F21FF8-BD4F-F882-42AD-9F97F28306D7}"/>
                </a:ext>
              </a:extLst>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106416" y="3661997"/>
              <a:ext cx="183594" cy="202606"/>
            </a:xfrm>
            <a:prstGeom prst="rect">
              <a:avLst/>
            </a:prstGeom>
          </p:spPr>
        </p:pic>
        <p:pic>
          <p:nvPicPr>
            <p:cNvPr id="21" name="Picture 20" descr="plane.png">
              <a:extLst>
                <a:ext uri="{FF2B5EF4-FFF2-40B4-BE49-F238E27FC236}">
                  <a16:creationId xmlns:a16="http://schemas.microsoft.com/office/drawing/2014/main" id="{79A7AC22-CD98-3DFB-49BC-E37CC58B55B4}"/>
                </a:ext>
              </a:extLst>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4695324" y="1752600"/>
              <a:ext cx="142486" cy="157240"/>
            </a:xfrm>
            <a:prstGeom prst="rect">
              <a:avLst/>
            </a:prstGeom>
          </p:spPr>
        </p:pic>
        <p:pic>
          <p:nvPicPr>
            <p:cNvPr id="22" name="Picture 10" descr="http://t0.gstatic.com/images?q=tbn:ANd9GcSUzLnwo4gbhEXFxXiqDgrzVmUDWEMdr8gnt-Rgalq9ITG64uozWyXYRkjl">
              <a:hlinkClick r:id="rId5"/>
              <a:extLst>
                <a:ext uri="{FF2B5EF4-FFF2-40B4-BE49-F238E27FC236}">
                  <a16:creationId xmlns:a16="http://schemas.microsoft.com/office/drawing/2014/main" id="{C10AC1B9-6B8E-36D3-6FE4-DE98A632A331}"/>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95324" y="2093828"/>
              <a:ext cx="145412" cy="136492"/>
            </a:xfrm>
            <a:prstGeom prst="rect">
              <a:avLst/>
            </a:prstGeom>
            <a:noFill/>
          </p:spPr>
        </p:pic>
        <p:sp>
          <p:nvSpPr>
            <p:cNvPr id="23" name="Text Box 38">
              <a:extLst>
                <a:ext uri="{FF2B5EF4-FFF2-40B4-BE49-F238E27FC236}">
                  <a16:creationId xmlns:a16="http://schemas.microsoft.com/office/drawing/2014/main" id="{65383350-1896-398D-A116-B18D12691B21}"/>
                </a:ext>
              </a:extLst>
            </p:cNvPr>
            <p:cNvSpPr txBox="1">
              <a:spLocks noChangeArrowheads="1"/>
            </p:cNvSpPr>
            <p:nvPr/>
          </p:nvSpPr>
          <p:spPr bwMode="auto">
            <a:xfrm>
              <a:off x="4999922" y="1752600"/>
              <a:ext cx="470000" cy="200055"/>
            </a:xfrm>
            <a:prstGeom prst="rect">
              <a:avLst/>
            </a:prstGeom>
            <a:noFill/>
            <a:ln w="127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Airhead</a:t>
              </a:r>
            </a:p>
          </p:txBody>
        </p:sp>
        <p:sp>
          <p:nvSpPr>
            <p:cNvPr id="24" name="Text Box 38">
              <a:extLst>
                <a:ext uri="{FF2B5EF4-FFF2-40B4-BE49-F238E27FC236}">
                  <a16:creationId xmlns:a16="http://schemas.microsoft.com/office/drawing/2014/main" id="{5A3E8898-95A3-1449-9ED4-592D8194E7D1}"/>
                </a:ext>
              </a:extLst>
            </p:cNvPr>
            <p:cNvSpPr txBox="1">
              <a:spLocks noChangeArrowheads="1"/>
            </p:cNvSpPr>
            <p:nvPr/>
          </p:nvSpPr>
          <p:spPr bwMode="auto">
            <a:xfrm>
              <a:off x="4998674" y="2085271"/>
              <a:ext cx="471604" cy="200055"/>
            </a:xfrm>
            <a:prstGeom prst="rect">
              <a:avLst/>
            </a:prstGeom>
            <a:noFill/>
            <a:ln w="127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Seaport</a:t>
              </a:r>
            </a:p>
          </p:txBody>
        </p:sp>
        <p:sp>
          <p:nvSpPr>
            <p:cNvPr id="25" name="Text Box 38">
              <a:extLst>
                <a:ext uri="{FF2B5EF4-FFF2-40B4-BE49-F238E27FC236}">
                  <a16:creationId xmlns:a16="http://schemas.microsoft.com/office/drawing/2014/main" id="{D8779A60-4EB3-CEE0-E908-302BCB8F39D2}"/>
                </a:ext>
              </a:extLst>
            </p:cNvPr>
            <p:cNvSpPr txBox="1">
              <a:spLocks noChangeArrowheads="1"/>
            </p:cNvSpPr>
            <p:nvPr/>
          </p:nvSpPr>
          <p:spPr bwMode="auto">
            <a:xfrm>
              <a:off x="4995608" y="1914657"/>
              <a:ext cx="498855" cy="200055"/>
            </a:xfrm>
            <a:prstGeom prst="rect">
              <a:avLst/>
            </a:prstGeom>
            <a:noFill/>
            <a:ln w="127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Railhead</a:t>
              </a:r>
            </a:p>
          </p:txBody>
        </p:sp>
        <p:pic>
          <p:nvPicPr>
            <p:cNvPr id="26" name="Picture 14" descr="http://openclipart.org/image/250px/svg_to_png/163291/F7A_Diesel.png">
              <a:extLst>
                <a:ext uri="{FF2B5EF4-FFF2-40B4-BE49-F238E27FC236}">
                  <a16:creationId xmlns:a16="http://schemas.microsoft.com/office/drawing/2014/main" id="{BA0A14F1-D949-8E3B-C12A-2F0B34ABB07F}"/>
                </a:ext>
              </a:extLst>
            </p:cNvPr>
            <p:cNvPicPr>
              <a:picLocks noChangeAspect="1" noChangeArrowheads="1"/>
            </p:cNvPicPr>
            <p:nvPr/>
          </p:nvPicPr>
          <p:blipFill>
            <a:blip r:embed="rId8" cstate="print">
              <a:clrChange>
                <a:clrFrom>
                  <a:srgbClr val="000000">
                    <a:alpha val="0"/>
                  </a:srgbClr>
                </a:clrFrom>
                <a:clrTo>
                  <a:srgbClr val="000000">
                    <a:alpha val="0"/>
                  </a:srgbClr>
                </a:clrTo>
              </a:clrChange>
            </a:blip>
            <a:srcRect/>
            <a:stretch>
              <a:fillRect/>
            </a:stretch>
          </p:blipFill>
          <p:spPr bwMode="auto">
            <a:xfrm>
              <a:off x="6712814" y="3698425"/>
              <a:ext cx="429053" cy="260971"/>
            </a:xfrm>
            <a:prstGeom prst="rect">
              <a:avLst/>
            </a:prstGeom>
            <a:noFill/>
          </p:spPr>
        </p:pic>
        <p:pic>
          <p:nvPicPr>
            <p:cNvPr id="27" name="Picture 14" descr="http://openclipart.org/image/250px/svg_to_png/163291/F7A_Diesel.png">
              <a:extLst>
                <a:ext uri="{FF2B5EF4-FFF2-40B4-BE49-F238E27FC236}">
                  <a16:creationId xmlns:a16="http://schemas.microsoft.com/office/drawing/2014/main" id="{2B3E56C0-3E28-8C21-D926-347F753D97AB}"/>
                </a:ext>
              </a:extLst>
            </p:cNvPr>
            <p:cNvPicPr>
              <a:picLocks noChangeAspect="1" noChangeArrowheads="1"/>
            </p:cNvPicPr>
            <p:nvPr/>
          </p:nvPicPr>
          <p:blipFill>
            <a:blip r:embed="rId8" cstate="print">
              <a:clrChange>
                <a:clrFrom>
                  <a:srgbClr val="000000">
                    <a:alpha val="0"/>
                  </a:srgbClr>
                </a:clrFrom>
                <a:clrTo>
                  <a:srgbClr val="000000">
                    <a:alpha val="0"/>
                  </a:srgbClr>
                </a:clrTo>
              </a:clrChange>
            </a:blip>
            <a:srcRect/>
            <a:stretch>
              <a:fillRect/>
            </a:stretch>
          </p:blipFill>
          <p:spPr bwMode="auto">
            <a:xfrm>
              <a:off x="4622618" y="1889091"/>
              <a:ext cx="429053" cy="260971"/>
            </a:xfrm>
            <a:prstGeom prst="rect">
              <a:avLst/>
            </a:prstGeom>
            <a:noFill/>
          </p:spPr>
        </p:pic>
        <p:pic>
          <p:nvPicPr>
            <p:cNvPr id="28" name="Picture 14" descr="http://openclipart.org/image/250px/svg_to_png/163291/F7A_Diesel.png">
              <a:extLst>
                <a:ext uri="{FF2B5EF4-FFF2-40B4-BE49-F238E27FC236}">
                  <a16:creationId xmlns:a16="http://schemas.microsoft.com/office/drawing/2014/main" id="{72DFB75F-E5D9-A800-C25D-9093F5BC4605}"/>
                </a:ext>
              </a:extLst>
            </p:cNvPr>
            <p:cNvPicPr>
              <a:picLocks noChangeAspect="1" noChangeArrowheads="1"/>
            </p:cNvPicPr>
            <p:nvPr/>
          </p:nvPicPr>
          <p:blipFill>
            <a:blip r:embed="rId8" cstate="print">
              <a:clrChange>
                <a:clrFrom>
                  <a:srgbClr val="000000">
                    <a:alpha val="0"/>
                  </a:srgbClr>
                </a:clrFrom>
                <a:clrTo>
                  <a:srgbClr val="000000">
                    <a:alpha val="0"/>
                  </a:srgbClr>
                </a:clrTo>
              </a:clrChange>
            </a:blip>
            <a:srcRect/>
            <a:stretch>
              <a:fillRect/>
            </a:stretch>
          </p:blipFill>
          <p:spPr bwMode="auto">
            <a:xfrm>
              <a:off x="7658193" y="2887425"/>
              <a:ext cx="429053" cy="260971"/>
            </a:xfrm>
            <a:prstGeom prst="rect">
              <a:avLst/>
            </a:prstGeom>
            <a:noFill/>
          </p:spPr>
        </p:pic>
        <p:sp>
          <p:nvSpPr>
            <p:cNvPr id="29" name="TextBox 28">
              <a:extLst>
                <a:ext uri="{FF2B5EF4-FFF2-40B4-BE49-F238E27FC236}">
                  <a16:creationId xmlns:a16="http://schemas.microsoft.com/office/drawing/2014/main" id="{37C11D53-8402-5FC0-0454-7F6C49DFBD80}"/>
                </a:ext>
              </a:extLst>
            </p:cNvPr>
            <p:cNvSpPr txBox="1"/>
            <p:nvPr/>
          </p:nvSpPr>
          <p:spPr>
            <a:xfrm>
              <a:off x="4647139" y="1193893"/>
              <a:ext cx="1591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a:ea typeface="+mn-ea"/>
                  <a:cs typeface="+mn-cs"/>
                </a:rPr>
                <a:t>3</a:t>
              </a:r>
            </a:p>
          </p:txBody>
        </p:sp>
        <p:sp>
          <p:nvSpPr>
            <p:cNvPr id="30" name="TextBox 29">
              <a:extLst>
                <a:ext uri="{FF2B5EF4-FFF2-40B4-BE49-F238E27FC236}">
                  <a16:creationId xmlns:a16="http://schemas.microsoft.com/office/drawing/2014/main" id="{246D1445-4D9A-F924-79B0-52CAEF9B6222}"/>
                </a:ext>
              </a:extLst>
            </p:cNvPr>
            <p:cNvSpPr txBox="1"/>
            <p:nvPr/>
          </p:nvSpPr>
          <p:spPr>
            <a:xfrm>
              <a:off x="4642999" y="1377004"/>
              <a:ext cx="1591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sp>
          <p:nvSpPr>
            <p:cNvPr id="31" name="Oval 6">
              <a:extLst>
                <a:ext uri="{FF2B5EF4-FFF2-40B4-BE49-F238E27FC236}">
                  <a16:creationId xmlns:a16="http://schemas.microsoft.com/office/drawing/2014/main" id="{F178547F-4047-C9EE-26F6-409AF29BEFB6}"/>
                </a:ext>
              </a:extLst>
            </p:cNvPr>
            <p:cNvSpPr>
              <a:spLocks noChangeArrowheads="1"/>
            </p:cNvSpPr>
            <p:nvPr/>
          </p:nvSpPr>
          <p:spPr bwMode="auto">
            <a:xfrm>
              <a:off x="5892400" y="2887425"/>
              <a:ext cx="280976" cy="253975"/>
            </a:xfrm>
            <a:prstGeom prst="ellipse">
              <a:avLst/>
            </a:prstGeom>
            <a:solidFill>
              <a:srgbClr val="009900"/>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17BED532-1DBF-3285-50B0-58C7E89259DF}"/>
                </a:ext>
              </a:extLst>
            </p:cNvPr>
            <p:cNvSpPr txBox="1"/>
            <p:nvPr/>
          </p:nvSpPr>
          <p:spPr>
            <a:xfrm>
              <a:off x="6194710" y="2935673"/>
              <a:ext cx="552070" cy="203598"/>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Bjugn</a:t>
              </a:r>
              <a:endParaRPr kumimoji="0" lang="en-US" sz="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7350D3F2-1FDF-A313-A462-3B0E2126F248}"/>
                </a:ext>
              </a:extLst>
            </p:cNvPr>
            <p:cNvSpPr txBox="1"/>
            <p:nvPr/>
          </p:nvSpPr>
          <p:spPr>
            <a:xfrm>
              <a:off x="7986700" y="3132855"/>
              <a:ext cx="685765" cy="203598"/>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 b="0" i="0" u="none" strike="noStrike" kern="1200" cap="none" spc="0" normalizeH="0" baseline="0" noProof="0">
                  <a:ln>
                    <a:noFill/>
                  </a:ln>
                  <a:solidFill>
                    <a:srgbClr val="000000"/>
                  </a:solidFill>
                  <a:effectLst/>
                  <a:uLnTx/>
                  <a:uFillTx/>
                  <a:latin typeface="Arial"/>
                  <a:ea typeface="+mn-ea"/>
                  <a:cs typeface="+mn-cs"/>
                </a:rPr>
                <a:t>Tromsdal</a:t>
              </a:r>
            </a:p>
          </p:txBody>
        </p:sp>
        <p:sp>
          <p:nvSpPr>
            <p:cNvPr id="34" name="TextBox 33">
              <a:extLst>
                <a:ext uri="{FF2B5EF4-FFF2-40B4-BE49-F238E27FC236}">
                  <a16:creationId xmlns:a16="http://schemas.microsoft.com/office/drawing/2014/main" id="{B5483273-7D5E-38F1-C0DF-4BF181581E44}"/>
                </a:ext>
              </a:extLst>
            </p:cNvPr>
            <p:cNvSpPr txBox="1"/>
            <p:nvPr/>
          </p:nvSpPr>
          <p:spPr>
            <a:xfrm>
              <a:off x="7388222" y="3693791"/>
              <a:ext cx="978574" cy="203598"/>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 b="0" i="0" u="none" strike="noStrike" kern="1200" cap="none" spc="0" normalizeH="0" baseline="0" noProof="0">
                  <a:ln>
                    <a:noFill/>
                  </a:ln>
                  <a:solidFill>
                    <a:srgbClr val="000000"/>
                  </a:solidFill>
                  <a:effectLst/>
                  <a:uLnTx/>
                  <a:uFillTx/>
                  <a:latin typeface="Arial"/>
                  <a:ea typeface="+mn-ea"/>
                  <a:cs typeface="+mn-cs"/>
                </a:rPr>
                <a:t>Værnes Garrison</a:t>
              </a:r>
            </a:p>
          </p:txBody>
        </p:sp>
        <p:sp>
          <p:nvSpPr>
            <p:cNvPr id="35" name="TextBox 34">
              <a:extLst>
                <a:ext uri="{FF2B5EF4-FFF2-40B4-BE49-F238E27FC236}">
                  <a16:creationId xmlns:a16="http://schemas.microsoft.com/office/drawing/2014/main" id="{7639F0CA-0162-1311-0F04-A3EC94D12251}"/>
                </a:ext>
              </a:extLst>
            </p:cNvPr>
            <p:cNvSpPr txBox="1"/>
            <p:nvPr/>
          </p:nvSpPr>
          <p:spPr>
            <a:xfrm>
              <a:off x="7259674" y="3906051"/>
              <a:ext cx="624815" cy="18571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 b="0" i="0" u="none" strike="noStrike" kern="1200" cap="none" spc="0" normalizeH="0" baseline="0" noProof="0">
                  <a:ln>
                    <a:noFill/>
                  </a:ln>
                  <a:solidFill>
                    <a:srgbClr val="000000"/>
                  </a:solidFill>
                  <a:effectLst/>
                  <a:uLnTx/>
                  <a:uFillTx/>
                  <a:latin typeface="Arial"/>
                  <a:ea typeface="+mn-ea"/>
                  <a:cs typeface="+mn-cs"/>
                </a:rPr>
                <a:t>Frigård</a:t>
              </a:r>
            </a:p>
          </p:txBody>
        </p:sp>
        <p:sp>
          <p:nvSpPr>
            <p:cNvPr id="36" name="Oval 6">
              <a:extLst>
                <a:ext uri="{FF2B5EF4-FFF2-40B4-BE49-F238E27FC236}">
                  <a16:creationId xmlns:a16="http://schemas.microsoft.com/office/drawing/2014/main" id="{F8667F26-B5EB-AD28-8A7C-9D9C4E7430DF}"/>
                </a:ext>
              </a:extLst>
            </p:cNvPr>
            <p:cNvSpPr>
              <a:spLocks noChangeArrowheads="1"/>
            </p:cNvSpPr>
            <p:nvPr/>
          </p:nvSpPr>
          <p:spPr bwMode="auto">
            <a:xfrm>
              <a:off x="7651140" y="3068873"/>
              <a:ext cx="280976" cy="253975"/>
            </a:xfrm>
            <a:prstGeom prst="ellipse">
              <a:avLst/>
            </a:prstGeom>
            <a:solidFill>
              <a:srgbClr val="009900"/>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6">
              <a:extLst>
                <a:ext uri="{FF2B5EF4-FFF2-40B4-BE49-F238E27FC236}">
                  <a16:creationId xmlns:a16="http://schemas.microsoft.com/office/drawing/2014/main" id="{C669F5D1-5597-E21A-41D0-83D00CC6418A}"/>
                </a:ext>
              </a:extLst>
            </p:cNvPr>
            <p:cNvSpPr>
              <a:spLocks noChangeArrowheads="1"/>
            </p:cNvSpPr>
            <p:nvPr/>
          </p:nvSpPr>
          <p:spPr bwMode="auto">
            <a:xfrm>
              <a:off x="6928779" y="3849433"/>
              <a:ext cx="280976" cy="253975"/>
            </a:xfrm>
            <a:prstGeom prst="ellipse">
              <a:avLst/>
            </a:prstGeom>
            <a:solidFill>
              <a:srgbClr val="009900"/>
            </a:solidFill>
            <a:ln w="12700">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600" b="0" i="0" u="none" strike="noStrike" kern="1200" cap="none" spc="0" normalizeH="0" baseline="0" noProof="0">
                <a:ln>
                  <a:noFill/>
                </a:ln>
                <a:solidFill>
                  <a:prstClr val="black"/>
                </a:solidFill>
                <a:effectLst/>
                <a:uLnTx/>
                <a:uFillTx/>
                <a:latin typeface="Calibri"/>
                <a:ea typeface="+mn-ea"/>
                <a:cs typeface="+mn-cs"/>
              </a:endParaRPr>
            </a:p>
          </p:txBody>
        </p:sp>
      </p:grpSp>
      <p:sp>
        <p:nvSpPr>
          <p:cNvPr id="88" name="Text Placeholder 87">
            <a:extLst>
              <a:ext uri="{FF2B5EF4-FFF2-40B4-BE49-F238E27FC236}">
                <a16:creationId xmlns:a16="http://schemas.microsoft.com/office/drawing/2014/main" id="{84AEE843-3469-28F3-E184-8D4E45963E06}"/>
              </a:ext>
            </a:extLst>
          </p:cNvPr>
          <p:cNvSpPr>
            <a:spLocks noGrp="1"/>
          </p:cNvSpPr>
          <p:nvPr>
            <p:ph type="body" sz="quarter" idx="10"/>
          </p:nvPr>
        </p:nvSpPr>
        <p:spPr>
          <a:xfrm>
            <a:off x="3599452" y="-32443"/>
            <a:ext cx="5274282" cy="760084"/>
          </a:xfrm>
        </p:spPr>
        <p:txBody>
          <a:bodyPr/>
          <a:lstStyle/>
          <a:p>
            <a:r>
              <a:rPr lang="en-US" dirty="0"/>
              <a:t>Marine Corps Prepositioning Program – Norway (MCPP-N)</a:t>
            </a:r>
          </a:p>
        </p:txBody>
      </p:sp>
    </p:spTree>
    <p:extLst>
      <p:ext uri="{BB962C8B-B14F-4D97-AF65-F5344CB8AC3E}">
        <p14:creationId xmlns:p14="http://schemas.microsoft.com/office/powerpoint/2010/main" val="38478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ED3E7-E67C-750C-B280-7C1C044B3A9A}"/>
              </a:ext>
            </a:extLst>
          </p:cNvPr>
          <p:cNvSpPr>
            <a:spLocks noGrp="1"/>
          </p:cNvSpPr>
          <p:nvPr>
            <p:ph type="body" sz="quarter" idx="10"/>
          </p:nvPr>
        </p:nvSpPr>
        <p:spPr/>
        <p:txBody>
          <a:bodyPr/>
          <a:lstStyle/>
          <a:p>
            <a:r>
              <a:rPr lang="en-US" dirty="0"/>
              <a:t>Force Design &amp; MPF</a:t>
            </a:r>
          </a:p>
        </p:txBody>
      </p:sp>
      <p:sp>
        <p:nvSpPr>
          <p:cNvPr id="4" name="object 19">
            <a:extLst>
              <a:ext uri="{FF2B5EF4-FFF2-40B4-BE49-F238E27FC236}">
                <a16:creationId xmlns:a16="http://schemas.microsoft.com/office/drawing/2014/main" id="{1A777E16-6E6D-2CA0-7D1F-77BA3D223DC5}"/>
              </a:ext>
            </a:extLst>
          </p:cNvPr>
          <p:cNvSpPr/>
          <p:nvPr/>
        </p:nvSpPr>
        <p:spPr>
          <a:xfrm>
            <a:off x="886904" y="2227962"/>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19">
            <a:extLst>
              <a:ext uri="{FF2B5EF4-FFF2-40B4-BE49-F238E27FC236}">
                <a16:creationId xmlns:a16="http://schemas.microsoft.com/office/drawing/2014/main" id="{39CE5355-4BAF-1634-EEF4-820F54F80835}"/>
              </a:ext>
            </a:extLst>
          </p:cNvPr>
          <p:cNvSpPr/>
          <p:nvPr/>
        </p:nvSpPr>
        <p:spPr>
          <a:xfrm>
            <a:off x="1222235" y="2645049"/>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9">
            <a:extLst>
              <a:ext uri="{FF2B5EF4-FFF2-40B4-BE49-F238E27FC236}">
                <a16:creationId xmlns:a16="http://schemas.microsoft.com/office/drawing/2014/main" id="{5C70860B-238D-1B91-16A3-8370FC9A292A}"/>
              </a:ext>
            </a:extLst>
          </p:cNvPr>
          <p:cNvSpPr/>
          <p:nvPr/>
        </p:nvSpPr>
        <p:spPr>
          <a:xfrm>
            <a:off x="1229061" y="1807590"/>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9">
            <a:extLst>
              <a:ext uri="{FF2B5EF4-FFF2-40B4-BE49-F238E27FC236}">
                <a16:creationId xmlns:a16="http://schemas.microsoft.com/office/drawing/2014/main" id="{9418440A-E889-51BE-EA83-8AF108E0E9C0}"/>
              </a:ext>
            </a:extLst>
          </p:cNvPr>
          <p:cNvSpPr/>
          <p:nvPr/>
        </p:nvSpPr>
        <p:spPr>
          <a:xfrm>
            <a:off x="2364473" y="2645049"/>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19">
            <a:extLst>
              <a:ext uri="{FF2B5EF4-FFF2-40B4-BE49-F238E27FC236}">
                <a16:creationId xmlns:a16="http://schemas.microsoft.com/office/drawing/2014/main" id="{C0C4EA4C-23AC-584E-2742-10741562CAA3}"/>
              </a:ext>
            </a:extLst>
          </p:cNvPr>
          <p:cNvSpPr/>
          <p:nvPr/>
        </p:nvSpPr>
        <p:spPr>
          <a:xfrm>
            <a:off x="2706630" y="2227962"/>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17">
            <a:extLst>
              <a:ext uri="{FF2B5EF4-FFF2-40B4-BE49-F238E27FC236}">
                <a16:creationId xmlns:a16="http://schemas.microsoft.com/office/drawing/2014/main" id="{627BAAE9-0D34-E9E7-9CDE-4C38C74C26B5}"/>
              </a:ext>
            </a:extLst>
          </p:cNvPr>
          <p:cNvSpPr/>
          <p:nvPr/>
        </p:nvSpPr>
        <p:spPr>
          <a:xfrm>
            <a:off x="1809502" y="2227962"/>
            <a:ext cx="652018" cy="60068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5">
            <a:extLst>
              <a:ext uri="{FF2B5EF4-FFF2-40B4-BE49-F238E27FC236}">
                <a16:creationId xmlns:a16="http://schemas.microsoft.com/office/drawing/2014/main" id="{FBB4EAE0-17DC-EF06-F977-F8733BA3122C}"/>
              </a:ext>
            </a:extLst>
          </p:cNvPr>
          <p:cNvSpPr/>
          <p:nvPr/>
        </p:nvSpPr>
        <p:spPr>
          <a:xfrm>
            <a:off x="2492711" y="1840508"/>
            <a:ext cx="621931" cy="56307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rrow: Right 10">
            <a:extLst>
              <a:ext uri="{FF2B5EF4-FFF2-40B4-BE49-F238E27FC236}">
                <a16:creationId xmlns:a16="http://schemas.microsoft.com/office/drawing/2014/main" id="{BE812B94-1BD1-7C07-DB3A-E435DE8FE104}"/>
              </a:ext>
            </a:extLst>
          </p:cNvPr>
          <p:cNvSpPr/>
          <p:nvPr/>
        </p:nvSpPr>
        <p:spPr>
          <a:xfrm rot="5400000">
            <a:off x="1627063" y="3036787"/>
            <a:ext cx="1003213" cy="1477570"/>
          </a:xfrm>
          <a:prstGeom prst="rightArrow">
            <a:avLst>
              <a:gd name="adj1" fmla="val 50000"/>
              <a:gd name="adj2" fmla="val 4787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MEB</a:t>
            </a:r>
          </a:p>
        </p:txBody>
      </p:sp>
      <p:sp>
        <p:nvSpPr>
          <p:cNvPr id="12" name="Oval 11">
            <a:extLst>
              <a:ext uri="{FF2B5EF4-FFF2-40B4-BE49-F238E27FC236}">
                <a16:creationId xmlns:a16="http://schemas.microsoft.com/office/drawing/2014/main" id="{63241E3F-1A55-74E3-6B82-00BE140CBB0A}"/>
              </a:ext>
            </a:extLst>
          </p:cNvPr>
          <p:cNvSpPr/>
          <p:nvPr/>
        </p:nvSpPr>
        <p:spPr>
          <a:xfrm>
            <a:off x="1263123" y="4315513"/>
            <a:ext cx="1777782" cy="1507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Single </a:t>
            </a:r>
            <a:r>
              <a:rPr lang="en-US" dirty="0">
                <a:solidFill>
                  <a:prstClr val="white"/>
                </a:solidFill>
                <a:latin typeface="Calibri" panose="020F0502020204030204"/>
              </a:rPr>
              <a:t>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(OIF)</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051EB98-0A37-C7B9-7373-1CDED0CB4C80}"/>
              </a:ext>
            </a:extLst>
          </p:cNvPr>
          <p:cNvSpPr txBox="1"/>
          <p:nvPr/>
        </p:nvSpPr>
        <p:spPr>
          <a:xfrm>
            <a:off x="101945" y="1371600"/>
            <a:ext cx="4932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Existing MPF Doctrinal Concept</a:t>
            </a:r>
          </a:p>
        </p:txBody>
      </p:sp>
      <p:sp>
        <p:nvSpPr>
          <p:cNvPr id="14" name="Oval 13">
            <a:extLst>
              <a:ext uri="{FF2B5EF4-FFF2-40B4-BE49-F238E27FC236}">
                <a16:creationId xmlns:a16="http://schemas.microsoft.com/office/drawing/2014/main" id="{E82B2A90-AAA0-6BAA-B096-DCBDEDCB42D4}"/>
              </a:ext>
            </a:extLst>
          </p:cNvPr>
          <p:cNvSpPr/>
          <p:nvPr/>
        </p:nvSpPr>
        <p:spPr>
          <a:xfrm>
            <a:off x="373137" y="1790944"/>
            <a:ext cx="3412054" cy="14096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E19D77-780C-8903-6108-296D21B1B7CF}"/>
              </a:ext>
            </a:extLst>
          </p:cNvPr>
          <p:cNvSpPr txBox="1"/>
          <p:nvPr/>
        </p:nvSpPr>
        <p:spPr>
          <a:xfrm>
            <a:off x="5034861" y="1378843"/>
            <a:ext cx="40071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Force Design Concept</a:t>
            </a:r>
          </a:p>
        </p:txBody>
      </p:sp>
      <p:sp>
        <p:nvSpPr>
          <p:cNvPr id="16" name="object 17">
            <a:extLst>
              <a:ext uri="{FF2B5EF4-FFF2-40B4-BE49-F238E27FC236}">
                <a16:creationId xmlns:a16="http://schemas.microsoft.com/office/drawing/2014/main" id="{84214780-E068-A13E-3364-21F45F77F30C}"/>
              </a:ext>
            </a:extLst>
          </p:cNvPr>
          <p:cNvSpPr/>
          <p:nvPr/>
        </p:nvSpPr>
        <p:spPr>
          <a:xfrm>
            <a:off x="5122882" y="2215856"/>
            <a:ext cx="652018" cy="60068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9">
            <a:extLst>
              <a:ext uri="{FF2B5EF4-FFF2-40B4-BE49-F238E27FC236}">
                <a16:creationId xmlns:a16="http://schemas.microsoft.com/office/drawing/2014/main" id="{368D66E0-6A0D-0FB3-B648-A91049E1C3DF}"/>
              </a:ext>
            </a:extLst>
          </p:cNvPr>
          <p:cNvSpPr/>
          <p:nvPr/>
        </p:nvSpPr>
        <p:spPr>
          <a:xfrm>
            <a:off x="6057156" y="2181322"/>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9">
            <a:extLst>
              <a:ext uri="{FF2B5EF4-FFF2-40B4-BE49-F238E27FC236}">
                <a16:creationId xmlns:a16="http://schemas.microsoft.com/office/drawing/2014/main" id="{EB2B773D-83C1-1E49-A30C-7C1A5B4D78D9}"/>
              </a:ext>
            </a:extLst>
          </p:cNvPr>
          <p:cNvSpPr/>
          <p:nvPr/>
        </p:nvSpPr>
        <p:spPr>
          <a:xfrm>
            <a:off x="7023726" y="2181322"/>
            <a:ext cx="684314" cy="628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5">
            <a:extLst>
              <a:ext uri="{FF2B5EF4-FFF2-40B4-BE49-F238E27FC236}">
                <a16:creationId xmlns:a16="http://schemas.microsoft.com/office/drawing/2014/main" id="{EEAC3556-C185-76BE-F5FE-1A526B4E42BF}"/>
              </a:ext>
            </a:extLst>
          </p:cNvPr>
          <p:cNvSpPr/>
          <p:nvPr/>
        </p:nvSpPr>
        <p:spPr>
          <a:xfrm>
            <a:off x="7990296" y="2223854"/>
            <a:ext cx="621931" cy="56307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rrow: Right 19">
            <a:extLst>
              <a:ext uri="{FF2B5EF4-FFF2-40B4-BE49-F238E27FC236}">
                <a16:creationId xmlns:a16="http://schemas.microsoft.com/office/drawing/2014/main" id="{1EDAE97C-F119-A964-9A8E-1884307CE871}"/>
              </a:ext>
            </a:extLst>
          </p:cNvPr>
          <p:cNvSpPr/>
          <p:nvPr/>
        </p:nvSpPr>
        <p:spPr>
          <a:xfrm rot="5400000">
            <a:off x="4990557" y="2935887"/>
            <a:ext cx="1003213" cy="529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pic>
        <p:nvPicPr>
          <p:cNvPr id="21" name="Picture 20" descr="Map&#10;&#10;Description automatically generated">
            <a:extLst>
              <a:ext uri="{FF2B5EF4-FFF2-40B4-BE49-F238E27FC236}">
                <a16:creationId xmlns:a16="http://schemas.microsoft.com/office/drawing/2014/main" id="{E5326F99-EFEE-9EC1-8B8A-DF863FEAAD2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79498" y="3009093"/>
            <a:ext cx="750421" cy="11046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TextBox 24">
            <a:extLst>
              <a:ext uri="{FF2B5EF4-FFF2-40B4-BE49-F238E27FC236}">
                <a16:creationId xmlns:a16="http://schemas.microsoft.com/office/drawing/2014/main" id="{54B3628C-1756-0909-5EDB-6BB819A50D85}"/>
              </a:ext>
            </a:extLst>
          </p:cNvPr>
          <p:cNvSpPr txBox="1"/>
          <p:nvPr/>
        </p:nvSpPr>
        <p:spPr>
          <a:xfrm>
            <a:off x="4572000" y="3702102"/>
            <a:ext cx="4755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Single Ship – Multiple Simultaneous Offloads</a:t>
            </a:r>
          </a:p>
        </p:txBody>
      </p:sp>
      <p:sp>
        <p:nvSpPr>
          <p:cNvPr id="26" name="Arrow: Right 25">
            <a:extLst>
              <a:ext uri="{FF2B5EF4-FFF2-40B4-BE49-F238E27FC236}">
                <a16:creationId xmlns:a16="http://schemas.microsoft.com/office/drawing/2014/main" id="{16C0213A-FBA3-AD33-B9DA-06BFA31EE3C3}"/>
              </a:ext>
            </a:extLst>
          </p:cNvPr>
          <p:cNvSpPr/>
          <p:nvPr/>
        </p:nvSpPr>
        <p:spPr>
          <a:xfrm rot="5400000">
            <a:off x="5921168" y="2935887"/>
            <a:ext cx="1003213" cy="529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27" name="Arrow: Right 26">
            <a:extLst>
              <a:ext uri="{FF2B5EF4-FFF2-40B4-BE49-F238E27FC236}">
                <a16:creationId xmlns:a16="http://schemas.microsoft.com/office/drawing/2014/main" id="{C4FDD7CD-CEDD-C228-8551-FB14617C8D88}"/>
              </a:ext>
            </a:extLst>
          </p:cNvPr>
          <p:cNvSpPr/>
          <p:nvPr/>
        </p:nvSpPr>
        <p:spPr>
          <a:xfrm rot="5400000">
            <a:off x="6875593" y="2935887"/>
            <a:ext cx="1003213" cy="529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28" name="Arrow: Right 27">
            <a:extLst>
              <a:ext uri="{FF2B5EF4-FFF2-40B4-BE49-F238E27FC236}">
                <a16:creationId xmlns:a16="http://schemas.microsoft.com/office/drawing/2014/main" id="{AE696E4A-D427-6395-E5CD-A20EC71E4F6E}"/>
              </a:ext>
            </a:extLst>
          </p:cNvPr>
          <p:cNvSpPr/>
          <p:nvPr/>
        </p:nvSpPr>
        <p:spPr>
          <a:xfrm rot="5400000">
            <a:off x="7791739" y="2947298"/>
            <a:ext cx="1003213" cy="529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Global</a:t>
            </a:r>
          </a:p>
        </p:txBody>
      </p:sp>
      <p:pic>
        <p:nvPicPr>
          <p:cNvPr id="2" name="Picture 1">
            <a:extLst>
              <a:ext uri="{FF2B5EF4-FFF2-40B4-BE49-F238E27FC236}">
                <a16:creationId xmlns:a16="http://schemas.microsoft.com/office/drawing/2014/main" id="{3AEB5B94-7292-320D-EC9F-859618CA2969}"/>
              </a:ext>
            </a:extLst>
          </p:cNvPr>
          <p:cNvPicPr>
            <a:picLocks noChangeAspect="1"/>
          </p:cNvPicPr>
          <p:nvPr/>
        </p:nvPicPr>
        <p:blipFill>
          <a:blip r:embed="rId8"/>
          <a:stretch>
            <a:fillRect/>
          </a:stretch>
        </p:blipFill>
        <p:spPr>
          <a:xfrm>
            <a:off x="6884647" y="4016568"/>
            <a:ext cx="694800" cy="970035"/>
          </a:xfrm>
          <a:prstGeom prst="rect">
            <a:avLst/>
          </a:prstGeom>
        </p:spPr>
      </p:pic>
      <p:pic>
        <p:nvPicPr>
          <p:cNvPr id="29" name="Picture 28">
            <a:extLst>
              <a:ext uri="{FF2B5EF4-FFF2-40B4-BE49-F238E27FC236}">
                <a16:creationId xmlns:a16="http://schemas.microsoft.com/office/drawing/2014/main" id="{743DC2B1-2980-F09C-C714-1FE3A72F6AF8}"/>
              </a:ext>
            </a:extLst>
          </p:cNvPr>
          <p:cNvPicPr>
            <a:picLocks noChangeAspect="1"/>
          </p:cNvPicPr>
          <p:nvPr/>
        </p:nvPicPr>
        <p:blipFill>
          <a:blip r:embed="rId9"/>
          <a:stretch>
            <a:fillRect/>
          </a:stretch>
        </p:blipFill>
        <p:spPr>
          <a:xfrm>
            <a:off x="5098282" y="4115500"/>
            <a:ext cx="941229" cy="679776"/>
          </a:xfrm>
          <a:prstGeom prst="rect">
            <a:avLst/>
          </a:prstGeom>
        </p:spPr>
      </p:pic>
      <p:pic>
        <p:nvPicPr>
          <p:cNvPr id="1026" name="Picture 2" descr="Earth globe icon set. earth hemispheres with continents. world map in globe shape isolated on white background. vector">
            <a:extLst>
              <a:ext uri="{FF2B5EF4-FFF2-40B4-BE49-F238E27FC236}">
                <a16:creationId xmlns:a16="http://schemas.microsoft.com/office/drawing/2014/main" id="{45777156-AE95-B9B5-CA98-053DB46342A2}"/>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5720" t="15050" r="50492" b="19024"/>
          <a:stretch/>
        </p:blipFill>
        <p:spPr bwMode="auto">
          <a:xfrm>
            <a:off x="7959369" y="3953782"/>
            <a:ext cx="798845" cy="885561"/>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17">
            <a:extLst>
              <a:ext uri="{FF2B5EF4-FFF2-40B4-BE49-F238E27FC236}">
                <a16:creationId xmlns:a16="http://schemas.microsoft.com/office/drawing/2014/main" id="{FCFF84F9-1513-D3D3-49D3-21C65A8AE082}"/>
              </a:ext>
            </a:extLst>
          </p:cNvPr>
          <p:cNvSpPr/>
          <p:nvPr/>
        </p:nvSpPr>
        <p:spPr>
          <a:xfrm>
            <a:off x="5104754" y="1924120"/>
            <a:ext cx="652018" cy="60068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EAA32B6D-ADBA-9732-42AD-AA95F49B84DC}"/>
              </a:ext>
            </a:extLst>
          </p:cNvPr>
          <p:cNvPicPr>
            <a:picLocks noChangeAspect="1"/>
          </p:cNvPicPr>
          <p:nvPr/>
        </p:nvPicPr>
        <p:blipFill>
          <a:blip r:embed="rId11">
            <a:clrChange>
              <a:clrFrom>
                <a:srgbClr val="EAEAEA"/>
              </a:clrFrom>
              <a:clrTo>
                <a:srgbClr val="EAEAEA">
                  <a:alpha val="0"/>
                </a:srgbClr>
              </a:clrTo>
            </a:clrChange>
          </a:blip>
          <a:stretch>
            <a:fillRect/>
          </a:stretch>
        </p:blipFill>
        <p:spPr>
          <a:xfrm>
            <a:off x="6090195" y="4039252"/>
            <a:ext cx="654361" cy="875528"/>
          </a:xfrm>
          <a:prstGeom prst="rect">
            <a:avLst/>
          </a:prstGeom>
        </p:spPr>
      </p:pic>
      <p:sp>
        <p:nvSpPr>
          <p:cNvPr id="24" name="Rectangle 23">
            <a:extLst>
              <a:ext uri="{FF2B5EF4-FFF2-40B4-BE49-F238E27FC236}">
                <a16:creationId xmlns:a16="http://schemas.microsoft.com/office/drawing/2014/main" id="{6F74B004-67B7-23C6-DC9D-893FAA5D3487}"/>
              </a:ext>
            </a:extLst>
          </p:cNvPr>
          <p:cNvSpPr/>
          <p:nvPr/>
        </p:nvSpPr>
        <p:spPr>
          <a:xfrm>
            <a:off x="4363808" y="5096392"/>
            <a:ext cx="4755324" cy="150705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t"/>
          <a:lstStyle/>
          <a:p>
            <a:pPr algn="ctr"/>
            <a:r>
              <a:rPr lang="en-US" b="1" i="1" dirty="0">
                <a:solidFill>
                  <a:schemeClr val="tx1"/>
                </a:solidFill>
              </a:rPr>
              <a:t>Supporting distributed maritime operations requires a layered approach of multiple surface and air connectors connected to a data network to securely command and control operations in a contested environment.</a:t>
            </a:r>
          </a:p>
        </p:txBody>
      </p:sp>
    </p:spTree>
    <p:extLst>
      <p:ext uri="{BB962C8B-B14F-4D97-AF65-F5344CB8AC3E}">
        <p14:creationId xmlns:p14="http://schemas.microsoft.com/office/powerpoint/2010/main" val="19594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ppt_x"/>
                                          </p:val>
                                        </p:tav>
                                        <p:tav tm="100000">
                                          <p:val>
                                            <p:strVal val="#ppt_x"/>
                                          </p:val>
                                        </p:tav>
                                      </p:tavLst>
                                    </p:anim>
                                    <p:anim calcmode="lin" valueType="num">
                                      <p:cBhvr additive="base">
                                        <p:cTn id="94" dur="500" fill="hold"/>
                                        <p:tgtEl>
                                          <p:spTgt spid="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026"/>
                                        </p:tgtEl>
                                        <p:attrNameLst>
                                          <p:attrName>style.visibility</p:attrName>
                                        </p:attrNameLst>
                                      </p:cBhvr>
                                      <p:to>
                                        <p:strVal val="visible"/>
                                      </p:to>
                                    </p:set>
                                    <p:anim calcmode="lin" valueType="num">
                                      <p:cBhvr additive="base">
                                        <p:cTn id="101" dur="500" fill="hold"/>
                                        <p:tgtEl>
                                          <p:spTgt spid="1026"/>
                                        </p:tgtEl>
                                        <p:attrNameLst>
                                          <p:attrName>ppt_x</p:attrName>
                                        </p:attrNameLst>
                                      </p:cBhvr>
                                      <p:tavLst>
                                        <p:tav tm="0">
                                          <p:val>
                                            <p:strVal val="#ppt_x"/>
                                          </p:val>
                                        </p:tav>
                                        <p:tav tm="100000">
                                          <p:val>
                                            <p:strVal val="#ppt_x"/>
                                          </p:val>
                                        </p:tav>
                                      </p:tavLst>
                                    </p:anim>
                                    <p:anim calcmode="lin" valueType="num">
                                      <p:cBhvr additive="base">
                                        <p:cTn id="102" dur="500" fill="hold"/>
                                        <p:tgtEl>
                                          <p:spTgt spid="102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animBg="1"/>
      <p:bldP spid="15" grpId="0"/>
      <p:bldP spid="16" grpId="0" animBg="1"/>
      <p:bldP spid="17" grpId="0" animBg="1"/>
      <p:bldP spid="18" grpId="0" animBg="1"/>
      <p:bldP spid="19" grpId="0" animBg="1"/>
      <p:bldP spid="20" grpId="0" animBg="1"/>
      <p:bldP spid="25" grpId="0"/>
      <p:bldP spid="26" grpId="0" animBg="1"/>
      <p:bldP spid="27" grpId="0" animBg="1"/>
      <p:bldP spid="2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BA4F8B-E4AA-0148-BF06-BDB3D380A87B}"/>
              </a:ext>
            </a:extLst>
          </p:cNvPr>
          <p:cNvSpPr txBox="1"/>
          <p:nvPr/>
        </p:nvSpPr>
        <p:spPr>
          <a:xfrm>
            <a:off x="5058352" y="101783"/>
            <a:ext cx="1868460" cy="472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70" b="1" dirty="0">
                <a:solidFill>
                  <a:prstClr val="white"/>
                </a:solidFill>
                <a:latin typeface="Segoe UI" panose="020B0502040204020203" pitchFamily="34" charset="0"/>
                <a:cs typeface="Segoe UI" panose="020B0502040204020203" pitchFamily="34" charset="0"/>
              </a:rPr>
              <a:t>Connectors</a:t>
            </a:r>
            <a:endParaRPr kumimoji="0" lang="en-US" sz="247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 name="Title 1">
            <a:extLst>
              <a:ext uri="{FF2B5EF4-FFF2-40B4-BE49-F238E27FC236}">
                <a16:creationId xmlns:a16="http://schemas.microsoft.com/office/drawing/2014/main" id="{1D0D7526-6B85-E441-0D4B-4ED2E731238F}"/>
              </a:ext>
            </a:extLst>
          </p:cNvPr>
          <p:cNvSpPr>
            <a:spLocks noGrp="1"/>
          </p:cNvSpPr>
          <p:nvPr>
            <p:ph type="title"/>
          </p:nvPr>
        </p:nvSpPr>
        <p:spPr>
          <a:xfrm>
            <a:off x="5058352" y="1921618"/>
            <a:ext cx="4814802" cy="685800"/>
          </a:xfrm>
        </p:spPr>
        <p:txBody>
          <a:bodyPr>
            <a:noAutofit/>
          </a:bodyPr>
          <a:lstStyle/>
          <a:p>
            <a:r>
              <a:rPr lang="en-US" sz="1200" dirty="0">
                <a:solidFill>
                  <a:srgbClr val="000000"/>
                </a:solidFill>
                <a:latin typeface="+mn-lt"/>
              </a:rPr>
              <a:t>Stern Landing Vessel Ship-to-Shore Connector (SLV STS)</a:t>
            </a:r>
          </a:p>
        </p:txBody>
      </p:sp>
      <p:sp>
        <p:nvSpPr>
          <p:cNvPr id="3" name="Footer Placeholder 7">
            <a:extLst>
              <a:ext uri="{FF2B5EF4-FFF2-40B4-BE49-F238E27FC236}">
                <a16:creationId xmlns:a16="http://schemas.microsoft.com/office/drawing/2014/main" id="{AD8E42A1-BFD2-69D9-6A3F-4895CC2EDEF6}"/>
              </a:ext>
            </a:extLst>
          </p:cNvPr>
          <p:cNvSpPr txBox="1">
            <a:spLocks/>
          </p:cNvSpPr>
          <p:nvPr/>
        </p:nvSpPr>
        <p:spPr>
          <a:xfrm>
            <a:off x="3478322" y="6972826"/>
            <a:ext cx="4114800" cy="1764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ManTech, SeaLease, SeaTransport Proprietary Data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8">
            <a:extLst>
              <a:ext uri="{FF2B5EF4-FFF2-40B4-BE49-F238E27FC236}">
                <a16:creationId xmlns:a16="http://schemas.microsoft.com/office/drawing/2014/main" id="{A9662FC0-1C3B-5F30-3CA1-EAD322C9E0DC}"/>
              </a:ext>
            </a:extLst>
          </p:cNvPr>
          <p:cNvSpPr txBox="1">
            <a:spLocks/>
          </p:cNvSpPr>
          <p:nvPr/>
        </p:nvSpPr>
        <p:spPr bwMode="white">
          <a:xfrm>
            <a:off x="10988935" y="6870934"/>
            <a:ext cx="444520" cy="296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BC34942-26F9-4D6F-A33E-184A947E171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icture containing indoor&#10;&#10;Description automatically generated">
            <a:extLst>
              <a:ext uri="{FF2B5EF4-FFF2-40B4-BE49-F238E27FC236}">
                <a16:creationId xmlns:a16="http://schemas.microsoft.com/office/drawing/2014/main" id="{DBD1EA36-7CB4-1CB8-2F96-9427D693E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048" y="1014298"/>
            <a:ext cx="3021922" cy="997383"/>
          </a:xfrm>
          <a:prstGeom prst="rect">
            <a:avLst/>
          </a:prstGeom>
        </p:spPr>
      </p:pic>
      <p:pic>
        <p:nvPicPr>
          <p:cNvPr id="8" name="Picture 7">
            <a:extLst>
              <a:ext uri="{FF2B5EF4-FFF2-40B4-BE49-F238E27FC236}">
                <a16:creationId xmlns:a16="http://schemas.microsoft.com/office/drawing/2014/main" id="{BD1483A8-DC1C-A178-AF81-3EFADA2EB3DA}"/>
              </a:ext>
            </a:extLst>
          </p:cNvPr>
          <p:cNvPicPr>
            <a:picLocks noChangeAspect="1"/>
          </p:cNvPicPr>
          <p:nvPr/>
        </p:nvPicPr>
        <p:blipFill>
          <a:blip r:embed="rId4">
            <a:clrChange>
              <a:clrFrom>
                <a:srgbClr val="FFFFFF"/>
              </a:clrFrom>
              <a:clrTo>
                <a:srgbClr val="FFFFFF">
                  <a:alpha val="0"/>
                </a:srgbClr>
              </a:clrTo>
            </a:clrChange>
          </a:blip>
          <a:srcRect t="27455"/>
          <a:stretch/>
        </p:blipFill>
        <p:spPr>
          <a:xfrm>
            <a:off x="4098007" y="2270606"/>
            <a:ext cx="2755942" cy="1380101"/>
          </a:xfrm>
          <a:prstGeom prst="rect">
            <a:avLst/>
          </a:prstGeom>
        </p:spPr>
      </p:pic>
      <p:pic>
        <p:nvPicPr>
          <p:cNvPr id="9" name="Picture 7" descr="IMG_0880">
            <a:extLst>
              <a:ext uri="{FF2B5EF4-FFF2-40B4-BE49-F238E27FC236}">
                <a16:creationId xmlns:a16="http://schemas.microsoft.com/office/drawing/2014/main" id="{2403E109-6C43-8C08-0941-56BCDA0535AD}"/>
              </a:ext>
            </a:extLst>
          </p:cNvPr>
          <p:cNvPicPr>
            <a:picLocks noChangeAspect="1" noChangeArrowheads="1"/>
          </p:cNvPicPr>
          <p:nvPr/>
        </p:nvPicPr>
        <p:blipFill>
          <a:blip r:embed="rId5" cstate="print"/>
          <a:stretch>
            <a:fillRect/>
          </a:stretch>
        </p:blipFill>
        <p:spPr>
          <a:xfrm>
            <a:off x="521412" y="1177788"/>
            <a:ext cx="3594144" cy="1844091"/>
          </a:xfrm>
          <a:prstGeom prst="rect">
            <a:avLst/>
          </a:prstGeom>
          <a:noFill/>
          <a:ln/>
          <a:effectLst>
            <a:softEdge rad="50800"/>
          </a:effectLst>
        </p:spPr>
      </p:pic>
      <p:sp>
        <p:nvSpPr>
          <p:cNvPr id="10" name="TextBox 9">
            <a:extLst>
              <a:ext uri="{FF2B5EF4-FFF2-40B4-BE49-F238E27FC236}">
                <a16:creationId xmlns:a16="http://schemas.microsoft.com/office/drawing/2014/main" id="{EE52EF46-149C-2BD3-A614-915B3F27FE26}"/>
              </a:ext>
            </a:extLst>
          </p:cNvPr>
          <p:cNvSpPr txBox="1"/>
          <p:nvPr/>
        </p:nvSpPr>
        <p:spPr>
          <a:xfrm>
            <a:off x="341599" y="703683"/>
            <a:ext cx="3953769" cy="369332"/>
          </a:xfrm>
          <a:prstGeom prst="rect">
            <a:avLst/>
          </a:prstGeom>
          <a:noFill/>
        </p:spPr>
        <p:txBody>
          <a:bodyPr wrap="square" rtlCol="0">
            <a:spAutoFit/>
          </a:bodyPr>
          <a:lstStyle/>
          <a:p>
            <a:pPr algn="ctr"/>
            <a:r>
              <a:rPr lang="en-US" u="sng" dirty="0"/>
              <a:t>Current Connectors</a:t>
            </a:r>
          </a:p>
        </p:txBody>
      </p:sp>
      <p:pic>
        <p:nvPicPr>
          <p:cNvPr id="11" name="Picture 10">
            <a:extLst>
              <a:ext uri="{FF2B5EF4-FFF2-40B4-BE49-F238E27FC236}">
                <a16:creationId xmlns:a16="http://schemas.microsoft.com/office/drawing/2014/main" id="{213ECDE6-44B5-BB7F-239A-84159CA1FB5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21412" y="3446235"/>
            <a:ext cx="3596796" cy="1901808"/>
          </a:xfrm>
          <a:prstGeom prst="rect">
            <a:avLst/>
          </a:prstGeom>
          <a:effectLst>
            <a:softEdge rad="50800"/>
          </a:effectLst>
        </p:spPr>
      </p:pic>
      <p:sp>
        <p:nvSpPr>
          <p:cNvPr id="12" name="TextBox 11">
            <a:extLst>
              <a:ext uri="{FF2B5EF4-FFF2-40B4-BE49-F238E27FC236}">
                <a16:creationId xmlns:a16="http://schemas.microsoft.com/office/drawing/2014/main" id="{4EAD0B2F-72AF-A44D-45F1-3043C1865F33}"/>
              </a:ext>
            </a:extLst>
          </p:cNvPr>
          <p:cNvSpPr txBox="1"/>
          <p:nvPr/>
        </p:nvSpPr>
        <p:spPr>
          <a:xfrm>
            <a:off x="973323" y="2938259"/>
            <a:ext cx="4184725" cy="276999"/>
          </a:xfrm>
          <a:prstGeom prst="rect">
            <a:avLst/>
          </a:prstGeom>
          <a:noFill/>
        </p:spPr>
        <p:txBody>
          <a:bodyPr wrap="square" rtlCol="0">
            <a:spAutoFit/>
          </a:bodyPr>
          <a:lstStyle/>
          <a:p>
            <a:r>
              <a:rPr lang="en-US" sz="1200" dirty="0"/>
              <a:t>Improved Navy Lighterage Systems (INLS)</a:t>
            </a:r>
          </a:p>
        </p:txBody>
      </p:sp>
      <p:sp>
        <p:nvSpPr>
          <p:cNvPr id="13" name="TextBox 12">
            <a:extLst>
              <a:ext uri="{FF2B5EF4-FFF2-40B4-BE49-F238E27FC236}">
                <a16:creationId xmlns:a16="http://schemas.microsoft.com/office/drawing/2014/main" id="{0C38EACD-4A0B-9F6A-5804-7A0CC57CCEF7}"/>
              </a:ext>
            </a:extLst>
          </p:cNvPr>
          <p:cNvSpPr txBox="1"/>
          <p:nvPr/>
        </p:nvSpPr>
        <p:spPr>
          <a:xfrm>
            <a:off x="215489" y="5250914"/>
            <a:ext cx="4184725" cy="276999"/>
          </a:xfrm>
          <a:prstGeom prst="rect">
            <a:avLst/>
          </a:prstGeom>
          <a:noFill/>
        </p:spPr>
        <p:txBody>
          <a:bodyPr wrap="square" rtlCol="0">
            <a:spAutoFit/>
          </a:bodyPr>
          <a:lstStyle/>
          <a:p>
            <a:pPr algn="ctr"/>
            <a:r>
              <a:rPr lang="en-US" sz="1200" dirty="0"/>
              <a:t>LCM-8 &amp; MPF Utility Boat</a:t>
            </a:r>
          </a:p>
        </p:txBody>
      </p:sp>
      <p:sp>
        <p:nvSpPr>
          <p:cNvPr id="14" name="TextBox 13">
            <a:extLst>
              <a:ext uri="{FF2B5EF4-FFF2-40B4-BE49-F238E27FC236}">
                <a16:creationId xmlns:a16="http://schemas.microsoft.com/office/drawing/2014/main" id="{397BFE5B-0656-C202-9C84-94DC05A66086}"/>
              </a:ext>
            </a:extLst>
          </p:cNvPr>
          <p:cNvSpPr txBox="1"/>
          <p:nvPr/>
        </p:nvSpPr>
        <p:spPr>
          <a:xfrm>
            <a:off x="4779463" y="703683"/>
            <a:ext cx="3953769" cy="369332"/>
          </a:xfrm>
          <a:prstGeom prst="rect">
            <a:avLst/>
          </a:prstGeom>
          <a:noFill/>
        </p:spPr>
        <p:txBody>
          <a:bodyPr wrap="square" rtlCol="0">
            <a:spAutoFit/>
          </a:bodyPr>
          <a:lstStyle/>
          <a:p>
            <a:pPr algn="ctr"/>
            <a:r>
              <a:rPr lang="en-US" u="sng" dirty="0"/>
              <a:t>Potential Future Connectors</a:t>
            </a:r>
          </a:p>
        </p:txBody>
      </p:sp>
      <p:sp>
        <p:nvSpPr>
          <p:cNvPr id="16" name="TextBox 15">
            <a:extLst>
              <a:ext uri="{FF2B5EF4-FFF2-40B4-BE49-F238E27FC236}">
                <a16:creationId xmlns:a16="http://schemas.microsoft.com/office/drawing/2014/main" id="{ACBBE6F3-EF7B-5312-B94E-F89BFD3E12AA}"/>
              </a:ext>
            </a:extLst>
          </p:cNvPr>
          <p:cNvSpPr txBox="1"/>
          <p:nvPr/>
        </p:nvSpPr>
        <p:spPr>
          <a:xfrm>
            <a:off x="3383615" y="3622207"/>
            <a:ext cx="4184725" cy="276999"/>
          </a:xfrm>
          <a:prstGeom prst="rect">
            <a:avLst/>
          </a:prstGeom>
          <a:noFill/>
        </p:spPr>
        <p:txBody>
          <a:bodyPr wrap="square" rtlCol="0">
            <a:spAutoFit/>
          </a:bodyPr>
          <a:lstStyle/>
          <a:p>
            <a:pPr algn="ctr"/>
            <a:r>
              <a:rPr lang="en-US" sz="1200" dirty="0" err="1"/>
              <a:t>Beachable</a:t>
            </a:r>
            <a:r>
              <a:rPr lang="en-US" sz="1200" dirty="0"/>
              <a:t> Watercraft</a:t>
            </a:r>
          </a:p>
        </p:txBody>
      </p:sp>
      <p:sp>
        <p:nvSpPr>
          <p:cNvPr id="18" name="Rectangle 17">
            <a:extLst>
              <a:ext uri="{FF2B5EF4-FFF2-40B4-BE49-F238E27FC236}">
                <a16:creationId xmlns:a16="http://schemas.microsoft.com/office/drawing/2014/main" id="{D651FC1E-C982-47C1-2619-98B955E41ECB}"/>
              </a:ext>
            </a:extLst>
          </p:cNvPr>
          <p:cNvSpPr/>
          <p:nvPr/>
        </p:nvSpPr>
        <p:spPr>
          <a:xfrm>
            <a:off x="0" y="5912037"/>
            <a:ext cx="9144000" cy="685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t"/>
          <a:lstStyle/>
          <a:p>
            <a:pPr algn="ctr"/>
            <a:r>
              <a:rPr lang="en-US" b="1" i="1" dirty="0">
                <a:solidFill>
                  <a:schemeClr val="tx1"/>
                </a:solidFill>
              </a:rPr>
              <a:t>Connectors are integral to prepositioning, ensuring combat ready capability sets can be delivered to the point of need</a:t>
            </a:r>
          </a:p>
        </p:txBody>
      </p:sp>
      <p:pic>
        <p:nvPicPr>
          <p:cNvPr id="1026" name="Picture 2">
            <a:extLst>
              <a:ext uri="{FF2B5EF4-FFF2-40B4-BE49-F238E27FC236}">
                <a16:creationId xmlns:a16="http://schemas.microsoft.com/office/drawing/2014/main" id="{0BD4F539-ACF0-5038-6F01-11168DDD5E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0410" y="4125673"/>
            <a:ext cx="2151529" cy="140783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C03B1F0-5288-8DE5-64A4-17183DDABD11}"/>
              </a:ext>
            </a:extLst>
          </p:cNvPr>
          <p:cNvSpPr txBox="1"/>
          <p:nvPr/>
        </p:nvSpPr>
        <p:spPr>
          <a:xfrm>
            <a:off x="4623813" y="5570223"/>
            <a:ext cx="4184725" cy="276999"/>
          </a:xfrm>
          <a:prstGeom prst="rect">
            <a:avLst/>
          </a:prstGeom>
          <a:noFill/>
        </p:spPr>
        <p:txBody>
          <a:bodyPr wrap="square" rtlCol="0">
            <a:spAutoFit/>
          </a:bodyPr>
          <a:lstStyle/>
          <a:p>
            <a:pPr algn="ctr"/>
            <a:r>
              <a:rPr lang="en-US" sz="1200" dirty="0"/>
              <a:t>Medium &amp; Long-Range Logistics Drones</a:t>
            </a:r>
          </a:p>
        </p:txBody>
      </p:sp>
      <p:pic>
        <p:nvPicPr>
          <p:cNvPr id="24" name="Picture 23">
            <a:extLst>
              <a:ext uri="{FF2B5EF4-FFF2-40B4-BE49-F238E27FC236}">
                <a16:creationId xmlns:a16="http://schemas.microsoft.com/office/drawing/2014/main" id="{1FF3A73E-1380-9B21-E59E-90952E60AC84}"/>
              </a:ext>
            </a:extLst>
          </p:cNvPr>
          <p:cNvPicPr>
            <a:picLocks noChangeAspect="1"/>
          </p:cNvPicPr>
          <p:nvPr/>
        </p:nvPicPr>
        <p:blipFill>
          <a:blip r:embed="rId8"/>
          <a:srcRect l="21633" t="36752" r="5258" b="20797"/>
          <a:stretch/>
        </p:blipFill>
        <p:spPr>
          <a:xfrm>
            <a:off x="6668580" y="2690183"/>
            <a:ext cx="2435510" cy="842011"/>
          </a:xfrm>
          <a:prstGeom prst="rect">
            <a:avLst/>
          </a:prstGeom>
        </p:spPr>
      </p:pic>
      <p:sp>
        <p:nvSpPr>
          <p:cNvPr id="25" name="TextBox 24">
            <a:extLst>
              <a:ext uri="{FF2B5EF4-FFF2-40B4-BE49-F238E27FC236}">
                <a16:creationId xmlns:a16="http://schemas.microsoft.com/office/drawing/2014/main" id="{B11B906E-8E1F-89FD-E372-09AB7AECAF22}"/>
              </a:ext>
            </a:extLst>
          </p:cNvPr>
          <p:cNvSpPr txBox="1"/>
          <p:nvPr/>
        </p:nvSpPr>
        <p:spPr>
          <a:xfrm>
            <a:off x="5793908" y="3544198"/>
            <a:ext cx="4184725" cy="276999"/>
          </a:xfrm>
          <a:prstGeom prst="rect">
            <a:avLst/>
          </a:prstGeom>
          <a:noFill/>
        </p:spPr>
        <p:txBody>
          <a:bodyPr wrap="square" rtlCol="0">
            <a:spAutoFit/>
          </a:bodyPr>
          <a:lstStyle/>
          <a:p>
            <a:pPr algn="ctr"/>
            <a:r>
              <a:rPr lang="en-US" sz="1200" dirty="0"/>
              <a:t>Semi-Submersible Autonomous Vessels</a:t>
            </a:r>
          </a:p>
        </p:txBody>
      </p:sp>
    </p:spTree>
    <p:extLst>
      <p:ext uri="{BB962C8B-B14F-4D97-AF65-F5344CB8AC3E}">
        <p14:creationId xmlns:p14="http://schemas.microsoft.com/office/powerpoint/2010/main" val="101707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FE6E5E-FAA1-F4A4-AEC1-7632F0DFC3FD}"/>
              </a:ext>
            </a:extLst>
          </p:cNvPr>
          <p:cNvSpPr>
            <a:spLocks noGrp="1"/>
          </p:cNvSpPr>
          <p:nvPr>
            <p:ph type="body" sz="quarter" idx="10"/>
          </p:nvPr>
        </p:nvSpPr>
        <p:spPr/>
        <p:txBody>
          <a:bodyPr/>
          <a:lstStyle/>
          <a:p>
            <a:r>
              <a:rPr lang="en-US" dirty="0"/>
              <a:t>Secure Data</a:t>
            </a:r>
          </a:p>
        </p:txBody>
      </p:sp>
      <p:sp>
        <p:nvSpPr>
          <p:cNvPr id="6" name="Oval 5">
            <a:extLst>
              <a:ext uri="{FF2B5EF4-FFF2-40B4-BE49-F238E27FC236}">
                <a16:creationId xmlns:a16="http://schemas.microsoft.com/office/drawing/2014/main" id="{869DBF67-FCDB-3738-8F91-E7C24F08B82E}"/>
              </a:ext>
            </a:extLst>
          </p:cNvPr>
          <p:cNvSpPr/>
          <p:nvPr/>
        </p:nvSpPr>
        <p:spPr>
          <a:xfrm>
            <a:off x="908511" y="1427782"/>
            <a:ext cx="1006307" cy="1006307"/>
          </a:xfrm>
          <a:prstGeom prst="ellipse">
            <a:avLst/>
          </a:prstGeom>
          <a:blipFill>
            <a:blip r:embed="rId2" cstate="print">
              <a:extLst>
                <a:ext uri="{28A0092B-C50C-407E-A947-70E740481C1C}">
                  <a14:useLocalDpi xmlns:a14="http://schemas.microsoft.com/office/drawing/2010/main" val="0"/>
                </a:ext>
              </a:extLst>
            </a:blip>
            <a:srcRect/>
            <a:stretch>
              <a:fillRect l="-14000" r="-14000"/>
            </a:stretch>
          </a:blipFill>
        </p:spPr>
        <p:style>
          <a:lnRef idx="0">
            <a:schemeClr val="dk2">
              <a:shade val="80000"/>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sp>
        <p:nvSpPr>
          <p:cNvPr id="7" name="Freeform: Shape 6">
            <a:extLst>
              <a:ext uri="{FF2B5EF4-FFF2-40B4-BE49-F238E27FC236}">
                <a16:creationId xmlns:a16="http://schemas.microsoft.com/office/drawing/2014/main" id="{546481BF-5F0C-E7F4-699B-B0736297A04F}"/>
              </a:ext>
            </a:extLst>
          </p:cNvPr>
          <p:cNvSpPr/>
          <p:nvPr/>
        </p:nvSpPr>
        <p:spPr>
          <a:xfrm>
            <a:off x="2546187" y="1469508"/>
            <a:ext cx="6538497" cy="1122831"/>
          </a:xfrm>
          <a:custGeom>
            <a:avLst/>
            <a:gdLst>
              <a:gd name="connsiteX0" fmla="*/ 0 w 6538497"/>
              <a:gd name="connsiteY0" fmla="*/ 0 h 1122831"/>
              <a:gd name="connsiteX1" fmla="*/ 6538497 w 6538497"/>
              <a:gd name="connsiteY1" fmla="*/ 0 h 1122831"/>
              <a:gd name="connsiteX2" fmla="*/ 6538497 w 6538497"/>
              <a:gd name="connsiteY2" fmla="*/ 1122831 h 1122831"/>
              <a:gd name="connsiteX3" fmla="*/ 0 w 6538497"/>
              <a:gd name="connsiteY3" fmla="*/ 1122831 h 1122831"/>
              <a:gd name="connsiteX4" fmla="*/ 0 w 6538497"/>
              <a:gd name="connsiteY4" fmla="*/ 0 h 112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97" h="1122831">
                <a:moveTo>
                  <a:pt x="0" y="0"/>
                </a:moveTo>
                <a:lnTo>
                  <a:pt x="6538497" y="0"/>
                </a:lnTo>
                <a:lnTo>
                  <a:pt x="6538497" y="1122831"/>
                </a:lnTo>
                <a:lnTo>
                  <a:pt x="0" y="112283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0800" tIns="25400" rIns="50800" bIns="25400" numCol="1" spcCol="1270" anchor="t" anchorCtr="0">
            <a:noAutofit/>
          </a:bodyPr>
          <a:lstStyle/>
          <a:p>
            <a:pPr defTabSz="888956">
              <a:lnSpc>
                <a:spcPct val="90000"/>
              </a:lnSpc>
              <a:spcBef>
                <a:spcPct val="0"/>
              </a:spcBef>
              <a:spcAft>
                <a:spcPts val="25"/>
              </a:spcAft>
            </a:pPr>
            <a:r>
              <a:rPr lang="en-US" sz="2000" b="1" i="1" dirty="0">
                <a:solidFill>
                  <a:schemeClr val="accent6"/>
                </a:solidFill>
              </a:rPr>
              <a:t>Disconnected Operations are a necessity </a:t>
            </a:r>
            <a:endParaRPr lang="en-US" sz="1900" dirty="0"/>
          </a:p>
          <a:p>
            <a:pPr defTabSz="888956">
              <a:lnSpc>
                <a:spcPct val="90000"/>
              </a:lnSpc>
              <a:spcBef>
                <a:spcPct val="0"/>
              </a:spcBef>
              <a:spcAft>
                <a:spcPts val="25"/>
              </a:spcAft>
            </a:pPr>
            <a:r>
              <a:rPr lang="en-US" sz="1600" b="1" dirty="0"/>
              <a:t>Start disconnected and build backwards</a:t>
            </a:r>
            <a:endParaRPr lang="en-US" sz="1600" dirty="0"/>
          </a:p>
          <a:p>
            <a:pPr marL="114294" lvl="1" indent="-114294" defTabSz="622268">
              <a:spcBef>
                <a:spcPct val="0"/>
              </a:spcBef>
              <a:spcAft>
                <a:spcPts val="400"/>
              </a:spcAft>
              <a:buChar char="•"/>
            </a:pPr>
            <a:r>
              <a:rPr lang="en-US" sz="1400" dirty="0"/>
              <a:t>Execute application specific tasks offline using tablets and mobile device</a:t>
            </a:r>
          </a:p>
          <a:p>
            <a:pPr marL="114294" lvl="1" indent="-114294" defTabSz="622268">
              <a:spcBef>
                <a:spcPct val="0"/>
              </a:spcBef>
              <a:spcAft>
                <a:spcPts val="400"/>
              </a:spcAft>
              <a:buChar char="•"/>
            </a:pPr>
            <a:r>
              <a:rPr lang="en-US" sz="1400" dirty="0"/>
              <a:t>Once connection is restored, burst transmit all data back to MCPIC</a:t>
            </a:r>
          </a:p>
        </p:txBody>
      </p:sp>
      <p:sp>
        <p:nvSpPr>
          <p:cNvPr id="8" name="Oval 7">
            <a:extLst>
              <a:ext uri="{FF2B5EF4-FFF2-40B4-BE49-F238E27FC236}">
                <a16:creationId xmlns:a16="http://schemas.microsoft.com/office/drawing/2014/main" id="{E8580E32-A5AC-9ADC-41C5-B1D5C79D14B1}"/>
              </a:ext>
            </a:extLst>
          </p:cNvPr>
          <p:cNvSpPr/>
          <p:nvPr/>
        </p:nvSpPr>
        <p:spPr>
          <a:xfrm>
            <a:off x="897889" y="2742678"/>
            <a:ext cx="1006307" cy="1006307"/>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0">
            <a:schemeClr val="dk2">
              <a:shade val="80000"/>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07F94413-9869-A4FC-19DA-842FCCF42F68}"/>
              </a:ext>
            </a:extLst>
          </p:cNvPr>
          <p:cNvSpPr/>
          <p:nvPr/>
        </p:nvSpPr>
        <p:spPr>
          <a:xfrm>
            <a:off x="2546187" y="2737296"/>
            <a:ext cx="6538497" cy="1122831"/>
          </a:xfrm>
          <a:custGeom>
            <a:avLst/>
            <a:gdLst>
              <a:gd name="connsiteX0" fmla="*/ 0 w 6538497"/>
              <a:gd name="connsiteY0" fmla="*/ 0 h 1122831"/>
              <a:gd name="connsiteX1" fmla="*/ 6538497 w 6538497"/>
              <a:gd name="connsiteY1" fmla="*/ 0 h 1122831"/>
              <a:gd name="connsiteX2" fmla="*/ 6538497 w 6538497"/>
              <a:gd name="connsiteY2" fmla="*/ 1122831 h 1122831"/>
              <a:gd name="connsiteX3" fmla="*/ 0 w 6538497"/>
              <a:gd name="connsiteY3" fmla="*/ 1122831 h 1122831"/>
              <a:gd name="connsiteX4" fmla="*/ 0 w 6538497"/>
              <a:gd name="connsiteY4" fmla="*/ 0 h 112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97" h="1122831">
                <a:moveTo>
                  <a:pt x="0" y="0"/>
                </a:moveTo>
                <a:lnTo>
                  <a:pt x="6538497" y="0"/>
                </a:lnTo>
                <a:lnTo>
                  <a:pt x="6538497" y="1122831"/>
                </a:lnTo>
                <a:lnTo>
                  <a:pt x="0" y="112283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0800" tIns="25400" rIns="50800" bIns="25400" numCol="1" spcCol="1270" anchor="t" anchorCtr="0">
            <a:noAutofit/>
          </a:bodyPr>
          <a:lstStyle/>
          <a:p>
            <a:pPr defTabSz="888956">
              <a:lnSpc>
                <a:spcPct val="90000"/>
              </a:lnSpc>
              <a:spcBef>
                <a:spcPct val="0"/>
              </a:spcBef>
              <a:spcAft>
                <a:spcPts val="25"/>
              </a:spcAft>
            </a:pPr>
            <a:r>
              <a:rPr lang="en-US" sz="2000" b="1" i="1" dirty="0">
                <a:solidFill>
                  <a:schemeClr val="accent6"/>
                </a:solidFill>
              </a:rPr>
              <a:t>DevSecOps is paramount </a:t>
            </a:r>
            <a:r>
              <a:rPr lang="en-US" sz="1900" dirty="0"/>
              <a:t> </a:t>
            </a:r>
          </a:p>
          <a:p>
            <a:pPr defTabSz="888956">
              <a:lnSpc>
                <a:spcPct val="90000"/>
              </a:lnSpc>
              <a:spcBef>
                <a:spcPct val="0"/>
              </a:spcBef>
              <a:spcAft>
                <a:spcPts val="25"/>
              </a:spcAft>
            </a:pPr>
            <a:r>
              <a:rPr lang="en-US" sz="1600" b="1" dirty="0"/>
              <a:t>Build Cyber Security in first not last</a:t>
            </a:r>
            <a:endParaRPr lang="en-US" sz="1600" dirty="0"/>
          </a:p>
          <a:p>
            <a:pPr marL="114294" lvl="1" indent="-114294" defTabSz="622268">
              <a:spcBef>
                <a:spcPct val="0"/>
              </a:spcBef>
              <a:spcAft>
                <a:spcPts val="400"/>
              </a:spcAft>
              <a:buChar char="•"/>
            </a:pPr>
            <a:r>
              <a:rPr lang="en-US" sz="1400" dirty="0"/>
              <a:t>DoD PKI based identity management</a:t>
            </a:r>
          </a:p>
          <a:p>
            <a:pPr marL="114294" lvl="1" indent="-114294" defTabSz="622268">
              <a:spcBef>
                <a:spcPct val="0"/>
              </a:spcBef>
              <a:spcAft>
                <a:spcPts val="400"/>
              </a:spcAft>
              <a:buChar char="•"/>
            </a:pPr>
            <a:r>
              <a:rPr lang="en-US" sz="1400" dirty="0"/>
              <a:t>Allows secure Internet of Things integrations</a:t>
            </a:r>
          </a:p>
        </p:txBody>
      </p:sp>
      <p:sp>
        <p:nvSpPr>
          <p:cNvPr id="10" name="Oval 9">
            <a:extLst>
              <a:ext uri="{FF2B5EF4-FFF2-40B4-BE49-F238E27FC236}">
                <a16:creationId xmlns:a16="http://schemas.microsoft.com/office/drawing/2014/main" id="{A9D7C308-E090-A53C-743B-661969615AF5}"/>
              </a:ext>
            </a:extLst>
          </p:cNvPr>
          <p:cNvSpPr/>
          <p:nvPr/>
        </p:nvSpPr>
        <p:spPr>
          <a:xfrm>
            <a:off x="918986" y="4080735"/>
            <a:ext cx="1006307" cy="1006307"/>
          </a:xfrm>
          <a:prstGeom prst="ellipse">
            <a:avLst/>
          </a:prstGeom>
          <a:blipFill>
            <a:blip r:embed="rId4" cstate="print">
              <a:extLst>
                <a:ext uri="{28A0092B-C50C-407E-A947-70E740481C1C}">
                  <a14:useLocalDpi xmlns:a14="http://schemas.microsoft.com/office/drawing/2010/main" val="0"/>
                </a:ext>
              </a:extLst>
            </a:blip>
            <a:srcRect/>
            <a:stretch>
              <a:fillRect l="-40000" r="-40000"/>
            </a:stretch>
          </a:blipFill>
        </p:spPr>
        <p:style>
          <a:lnRef idx="0">
            <a:schemeClr val="dk2">
              <a:shade val="80000"/>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F710FCB-51B2-5545-66FC-7998B72B2552}"/>
              </a:ext>
            </a:extLst>
          </p:cNvPr>
          <p:cNvSpPr/>
          <p:nvPr/>
        </p:nvSpPr>
        <p:spPr>
          <a:xfrm>
            <a:off x="2546187" y="4005937"/>
            <a:ext cx="6538497" cy="1122831"/>
          </a:xfrm>
          <a:custGeom>
            <a:avLst/>
            <a:gdLst>
              <a:gd name="connsiteX0" fmla="*/ 0 w 6538497"/>
              <a:gd name="connsiteY0" fmla="*/ 0 h 1122831"/>
              <a:gd name="connsiteX1" fmla="*/ 6538497 w 6538497"/>
              <a:gd name="connsiteY1" fmla="*/ 0 h 1122831"/>
              <a:gd name="connsiteX2" fmla="*/ 6538497 w 6538497"/>
              <a:gd name="connsiteY2" fmla="*/ 1122831 h 1122831"/>
              <a:gd name="connsiteX3" fmla="*/ 0 w 6538497"/>
              <a:gd name="connsiteY3" fmla="*/ 1122831 h 1122831"/>
              <a:gd name="connsiteX4" fmla="*/ 0 w 6538497"/>
              <a:gd name="connsiteY4" fmla="*/ 0 h 112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97" h="1122831">
                <a:moveTo>
                  <a:pt x="0" y="0"/>
                </a:moveTo>
                <a:lnTo>
                  <a:pt x="6538497" y="0"/>
                </a:lnTo>
                <a:lnTo>
                  <a:pt x="6538497" y="1122831"/>
                </a:lnTo>
                <a:lnTo>
                  <a:pt x="0" y="112283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0800" tIns="25400" rIns="50800" bIns="25400" numCol="1" spcCol="1270" anchor="t" anchorCtr="0">
            <a:noAutofit/>
          </a:bodyPr>
          <a:lstStyle/>
          <a:p>
            <a:pPr defTabSz="888956">
              <a:lnSpc>
                <a:spcPct val="90000"/>
              </a:lnSpc>
              <a:spcBef>
                <a:spcPct val="0"/>
              </a:spcBef>
              <a:spcAft>
                <a:spcPts val="25"/>
              </a:spcAft>
            </a:pPr>
            <a:r>
              <a:rPr lang="en-US" sz="2000" b="1" i="1" dirty="0">
                <a:solidFill>
                  <a:schemeClr val="accent6"/>
                </a:solidFill>
              </a:rPr>
              <a:t>Agile Development enables quick integrations </a:t>
            </a:r>
            <a:r>
              <a:rPr lang="en-US" sz="1900" dirty="0"/>
              <a:t> </a:t>
            </a:r>
          </a:p>
          <a:p>
            <a:pPr defTabSz="888956">
              <a:lnSpc>
                <a:spcPct val="90000"/>
              </a:lnSpc>
              <a:spcBef>
                <a:spcPct val="0"/>
              </a:spcBef>
              <a:spcAft>
                <a:spcPts val="25"/>
              </a:spcAft>
            </a:pPr>
            <a:r>
              <a:rPr lang="en-US" sz="1600" b="1" dirty="0"/>
              <a:t>Flexible to support new initiatives</a:t>
            </a:r>
            <a:endParaRPr lang="en-US" sz="1600" dirty="0"/>
          </a:p>
          <a:p>
            <a:pPr marL="114294" lvl="1" indent="-114294" defTabSz="622268">
              <a:spcBef>
                <a:spcPct val="0"/>
              </a:spcBef>
              <a:spcAft>
                <a:spcPts val="400"/>
              </a:spcAft>
              <a:buChar char="•"/>
            </a:pPr>
            <a:r>
              <a:rPr lang="en-US" sz="1400" dirty="0"/>
              <a:t>Secure Interfaces to APSRs – </a:t>
            </a:r>
            <a:r>
              <a:rPr lang="en-US" sz="1400" b="1" dirty="0"/>
              <a:t>“Pings replace keystrokes”</a:t>
            </a:r>
            <a:endParaRPr lang="en-US" sz="1400" dirty="0"/>
          </a:p>
          <a:p>
            <a:pPr marL="114294" lvl="1" indent="-114294" defTabSz="622268">
              <a:spcBef>
                <a:spcPct val="0"/>
              </a:spcBef>
              <a:spcAft>
                <a:spcPts val="400"/>
              </a:spcAft>
              <a:buChar char="•"/>
            </a:pPr>
            <a:r>
              <a:rPr lang="en-US" sz="1400" dirty="0"/>
              <a:t>Legacy System Data Integration: LOGCOM’s legacy pRFID project data imported and utilized to streamline MCPIC implementation</a:t>
            </a:r>
          </a:p>
        </p:txBody>
      </p:sp>
      <p:sp>
        <p:nvSpPr>
          <p:cNvPr id="12" name="Oval 11">
            <a:extLst>
              <a:ext uri="{FF2B5EF4-FFF2-40B4-BE49-F238E27FC236}">
                <a16:creationId xmlns:a16="http://schemas.microsoft.com/office/drawing/2014/main" id="{A1673950-5768-3F9B-AF95-FABEF2A69873}"/>
              </a:ext>
            </a:extLst>
          </p:cNvPr>
          <p:cNvSpPr/>
          <p:nvPr/>
        </p:nvSpPr>
        <p:spPr>
          <a:xfrm>
            <a:off x="945989" y="5395631"/>
            <a:ext cx="1006307" cy="100630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0">
            <a:schemeClr val="dk2">
              <a:shade val="80000"/>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0C742806-DC1D-56EB-86DC-638530AE6359}"/>
              </a:ext>
            </a:extLst>
          </p:cNvPr>
          <p:cNvSpPr/>
          <p:nvPr/>
        </p:nvSpPr>
        <p:spPr>
          <a:xfrm>
            <a:off x="2546187" y="5423288"/>
            <a:ext cx="6538497" cy="1122831"/>
          </a:xfrm>
          <a:custGeom>
            <a:avLst/>
            <a:gdLst>
              <a:gd name="connsiteX0" fmla="*/ 0 w 6538497"/>
              <a:gd name="connsiteY0" fmla="*/ 0 h 1122831"/>
              <a:gd name="connsiteX1" fmla="*/ 6538497 w 6538497"/>
              <a:gd name="connsiteY1" fmla="*/ 0 h 1122831"/>
              <a:gd name="connsiteX2" fmla="*/ 6538497 w 6538497"/>
              <a:gd name="connsiteY2" fmla="*/ 1122831 h 1122831"/>
              <a:gd name="connsiteX3" fmla="*/ 0 w 6538497"/>
              <a:gd name="connsiteY3" fmla="*/ 1122831 h 1122831"/>
              <a:gd name="connsiteX4" fmla="*/ 0 w 6538497"/>
              <a:gd name="connsiteY4" fmla="*/ 0 h 112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97" h="1122831">
                <a:moveTo>
                  <a:pt x="0" y="0"/>
                </a:moveTo>
                <a:lnTo>
                  <a:pt x="6538497" y="0"/>
                </a:lnTo>
                <a:lnTo>
                  <a:pt x="6538497" y="1122831"/>
                </a:lnTo>
                <a:lnTo>
                  <a:pt x="0" y="112283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0800" tIns="25400" rIns="50800" bIns="25400" numCol="1" spcCol="1270" anchor="t" anchorCtr="0">
            <a:noAutofit/>
          </a:bodyPr>
          <a:lstStyle/>
          <a:p>
            <a:pPr defTabSz="888956">
              <a:lnSpc>
                <a:spcPct val="90000"/>
              </a:lnSpc>
              <a:spcBef>
                <a:spcPct val="0"/>
              </a:spcBef>
              <a:spcAft>
                <a:spcPts val="25"/>
              </a:spcAft>
            </a:pPr>
            <a:r>
              <a:rPr lang="en-US" sz="2000" b="1" i="1" dirty="0">
                <a:solidFill>
                  <a:schemeClr val="accent6"/>
                </a:solidFill>
              </a:rPr>
              <a:t>Vendor agnostic architecture is key </a:t>
            </a:r>
            <a:r>
              <a:rPr lang="en-US" sz="1900" dirty="0"/>
              <a:t> </a:t>
            </a:r>
          </a:p>
          <a:p>
            <a:pPr defTabSz="888956">
              <a:lnSpc>
                <a:spcPct val="90000"/>
              </a:lnSpc>
              <a:spcBef>
                <a:spcPct val="0"/>
              </a:spcBef>
              <a:spcAft>
                <a:spcPts val="25"/>
              </a:spcAft>
            </a:pPr>
            <a:r>
              <a:rPr lang="en-US" sz="1600" b="1" dirty="0"/>
              <a:t>Fosters client-centric approach for best value</a:t>
            </a:r>
            <a:endParaRPr lang="en-US" sz="1600" dirty="0"/>
          </a:p>
          <a:p>
            <a:pPr marL="114294" lvl="1" indent="-114294" defTabSz="622268">
              <a:spcBef>
                <a:spcPct val="0"/>
              </a:spcBef>
              <a:spcAft>
                <a:spcPts val="400"/>
              </a:spcAft>
              <a:buChar char="•"/>
            </a:pPr>
            <a:r>
              <a:rPr lang="en-US" sz="1400" dirty="0"/>
              <a:t>Raspberry Pi ecosystem allows secure integration of commercial products</a:t>
            </a:r>
          </a:p>
          <a:p>
            <a:pPr marL="114294" lvl="1" indent="-114294" defTabSz="622268">
              <a:spcBef>
                <a:spcPct val="0"/>
              </a:spcBef>
              <a:spcAft>
                <a:spcPts val="400"/>
              </a:spcAft>
              <a:buChar char="•"/>
            </a:pPr>
            <a:r>
              <a:rPr lang="en-US" sz="1400" dirty="0"/>
              <a:t>Not tied to a particular vendor or technology</a:t>
            </a:r>
          </a:p>
        </p:txBody>
      </p:sp>
      <p:sp>
        <p:nvSpPr>
          <p:cNvPr id="14" name="Title 1">
            <a:extLst>
              <a:ext uri="{FF2B5EF4-FFF2-40B4-BE49-F238E27FC236}">
                <a16:creationId xmlns:a16="http://schemas.microsoft.com/office/drawing/2014/main" id="{05F0BDA9-201D-3F26-54AC-90DFB4B00F6E}"/>
              </a:ext>
            </a:extLst>
          </p:cNvPr>
          <p:cNvSpPr>
            <a:spLocks noGrp="1"/>
          </p:cNvSpPr>
          <p:nvPr>
            <p:ph type="title"/>
          </p:nvPr>
        </p:nvSpPr>
        <p:spPr>
          <a:xfrm>
            <a:off x="472667" y="854904"/>
            <a:ext cx="10658475" cy="541112"/>
          </a:xfrm>
        </p:spPr>
        <p:txBody>
          <a:bodyPr/>
          <a:lstStyle/>
          <a:p>
            <a:r>
              <a:rPr lang="en-US" sz="2800" dirty="0">
                <a:latin typeface="Arial" panose="020B0604020202020204" pitchFamily="34" charset="0"/>
                <a:cs typeface="Arial" panose="020B0604020202020204" pitchFamily="34" charset="0"/>
              </a:rPr>
              <a:t>MCPIC – Marine Corps Platform Integration Center</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67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F626A6D3-8F66-D2DB-C1CF-F7F5B9336162}"/>
              </a:ext>
            </a:extLst>
          </p:cNvPr>
          <p:cNvSpPr txBox="1">
            <a:spLocks noChangeArrowheads="1"/>
          </p:cNvSpPr>
          <p:nvPr/>
        </p:nvSpPr>
        <p:spPr bwMode="auto">
          <a:xfrm>
            <a:off x="1716896" y="89653"/>
            <a:ext cx="8137643" cy="518767"/>
          </a:xfrm>
          <a:prstGeom prst="rect">
            <a:avLst/>
          </a:prstGeom>
          <a:noFill/>
          <a:ln w="9525">
            <a:noFill/>
            <a:miter lim="800000"/>
            <a:headEnd/>
            <a:tailEnd/>
          </a:ln>
        </p:spPr>
        <p:txBody>
          <a:bodyPr wrap="square">
            <a:noAutofit/>
          </a:bodyPr>
          <a:lstStyle/>
          <a:p>
            <a:pPr marL="333988" marR="0" lvl="0" indent="-333988" algn="ctr" defTabSz="443777" rtl="0" eaLnBrk="1" fontAlgn="auto" latinLnBrk="0" hangingPunct="1">
              <a:lnSpc>
                <a:spcPct val="100000"/>
              </a:lnSpc>
              <a:spcBef>
                <a:spcPts val="0"/>
              </a:spcBef>
              <a:spcAft>
                <a:spcPts val="0"/>
              </a:spcAft>
              <a:buClrTx/>
              <a:buSzTx/>
              <a:buFontTx/>
              <a:buNone/>
              <a:tabLst/>
              <a:defRPr/>
            </a:pPr>
            <a:r>
              <a:rPr lang="en-US" sz="3177" b="1" dirty="0">
                <a:solidFill>
                  <a:prstClr val="white"/>
                </a:solidFill>
                <a:effectLst>
                  <a:outerShdw blurRad="38100" dist="38100" dir="2700000" algn="tl">
                    <a:srgbClr val="000000">
                      <a:alpha val="43137"/>
                    </a:srgbClr>
                  </a:outerShdw>
                </a:effectLst>
                <a:latin typeface="Calibri" panose="020F0502020204030204"/>
                <a:cs typeface="Times New Roman" panose="02020603050405020304" pitchFamily="18" charset="0"/>
              </a:rPr>
              <a:t>Future of Prepositioning</a:t>
            </a:r>
            <a:endParaRPr kumimoji="0" lang="en-US" sz="31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endParaRPr>
          </a:p>
        </p:txBody>
      </p:sp>
      <p:sp>
        <p:nvSpPr>
          <p:cNvPr id="3" name="TextBox 2">
            <a:extLst>
              <a:ext uri="{FF2B5EF4-FFF2-40B4-BE49-F238E27FC236}">
                <a16:creationId xmlns:a16="http://schemas.microsoft.com/office/drawing/2014/main" id="{5A7B1B95-D883-0EBF-501B-BDA364FA97A3}"/>
              </a:ext>
            </a:extLst>
          </p:cNvPr>
          <p:cNvSpPr txBox="1"/>
          <p:nvPr/>
        </p:nvSpPr>
        <p:spPr>
          <a:xfrm>
            <a:off x="447675" y="1095375"/>
            <a:ext cx="8137643" cy="5198346"/>
          </a:xfrm>
          <a:prstGeom prst="rect">
            <a:avLst/>
          </a:prstGeom>
          <a:noFill/>
        </p:spPr>
        <p:txBody>
          <a:bodyPr wrap="square" rtlCol="0">
            <a:spAutoFit/>
          </a:bodyPr>
          <a:lstStyle/>
          <a:p>
            <a:pPr marL="285750" indent="-285750">
              <a:buClr>
                <a:srgbClr val="0070C0"/>
              </a:buClr>
              <a:buFont typeface="Wingdings" panose="05000000000000000000" pitchFamily="2" charset="2"/>
              <a:buChar char="Ø"/>
            </a:pPr>
            <a:r>
              <a:rPr lang="en-US" dirty="0"/>
              <a:t>Maritime prepositioning </a:t>
            </a:r>
            <a:r>
              <a:rPr lang="en-US" b="1" i="1" dirty="0"/>
              <a:t>remains relevant </a:t>
            </a:r>
            <a:r>
              <a:rPr lang="en-US" sz="1050" b="1" i="1" dirty="0"/>
              <a:t>(39</a:t>
            </a:r>
            <a:r>
              <a:rPr lang="en-US" sz="1050" b="1" i="1" baseline="30000" dirty="0"/>
              <a:t>th</a:t>
            </a:r>
            <a:r>
              <a:rPr lang="en-US" sz="1050" b="1" i="1" dirty="0"/>
              <a:t> CMC Planning Guidance, Aug 2024)</a:t>
            </a:r>
          </a:p>
          <a:p>
            <a:pPr marL="742950" lvl="1" indent="-285750">
              <a:buClr>
                <a:srgbClr val="C00000"/>
              </a:buClr>
              <a:buFont typeface="Calibri" panose="020F0502020204030204" pitchFamily="34" charset="0"/>
              <a:buChar char="»"/>
            </a:pPr>
            <a:r>
              <a:rPr lang="en-US" sz="1470" dirty="0"/>
              <a:t>Globally responsive</a:t>
            </a:r>
          </a:p>
          <a:p>
            <a:pPr marL="742950" lvl="1" indent="-285750">
              <a:buClr>
                <a:srgbClr val="C00000"/>
              </a:buClr>
              <a:buFont typeface="Calibri" panose="020F0502020204030204" pitchFamily="34" charset="0"/>
              <a:buChar char="»"/>
            </a:pPr>
            <a:r>
              <a:rPr lang="en-US" sz="1470" dirty="0"/>
              <a:t>Day-to-day campaigning</a:t>
            </a:r>
          </a:p>
          <a:p>
            <a:pPr marL="742950" lvl="1" indent="-285750">
              <a:buClr>
                <a:srgbClr val="C00000"/>
              </a:buClr>
              <a:buFont typeface="Calibri" panose="020F0502020204030204" pitchFamily="34" charset="0"/>
              <a:buChar char="»"/>
            </a:pPr>
            <a:r>
              <a:rPr lang="en-US" sz="1470" dirty="0"/>
              <a:t>Reduces force closure distance &amp; time</a:t>
            </a:r>
          </a:p>
          <a:p>
            <a:pPr marL="742950" lvl="1" indent="-285750">
              <a:buClr>
                <a:srgbClr val="C00000"/>
              </a:buClr>
              <a:buFont typeface="Calibri" panose="020F0502020204030204" pitchFamily="34" charset="0"/>
              <a:buChar char="»"/>
            </a:pPr>
            <a:r>
              <a:rPr lang="en-US" sz="1470" dirty="0"/>
              <a:t>Complete autonomy</a:t>
            </a:r>
          </a:p>
          <a:p>
            <a:pPr marL="285750" indent="-285750">
              <a:buFont typeface="Wingdings" panose="05000000000000000000" pitchFamily="2" charset="2"/>
              <a:buChar char="Ø"/>
            </a:pPr>
            <a:endParaRPr lang="en-US" dirty="0"/>
          </a:p>
          <a:p>
            <a:pPr marL="285750" indent="-285750">
              <a:buClr>
                <a:srgbClr val="0070C0"/>
              </a:buClr>
              <a:buFont typeface="Wingdings" panose="05000000000000000000" pitchFamily="2" charset="2"/>
              <a:buChar char="Ø"/>
            </a:pPr>
            <a:r>
              <a:rPr lang="en-US" dirty="0"/>
              <a:t>Connectors </a:t>
            </a:r>
          </a:p>
          <a:p>
            <a:pPr marL="742950" lvl="1" indent="-285750">
              <a:buClr>
                <a:srgbClr val="C00000"/>
              </a:buClr>
              <a:buFont typeface="Calibri" panose="020F0502020204030204" pitchFamily="34" charset="0"/>
              <a:buChar char="»"/>
            </a:pPr>
            <a:r>
              <a:rPr lang="en-US" sz="1470" dirty="0"/>
              <a:t>Surface &amp; aerial</a:t>
            </a:r>
          </a:p>
          <a:p>
            <a:pPr marL="742950" lvl="1" indent="-285750">
              <a:buClr>
                <a:srgbClr val="C00000"/>
              </a:buClr>
              <a:buFont typeface="Calibri" panose="020F0502020204030204" pitchFamily="34" charset="0"/>
              <a:buChar char="»"/>
            </a:pPr>
            <a:r>
              <a:rPr lang="en-US" sz="1470" b="1" i="1" dirty="0"/>
              <a:t>Layered approach </a:t>
            </a:r>
            <a:r>
              <a:rPr lang="en-US" sz="1470" dirty="0"/>
              <a:t>between operational &amp; tactical layers</a:t>
            </a:r>
          </a:p>
          <a:p>
            <a:pPr marL="285750" indent="-285750">
              <a:buFont typeface="Arial" panose="020B0604020202020204" pitchFamily="34" charset="0"/>
              <a:buChar char="•"/>
            </a:pPr>
            <a:endParaRPr lang="en-US" dirty="0"/>
          </a:p>
          <a:p>
            <a:pPr marL="285750" indent="-285750">
              <a:buClr>
                <a:srgbClr val="0070C0"/>
              </a:buClr>
              <a:buFont typeface="Wingdings" panose="05000000000000000000" pitchFamily="2" charset="2"/>
              <a:buChar char="Ø"/>
            </a:pPr>
            <a:r>
              <a:rPr lang="en-US" dirty="0"/>
              <a:t>Prepositioning New Capabilities &amp; Systems</a:t>
            </a:r>
          </a:p>
          <a:p>
            <a:pPr marL="742950" lvl="1" indent="-285750">
              <a:buClr>
                <a:srgbClr val="C00000"/>
              </a:buClr>
              <a:buFont typeface="Calibri" panose="020F0502020204030204" pitchFamily="34" charset="0"/>
              <a:buChar char="»"/>
            </a:pPr>
            <a:r>
              <a:rPr lang="en-US" sz="1470" dirty="0"/>
              <a:t>Autonomous delivery systems (surface &amp; aerial)</a:t>
            </a:r>
          </a:p>
          <a:p>
            <a:pPr marL="742950" lvl="1" indent="-285750">
              <a:buClr>
                <a:srgbClr val="C00000"/>
              </a:buClr>
              <a:buFont typeface="Calibri" panose="020F0502020204030204" pitchFamily="34" charset="0"/>
              <a:buChar char="»"/>
            </a:pPr>
            <a:r>
              <a:rPr lang="en-US" sz="1470" dirty="0"/>
              <a:t>C2 systems</a:t>
            </a:r>
          </a:p>
          <a:p>
            <a:pPr marL="742950" lvl="1" indent="-285750">
              <a:buClr>
                <a:srgbClr val="C00000"/>
              </a:buClr>
              <a:buFont typeface="Calibri" panose="020F0502020204030204" pitchFamily="34" charset="0"/>
              <a:buChar char="»"/>
            </a:pPr>
            <a:r>
              <a:rPr lang="en-US" sz="1470" dirty="0"/>
              <a:t>Radar systems</a:t>
            </a:r>
          </a:p>
          <a:p>
            <a:pPr marL="742950" lvl="1" indent="-285750">
              <a:buClr>
                <a:srgbClr val="C00000"/>
              </a:buClr>
              <a:buFont typeface="Calibri" panose="020F0502020204030204" pitchFamily="34" charset="0"/>
              <a:buChar char="»"/>
            </a:pPr>
            <a:r>
              <a:rPr lang="en-US" sz="1470" dirty="0"/>
              <a:t>3D Printing &amp; Additive Manufacturing</a:t>
            </a:r>
          </a:p>
          <a:p>
            <a:pPr marL="742950" lvl="1" indent="-285750">
              <a:buFont typeface="Wingdings" panose="05000000000000000000" pitchFamily="2" charset="2"/>
              <a:buChar char="Ø"/>
            </a:pPr>
            <a:endParaRPr lang="en-US" dirty="0"/>
          </a:p>
          <a:p>
            <a:pPr marL="285750" indent="-285750">
              <a:buClr>
                <a:srgbClr val="0070C0"/>
              </a:buClr>
              <a:buFont typeface="Wingdings" panose="05000000000000000000" pitchFamily="2" charset="2"/>
              <a:buChar char="Ø"/>
            </a:pPr>
            <a:r>
              <a:rPr lang="en-US" dirty="0"/>
              <a:t>Logistics as a Service</a:t>
            </a:r>
          </a:p>
          <a:p>
            <a:pPr marL="742950" lvl="1" indent="-285750">
              <a:buClr>
                <a:srgbClr val="C00000"/>
              </a:buClr>
              <a:buFont typeface="Calibri" panose="020F0502020204030204" pitchFamily="34" charset="0"/>
              <a:buChar char="»"/>
            </a:pPr>
            <a:r>
              <a:rPr lang="en-US" sz="1470" dirty="0"/>
              <a:t>Operational contracting</a:t>
            </a:r>
          </a:p>
          <a:p>
            <a:pPr marL="742950" lvl="1" indent="-285750">
              <a:buClr>
                <a:srgbClr val="C00000"/>
              </a:buClr>
              <a:buFont typeface="Calibri" panose="020F0502020204030204" pitchFamily="34" charset="0"/>
              <a:buChar char="»"/>
            </a:pPr>
            <a:r>
              <a:rPr lang="en-US" sz="1470" dirty="0"/>
              <a:t>Forward deployed maintenance support</a:t>
            </a:r>
          </a:p>
          <a:p>
            <a:pPr marL="742950" lvl="1" indent="-285750">
              <a:buClr>
                <a:srgbClr val="C00000"/>
              </a:buClr>
              <a:buFont typeface="Calibri" panose="020F0502020204030204" pitchFamily="34" charset="0"/>
              <a:buChar char="»"/>
            </a:pPr>
            <a:r>
              <a:rPr lang="en-US" sz="1470" dirty="0"/>
              <a:t>Integrating prepositioning stocks into FMF equipment lifecycle maintenance</a:t>
            </a:r>
          </a:p>
          <a:p>
            <a:pPr marL="742950" lvl="1" indent="-285750">
              <a:buFont typeface="Arial" panose="020B0604020202020204" pitchFamily="34" charset="0"/>
              <a:buChar char="•"/>
            </a:pPr>
            <a:endParaRPr lang="en-US" sz="1470" dirty="0"/>
          </a:p>
        </p:txBody>
      </p:sp>
    </p:spTree>
    <p:extLst>
      <p:ext uri="{BB962C8B-B14F-4D97-AF65-F5344CB8AC3E}">
        <p14:creationId xmlns:p14="http://schemas.microsoft.com/office/powerpoint/2010/main" val="890758646"/>
      </p:ext>
    </p:extLst>
  </p:cSld>
  <p:clrMapOvr>
    <a:masterClrMapping/>
  </p:clrMapOvr>
</p:sld>
</file>

<file path=ppt/theme/theme1.xml><?xml version="1.0" encoding="utf-8"?>
<a:theme xmlns:a="http://schemas.openxmlformats.org/drawingml/2006/main" name="COMBIN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MBIN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MBIN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LO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7.xml><?xml version="1.0" encoding="utf-8"?>
<a:theme xmlns:a="http://schemas.openxmlformats.org/drawingml/2006/main" name="2_LO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A58179C0BC141A3221ECF00E28212" ma:contentTypeVersion="17" ma:contentTypeDescription="Create a new document." ma:contentTypeScope="" ma:versionID="3c096f2b8fa2df9499edc5b17223fe27">
  <xsd:schema xmlns:xsd="http://www.w3.org/2001/XMLSchema" xmlns:xs="http://www.w3.org/2001/XMLSchema" xmlns:p="http://schemas.microsoft.com/office/2006/metadata/properties" xmlns:ns1="http://schemas.microsoft.com/sharepoint/v3" xmlns:ns2="d0567d2c-e5c1-412c-939e-c4707b87d2f3" xmlns:ns3="67774235-e74e-42f8-b42e-8b50a23d0055" targetNamespace="http://schemas.microsoft.com/office/2006/metadata/properties" ma:root="true" ma:fieldsID="d28b11b39a4322c5f3d49a4e6d4a511d" ns1:_="" ns2:_="" ns3:_="">
    <xsd:import namespace="http://schemas.microsoft.com/sharepoint/v3"/>
    <xsd:import namespace="d0567d2c-e5c1-412c-939e-c4707b87d2f3"/>
    <xsd:import namespace="67774235-e74e-42f8-b42e-8b50a23d005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Location"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67d2c-e5c1-412c-939e-c4707b87d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774235-e74e-42f8-b42e-8b50a23d005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1ef348c-b67a-4c73-9c2c-c9f855148ef6}" ma:internalName="TaxCatchAll" ma:showField="CatchAllData" ma:web="67774235-e74e-42f8-b42e-8b50a23d005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d0567d2c-e5c1-412c-939e-c4707b87d2f3">
      <Terms xmlns="http://schemas.microsoft.com/office/infopath/2007/PartnerControls"/>
    </lcf76f155ced4ddcb4097134ff3c332f>
    <TaxCatchAll xmlns="67774235-e74e-42f8-b42e-8b50a23d0055" xsi:nil="true"/>
    <SharedWithUsers xmlns="67774235-e74e-42f8-b42e-8b50a23d0055">
      <UserInfo>
        <DisplayName>Peterson LtCol Jonathan L</DisplayName>
        <AccountId>69</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46E5BA9-02EC-445B-A19D-9C165D7CE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567d2c-e5c1-412c-939e-c4707b87d2f3"/>
    <ds:schemaRef ds:uri="67774235-e74e-42f8-b42e-8b50a23d0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6E236-3D78-43C5-BF11-CA7EBA6552DF}">
  <ds:schemaRefs>
    <ds:schemaRef ds:uri="http://schemas.microsoft.com/sharepoint/v3/contenttype/forms"/>
  </ds:schemaRefs>
</ds:datastoreItem>
</file>

<file path=customXml/itemProps3.xml><?xml version="1.0" encoding="utf-8"?>
<ds:datastoreItem xmlns:ds="http://schemas.openxmlformats.org/officeDocument/2006/customXml" ds:itemID="{D7787704-43B9-4BA7-96BB-9342A96380B6}">
  <ds:schemaRefs>
    <ds:schemaRef ds:uri="http://purl.org/dc/dcmitype/"/>
    <ds:schemaRef ds:uri="http://schemas.microsoft.com/office/infopath/2007/PartnerControls"/>
    <ds:schemaRef ds:uri="http://schemas.microsoft.com/office/2006/documentManagement/types"/>
    <ds:schemaRef ds:uri="http://purl.org/dc/terms/"/>
    <ds:schemaRef ds:uri="http://schemas.microsoft.com/sharepoint/v3"/>
    <ds:schemaRef ds:uri="http://schemas.openxmlformats.org/package/2006/metadata/core-properties"/>
    <ds:schemaRef ds:uri="67774235-e74e-42f8-b42e-8b50a23d0055"/>
    <ds:schemaRef ds:uri="http://schemas.microsoft.com/office/2006/metadata/properties"/>
    <ds:schemaRef ds:uri="d0567d2c-e5c1-412c-939e-c4707b87d2f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BICmd Master Brief Template</Template>
  <TotalTime>2052</TotalTime>
  <Words>807</Words>
  <Application>Microsoft Office PowerPoint</Application>
  <PresentationFormat>On-screen Show (4:3)</PresentationFormat>
  <Paragraphs>194</Paragraphs>
  <Slides>10</Slides>
  <Notes>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10</vt:i4>
      </vt:variant>
    </vt:vector>
  </HeadingPairs>
  <TitlesOfParts>
    <vt:vector size="23" baseType="lpstr">
      <vt:lpstr>Arial</vt:lpstr>
      <vt:lpstr>Calibri</vt:lpstr>
      <vt:lpstr>Calibri Light</vt:lpstr>
      <vt:lpstr>Segoe UI</vt:lpstr>
      <vt:lpstr>Times New Roman</vt:lpstr>
      <vt:lpstr>Wingdings</vt:lpstr>
      <vt:lpstr>COMBINED</vt:lpstr>
      <vt:lpstr>LOGCOM</vt:lpstr>
      <vt:lpstr>2_COMBINED</vt:lpstr>
      <vt:lpstr>3_COMBINED</vt:lpstr>
      <vt:lpstr>1_LOGCOM</vt:lpstr>
      <vt:lpstr>Office Theme</vt:lpstr>
      <vt:lpstr>2_LOGCOM</vt:lpstr>
      <vt:lpstr>PowerPoint Presentation</vt:lpstr>
      <vt:lpstr>PowerPoint Presentation</vt:lpstr>
      <vt:lpstr>PowerPoint Presentation</vt:lpstr>
      <vt:lpstr>PowerPoint Presentation</vt:lpstr>
      <vt:lpstr>PowerPoint Presentation</vt:lpstr>
      <vt:lpstr>PowerPoint Presentation</vt:lpstr>
      <vt:lpstr>Stern Landing Vessel Ship-to-Shore Connector (SLV STS)</vt:lpstr>
      <vt:lpstr>MCPIC – Marine Corps Platform Integration Center</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BICmd Brief to LOGCOM MSTs 29 March 2022</dc:title>
  <dc:creator>Cote Civ Robert E</dc:creator>
  <cp:lastModifiedBy>Napier CIV Jennifer N</cp:lastModifiedBy>
  <cp:revision>14</cp:revision>
  <cp:lastPrinted>2025-03-27T15:08:17Z</cp:lastPrinted>
  <dcterms:created xsi:type="dcterms:W3CDTF">2014-05-01T16:07:30Z</dcterms:created>
  <dcterms:modified xsi:type="dcterms:W3CDTF">2025-04-23T21:06:23Z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0x01010400038A823E62F40B49B80E9D4148212A69</vt:lpwstr>
  </property>
  <property fmtid="{D5CDD505-2E9C-101B-9397-08002B2CF9AE}" pid="3" name="TemplateUrl">
    <vt:lpwstr/>
  </property>
  <property fmtid="{D5CDD505-2E9C-101B-9397-08002B2CF9AE}" pid="4" name="Order">
    <vt:r8>204400</vt:r8>
  </property>
  <property fmtid="{D5CDD505-2E9C-101B-9397-08002B2CF9AE}" pid="5" name="xd_Signature">
    <vt:bool>false</vt:bool>
  </property>
  <property fmtid="{D5CDD505-2E9C-101B-9397-08002B2CF9AE}" pid="6" name="xd_ProgID">
    <vt:lpwstr/>
  </property>
  <property fmtid="{D5CDD505-2E9C-101B-9397-08002B2CF9AE}" pid="7" name="MediaServiceImageTags">
    <vt:lpwstr/>
  </property>
</Properties>
</file>