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26"/>
  </p:notesMasterIdLst>
  <p:handoutMasterIdLst>
    <p:handoutMasterId r:id="rId27"/>
  </p:handoutMasterIdLst>
  <p:sldIdLst>
    <p:sldId id="271" r:id="rId5"/>
    <p:sldId id="980" r:id="rId6"/>
    <p:sldId id="894" r:id="rId7"/>
    <p:sldId id="362" r:id="rId8"/>
    <p:sldId id="303" r:id="rId9"/>
    <p:sldId id="321" r:id="rId10"/>
    <p:sldId id="305" r:id="rId11"/>
    <p:sldId id="268" r:id="rId12"/>
    <p:sldId id="326" r:id="rId13"/>
    <p:sldId id="981" r:id="rId14"/>
    <p:sldId id="982" r:id="rId15"/>
    <p:sldId id="351" r:id="rId16"/>
    <p:sldId id="979" r:id="rId17"/>
    <p:sldId id="355" r:id="rId18"/>
    <p:sldId id="356" r:id="rId19"/>
    <p:sldId id="330" r:id="rId20"/>
    <p:sldId id="348" r:id="rId21"/>
    <p:sldId id="262" r:id="rId22"/>
    <p:sldId id="976" r:id="rId23"/>
    <p:sldId id="978" r:id="rId24"/>
    <p:sldId id="977" r:id="rId2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7C459444-999C-4664-AB58-E46873D3BA57}">
          <p14:sldIdLst>
            <p14:sldId id="271"/>
          </p14:sldIdLst>
        </p14:section>
        <p14:section name="MDMC INTRODUCTION/101" id="{64BAC07C-4942-4A78-9C4E-0941B0991566}">
          <p14:sldIdLst>
            <p14:sldId id="980"/>
            <p14:sldId id="894"/>
            <p14:sldId id="362"/>
            <p14:sldId id="303"/>
            <p14:sldId id="321"/>
          </p14:sldIdLst>
        </p14:section>
        <p14:section name="ADVANCED MANUFACTURING" id="{FF1F1F69-B00B-4FF3-8CC9-81CD869BAA53}">
          <p14:sldIdLst>
            <p14:sldId id="305"/>
            <p14:sldId id="268"/>
          </p14:sldIdLst>
        </p14:section>
        <p14:section name="GBAD" id="{076FEB9D-A6D4-40B9-BF88-3C6CB918176D}">
          <p14:sldIdLst>
            <p14:sldId id="326"/>
            <p14:sldId id="981"/>
            <p14:sldId id="982"/>
          </p14:sldIdLst>
        </p14:section>
        <p14:section name="MEF SUPPORT" id="{82816801-CFAF-4867-B30D-13388CF57C81}">
          <p14:sldIdLst>
            <p14:sldId id="351"/>
          </p14:sldIdLst>
        </p14:section>
        <p14:section name="DEPLOYABLE MAINTENANCE" id="{3F421780-FD00-401C-8054-8B5B32EE06CC}">
          <p14:sldIdLst>
            <p14:sldId id="979"/>
            <p14:sldId id="355"/>
            <p14:sldId id="356"/>
          </p14:sldIdLst>
        </p14:section>
        <p14:section name="INDUSTRY 5.0" id="{B5FDB04B-7FCB-42F4-904B-3FDB61E78CDA}">
          <p14:sldIdLst>
            <p14:sldId id="330"/>
          </p14:sldIdLst>
        </p14:section>
        <p14:section name="SUMMARY" id="{B95FA848-3A84-4DCD-88B7-7390C2FE78C5}">
          <p14:sldIdLst>
            <p14:sldId id="348"/>
            <p14:sldId id="262"/>
          </p14:sldIdLst>
        </p14:section>
        <p14:section name="BACKUP SLIDES" id="{28057239-431C-463C-9624-5CA52E06ECC8}">
          <p14:sldIdLst>
            <p14:sldId id="976"/>
            <p14:sldId id="978"/>
            <p14:sldId id="9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F1F160-95CF-8798-DF88-A9DBD93997AC}" name="Hutcherson CIV Vincent M" initials="HM" userId="S::vincent.hutcherson@usmc.mil::d181d56a-e7a3-4616-9222-e6c8bf4ccc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C0C"/>
    <a:srgbClr val="212D83"/>
    <a:srgbClr val="960000"/>
    <a:srgbClr val="830B0B"/>
    <a:srgbClr val="FD959C"/>
    <a:srgbClr val="F5A70B"/>
    <a:srgbClr val="F9C867"/>
    <a:srgbClr val="F0D98D"/>
    <a:srgbClr val="CC0000"/>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DF7D3-8636-44AB-B289-A840BADCFA42}" v="4" dt="2025-04-15T19:22:46.151"/>
    <p1510:client id="{F0CC28EB-72AF-432A-BEDF-B7AB3B0ACB98}" v="28" dt="2025-04-16T19:11:47.293"/>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5" d="100"/>
          <a:sy n="125" d="100"/>
        </p:scale>
        <p:origin x="2028" y="5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angenberg Col Kirk M" userId="S::kirk.spangenberg@usmc.mil::7315a888-24e9-4af5-a5eb-f87fae05cacb" providerId="AD" clId="Web-{C46BA2BD-A346-2B3D-B6F2-7884686C50F7}"/>
    <pc:docChg chg="sldOrd">
      <pc:chgData name="Spangenberg Col Kirk M" userId="S::kirk.spangenberg@usmc.mil::7315a888-24e9-4af5-a5eb-f87fae05cacb" providerId="AD" clId="Web-{C46BA2BD-A346-2B3D-B6F2-7884686C50F7}" dt="2025-04-10T22:53:54.988" v="0"/>
      <pc:docMkLst>
        <pc:docMk/>
      </pc:docMkLst>
      <pc:sldChg chg="ord">
        <pc:chgData name="Spangenberg Col Kirk M" userId="S::kirk.spangenberg@usmc.mil::7315a888-24e9-4af5-a5eb-f87fae05cacb" providerId="AD" clId="Web-{C46BA2BD-A346-2B3D-B6F2-7884686C50F7}" dt="2025-04-10T22:53:54.988" v="0"/>
        <pc:sldMkLst>
          <pc:docMk/>
          <pc:sldMk cId="2631135952" sldId="978"/>
        </pc:sldMkLst>
      </pc:sldChg>
    </pc:docChg>
  </pc:docChgLst>
  <pc:docChgLst>
    <pc:chgData name="Thomlinson CIV Anna L" userId="S::anna.thomlinson@usmc.mil::6d1089cc-eb55-4b64-901b-d04d9522314e" providerId="AD" clId="Web-{1DE15CF2-E52C-3866-CD35-6007216EB5F1}"/>
    <pc:docChg chg="addSld delSld modSld sldOrd addSection delSection modSection">
      <pc:chgData name="Thomlinson CIV Anna L" userId="S::anna.thomlinson@usmc.mil::6d1089cc-eb55-4b64-901b-d04d9522314e" providerId="AD" clId="Web-{1DE15CF2-E52C-3866-CD35-6007216EB5F1}" dt="2025-04-15T15:20:18.284" v="72"/>
      <pc:docMkLst>
        <pc:docMk/>
      </pc:docMkLst>
      <pc:sldChg chg="add">
        <pc:chgData name="Thomlinson CIV Anna L" userId="S::anna.thomlinson@usmc.mil::6d1089cc-eb55-4b64-901b-d04d9522314e" providerId="AD" clId="Web-{1DE15CF2-E52C-3866-CD35-6007216EB5F1}" dt="2025-04-15T14:11:56.850" v="0"/>
        <pc:sldMkLst>
          <pc:docMk/>
          <pc:sldMk cId="3386839822" sldId="268"/>
        </pc:sldMkLst>
      </pc:sldChg>
      <pc:sldChg chg="del">
        <pc:chgData name="Thomlinson CIV Anna L" userId="S::anna.thomlinson@usmc.mil::6d1089cc-eb55-4b64-901b-d04d9522314e" providerId="AD" clId="Web-{1DE15CF2-E52C-3866-CD35-6007216EB5F1}" dt="2025-04-15T15:04:02.545" v="13"/>
        <pc:sldMkLst>
          <pc:docMk/>
          <pc:sldMk cId="1190814878" sldId="329"/>
        </pc:sldMkLst>
      </pc:sldChg>
      <pc:sldChg chg="del">
        <pc:chgData name="Thomlinson CIV Anna L" userId="S::anna.thomlinson@usmc.mil::6d1089cc-eb55-4b64-901b-d04d9522314e" providerId="AD" clId="Web-{1DE15CF2-E52C-3866-CD35-6007216EB5F1}" dt="2025-04-15T14:33:44.747" v="6"/>
        <pc:sldMkLst>
          <pc:docMk/>
          <pc:sldMk cId="479777897" sldId="332"/>
        </pc:sldMkLst>
      </pc:sldChg>
      <pc:sldChg chg="add">
        <pc:chgData name="Thomlinson CIV Anna L" userId="S::anna.thomlinson@usmc.mil::6d1089cc-eb55-4b64-901b-d04d9522314e" providerId="AD" clId="Web-{1DE15CF2-E52C-3866-CD35-6007216EB5F1}" dt="2025-04-15T14:34:05.794" v="9"/>
        <pc:sldMkLst>
          <pc:docMk/>
          <pc:sldMk cId="745271695" sldId="355"/>
        </pc:sldMkLst>
      </pc:sldChg>
      <pc:sldChg chg="add">
        <pc:chgData name="Thomlinson CIV Anna L" userId="S::anna.thomlinson@usmc.mil::6d1089cc-eb55-4b64-901b-d04d9522314e" providerId="AD" clId="Web-{1DE15CF2-E52C-3866-CD35-6007216EB5F1}" dt="2025-04-15T14:34:29.794" v="10"/>
        <pc:sldMkLst>
          <pc:docMk/>
          <pc:sldMk cId="3631862075" sldId="356"/>
        </pc:sldMkLst>
      </pc:sldChg>
      <pc:sldChg chg="del">
        <pc:chgData name="Thomlinson CIV Anna L" userId="S::anna.thomlinson@usmc.mil::6d1089cc-eb55-4b64-901b-d04d9522314e" providerId="AD" clId="Web-{1DE15CF2-E52C-3866-CD35-6007216EB5F1}" dt="2025-04-15T14:33:53.044" v="8"/>
        <pc:sldMkLst>
          <pc:docMk/>
          <pc:sldMk cId="4101867422" sldId="974"/>
        </pc:sldMkLst>
      </pc:sldChg>
      <pc:sldChg chg="del">
        <pc:chgData name="Thomlinson CIV Anna L" userId="S::anna.thomlinson@usmc.mil::6d1089cc-eb55-4b64-901b-d04d9522314e" providerId="AD" clId="Web-{1DE15CF2-E52C-3866-CD35-6007216EB5F1}" dt="2025-04-15T14:33:47.544" v="7"/>
        <pc:sldMkLst>
          <pc:docMk/>
          <pc:sldMk cId="2834963180" sldId="975"/>
        </pc:sldMkLst>
      </pc:sldChg>
      <pc:sldChg chg="add">
        <pc:chgData name="Thomlinson CIV Anna L" userId="S::anna.thomlinson@usmc.mil::6d1089cc-eb55-4b64-901b-d04d9522314e" providerId="AD" clId="Web-{1DE15CF2-E52C-3866-CD35-6007216EB5F1}" dt="2025-04-15T14:32:57.434" v="5"/>
        <pc:sldMkLst>
          <pc:docMk/>
          <pc:sldMk cId="326685979" sldId="979"/>
        </pc:sldMkLst>
      </pc:sldChg>
      <pc:sldChg chg="modSp add">
        <pc:chgData name="Thomlinson CIV Anna L" userId="S::anna.thomlinson@usmc.mil::6d1089cc-eb55-4b64-901b-d04d9522314e" providerId="AD" clId="Web-{1DE15CF2-E52C-3866-CD35-6007216EB5F1}" dt="2025-04-15T15:18:25.079" v="64" actId="20577"/>
        <pc:sldMkLst>
          <pc:docMk/>
          <pc:sldMk cId="775875213" sldId="980"/>
        </pc:sldMkLst>
        <pc:spChg chg="mod">
          <ac:chgData name="Thomlinson CIV Anna L" userId="S::anna.thomlinson@usmc.mil::6d1089cc-eb55-4b64-901b-d04d9522314e" providerId="AD" clId="Web-{1DE15CF2-E52C-3866-CD35-6007216EB5F1}" dt="2025-04-15T15:18:25.079" v="64" actId="20577"/>
          <ac:spMkLst>
            <pc:docMk/>
            <pc:sldMk cId="775875213" sldId="980"/>
            <ac:spMk id="3" creationId="{37FA47D1-4FE9-DC18-62FD-D111A85BFD02}"/>
          </ac:spMkLst>
        </pc:spChg>
      </pc:sldChg>
      <pc:sldChg chg="new del">
        <pc:chgData name="Thomlinson CIV Anna L" userId="S::anna.thomlinson@usmc.mil::6d1089cc-eb55-4b64-901b-d04d9522314e" providerId="AD" clId="Web-{1DE15CF2-E52C-3866-CD35-6007216EB5F1}" dt="2025-04-15T15:20:18.284" v="72"/>
        <pc:sldMkLst>
          <pc:docMk/>
          <pc:sldMk cId="976419233" sldId="981"/>
        </pc:sldMkLst>
      </pc:sldChg>
    </pc:docChg>
  </pc:docChgLst>
  <pc:docChgLst>
    <pc:chgData name="Napier CIV Jennifer N" userId="6c8a9ddb-083b-4ae7-b371-6292cebfc621" providerId="ADAL" clId="{F0CC28EB-72AF-432A-BEDF-B7AB3B0ACB98}"/>
    <pc:docChg chg="undo custSel delSld modSld modSection">
      <pc:chgData name="Napier CIV Jennifer N" userId="6c8a9ddb-083b-4ae7-b371-6292cebfc621" providerId="ADAL" clId="{F0CC28EB-72AF-432A-BEDF-B7AB3B0ACB98}" dt="2025-04-16T19:13:22.180" v="322" actId="1076"/>
      <pc:docMkLst>
        <pc:docMk/>
      </pc:docMkLst>
      <pc:sldChg chg="addSp delSp modSp mod">
        <pc:chgData name="Napier CIV Jennifer N" userId="6c8a9ddb-083b-4ae7-b371-6292cebfc621" providerId="ADAL" clId="{F0CC28EB-72AF-432A-BEDF-B7AB3B0ACB98}" dt="2025-04-16T19:01:56.965" v="164" actId="1076"/>
        <pc:sldMkLst>
          <pc:docMk/>
          <pc:sldMk cId="3386839822" sldId="268"/>
        </pc:sldMkLst>
        <pc:spChg chg="mod">
          <ac:chgData name="Napier CIV Jennifer N" userId="6c8a9ddb-083b-4ae7-b371-6292cebfc621" providerId="ADAL" clId="{F0CC28EB-72AF-432A-BEDF-B7AB3B0ACB98}" dt="2025-04-16T19:00:11.685" v="139" actId="1076"/>
          <ac:spMkLst>
            <pc:docMk/>
            <pc:sldMk cId="3386839822" sldId="268"/>
            <ac:spMk id="2" creationId="{00000000-0000-0000-0000-000000000000}"/>
          </ac:spMkLst>
        </pc:spChg>
        <pc:spChg chg="mod">
          <ac:chgData name="Napier CIV Jennifer N" userId="6c8a9ddb-083b-4ae7-b371-6292cebfc621" providerId="ADAL" clId="{F0CC28EB-72AF-432A-BEDF-B7AB3B0ACB98}" dt="2025-04-16T19:01:23.870" v="158" actId="1076"/>
          <ac:spMkLst>
            <pc:docMk/>
            <pc:sldMk cId="3386839822" sldId="268"/>
            <ac:spMk id="3" creationId="{010E87C6-8037-D8D0-275E-AA0B969719E9}"/>
          </ac:spMkLst>
        </pc:spChg>
        <pc:spChg chg="mod">
          <ac:chgData name="Napier CIV Jennifer N" userId="6c8a9ddb-083b-4ae7-b371-6292cebfc621" providerId="ADAL" clId="{F0CC28EB-72AF-432A-BEDF-B7AB3B0ACB98}" dt="2025-04-16T19:01:26.805" v="159" actId="1076"/>
          <ac:spMkLst>
            <pc:docMk/>
            <pc:sldMk cId="3386839822" sldId="268"/>
            <ac:spMk id="4" creationId="{84E96F27-4AC9-9EBB-0E3B-D4B7C47D18FC}"/>
          </ac:spMkLst>
        </pc:spChg>
        <pc:spChg chg="mod">
          <ac:chgData name="Napier CIV Jennifer N" userId="6c8a9ddb-083b-4ae7-b371-6292cebfc621" providerId="ADAL" clId="{F0CC28EB-72AF-432A-BEDF-B7AB3B0ACB98}" dt="2025-04-16T19:01:56.965" v="164" actId="1076"/>
          <ac:spMkLst>
            <pc:docMk/>
            <pc:sldMk cId="3386839822" sldId="268"/>
            <ac:spMk id="8" creationId="{5F67B3CF-04C9-1F77-3431-CDF9D8F8AC39}"/>
          </ac:spMkLst>
        </pc:spChg>
        <pc:spChg chg="mod">
          <ac:chgData name="Napier CIV Jennifer N" userId="6c8a9ddb-083b-4ae7-b371-6292cebfc621" providerId="ADAL" clId="{F0CC28EB-72AF-432A-BEDF-B7AB3B0ACB98}" dt="2025-04-16T19:01:46.372" v="162" actId="207"/>
          <ac:spMkLst>
            <pc:docMk/>
            <pc:sldMk cId="3386839822" sldId="268"/>
            <ac:spMk id="10" creationId="{C6A98516-9A65-AD19-6C12-091BEF516ECB}"/>
          </ac:spMkLst>
        </pc:spChg>
        <pc:spChg chg="mod">
          <ac:chgData name="Napier CIV Jennifer N" userId="6c8a9ddb-083b-4ae7-b371-6292cebfc621" providerId="ADAL" clId="{F0CC28EB-72AF-432A-BEDF-B7AB3B0ACB98}" dt="2025-04-16T19:00:46.015" v="146" actId="1076"/>
          <ac:spMkLst>
            <pc:docMk/>
            <pc:sldMk cId="3386839822" sldId="268"/>
            <ac:spMk id="11" creationId="{83BDABD7-6656-4340-D40C-9516EBC95782}"/>
          </ac:spMkLst>
        </pc:spChg>
        <pc:spChg chg="add mod">
          <ac:chgData name="Napier CIV Jennifer N" userId="6c8a9ddb-083b-4ae7-b371-6292cebfc621" providerId="ADAL" clId="{F0CC28EB-72AF-432A-BEDF-B7AB3B0ACB98}" dt="2025-04-16T19:00:57.557" v="152" actId="1076"/>
          <ac:spMkLst>
            <pc:docMk/>
            <pc:sldMk cId="3386839822" sldId="268"/>
            <ac:spMk id="15" creationId="{E223AEEE-D395-0069-F716-85E43155D3A4}"/>
          </ac:spMkLst>
        </pc:spChg>
        <pc:spChg chg="add mod">
          <ac:chgData name="Napier CIV Jennifer N" userId="6c8a9ddb-083b-4ae7-b371-6292cebfc621" providerId="ADAL" clId="{F0CC28EB-72AF-432A-BEDF-B7AB3B0ACB98}" dt="2025-04-16T19:01:03.679" v="154" actId="1076"/>
          <ac:spMkLst>
            <pc:docMk/>
            <pc:sldMk cId="3386839822" sldId="268"/>
            <ac:spMk id="16" creationId="{D1BE49B8-59FD-3BC0-527C-5117B4615EC9}"/>
          </ac:spMkLst>
        </pc:spChg>
        <pc:spChg chg="add mod">
          <ac:chgData name="Napier CIV Jennifer N" userId="6c8a9ddb-083b-4ae7-b371-6292cebfc621" providerId="ADAL" clId="{F0CC28EB-72AF-432A-BEDF-B7AB3B0ACB98}" dt="2025-04-16T19:01:21.053" v="157" actId="1076"/>
          <ac:spMkLst>
            <pc:docMk/>
            <pc:sldMk cId="3386839822" sldId="268"/>
            <ac:spMk id="17" creationId="{6268EE07-2BE4-6C96-DB7E-F9CA2554ACE3}"/>
          </ac:spMkLst>
        </pc:spChg>
        <pc:cxnChg chg="add del mod">
          <ac:chgData name="Napier CIV Jennifer N" userId="6c8a9ddb-083b-4ae7-b371-6292cebfc621" providerId="ADAL" clId="{F0CC28EB-72AF-432A-BEDF-B7AB3B0ACB98}" dt="2025-04-16T19:00:47.418" v="149" actId="11529"/>
          <ac:cxnSpMkLst>
            <pc:docMk/>
            <pc:sldMk cId="3386839822" sldId="268"/>
            <ac:cxnSpMk id="14" creationId="{D2AFCD44-C5FD-C0D9-A04C-876F260501E5}"/>
          </ac:cxnSpMkLst>
        </pc:cxnChg>
      </pc:sldChg>
      <pc:sldChg chg="modSp mod">
        <pc:chgData name="Napier CIV Jennifer N" userId="6c8a9ddb-083b-4ae7-b371-6292cebfc621" providerId="ADAL" clId="{F0CC28EB-72AF-432A-BEDF-B7AB3B0ACB98}" dt="2025-04-16T18:59:30.996" v="132" actId="1035"/>
        <pc:sldMkLst>
          <pc:docMk/>
          <pc:sldMk cId="1145719336" sldId="305"/>
        </pc:sldMkLst>
        <pc:spChg chg="mod">
          <ac:chgData name="Napier CIV Jennifer N" userId="6c8a9ddb-083b-4ae7-b371-6292cebfc621" providerId="ADAL" clId="{F0CC28EB-72AF-432A-BEDF-B7AB3B0ACB98}" dt="2025-04-16T18:59:30.996" v="132" actId="1035"/>
          <ac:spMkLst>
            <pc:docMk/>
            <pc:sldMk cId="1145719336" sldId="305"/>
            <ac:spMk id="6" creationId="{B3898DDA-E4CB-A3FC-B2B7-CA344398A0BC}"/>
          </ac:spMkLst>
        </pc:spChg>
      </pc:sldChg>
      <pc:sldChg chg="modSp">
        <pc:chgData name="Napier CIV Jennifer N" userId="6c8a9ddb-083b-4ae7-b371-6292cebfc621" providerId="ADAL" clId="{F0CC28EB-72AF-432A-BEDF-B7AB3B0ACB98}" dt="2025-04-16T18:59:15.386" v="128" actId="339"/>
        <pc:sldMkLst>
          <pc:docMk/>
          <pc:sldMk cId="1570354170" sldId="321"/>
        </pc:sldMkLst>
        <pc:picChg chg="mod">
          <ac:chgData name="Napier CIV Jennifer N" userId="6c8a9ddb-083b-4ae7-b371-6292cebfc621" providerId="ADAL" clId="{F0CC28EB-72AF-432A-BEDF-B7AB3B0ACB98}" dt="2025-04-16T18:59:15.386" v="128" actId="339"/>
          <ac:picMkLst>
            <pc:docMk/>
            <pc:sldMk cId="1570354170" sldId="321"/>
            <ac:picMk id="41" creationId="{A6D3BD9C-28CA-4E2A-4AAA-F4F6688407E8}"/>
          </ac:picMkLst>
        </pc:picChg>
      </pc:sldChg>
      <pc:sldChg chg="addSp delSp modSp del mod">
        <pc:chgData name="Napier CIV Jennifer N" userId="6c8a9ddb-083b-4ae7-b371-6292cebfc621" providerId="ADAL" clId="{F0CC28EB-72AF-432A-BEDF-B7AB3B0ACB98}" dt="2025-04-16T18:58:24.320" v="122" actId="47"/>
        <pc:sldMkLst>
          <pc:docMk/>
          <pc:sldMk cId="2314446815" sldId="322"/>
        </pc:sldMkLst>
        <pc:spChg chg="del">
          <ac:chgData name="Napier CIV Jennifer N" userId="6c8a9ddb-083b-4ae7-b371-6292cebfc621" providerId="ADAL" clId="{F0CC28EB-72AF-432A-BEDF-B7AB3B0ACB98}" dt="2025-04-16T18:58:20.107" v="120" actId="21"/>
          <ac:spMkLst>
            <pc:docMk/>
            <pc:sldMk cId="2314446815" sldId="322"/>
            <ac:spMk id="2" creationId="{00000000-0000-0000-0000-000000000000}"/>
          </ac:spMkLst>
        </pc:spChg>
        <pc:spChg chg="add mod">
          <ac:chgData name="Napier CIV Jennifer N" userId="6c8a9ddb-083b-4ae7-b371-6292cebfc621" providerId="ADAL" clId="{F0CC28EB-72AF-432A-BEDF-B7AB3B0ACB98}" dt="2025-04-16T18:58:20.107" v="120" actId="21"/>
          <ac:spMkLst>
            <pc:docMk/>
            <pc:sldMk cId="2314446815" sldId="322"/>
            <ac:spMk id="18" creationId="{FB4A1E46-AF9E-B2D2-9176-E03911120350}"/>
          </ac:spMkLst>
        </pc:spChg>
        <pc:picChg chg="add del">
          <ac:chgData name="Napier CIV Jennifer N" userId="6c8a9ddb-083b-4ae7-b371-6292cebfc621" providerId="ADAL" clId="{F0CC28EB-72AF-432A-BEDF-B7AB3B0ACB98}" dt="2025-04-16T18:56:01.089" v="49" actId="478"/>
          <ac:picMkLst>
            <pc:docMk/>
            <pc:sldMk cId="2314446815" sldId="322"/>
            <ac:picMk id="7" creationId="{00000000-0000-0000-0000-000000000000}"/>
          </ac:picMkLst>
        </pc:picChg>
        <pc:picChg chg="add">
          <ac:chgData name="Napier CIV Jennifer N" userId="6c8a9ddb-083b-4ae7-b371-6292cebfc621" providerId="ADAL" clId="{F0CC28EB-72AF-432A-BEDF-B7AB3B0ACB98}" dt="2025-04-16T18:55:39.907" v="45"/>
          <ac:picMkLst>
            <pc:docMk/>
            <pc:sldMk cId="2314446815" sldId="322"/>
            <ac:picMk id="1026" creationId="{88DD27D3-B769-3291-6F3A-48C95BD42EBD}"/>
          </ac:picMkLst>
        </pc:picChg>
        <pc:picChg chg="add">
          <ac:chgData name="Napier CIV Jennifer N" userId="6c8a9ddb-083b-4ae7-b371-6292cebfc621" providerId="ADAL" clId="{F0CC28EB-72AF-432A-BEDF-B7AB3B0ACB98}" dt="2025-04-16T18:55:57.550" v="48"/>
          <ac:picMkLst>
            <pc:docMk/>
            <pc:sldMk cId="2314446815" sldId="322"/>
            <ac:picMk id="1028" creationId="{E3F5DF0B-FA39-00BA-2ADE-6E6B4D395EDA}"/>
          </ac:picMkLst>
        </pc:picChg>
      </pc:sldChg>
      <pc:sldChg chg="addSp delSp modSp mod">
        <pc:chgData name="Napier CIV Jennifer N" userId="6c8a9ddb-083b-4ae7-b371-6292cebfc621" providerId="ADAL" clId="{F0CC28EB-72AF-432A-BEDF-B7AB3B0ACB98}" dt="2025-04-16T19:04:07.878" v="196" actId="1076"/>
        <pc:sldMkLst>
          <pc:docMk/>
          <pc:sldMk cId="3655038290" sldId="326"/>
        </pc:sldMkLst>
        <pc:spChg chg="mod">
          <ac:chgData name="Napier CIV Jennifer N" userId="6c8a9ddb-083b-4ae7-b371-6292cebfc621" providerId="ADAL" clId="{F0CC28EB-72AF-432A-BEDF-B7AB3B0ACB98}" dt="2025-04-16T19:04:03.246" v="195" actId="1076"/>
          <ac:spMkLst>
            <pc:docMk/>
            <pc:sldMk cId="3655038290" sldId="326"/>
            <ac:spMk id="2" creationId="{610BBA3D-07A2-2FC0-1A5F-27D5B1135223}"/>
          </ac:spMkLst>
        </pc:spChg>
        <pc:spChg chg="mod">
          <ac:chgData name="Napier CIV Jennifer N" userId="6c8a9ddb-083b-4ae7-b371-6292cebfc621" providerId="ADAL" clId="{F0CC28EB-72AF-432A-BEDF-B7AB3B0ACB98}" dt="2025-04-16T19:04:07.878" v="196" actId="1076"/>
          <ac:spMkLst>
            <pc:docMk/>
            <pc:sldMk cId="3655038290" sldId="326"/>
            <ac:spMk id="19" creationId="{5256AD03-2C66-739A-0A7C-C16EE707337C}"/>
          </ac:spMkLst>
        </pc:spChg>
        <pc:spChg chg="mod">
          <ac:chgData name="Napier CIV Jennifer N" userId="6c8a9ddb-083b-4ae7-b371-6292cebfc621" providerId="ADAL" clId="{F0CC28EB-72AF-432A-BEDF-B7AB3B0ACB98}" dt="2025-04-16T19:02:37.742" v="171" actId="1076"/>
          <ac:spMkLst>
            <pc:docMk/>
            <pc:sldMk cId="3655038290" sldId="326"/>
            <ac:spMk id="23" creationId="{EEF29800-8A04-EDC6-FC68-BB1CD246DFEB}"/>
          </ac:spMkLst>
        </pc:spChg>
        <pc:picChg chg="add mod">
          <ac:chgData name="Napier CIV Jennifer N" userId="6c8a9ddb-083b-4ae7-b371-6292cebfc621" providerId="ADAL" clId="{F0CC28EB-72AF-432A-BEDF-B7AB3B0ACB98}" dt="2025-04-16T19:03:36.542" v="190" actId="1076"/>
          <ac:picMkLst>
            <pc:docMk/>
            <pc:sldMk cId="3655038290" sldId="326"/>
            <ac:picMk id="4" creationId="{DAC698C1-BDED-1FBE-9739-22D1C4D61C0C}"/>
          </ac:picMkLst>
        </pc:picChg>
        <pc:picChg chg="del mod modCrop">
          <ac:chgData name="Napier CIV Jennifer N" userId="6c8a9ddb-083b-4ae7-b371-6292cebfc621" providerId="ADAL" clId="{F0CC28EB-72AF-432A-BEDF-B7AB3B0ACB98}" dt="2025-04-16T19:03:06.119" v="181" actId="478"/>
          <ac:picMkLst>
            <pc:docMk/>
            <pc:sldMk cId="3655038290" sldId="326"/>
            <ac:picMk id="27" creationId="{DE8EA67F-DC5D-C389-C951-66AB9B8DE161}"/>
          </ac:picMkLst>
        </pc:picChg>
        <pc:picChg chg="mod modCrop">
          <ac:chgData name="Napier CIV Jennifer N" userId="6c8a9ddb-083b-4ae7-b371-6292cebfc621" providerId="ADAL" clId="{F0CC28EB-72AF-432A-BEDF-B7AB3B0ACB98}" dt="2025-04-16T19:03:43.429" v="191" actId="732"/>
          <ac:picMkLst>
            <pc:docMk/>
            <pc:sldMk cId="3655038290" sldId="326"/>
            <ac:picMk id="29" creationId="{C5EF84A5-7606-7A14-14F3-3315B2F87CEA}"/>
          </ac:picMkLst>
        </pc:picChg>
      </pc:sldChg>
      <pc:sldChg chg="modSp mod">
        <pc:chgData name="Napier CIV Jennifer N" userId="6c8a9ddb-083b-4ae7-b371-6292cebfc621" providerId="ADAL" clId="{F0CC28EB-72AF-432A-BEDF-B7AB3B0ACB98}" dt="2025-04-16T19:07:53.633" v="232" actId="339"/>
        <pc:sldMkLst>
          <pc:docMk/>
          <pc:sldMk cId="1492221757" sldId="330"/>
        </pc:sldMkLst>
        <pc:spChg chg="mod">
          <ac:chgData name="Napier CIV Jennifer N" userId="6c8a9ddb-083b-4ae7-b371-6292cebfc621" providerId="ADAL" clId="{F0CC28EB-72AF-432A-BEDF-B7AB3B0ACB98}" dt="2025-04-16T19:07:38.900" v="230" actId="1076"/>
          <ac:spMkLst>
            <pc:docMk/>
            <pc:sldMk cId="1492221757" sldId="330"/>
            <ac:spMk id="2" creationId="{00000000-0000-0000-0000-000000000000}"/>
          </ac:spMkLst>
        </pc:spChg>
        <pc:spChg chg="mod">
          <ac:chgData name="Napier CIV Jennifer N" userId="6c8a9ddb-083b-4ae7-b371-6292cebfc621" providerId="ADAL" clId="{F0CC28EB-72AF-432A-BEDF-B7AB3B0ACB98}" dt="2025-04-16T19:07:53.633" v="232" actId="339"/>
          <ac:spMkLst>
            <pc:docMk/>
            <pc:sldMk cId="1492221757" sldId="330"/>
            <ac:spMk id="3" creationId="{0DC10E78-34FF-A1B1-6878-E83184B16F56}"/>
          </ac:spMkLst>
        </pc:spChg>
        <pc:spChg chg="mod">
          <ac:chgData name="Napier CIV Jennifer N" userId="6c8a9ddb-083b-4ae7-b371-6292cebfc621" providerId="ADAL" clId="{F0CC28EB-72AF-432A-BEDF-B7AB3B0ACB98}" dt="2025-04-16T19:07:45.223" v="231" actId="339"/>
          <ac:spMkLst>
            <pc:docMk/>
            <pc:sldMk cId="1492221757" sldId="330"/>
            <ac:spMk id="50" creationId="{B3898DDA-E4CB-A3FC-B2B7-CA344398A0BC}"/>
          </ac:spMkLst>
        </pc:spChg>
      </pc:sldChg>
      <pc:sldChg chg="modSp mod">
        <pc:chgData name="Napier CIV Jennifer N" userId="6c8a9ddb-083b-4ae7-b371-6292cebfc621" providerId="ADAL" clId="{F0CC28EB-72AF-432A-BEDF-B7AB3B0ACB98}" dt="2025-04-16T19:13:22.180" v="322" actId="1076"/>
        <pc:sldMkLst>
          <pc:docMk/>
          <pc:sldMk cId="3407565695" sldId="348"/>
        </pc:sldMkLst>
        <pc:spChg chg="mod">
          <ac:chgData name="Napier CIV Jennifer N" userId="6c8a9ddb-083b-4ae7-b371-6292cebfc621" providerId="ADAL" clId="{F0CC28EB-72AF-432A-BEDF-B7AB3B0ACB98}" dt="2025-04-16T19:13:18.244" v="321" actId="1076"/>
          <ac:spMkLst>
            <pc:docMk/>
            <pc:sldMk cId="3407565695" sldId="348"/>
            <ac:spMk id="22" creationId="{9BFFE941-E7B7-6489-442A-0B17FCD5E100}"/>
          </ac:spMkLst>
        </pc:spChg>
        <pc:picChg chg="mod modCrop">
          <ac:chgData name="Napier CIV Jennifer N" userId="6c8a9ddb-083b-4ae7-b371-6292cebfc621" providerId="ADAL" clId="{F0CC28EB-72AF-432A-BEDF-B7AB3B0ACB98}" dt="2025-04-16T19:11:41.969" v="302" actId="339"/>
          <ac:picMkLst>
            <pc:docMk/>
            <pc:sldMk cId="3407565695" sldId="348"/>
            <ac:picMk id="20" creationId="{08B446AB-802B-E496-CBAC-8D7A9D80E794}"/>
          </ac:picMkLst>
        </pc:picChg>
        <pc:picChg chg="mod">
          <ac:chgData name="Napier CIV Jennifer N" userId="6c8a9ddb-083b-4ae7-b371-6292cebfc621" providerId="ADAL" clId="{F0CC28EB-72AF-432A-BEDF-B7AB3B0ACB98}" dt="2025-04-16T19:13:22.180" v="322" actId="1076"/>
          <ac:picMkLst>
            <pc:docMk/>
            <pc:sldMk cId="3407565695" sldId="348"/>
            <ac:picMk id="24" creationId="{B9E41470-B981-8B7B-F008-0D816E0F051A}"/>
          </ac:picMkLst>
        </pc:picChg>
      </pc:sldChg>
      <pc:sldChg chg="modSp mod">
        <pc:chgData name="Napier CIV Jennifer N" userId="6c8a9ddb-083b-4ae7-b371-6292cebfc621" providerId="ADAL" clId="{F0CC28EB-72AF-432A-BEDF-B7AB3B0ACB98}" dt="2025-04-16T19:08:51.321" v="240" actId="339"/>
        <pc:sldMkLst>
          <pc:docMk/>
          <pc:sldMk cId="2164522390" sldId="351"/>
        </pc:sldMkLst>
        <pc:spChg chg="mod">
          <ac:chgData name="Napier CIV Jennifer N" userId="6c8a9ddb-083b-4ae7-b371-6292cebfc621" providerId="ADAL" clId="{F0CC28EB-72AF-432A-BEDF-B7AB3B0ACB98}" dt="2025-04-16T19:07:28.051" v="228" actId="108"/>
          <ac:spMkLst>
            <pc:docMk/>
            <pc:sldMk cId="2164522390" sldId="351"/>
            <ac:spMk id="2" creationId="{00000000-0000-0000-0000-000000000000}"/>
          </ac:spMkLst>
        </pc:spChg>
        <pc:spChg chg="mod">
          <ac:chgData name="Napier CIV Jennifer N" userId="6c8a9ddb-083b-4ae7-b371-6292cebfc621" providerId="ADAL" clId="{F0CC28EB-72AF-432A-BEDF-B7AB3B0ACB98}" dt="2025-04-16T19:08:51.321" v="240" actId="339"/>
          <ac:spMkLst>
            <pc:docMk/>
            <pc:sldMk cId="2164522390" sldId="351"/>
            <ac:spMk id="24" creationId="{AA939C13-526E-7DA9-09FB-E9E892A07D86}"/>
          </ac:spMkLst>
        </pc:spChg>
      </pc:sldChg>
      <pc:sldChg chg="modSp">
        <pc:chgData name="Napier CIV Jennifer N" userId="6c8a9ddb-083b-4ae7-b371-6292cebfc621" providerId="ADAL" clId="{F0CC28EB-72AF-432A-BEDF-B7AB3B0ACB98}" dt="2025-04-16T19:09:03.211" v="241" actId="339"/>
        <pc:sldMkLst>
          <pc:docMk/>
          <pc:sldMk cId="745271695" sldId="355"/>
        </pc:sldMkLst>
        <pc:spChg chg="mod">
          <ac:chgData name="Napier CIV Jennifer N" userId="6c8a9ddb-083b-4ae7-b371-6292cebfc621" providerId="ADAL" clId="{F0CC28EB-72AF-432A-BEDF-B7AB3B0ACB98}" dt="2025-04-16T19:09:03.211" v="241" actId="339"/>
          <ac:spMkLst>
            <pc:docMk/>
            <pc:sldMk cId="745271695" sldId="355"/>
            <ac:spMk id="12" creationId="{B6B80D60-3D2E-4B08-B86F-B9194F01DEF7}"/>
          </ac:spMkLst>
        </pc:spChg>
      </pc:sldChg>
      <pc:sldChg chg="delSp modSp mod">
        <pc:chgData name="Napier CIV Jennifer N" userId="6c8a9ddb-083b-4ae7-b371-6292cebfc621" providerId="ADAL" clId="{F0CC28EB-72AF-432A-BEDF-B7AB3B0ACB98}" dt="2025-04-16T19:10:58.347" v="294" actId="14100"/>
        <pc:sldMkLst>
          <pc:docMk/>
          <pc:sldMk cId="3631862075" sldId="356"/>
        </pc:sldMkLst>
        <pc:spChg chg="mod">
          <ac:chgData name="Napier CIV Jennifer N" userId="6c8a9ddb-083b-4ae7-b371-6292cebfc621" providerId="ADAL" clId="{F0CC28EB-72AF-432A-BEDF-B7AB3B0ACB98}" dt="2025-04-16T19:09:23.781" v="242" actId="339"/>
          <ac:spMkLst>
            <pc:docMk/>
            <pc:sldMk cId="3631862075" sldId="356"/>
            <ac:spMk id="9" creationId="{5DD016B1-8A18-CC8E-5462-33282A584DB1}"/>
          </ac:spMkLst>
        </pc:spChg>
        <pc:spChg chg="mod">
          <ac:chgData name="Napier CIV Jennifer N" userId="6c8a9ddb-083b-4ae7-b371-6292cebfc621" providerId="ADAL" clId="{F0CC28EB-72AF-432A-BEDF-B7AB3B0ACB98}" dt="2025-04-16T19:09:23.781" v="242" actId="339"/>
          <ac:spMkLst>
            <pc:docMk/>
            <pc:sldMk cId="3631862075" sldId="356"/>
            <ac:spMk id="12" creationId="{B6B80D60-3D2E-4B08-B86F-B9194F01DEF7}"/>
          </ac:spMkLst>
        </pc:spChg>
        <pc:spChg chg="mod">
          <ac:chgData name="Napier CIV Jennifer N" userId="6c8a9ddb-083b-4ae7-b371-6292cebfc621" providerId="ADAL" clId="{F0CC28EB-72AF-432A-BEDF-B7AB3B0ACB98}" dt="2025-04-16T19:10:58.347" v="294" actId="14100"/>
          <ac:spMkLst>
            <pc:docMk/>
            <pc:sldMk cId="3631862075" sldId="356"/>
            <ac:spMk id="17" creationId="{11563FA1-2624-F755-1F4F-2DA01F1D14E0}"/>
          </ac:spMkLst>
        </pc:spChg>
        <pc:spChg chg="del mod">
          <ac:chgData name="Napier CIV Jennifer N" userId="6c8a9ddb-083b-4ae7-b371-6292cebfc621" providerId="ADAL" clId="{F0CC28EB-72AF-432A-BEDF-B7AB3B0ACB98}" dt="2025-04-16T19:10:53.266" v="292" actId="478"/>
          <ac:spMkLst>
            <pc:docMk/>
            <pc:sldMk cId="3631862075" sldId="356"/>
            <ac:spMk id="18" creationId="{04012884-C3D8-35B7-E74D-EC2CE32A78AC}"/>
          </ac:spMkLst>
        </pc:spChg>
        <pc:picChg chg="mod">
          <ac:chgData name="Napier CIV Jennifer N" userId="6c8a9ddb-083b-4ae7-b371-6292cebfc621" providerId="ADAL" clId="{F0CC28EB-72AF-432A-BEDF-B7AB3B0ACB98}" dt="2025-04-16T19:10:54.931" v="293" actId="1076"/>
          <ac:picMkLst>
            <pc:docMk/>
            <pc:sldMk cId="3631862075" sldId="356"/>
            <ac:picMk id="15" creationId="{FBDB270C-ACEC-4CAA-8B26-E048BD28CA4F}"/>
          </ac:picMkLst>
        </pc:picChg>
      </pc:sldChg>
      <pc:sldChg chg="modSp mod">
        <pc:chgData name="Napier CIV Jennifer N" userId="6c8a9ddb-083b-4ae7-b371-6292cebfc621" providerId="ADAL" clId="{F0CC28EB-72AF-432A-BEDF-B7AB3B0ACB98}" dt="2025-04-16T18:58:48.589" v="127" actId="207"/>
        <pc:sldMkLst>
          <pc:docMk/>
          <pc:sldMk cId="725569915" sldId="362"/>
        </pc:sldMkLst>
        <pc:spChg chg="mod">
          <ac:chgData name="Napier CIV Jennifer N" userId="6c8a9ddb-083b-4ae7-b371-6292cebfc621" providerId="ADAL" clId="{F0CC28EB-72AF-432A-BEDF-B7AB3B0ACB98}" dt="2025-04-16T18:58:48.589" v="127" actId="207"/>
          <ac:spMkLst>
            <pc:docMk/>
            <pc:sldMk cId="725569915" sldId="362"/>
            <ac:spMk id="7" creationId="{BCB71C90-D00F-2443-4CD3-0473FD3EF044}"/>
          </ac:spMkLst>
        </pc:spChg>
        <pc:spChg chg="mod">
          <ac:chgData name="Napier CIV Jennifer N" userId="6c8a9ddb-083b-4ae7-b371-6292cebfc621" providerId="ADAL" clId="{F0CC28EB-72AF-432A-BEDF-B7AB3B0ACB98}" dt="2025-04-16T18:58:40.144" v="125" actId="207"/>
          <ac:spMkLst>
            <pc:docMk/>
            <pc:sldMk cId="725569915" sldId="362"/>
            <ac:spMk id="12" creationId="{79646820-03B4-9FA5-BAB4-A254DB96C59F}"/>
          </ac:spMkLst>
        </pc:spChg>
        <pc:spChg chg="mod">
          <ac:chgData name="Napier CIV Jennifer N" userId="6c8a9ddb-083b-4ae7-b371-6292cebfc621" providerId="ADAL" clId="{F0CC28EB-72AF-432A-BEDF-B7AB3B0ACB98}" dt="2025-04-16T18:58:31.753" v="123" actId="207"/>
          <ac:spMkLst>
            <pc:docMk/>
            <pc:sldMk cId="725569915" sldId="362"/>
            <ac:spMk id="13" creationId="{0F8079F0-8B00-ED0B-A818-AC90DDFC5F5B}"/>
          </ac:spMkLst>
        </pc:spChg>
      </pc:sldChg>
      <pc:sldChg chg="addSp delSp modSp mod">
        <pc:chgData name="Napier CIV Jennifer N" userId="6c8a9ddb-083b-4ae7-b371-6292cebfc621" providerId="ADAL" clId="{F0CC28EB-72AF-432A-BEDF-B7AB3B0ACB98}" dt="2025-04-16T18:58:21.969" v="121"/>
        <pc:sldMkLst>
          <pc:docMk/>
          <pc:sldMk cId="2457009902" sldId="894"/>
        </pc:sldMkLst>
        <pc:spChg chg="del">
          <ac:chgData name="Napier CIV Jennifer N" userId="6c8a9ddb-083b-4ae7-b371-6292cebfc621" providerId="ADAL" clId="{F0CC28EB-72AF-432A-BEDF-B7AB3B0ACB98}" dt="2025-04-16T18:57:21.237" v="62" actId="478"/>
          <ac:spMkLst>
            <pc:docMk/>
            <pc:sldMk cId="2457009902" sldId="894"/>
            <ac:spMk id="3" creationId="{13AD8B5C-5A03-FF18-F089-0B6DBF6D3702}"/>
          </ac:spMkLst>
        </pc:spChg>
        <pc:spChg chg="mod">
          <ac:chgData name="Napier CIV Jennifer N" userId="6c8a9ddb-083b-4ae7-b371-6292cebfc621" providerId="ADAL" clId="{F0CC28EB-72AF-432A-BEDF-B7AB3B0ACB98}" dt="2025-04-16T18:57:48.189" v="91" actId="1036"/>
          <ac:spMkLst>
            <pc:docMk/>
            <pc:sldMk cId="2457009902" sldId="894"/>
            <ac:spMk id="6" creationId="{5AE702A2-BDBE-73CA-7582-38E75D467C4D}"/>
          </ac:spMkLst>
        </pc:spChg>
        <pc:spChg chg="mod">
          <ac:chgData name="Napier CIV Jennifer N" userId="6c8a9ddb-083b-4ae7-b371-6292cebfc621" providerId="ADAL" clId="{F0CC28EB-72AF-432A-BEDF-B7AB3B0ACB98}" dt="2025-04-16T18:57:48.189" v="91" actId="1036"/>
          <ac:spMkLst>
            <pc:docMk/>
            <pc:sldMk cId="2457009902" sldId="894"/>
            <ac:spMk id="7" creationId="{2C952505-0A8A-A3F8-0FF0-730BA06936F9}"/>
          </ac:spMkLst>
        </pc:spChg>
        <pc:spChg chg="del">
          <ac:chgData name="Napier CIV Jennifer N" userId="6c8a9ddb-083b-4ae7-b371-6292cebfc621" providerId="ADAL" clId="{F0CC28EB-72AF-432A-BEDF-B7AB3B0ACB98}" dt="2025-04-16T18:57:08.541" v="61" actId="478"/>
          <ac:spMkLst>
            <pc:docMk/>
            <pc:sldMk cId="2457009902" sldId="894"/>
            <ac:spMk id="8" creationId="{C6A15271-E8C6-87EA-79E6-8AB399FF9AEB}"/>
          </ac:spMkLst>
        </pc:spChg>
        <pc:spChg chg="mod">
          <ac:chgData name="Napier CIV Jennifer N" userId="6c8a9ddb-083b-4ae7-b371-6292cebfc621" providerId="ADAL" clId="{F0CC28EB-72AF-432A-BEDF-B7AB3B0ACB98}" dt="2025-04-16T18:56:31.359" v="50"/>
          <ac:spMkLst>
            <pc:docMk/>
            <pc:sldMk cId="2457009902" sldId="894"/>
            <ac:spMk id="9" creationId="{A94D48C3-6979-D4CF-DE95-346184EF62EE}"/>
          </ac:spMkLst>
        </pc:spChg>
        <pc:spChg chg="mod">
          <ac:chgData name="Napier CIV Jennifer N" userId="6c8a9ddb-083b-4ae7-b371-6292cebfc621" providerId="ADAL" clId="{F0CC28EB-72AF-432A-BEDF-B7AB3B0ACB98}" dt="2025-04-16T18:56:31.359" v="50"/>
          <ac:spMkLst>
            <pc:docMk/>
            <pc:sldMk cId="2457009902" sldId="894"/>
            <ac:spMk id="11" creationId="{9BE43889-6429-3E3A-D823-51DE50A91C0A}"/>
          </ac:spMkLst>
        </pc:spChg>
        <pc:spChg chg="mod">
          <ac:chgData name="Napier CIV Jennifer N" userId="6c8a9ddb-083b-4ae7-b371-6292cebfc621" providerId="ADAL" clId="{F0CC28EB-72AF-432A-BEDF-B7AB3B0ACB98}" dt="2025-04-16T18:57:48.189" v="91" actId="1036"/>
          <ac:spMkLst>
            <pc:docMk/>
            <pc:sldMk cId="2457009902" sldId="894"/>
            <ac:spMk id="14" creationId="{A57999F3-F0A3-1DAD-429E-820759499CB7}"/>
          </ac:spMkLst>
        </pc:spChg>
        <pc:spChg chg="mod">
          <ac:chgData name="Napier CIV Jennifer N" userId="6c8a9ddb-083b-4ae7-b371-6292cebfc621" providerId="ADAL" clId="{F0CC28EB-72AF-432A-BEDF-B7AB3B0ACB98}" dt="2025-04-16T18:56:31.359" v="50"/>
          <ac:spMkLst>
            <pc:docMk/>
            <pc:sldMk cId="2457009902" sldId="894"/>
            <ac:spMk id="15" creationId="{B9C22BDA-3D89-96A4-DBE5-64EC2613782E}"/>
          </ac:spMkLst>
        </pc:spChg>
        <pc:spChg chg="mod">
          <ac:chgData name="Napier CIV Jennifer N" userId="6c8a9ddb-083b-4ae7-b371-6292cebfc621" providerId="ADAL" clId="{F0CC28EB-72AF-432A-BEDF-B7AB3B0ACB98}" dt="2025-04-16T18:56:31.359" v="50"/>
          <ac:spMkLst>
            <pc:docMk/>
            <pc:sldMk cId="2457009902" sldId="894"/>
            <ac:spMk id="16" creationId="{068D02CA-52B9-E904-CFAC-BDC818512CAD}"/>
          </ac:spMkLst>
        </pc:spChg>
        <pc:spChg chg="add mod">
          <ac:chgData name="Napier CIV Jennifer N" userId="6c8a9ddb-083b-4ae7-b371-6292cebfc621" providerId="ADAL" clId="{F0CC28EB-72AF-432A-BEDF-B7AB3B0ACB98}" dt="2025-04-16T18:58:21.969" v="121"/>
          <ac:spMkLst>
            <pc:docMk/>
            <pc:sldMk cId="2457009902" sldId="894"/>
            <ac:spMk id="19" creationId="{00000000-0000-0000-0000-000000000000}"/>
          </ac:spMkLst>
        </pc:spChg>
        <pc:spChg chg="mod topLvl">
          <ac:chgData name="Napier CIV Jennifer N" userId="6c8a9ddb-083b-4ae7-b371-6292cebfc621" providerId="ADAL" clId="{F0CC28EB-72AF-432A-BEDF-B7AB3B0ACB98}" dt="2025-04-16T18:57:48.189" v="91" actId="1036"/>
          <ac:spMkLst>
            <pc:docMk/>
            <pc:sldMk cId="2457009902" sldId="894"/>
            <ac:spMk id="61" creationId="{A6494531-02AA-51A8-65A3-E10DECDF175C}"/>
          </ac:spMkLst>
        </pc:spChg>
        <pc:spChg chg="mod topLvl">
          <ac:chgData name="Napier CIV Jennifer N" userId="6c8a9ddb-083b-4ae7-b371-6292cebfc621" providerId="ADAL" clId="{F0CC28EB-72AF-432A-BEDF-B7AB3B0ACB98}" dt="2025-04-16T18:57:48.189" v="91" actId="1036"/>
          <ac:spMkLst>
            <pc:docMk/>
            <pc:sldMk cId="2457009902" sldId="894"/>
            <ac:spMk id="76" creationId="{3EAF7DC9-23C9-467A-3370-C0FF9AD59FC0}"/>
          </ac:spMkLst>
        </pc:spChg>
        <pc:spChg chg="mod topLvl">
          <ac:chgData name="Napier CIV Jennifer N" userId="6c8a9ddb-083b-4ae7-b371-6292cebfc621" providerId="ADAL" clId="{F0CC28EB-72AF-432A-BEDF-B7AB3B0ACB98}" dt="2025-04-16T18:57:48.189" v="91" actId="1036"/>
          <ac:spMkLst>
            <pc:docMk/>
            <pc:sldMk cId="2457009902" sldId="894"/>
            <ac:spMk id="77" creationId="{3AA24998-A413-94D5-E859-6239A8A083E5}"/>
          </ac:spMkLst>
        </pc:spChg>
        <pc:spChg chg="mod topLvl">
          <ac:chgData name="Napier CIV Jennifer N" userId="6c8a9ddb-083b-4ae7-b371-6292cebfc621" providerId="ADAL" clId="{F0CC28EB-72AF-432A-BEDF-B7AB3B0ACB98}" dt="2025-04-16T18:57:48.189" v="91" actId="1036"/>
          <ac:spMkLst>
            <pc:docMk/>
            <pc:sldMk cId="2457009902" sldId="894"/>
            <ac:spMk id="79" creationId="{FC2EE262-1201-7A5B-9886-5E6C9298BDE5}"/>
          </ac:spMkLst>
        </pc:spChg>
        <pc:spChg chg="mod topLvl">
          <ac:chgData name="Napier CIV Jennifer N" userId="6c8a9ddb-083b-4ae7-b371-6292cebfc621" providerId="ADAL" clId="{F0CC28EB-72AF-432A-BEDF-B7AB3B0ACB98}" dt="2025-04-16T18:57:48.189" v="91" actId="1036"/>
          <ac:spMkLst>
            <pc:docMk/>
            <pc:sldMk cId="2457009902" sldId="894"/>
            <ac:spMk id="91" creationId="{94E4017F-4BBC-5875-7A63-89C38992ED11}"/>
          </ac:spMkLst>
        </pc:spChg>
        <pc:spChg chg="mod topLvl">
          <ac:chgData name="Napier CIV Jennifer N" userId="6c8a9ddb-083b-4ae7-b371-6292cebfc621" providerId="ADAL" clId="{F0CC28EB-72AF-432A-BEDF-B7AB3B0ACB98}" dt="2025-04-16T18:57:48.189" v="91" actId="1036"/>
          <ac:spMkLst>
            <pc:docMk/>
            <pc:sldMk cId="2457009902" sldId="894"/>
            <ac:spMk id="92" creationId="{73C4720A-8507-1385-06EC-53EBD046B94D}"/>
          </ac:spMkLst>
        </pc:spChg>
        <pc:spChg chg="mod topLvl">
          <ac:chgData name="Napier CIV Jennifer N" userId="6c8a9ddb-083b-4ae7-b371-6292cebfc621" providerId="ADAL" clId="{F0CC28EB-72AF-432A-BEDF-B7AB3B0ACB98}" dt="2025-04-16T18:58:05.172" v="117" actId="1035"/>
          <ac:spMkLst>
            <pc:docMk/>
            <pc:sldMk cId="2457009902" sldId="894"/>
            <ac:spMk id="107" creationId="{FB7B487E-B1CE-416D-B053-A5344E25B7DF}"/>
          </ac:spMkLst>
        </pc:spChg>
        <pc:spChg chg="mod">
          <ac:chgData name="Napier CIV Jennifer N" userId="6c8a9ddb-083b-4ae7-b371-6292cebfc621" providerId="ADAL" clId="{F0CC28EB-72AF-432A-BEDF-B7AB3B0ACB98}" dt="2025-04-16T18:57:41.953" v="64" actId="165"/>
          <ac:spMkLst>
            <pc:docMk/>
            <pc:sldMk cId="2457009902" sldId="894"/>
            <ac:spMk id="116" creationId="{05816CA4-F9FE-B067-FC9E-650A81737DED}"/>
          </ac:spMkLst>
        </pc:spChg>
        <pc:spChg chg="mod">
          <ac:chgData name="Napier CIV Jennifer N" userId="6c8a9ddb-083b-4ae7-b371-6292cebfc621" providerId="ADAL" clId="{F0CC28EB-72AF-432A-BEDF-B7AB3B0ACB98}" dt="2025-04-16T18:57:41.953" v="64" actId="165"/>
          <ac:spMkLst>
            <pc:docMk/>
            <pc:sldMk cId="2457009902" sldId="894"/>
            <ac:spMk id="117" creationId="{3C967455-BF72-5096-A3D5-C45DF0515EF5}"/>
          </ac:spMkLst>
        </pc:spChg>
        <pc:spChg chg="mod">
          <ac:chgData name="Napier CIV Jennifer N" userId="6c8a9ddb-083b-4ae7-b371-6292cebfc621" providerId="ADAL" clId="{F0CC28EB-72AF-432A-BEDF-B7AB3B0ACB98}" dt="2025-04-16T18:57:41.953" v="64" actId="165"/>
          <ac:spMkLst>
            <pc:docMk/>
            <pc:sldMk cId="2457009902" sldId="894"/>
            <ac:spMk id="118" creationId="{67986441-D67E-C23D-0F0D-BCAD9F2D4B61}"/>
          </ac:spMkLst>
        </pc:spChg>
        <pc:spChg chg="mod">
          <ac:chgData name="Napier CIV Jennifer N" userId="6c8a9ddb-083b-4ae7-b371-6292cebfc621" providerId="ADAL" clId="{F0CC28EB-72AF-432A-BEDF-B7AB3B0ACB98}" dt="2025-04-16T18:57:41.953" v="64" actId="165"/>
          <ac:spMkLst>
            <pc:docMk/>
            <pc:sldMk cId="2457009902" sldId="894"/>
            <ac:spMk id="119" creationId="{6351A97A-359F-CDF8-DAF3-E334A0F93E67}"/>
          </ac:spMkLst>
        </pc:spChg>
        <pc:spChg chg="mod">
          <ac:chgData name="Napier CIV Jennifer N" userId="6c8a9ddb-083b-4ae7-b371-6292cebfc621" providerId="ADAL" clId="{F0CC28EB-72AF-432A-BEDF-B7AB3B0ACB98}" dt="2025-04-16T18:57:41.953" v="64" actId="165"/>
          <ac:spMkLst>
            <pc:docMk/>
            <pc:sldMk cId="2457009902" sldId="894"/>
            <ac:spMk id="120" creationId="{AADBD102-71A3-C86C-288F-3A76BD7A9934}"/>
          </ac:spMkLst>
        </pc:spChg>
        <pc:spChg chg="mod">
          <ac:chgData name="Napier CIV Jennifer N" userId="6c8a9ddb-083b-4ae7-b371-6292cebfc621" providerId="ADAL" clId="{F0CC28EB-72AF-432A-BEDF-B7AB3B0ACB98}" dt="2025-04-16T18:57:41.953" v="64" actId="165"/>
          <ac:spMkLst>
            <pc:docMk/>
            <pc:sldMk cId="2457009902" sldId="894"/>
            <ac:spMk id="121" creationId="{86B4849D-D1F1-8ABB-85EF-001FA2D1736D}"/>
          </ac:spMkLst>
        </pc:spChg>
        <pc:spChg chg="mod">
          <ac:chgData name="Napier CIV Jennifer N" userId="6c8a9ddb-083b-4ae7-b371-6292cebfc621" providerId="ADAL" clId="{F0CC28EB-72AF-432A-BEDF-B7AB3B0ACB98}" dt="2025-04-16T18:57:41.953" v="64" actId="165"/>
          <ac:spMkLst>
            <pc:docMk/>
            <pc:sldMk cId="2457009902" sldId="894"/>
            <ac:spMk id="122" creationId="{80CDAE9B-5201-2741-07C4-A15F4BDAD7D6}"/>
          </ac:spMkLst>
        </pc:spChg>
        <pc:spChg chg="mod">
          <ac:chgData name="Napier CIV Jennifer N" userId="6c8a9ddb-083b-4ae7-b371-6292cebfc621" providerId="ADAL" clId="{F0CC28EB-72AF-432A-BEDF-B7AB3B0ACB98}" dt="2025-04-16T18:57:41.953" v="64" actId="165"/>
          <ac:spMkLst>
            <pc:docMk/>
            <pc:sldMk cId="2457009902" sldId="894"/>
            <ac:spMk id="125" creationId="{E147E0A7-7B80-7111-B2BE-F58EEC1FFFD8}"/>
          </ac:spMkLst>
        </pc:spChg>
        <pc:spChg chg="mod">
          <ac:chgData name="Napier CIV Jennifer N" userId="6c8a9ddb-083b-4ae7-b371-6292cebfc621" providerId="ADAL" clId="{F0CC28EB-72AF-432A-BEDF-B7AB3B0ACB98}" dt="2025-04-16T18:57:41.953" v="64" actId="165"/>
          <ac:spMkLst>
            <pc:docMk/>
            <pc:sldMk cId="2457009902" sldId="894"/>
            <ac:spMk id="126" creationId="{A53DC2FA-7643-5B54-B975-B46D0368DCC8}"/>
          </ac:spMkLst>
        </pc:spChg>
        <pc:spChg chg="mod">
          <ac:chgData name="Napier CIV Jennifer N" userId="6c8a9ddb-083b-4ae7-b371-6292cebfc621" providerId="ADAL" clId="{F0CC28EB-72AF-432A-BEDF-B7AB3B0ACB98}" dt="2025-04-16T18:57:41.953" v="64" actId="165"/>
          <ac:spMkLst>
            <pc:docMk/>
            <pc:sldMk cId="2457009902" sldId="894"/>
            <ac:spMk id="133" creationId="{2E175B75-7089-0B7C-AFC7-DBA95D4F10B8}"/>
          </ac:spMkLst>
        </pc:spChg>
        <pc:spChg chg="mod">
          <ac:chgData name="Napier CIV Jennifer N" userId="6c8a9ddb-083b-4ae7-b371-6292cebfc621" providerId="ADAL" clId="{F0CC28EB-72AF-432A-BEDF-B7AB3B0ACB98}" dt="2025-04-16T18:57:41.953" v="64" actId="165"/>
          <ac:spMkLst>
            <pc:docMk/>
            <pc:sldMk cId="2457009902" sldId="894"/>
            <ac:spMk id="134" creationId="{845DF70E-8DF9-2424-50E6-A07680FCD9DF}"/>
          </ac:spMkLst>
        </pc:spChg>
        <pc:spChg chg="mod">
          <ac:chgData name="Napier CIV Jennifer N" userId="6c8a9ddb-083b-4ae7-b371-6292cebfc621" providerId="ADAL" clId="{F0CC28EB-72AF-432A-BEDF-B7AB3B0ACB98}" dt="2025-04-16T18:57:41.953" v="64" actId="165"/>
          <ac:spMkLst>
            <pc:docMk/>
            <pc:sldMk cId="2457009902" sldId="894"/>
            <ac:spMk id="135" creationId="{24E56B60-A562-7A37-E49D-8FF443E9A5E7}"/>
          </ac:spMkLst>
        </pc:spChg>
        <pc:spChg chg="mod">
          <ac:chgData name="Napier CIV Jennifer N" userId="6c8a9ddb-083b-4ae7-b371-6292cebfc621" providerId="ADAL" clId="{F0CC28EB-72AF-432A-BEDF-B7AB3B0ACB98}" dt="2025-04-16T18:57:41.953" v="64" actId="165"/>
          <ac:spMkLst>
            <pc:docMk/>
            <pc:sldMk cId="2457009902" sldId="894"/>
            <ac:spMk id="136" creationId="{C6030604-3B1F-646E-7FAE-71B7DE7DEFE3}"/>
          </ac:spMkLst>
        </pc:spChg>
        <pc:spChg chg="mod">
          <ac:chgData name="Napier CIV Jennifer N" userId="6c8a9ddb-083b-4ae7-b371-6292cebfc621" providerId="ADAL" clId="{F0CC28EB-72AF-432A-BEDF-B7AB3B0ACB98}" dt="2025-04-16T18:57:41.953" v="64" actId="165"/>
          <ac:spMkLst>
            <pc:docMk/>
            <pc:sldMk cId="2457009902" sldId="894"/>
            <ac:spMk id="137" creationId="{4ADAA364-139D-26B3-37D4-8CE0001C4979}"/>
          </ac:spMkLst>
        </pc:spChg>
        <pc:spChg chg="mod">
          <ac:chgData name="Napier CIV Jennifer N" userId="6c8a9ddb-083b-4ae7-b371-6292cebfc621" providerId="ADAL" clId="{F0CC28EB-72AF-432A-BEDF-B7AB3B0ACB98}" dt="2025-04-16T18:57:41.953" v="64" actId="165"/>
          <ac:spMkLst>
            <pc:docMk/>
            <pc:sldMk cId="2457009902" sldId="894"/>
            <ac:spMk id="138" creationId="{429669CC-E544-387E-B5B1-CC2900F11BAA}"/>
          </ac:spMkLst>
        </pc:spChg>
        <pc:spChg chg="mod">
          <ac:chgData name="Napier CIV Jennifer N" userId="6c8a9ddb-083b-4ae7-b371-6292cebfc621" providerId="ADAL" clId="{F0CC28EB-72AF-432A-BEDF-B7AB3B0ACB98}" dt="2025-04-16T18:57:41.953" v="64" actId="165"/>
          <ac:spMkLst>
            <pc:docMk/>
            <pc:sldMk cId="2457009902" sldId="894"/>
            <ac:spMk id="139" creationId="{B3BBC94B-FED3-8813-2C48-0B444D719C80}"/>
          </ac:spMkLst>
        </pc:spChg>
        <pc:spChg chg="mod">
          <ac:chgData name="Napier CIV Jennifer N" userId="6c8a9ddb-083b-4ae7-b371-6292cebfc621" providerId="ADAL" clId="{F0CC28EB-72AF-432A-BEDF-B7AB3B0ACB98}" dt="2025-04-16T18:57:41.953" v="64" actId="165"/>
          <ac:spMkLst>
            <pc:docMk/>
            <pc:sldMk cId="2457009902" sldId="894"/>
            <ac:spMk id="140" creationId="{2EF04B69-EB10-E3D7-B608-A795408DE0D5}"/>
          </ac:spMkLst>
        </pc:spChg>
        <pc:spChg chg="mod">
          <ac:chgData name="Napier CIV Jennifer N" userId="6c8a9ddb-083b-4ae7-b371-6292cebfc621" providerId="ADAL" clId="{F0CC28EB-72AF-432A-BEDF-B7AB3B0ACB98}" dt="2025-04-16T18:57:41.953" v="64" actId="165"/>
          <ac:spMkLst>
            <pc:docMk/>
            <pc:sldMk cId="2457009902" sldId="894"/>
            <ac:spMk id="141" creationId="{28CC2D87-5734-DBD0-0B98-6032BF7B268D}"/>
          </ac:spMkLst>
        </pc:spChg>
        <pc:spChg chg="mod">
          <ac:chgData name="Napier CIV Jennifer N" userId="6c8a9ddb-083b-4ae7-b371-6292cebfc621" providerId="ADAL" clId="{F0CC28EB-72AF-432A-BEDF-B7AB3B0ACB98}" dt="2025-04-16T18:57:41.953" v="64" actId="165"/>
          <ac:spMkLst>
            <pc:docMk/>
            <pc:sldMk cId="2457009902" sldId="894"/>
            <ac:spMk id="142" creationId="{CBDA425A-2BD4-C4D5-6BD9-630B646F9DB9}"/>
          </ac:spMkLst>
        </pc:spChg>
        <pc:spChg chg="mod">
          <ac:chgData name="Napier CIV Jennifer N" userId="6c8a9ddb-083b-4ae7-b371-6292cebfc621" providerId="ADAL" clId="{F0CC28EB-72AF-432A-BEDF-B7AB3B0ACB98}" dt="2025-04-16T18:57:41.953" v="64" actId="165"/>
          <ac:spMkLst>
            <pc:docMk/>
            <pc:sldMk cId="2457009902" sldId="894"/>
            <ac:spMk id="143" creationId="{EA846227-6FF0-45B5-1C79-10B000E3D679}"/>
          </ac:spMkLst>
        </pc:spChg>
        <pc:spChg chg="del">
          <ac:chgData name="Napier CIV Jennifer N" userId="6c8a9ddb-083b-4ae7-b371-6292cebfc621" providerId="ADAL" clId="{F0CC28EB-72AF-432A-BEDF-B7AB3B0ACB98}" dt="2025-04-16T18:56:40.584" v="54" actId="478"/>
          <ac:spMkLst>
            <pc:docMk/>
            <pc:sldMk cId="2457009902" sldId="894"/>
            <ac:spMk id="144" creationId="{EE96C640-D091-B4A1-6117-23D3990B5CDD}"/>
          </ac:spMkLst>
        </pc:spChg>
        <pc:spChg chg="del">
          <ac:chgData name="Napier CIV Jennifer N" userId="6c8a9ddb-083b-4ae7-b371-6292cebfc621" providerId="ADAL" clId="{F0CC28EB-72AF-432A-BEDF-B7AB3B0ACB98}" dt="2025-04-16T18:56:39.286" v="53" actId="478"/>
          <ac:spMkLst>
            <pc:docMk/>
            <pc:sldMk cId="2457009902" sldId="894"/>
            <ac:spMk id="145" creationId="{258A7D10-F669-1548-FD3A-15144333F4DC}"/>
          </ac:spMkLst>
        </pc:spChg>
        <pc:spChg chg="del">
          <ac:chgData name="Napier CIV Jennifer N" userId="6c8a9ddb-083b-4ae7-b371-6292cebfc621" providerId="ADAL" clId="{F0CC28EB-72AF-432A-BEDF-B7AB3B0ACB98}" dt="2025-04-16T18:56:42.939" v="55" actId="478"/>
          <ac:spMkLst>
            <pc:docMk/>
            <pc:sldMk cId="2457009902" sldId="894"/>
            <ac:spMk id="146" creationId="{D97E0682-50DD-657A-2CAB-6F4841EA2279}"/>
          </ac:spMkLst>
        </pc:spChg>
        <pc:spChg chg="del">
          <ac:chgData name="Napier CIV Jennifer N" userId="6c8a9ddb-083b-4ae7-b371-6292cebfc621" providerId="ADAL" clId="{F0CC28EB-72AF-432A-BEDF-B7AB3B0ACB98}" dt="2025-04-16T18:56:37.516" v="52" actId="478"/>
          <ac:spMkLst>
            <pc:docMk/>
            <pc:sldMk cId="2457009902" sldId="894"/>
            <ac:spMk id="147" creationId="{ACAFB32E-EB1B-BDA3-ABEA-4E8BE1B79ECB}"/>
          </ac:spMkLst>
        </pc:spChg>
        <pc:spChg chg="mod">
          <ac:chgData name="Napier CIV Jennifer N" userId="6c8a9ddb-083b-4ae7-b371-6292cebfc621" providerId="ADAL" clId="{F0CC28EB-72AF-432A-BEDF-B7AB3B0ACB98}" dt="2025-04-16T18:57:41.953" v="64" actId="165"/>
          <ac:spMkLst>
            <pc:docMk/>
            <pc:sldMk cId="2457009902" sldId="894"/>
            <ac:spMk id="148" creationId="{44E21C1D-C92F-316B-DA0B-451588C6B759}"/>
          </ac:spMkLst>
        </pc:spChg>
        <pc:spChg chg="mod">
          <ac:chgData name="Napier CIV Jennifer N" userId="6c8a9ddb-083b-4ae7-b371-6292cebfc621" providerId="ADAL" clId="{F0CC28EB-72AF-432A-BEDF-B7AB3B0ACB98}" dt="2025-04-16T18:57:41.953" v="64" actId="165"/>
          <ac:spMkLst>
            <pc:docMk/>
            <pc:sldMk cId="2457009902" sldId="894"/>
            <ac:spMk id="149" creationId="{263CABB8-4756-1D0E-F08E-C4E2D268684A}"/>
          </ac:spMkLst>
        </pc:spChg>
        <pc:spChg chg="mod">
          <ac:chgData name="Napier CIV Jennifer N" userId="6c8a9ddb-083b-4ae7-b371-6292cebfc621" providerId="ADAL" clId="{F0CC28EB-72AF-432A-BEDF-B7AB3B0ACB98}" dt="2025-04-16T18:57:41.953" v="64" actId="165"/>
          <ac:spMkLst>
            <pc:docMk/>
            <pc:sldMk cId="2457009902" sldId="894"/>
            <ac:spMk id="150" creationId="{FD3DF44B-30B6-0C4F-ABD2-588BB8B975C5}"/>
          </ac:spMkLst>
        </pc:spChg>
        <pc:spChg chg="mod">
          <ac:chgData name="Napier CIV Jennifer N" userId="6c8a9ddb-083b-4ae7-b371-6292cebfc621" providerId="ADAL" clId="{F0CC28EB-72AF-432A-BEDF-B7AB3B0ACB98}" dt="2025-04-16T18:57:41.953" v="64" actId="165"/>
          <ac:spMkLst>
            <pc:docMk/>
            <pc:sldMk cId="2457009902" sldId="894"/>
            <ac:spMk id="151" creationId="{801E9771-560C-B483-1E65-0FFF9B2A3A78}"/>
          </ac:spMkLst>
        </pc:spChg>
        <pc:spChg chg="mod">
          <ac:chgData name="Napier CIV Jennifer N" userId="6c8a9ddb-083b-4ae7-b371-6292cebfc621" providerId="ADAL" clId="{F0CC28EB-72AF-432A-BEDF-B7AB3B0ACB98}" dt="2025-04-16T18:57:41.953" v="64" actId="165"/>
          <ac:spMkLst>
            <pc:docMk/>
            <pc:sldMk cId="2457009902" sldId="894"/>
            <ac:spMk id="152" creationId="{F269E63F-024F-3396-91CD-A3CEED85385D}"/>
          </ac:spMkLst>
        </pc:spChg>
        <pc:spChg chg="mod">
          <ac:chgData name="Napier CIV Jennifer N" userId="6c8a9ddb-083b-4ae7-b371-6292cebfc621" providerId="ADAL" clId="{F0CC28EB-72AF-432A-BEDF-B7AB3B0ACB98}" dt="2025-04-16T18:57:41.953" v="64" actId="165"/>
          <ac:spMkLst>
            <pc:docMk/>
            <pc:sldMk cId="2457009902" sldId="894"/>
            <ac:spMk id="153" creationId="{BC3492B3-2A8F-061B-198A-3B2EE2352742}"/>
          </ac:spMkLst>
        </pc:spChg>
        <pc:spChg chg="mod">
          <ac:chgData name="Napier CIV Jennifer N" userId="6c8a9ddb-083b-4ae7-b371-6292cebfc621" providerId="ADAL" clId="{F0CC28EB-72AF-432A-BEDF-B7AB3B0ACB98}" dt="2025-04-16T18:57:41.953" v="64" actId="165"/>
          <ac:spMkLst>
            <pc:docMk/>
            <pc:sldMk cId="2457009902" sldId="894"/>
            <ac:spMk id="154" creationId="{8F1A2E67-D66E-A9D7-F923-AB59941E892D}"/>
          </ac:spMkLst>
        </pc:spChg>
        <pc:spChg chg="mod">
          <ac:chgData name="Napier CIV Jennifer N" userId="6c8a9ddb-083b-4ae7-b371-6292cebfc621" providerId="ADAL" clId="{F0CC28EB-72AF-432A-BEDF-B7AB3B0ACB98}" dt="2025-04-16T18:57:41.953" v="64" actId="165"/>
          <ac:spMkLst>
            <pc:docMk/>
            <pc:sldMk cId="2457009902" sldId="894"/>
            <ac:spMk id="155" creationId="{9726D5D9-4AF3-3E62-6EA1-7C85641F9087}"/>
          </ac:spMkLst>
        </pc:spChg>
        <pc:spChg chg="mod">
          <ac:chgData name="Napier CIV Jennifer N" userId="6c8a9ddb-083b-4ae7-b371-6292cebfc621" providerId="ADAL" clId="{F0CC28EB-72AF-432A-BEDF-B7AB3B0ACB98}" dt="2025-04-16T18:57:41.953" v="64" actId="165"/>
          <ac:spMkLst>
            <pc:docMk/>
            <pc:sldMk cId="2457009902" sldId="894"/>
            <ac:spMk id="156" creationId="{D33D6EBF-318D-19C3-870C-E5E536DE61BF}"/>
          </ac:spMkLst>
        </pc:spChg>
        <pc:spChg chg="mod">
          <ac:chgData name="Napier CIV Jennifer N" userId="6c8a9ddb-083b-4ae7-b371-6292cebfc621" providerId="ADAL" clId="{F0CC28EB-72AF-432A-BEDF-B7AB3B0ACB98}" dt="2025-04-16T18:57:41.953" v="64" actId="165"/>
          <ac:spMkLst>
            <pc:docMk/>
            <pc:sldMk cId="2457009902" sldId="894"/>
            <ac:spMk id="157" creationId="{42876259-AF03-4159-3412-AAB2947944E8}"/>
          </ac:spMkLst>
        </pc:spChg>
        <pc:spChg chg="mod">
          <ac:chgData name="Napier CIV Jennifer N" userId="6c8a9ddb-083b-4ae7-b371-6292cebfc621" providerId="ADAL" clId="{F0CC28EB-72AF-432A-BEDF-B7AB3B0ACB98}" dt="2025-04-16T18:57:41.953" v="64" actId="165"/>
          <ac:spMkLst>
            <pc:docMk/>
            <pc:sldMk cId="2457009902" sldId="894"/>
            <ac:spMk id="159" creationId="{F151526C-0EB9-7A22-2FFE-E891AB7DCFC3}"/>
          </ac:spMkLst>
        </pc:spChg>
        <pc:spChg chg="mod">
          <ac:chgData name="Napier CIV Jennifer N" userId="6c8a9ddb-083b-4ae7-b371-6292cebfc621" providerId="ADAL" clId="{F0CC28EB-72AF-432A-BEDF-B7AB3B0ACB98}" dt="2025-04-16T18:57:41.953" v="64" actId="165"/>
          <ac:spMkLst>
            <pc:docMk/>
            <pc:sldMk cId="2457009902" sldId="894"/>
            <ac:spMk id="160" creationId="{D71717CC-427D-83ED-F39F-4D72BABC5C9E}"/>
          </ac:spMkLst>
        </pc:spChg>
        <pc:spChg chg="mod">
          <ac:chgData name="Napier CIV Jennifer N" userId="6c8a9ddb-083b-4ae7-b371-6292cebfc621" providerId="ADAL" clId="{F0CC28EB-72AF-432A-BEDF-B7AB3B0ACB98}" dt="2025-04-16T18:57:41.953" v="64" actId="165"/>
          <ac:spMkLst>
            <pc:docMk/>
            <pc:sldMk cId="2457009902" sldId="894"/>
            <ac:spMk id="161" creationId="{5FE7E553-562B-BFC7-A07B-B65E2C08950B}"/>
          </ac:spMkLst>
        </pc:spChg>
        <pc:spChg chg="mod">
          <ac:chgData name="Napier CIV Jennifer N" userId="6c8a9ddb-083b-4ae7-b371-6292cebfc621" providerId="ADAL" clId="{F0CC28EB-72AF-432A-BEDF-B7AB3B0ACB98}" dt="2025-04-16T18:57:41.953" v="64" actId="165"/>
          <ac:spMkLst>
            <pc:docMk/>
            <pc:sldMk cId="2457009902" sldId="894"/>
            <ac:spMk id="162" creationId="{C71786E0-E830-4D34-E375-3DCAEBAB0E5E}"/>
          </ac:spMkLst>
        </pc:spChg>
        <pc:spChg chg="mod">
          <ac:chgData name="Napier CIV Jennifer N" userId="6c8a9ddb-083b-4ae7-b371-6292cebfc621" providerId="ADAL" clId="{F0CC28EB-72AF-432A-BEDF-B7AB3B0ACB98}" dt="2025-04-16T18:57:41.953" v="64" actId="165"/>
          <ac:spMkLst>
            <pc:docMk/>
            <pc:sldMk cId="2457009902" sldId="894"/>
            <ac:spMk id="165" creationId="{B61E4606-80D5-E362-C326-62FBB2B3792A}"/>
          </ac:spMkLst>
        </pc:spChg>
        <pc:spChg chg="mod">
          <ac:chgData name="Napier CIV Jennifer N" userId="6c8a9ddb-083b-4ae7-b371-6292cebfc621" providerId="ADAL" clId="{F0CC28EB-72AF-432A-BEDF-B7AB3B0ACB98}" dt="2025-04-16T18:57:41.953" v="64" actId="165"/>
          <ac:spMkLst>
            <pc:docMk/>
            <pc:sldMk cId="2457009902" sldId="894"/>
            <ac:spMk id="166" creationId="{A58A98CB-AC83-D3F6-453B-8F628603E2B7}"/>
          </ac:spMkLst>
        </pc:spChg>
        <pc:spChg chg="mod">
          <ac:chgData name="Napier CIV Jennifer N" userId="6c8a9ddb-083b-4ae7-b371-6292cebfc621" providerId="ADAL" clId="{F0CC28EB-72AF-432A-BEDF-B7AB3B0ACB98}" dt="2025-04-16T18:57:41.953" v="64" actId="165"/>
          <ac:spMkLst>
            <pc:docMk/>
            <pc:sldMk cId="2457009902" sldId="894"/>
            <ac:spMk id="167" creationId="{6795B507-05A8-2CD0-DABF-DA58F1511229}"/>
          </ac:spMkLst>
        </pc:spChg>
        <pc:spChg chg="mod">
          <ac:chgData name="Napier CIV Jennifer N" userId="6c8a9ddb-083b-4ae7-b371-6292cebfc621" providerId="ADAL" clId="{F0CC28EB-72AF-432A-BEDF-B7AB3B0ACB98}" dt="2025-04-16T18:57:41.953" v="64" actId="165"/>
          <ac:spMkLst>
            <pc:docMk/>
            <pc:sldMk cId="2457009902" sldId="894"/>
            <ac:spMk id="168" creationId="{4647DE14-4360-FECB-1FDC-9B41993B424C}"/>
          </ac:spMkLst>
        </pc:spChg>
        <pc:spChg chg="mod">
          <ac:chgData name="Napier CIV Jennifer N" userId="6c8a9ddb-083b-4ae7-b371-6292cebfc621" providerId="ADAL" clId="{F0CC28EB-72AF-432A-BEDF-B7AB3B0ACB98}" dt="2025-04-16T18:57:41.953" v="64" actId="165"/>
          <ac:spMkLst>
            <pc:docMk/>
            <pc:sldMk cId="2457009902" sldId="894"/>
            <ac:spMk id="169" creationId="{FF1D9498-5660-06C0-BB36-2A49ACFB10A9}"/>
          </ac:spMkLst>
        </pc:spChg>
        <pc:spChg chg="mod">
          <ac:chgData name="Napier CIV Jennifer N" userId="6c8a9ddb-083b-4ae7-b371-6292cebfc621" providerId="ADAL" clId="{F0CC28EB-72AF-432A-BEDF-B7AB3B0ACB98}" dt="2025-04-16T18:57:41.953" v="64" actId="165"/>
          <ac:spMkLst>
            <pc:docMk/>
            <pc:sldMk cId="2457009902" sldId="894"/>
            <ac:spMk id="170" creationId="{9E3328D4-FB18-B10A-D5D5-4544DB4F5810}"/>
          </ac:spMkLst>
        </pc:spChg>
        <pc:spChg chg="mod">
          <ac:chgData name="Napier CIV Jennifer N" userId="6c8a9ddb-083b-4ae7-b371-6292cebfc621" providerId="ADAL" clId="{F0CC28EB-72AF-432A-BEDF-B7AB3B0ACB98}" dt="2025-04-16T18:57:41.953" v="64" actId="165"/>
          <ac:spMkLst>
            <pc:docMk/>
            <pc:sldMk cId="2457009902" sldId="894"/>
            <ac:spMk id="171" creationId="{0BCE735A-DB11-F62B-27DC-C5577A20ECB8}"/>
          </ac:spMkLst>
        </pc:spChg>
        <pc:spChg chg="mod">
          <ac:chgData name="Napier CIV Jennifer N" userId="6c8a9ddb-083b-4ae7-b371-6292cebfc621" providerId="ADAL" clId="{F0CC28EB-72AF-432A-BEDF-B7AB3B0ACB98}" dt="2025-04-16T18:57:41.953" v="64" actId="165"/>
          <ac:spMkLst>
            <pc:docMk/>
            <pc:sldMk cId="2457009902" sldId="894"/>
            <ac:spMk id="172" creationId="{BCAEAAA8-38CF-68FE-1777-4C4A93824BC2}"/>
          </ac:spMkLst>
        </pc:spChg>
        <pc:spChg chg="mod">
          <ac:chgData name="Napier CIV Jennifer N" userId="6c8a9ddb-083b-4ae7-b371-6292cebfc621" providerId="ADAL" clId="{F0CC28EB-72AF-432A-BEDF-B7AB3B0ACB98}" dt="2025-04-16T18:57:41.953" v="64" actId="165"/>
          <ac:spMkLst>
            <pc:docMk/>
            <pc:sldMk cId="2457009902" sldId="894"/>
            <ac:spMk id="173" creationId="{0D9F053B-B7BC-273D-14AB-C39726610E09}"/>
          </ac:spMkLst>
        </pc:spChg>
        <pc:spChg chg="mod">
          <ac:chgData name="Napier CIV Jennifer N" userId="6c8a9ddb-083b-4ae7-b371-6292cebfc621" providerId="ADAL" clId="{F0CC28EB-72AF-432A-BEDF-B7AB3B0ACB98}" dt="2025-04-16T18:57:41.953" v="64" actId="165"/>
          <ac:spMkLst>
            <pc:docMk/>
            <pc:sldMk cId="2457009902" sldId="894"/>
            <ac:spMk id="174" creationId="{8941D8B8-6F3B-03A1-343C-B9EFE7136FAC}"/>
          </ac:spMkLst>
        </pc:spChg>
        <pc:spChg chg="mod">
          <ac:chgData name="Napier CIV Jennifer N" userId="6c8a9ddb-083b-4ae7-b371-6292cebfc621" providerId="ADAL" clId="{F0CC28EB-72AF-432A-BEDF-B7AB3B0ACB98}" dt="2025-04-16T18:57:41.953" v="64" actId="165"/>
          <ac:spMkLst>
            <pc:docMk/>
            <pc:sldMk cId="2457009902" sldId="894"/>
            <ac:spMk id="175" creationId="{79E11F46-836B-CDA8-047D-FEC7CD01251E}"/>
          </ac:spMkLst>
        </pc:spChg>
        <pc:spChg chg="mod">
          <ac:chgData name="Napier CIV Jennifer N" userId="6c8a9ddb-083b-4ae7-b371-6292cebfc621" providerId="ADAL" clId="{F0CC28EB-72AF-432A-BEDF-B7AB3B0ACB98}" dt="2025-04-16T18:57:41.953" v="64" actId="165"/>
          <ac:spMkLst>
            <pc:docMk/>
            <pc:sldMk cId="2457009902" sldId="894"/>
            <ac:spMk id="176" creationId="{FEF0DCB1-428F-2D32-A582-CCC33393B332}"/>
          </ac:spMkLst>
        </pc:spChg>
        <pc:spChg chg="mod">
          <ac:chgData name="Napier CIV Jennifer N" userId="6c8a9ddb-083b-4ae7-b371-6292cebfc621" providerId="ADAL" clId="{F0CC28EB-72AF-432A-BEDF-B7AB3B0ACB98}" dt="2025-04-16T18:57:41.953" v="64" actId="165"/>
          <ac:spMkLst>
            <pc:docMk/>
            <pc:sldMk cId="2457009902" sldId="894"/>
            <ac:spMk id="177" creationId="{B67B075F-1FD9-CECF-8C73-38457B6B4181}"/>
          </ac:spMkLst>
        </pc:spChg>
        <pc:spChg chg="mod">
          <ac:chgData name="Napier CIV Jennifer N" userId="6c8a9ddb-083b-4ae7-b371-6292cebfc621" providerId="ADAL" clId="{F0CC28EB-72AF-432A-BEDF-B7AB3B0ACB98}" dt="2025-04-16T18:57:41.953" v="64" actId="165"/>
          <ac:spMkLst>
            <pc:docMk/>
            <pc:sldMk cId="2457009902" sldId="894"/>
            <ac:spMk id="178" creationId="{D81616C6-E92C-8B1A-AF3F-6DC7C8E48623}"/>
          </ac:spMkLst>
        </pc:spChg>
        <pc:spChg chg="mod">
          <ac:chgData name="Napier CIV Jennifer N" userId="6c8a9ddb-083b-4ae7-b371-6292cebfc621" providerId="ADAL" clId="{F0CC28EB-72AF-432A-BEDF-B7AB3B0ACB98}" dt="2025-04-16T18:57:41.953" v="64" actId="165"/>
          <ac:spMkLst>
            <pc:docMk/>
            <pc:sldMk cId="2457009902" sldId="894"/>
            <ac:spMk id="179" creationId="{42687023-6C0A-8C08-8D79-E47E601F022B}"/>
          </ac:spMkLst>
        </pc:spChg>
        <pc:spChg chg="mod">
          <ac:chgData name="Napier CIV Jennifer N" userId="6c8a9ddb-083b-4ae7-b371-6292cebfc621" providerId="ADAL" clId="{F0CC28EB-72AF-432A-BEDF-B7AB3B0ACB98}" dt="2025-04-16T18:57:41.953" v="64" actId="165"/>
          <ac:spMkLst>
            <pc:docMk/>
            <pc:sldMk cId="2457009902" sldId="894"/>
            <ac:spMk id="180" creationId="{2D31B417-5304-5AB1-BB60-9DF11C11EBEF}"/>
          </ac:spMkLst>
        </pc:spChg>
        <pc:spChg chg="mod">
          <ac:chgData name="Napier CIV Jennifer N" userId="6c8a9ddb-083b-4ae7-b371-6292cebfc621" providerId="ADAL" clId="{F0CC28EB-72AF-432A-BEDF-B7AB3B0ACB98}" dt="2025-04-16T18:57:41.953" v="64" actId="165"/>
          <ac:spMkLst>
            <pc:docMk/>
            <pc:sldMk cId="2457009902" sldId="894"/>
            <ac:spMk id="181" creationId="{82F16253-7883-B608-32A6-54954023C185}"/>
          </ac:spMkLst>
        </pc:spChg>
        <pc:spChg chg="mod">
          <ac:chgData name="Napier CIV Jennifer N" userId="6c8a9ddb-083b-4ae7-b371-6292cebfc621" providerId="ADAL" clId="{F0CC28EB-72AF-432A-BEDF-B7AB3B0ACB98}" dt="2025-04-16T18:57:41.953" v="64" actId="165"/>
          <ac:spMkLst>
            <pc:docMk/>
            <pc:sldMk cId="2457009902" sldId="894"/>
            <ac:spMk id="182" creationId="{4B0485E2-4C39-45C2-E7E6-53BDCF14BA13}"/>
          </ac:spMkLst>
        </pc:spChg>
        <pc:spChg chg="mod">
          <ac:chgData name="Napier CIV Jennifer N" userId="6c8a9ddb-083b-4ae7-b371-6292cebfc621" providerId="ADAL" clId="{F0CC28EB-72AF-432A-BEDF-B7AB3B0ACB98}" dt="2025-04-16T18:57:41.953" v="64" actId="165"/>
          <ac:spMkLst>
            <pc:docMk/>
            <pc:sldMk cId="2457009902" sldId="894"/>
            <ac:spMk id="183" creationId="{CC78F489-55D9-D092-0C4E-3DDB2B39B3B2}"/>
          </ac:spMkLst>
        </pc:spChg>
        <pc:spChg chg="mod">
          <ac:chgData name="Napier CIV Jennifer N" userId="6c8a9ddb-083b-4ae7-b371-6292cebfc621" providerId="ADAL" clId="{F0CC28EB-72AF-432A-BEDF-B7AB3B0ACB98}" dt="2025-04-16T18:57:41.953" v="64" actId="165"/>
          <ac:spMkLst>
            <pc:docMk/>
            <pc:sldMk cId="2457009902" sldId="894"/>
            <ac:spMk id="184" creationId="{D7F7766C-263A-F817-078D-12208AB48FF8}"/>
          </ac:spMkLst>
        </pc:spChg>
        <pc:spChg chg="mod">
          <ac:chgData name="Napier CIV Jennifer N" userId="6c8a9ddb-083b-4ae7-b371-6292cebfc621" providerId="ADAL" clId="{F0CC28EB-72AF-432A-BEDF-B7AB3B0ACB98}" dt="2025-04-16T18:57:41.953" v="64" actId="165"/>
          <ac:spMkLst>
            <pc:docMk/>
            <pc:sldMk cId="2457009902" sldId="894"/>
            <ac:spMk id="185" creationId="{E4C81550-691A-3298-EA07-5D60FB5C8D52}"/>
          </ac:spMkLst>
        </pc:spChg>
        <pc:spChg chg="mod">
          <ac:chgData name="Napier CIV Jennifer N" userId="6c8a9ddb-083b-4ae7-b371-6292cebfc621" providerId="ADAL" clId="{F0CC28EB-72AF-432A-BEDF-B7AB3B0ACB98}" dt="2025-04-16T18:57:41.953" v="64" actId="165"/>
          <ac:spMkLst>
            <pc:docMk/>
            <pc:sldMk cId="2457009902" sldId="894"/>
            <ac:spMk id="186" creationId="{B2022B30-1B59-B848-7756-28B15A578547}"/>
          </ac:spMkLst>
        </pc:spChg>
        <pc:spChg chg="mod">
          <ac:chgData name="Napier CIV Jennifer N" userId="6c8a9ddb-083b-4ae7-b371-6292cebfc621" providerId="ADAL" clId="{F0CC28EB-72AF-432A-BEDF-B7AB3B0ACB98}" dt="2025-04-16T18:57:41.953" v="64" actId="165"/>
          <ac:spMkLst>
            <pc:docMk/>
            <pc:sldMk cId="2457009902" sldId="894"/>
            <ac:spMk id="187" creationId="{E120C669-FCCD-2FC5-E08C-D02C21A99D04}"/>
          </ac:spMkLst>
        </pc:spChg>
        <pc:spChg chg="mod">
          <ac:chgData name="Napier CIV Jennifer N" userId="6c8a9ddb-083b-4ae7-b371-6292cebfc621" providerId="ADAL" clId="{F0CC28EB-72AF-432A-BEDF-B7AB3B0ACB98}" dt="2025-04-16T18:57:48.189" v="91" actId="1036"/>
          <ac:spMkLst>
            <pc:docMk/>
            <pc:sldMk cId="2457009902" sldId="894"/>
            <ac:spMk id="189" creationId="{5387DE2F-6F10-2562-686C-A0FBF8F725DA}"/>
          </ac:spMkLst>
        </pc:spChg>
        <pc:spChg chg="mod">
          <ac:chgData name="Napier CIV Jennifer N" userId="6c8a9ddb-083b-4ae7-b371-6292cebfc621" providerId="ADAL" clId="{F0CC28EB-72AF-432A-BEDF-B7AB3B0ACB98}" dt="2025-04-16T18:57:48.189" v="91" actId="1036"/>
          <ac:spMkLst>
            <pc:docMk/>
            <pc:sldMk cId="2457009902" sldId="894"/>
            <ac:spMk id="190" creationId="{437DB1CC-08E3-9B15-327C-7A1B09A496A6}"/>
          </ac:spMkLst>
        </pc:spChg>
        <pc:grpChg chg="add mod">
          <ac:chgData name="Napier CIV Jennifer N" userId="6c8a9ddb-083b-4ae7-b371-6292cebfc621" providerId="ADAL" clId="{F0CC28EB-72AF-432A-BEDF-B7AB3B0ACB98}" dt="2025-04-16T18:58:05.172" v="117" actId="1035"/>
          <ac:grpSpMkLst>
            <pc:docMk/>
            <pc:sldMk cId="2457009902" sldId="894"/>
            <ac:grpSpMk id="5" creationId="{75125865-11EA-E291-CFC6-7ED902D26643}"/>
          </ac:grpSpMkLst>
        </pc:grpChg>
        <pc:grpChg chg="mod">
          <ac:chgData name="Napier CIV Jennifer N" userId="6c8a9ddb-083b-4ae7-b371-6292cebfc621" providerId="ADAL" clId="{F0CC28EB-72AF-432A-BEDF-B7AB3B0ACB98}" dt="2025-04-16T18:56:31.359" v="50"/>
          <ac:grpSpMkLst>
            <pc:docMk/>
            <pc:sldMk cId="2457009902" sldId="894"/>
            <ac:grpSpMk id="10" creationId="{C7688196-43D7-FEAA-D611-2C2F2CE00D5B}"/>
          </ac:grpSpMkLst>
        </pc:grpChg>
        <pc:grpChg chg="mod">
          <ac:chgData name="Napier CIV Jennifer N" userId="6c8a9ddb-083b-4ae7-b371-6292cebfc621" providerId="ADAL" clId="{F0CC28EB-72AF-432A-BEDF-B7AB3B0ACB98}" dt="2025-04-16T18:56:31.359" v="50"/>
          <ac:grpSpMkLst>
            <pc:docMk/>
            <pc:sldMk cId="2457009902" sldId="894"/>
            <ac:grpSpMk id="12" creationId="{E3C0005B-6891-279C-96F0-4BB1E7F1980C}"/>
          </ac:grpSpMkLst>
        </pc:grpChg>
        <pc:grpChg chg="del">
          <ac:chgData name="Napier CIV Jennifer N" userId="6c8a9ddb-083b-4ae7-b371-6292cebfc621" providerId="ADAL" clId="{F0CC28EB-72AF-432A-BEDF-B7AB3B0ACB98}" dt="2025-04-16T18:57:41.953" v="64" actId="165"/>
          <ac:grpSpMkLst>
            <pc:docMk/>
            <pc:sldMk cId="2457009902" sldId="894"/>
            <ac:grpSpMk id="51" creationId="{67A48183-B608-1901-B88E-BAD2B3593553}"/>
          </ac:grpSpMkLst>
        </pc:grpChg>
        <pc:grpChg chg="mod topLvl">
          <ac:chgData name="Napier CIV Jennifer N" userId="6c8a9ddb-083b-4ae7-b371-6292cebfc621" providerId="ADAL" clId="{F0CC28EB-72AF-432A-BEDF-B7AB3B0ACB98}" dt="2025-04-16T18:58:05.172" v="117" actId="1035"/>
          <ac:grpSpMkLst>
            <pc:docMk/>
            <pc:sldMk cId="2457009902" sldId="894"/>
            <ac:grpSpMk id="52" creationId="{20EE57EF-E4EC-9B33-639C-3ADD98017809}"/>
          </ac:grpSpMkLst>
        </pc:grpChg>
        <pc:grpChg chg="mod topLvl">
          <ac:chgData name="Napier CIV Jennifer N" userId="6c8a9ddb-083b-4ae7-b371-6292cebfc621" providerId="ADAL" clId="{F0CC28EB-72AF-432A-BEDF-B7AB3B0ACB98}" dt="2025-04-16T18:58:05.172" v="117" actId="1035"/>
          <ac:grpSpMkLst>
            <pc:docMk/>
            <pc:sldMk cId="2457009902" sldId="894"/>
            <ac:grpSpMk id="53" creationId="{41254670-3CB9-ADEB-158E-53B68E573CF3}"/>
          </ac:grpSpMkLst>
        </pc:grpChg>
        <pc:grpChg chg="mod topLvl">
          <ac:chgData name="Napier CIV Jennifer N" userId="6c8a9ddb-083b-4ae7-b371-6292cebfc621" providerId="ADAL" clId="{F0CC28EB-72AF-432A-BEDF-B7AB3B0ACB98}" dt="2025-04-16T18:57:48.189" v="91" actId="1036"/>
          <ac:grpSpMkLst>
            <pc:docMk/>
            <pc:sldMk cId="2457009902" sldId="894"/>
            <ac:grpSpMk id="68" creationId="{DCBD6F8E-1FCC-A82A-C6C9-C45F7BCF9674}"/>
          </ac:grpSpMkLst>
        </pc:grpChg>
        <pc:grpChg chg="mod topLvl">
          <ac:chgData name="Napier CIV Jennifer N" userId="6c8a9ddb-083b-4ae7-b371-6292cebfc621" providerId="ADAL" clId="{F0CC28EB-72AF-432A-BEDF-B7AB3B0ACB98}" dt="2025-04-16T18:57:48.189" v="91" actId="1036"/>
          <ac:grpSpMkLst>
            <pc:docMk/>
            <pc:sldMk cId="2457009902" sldId="894"/>
            <ac:grpSpMk id="71" creationId="{2BAB18D0-3DAB-9436-81D3-5382A72BC943}"/>
          </ac:grpSpMkLst>
        </pc:grpChg>
        <pc:grpChg chg="mod topLvl">
          <ac:chgData name="Napier CIV Jennifer N" userId="6c8a9ddb-083b-4ae7-b371-6292cebfc621" providerId="ADAL" clId="{F0CC28EB-72AF-432A-BEDF-B7AB3B0ACB98}" dt="2025-04-16T18:57:48.189" v="91" actId="1036"/>
          <ac:grpSpMkLst>
            <pc:docMk/>
            <pc:sldMk cId="2457009902" sldId="894"/>
            <ac:grpSpMk id="72" creationId="{FE1F0EE7-0E33-8FB7-E8B3-8B65F6BBE76B}"/>
          </ac:grpSpMkLst>
        </pc:grpChg>
        <pc:grpChg chg="mod topLvl">
          <ac:chgData name="Napier CIV Jennifer N" userId="6c8a9ddb-083b-4ae7-b371-6292cebfc621" providerId="ADAL" clId="{F0CC28EB-72AF-432A-BEDF-B7AB3B0ACB98}" dt="2025-04-16T18:57:48.189" v="91" actId="1036"/>
          <ac:grpSpMkLst>
            <pc:docMk/>
            <pc:sldMk cId="2457009902" sldId="894"/>
            <ac:grpSpMk id="73" creationId="{E8C23D90-D85A-9DD6-DCCF-7CA1434A4AED}"/>
          </ac:grpSpMkLst>
        </pc:grpChg>
        <pc:grpChg chg="mod topLvl">
          <ac:chgData name="Napier CIV Jennifer N" userId="6c8a9ddb-083b-4ae7-b371-6292cebfc621" providerId="ADAL" clId="{F0CC28EB-72AF-432A-BEDF-B7AB3B0ACB98}" dt="2025-04-16T18:57:48.189" v="91" actId="1036"/>
          <ac:grpSpMkLst>
            <pc:docMk/>
            <pc:sldMk cId="2457009902" sldId="894"/>
            <ac:grpSpMk id="74" creationId="{1416C5BC-5130-A692-DB94-C9B086EFB271}"/>
          </ac:grpSpMkLst>
        </pc:grpChg>
        <pc:grpChg chg="mod topLvl">
          <ac:chgData name="Napier CIV Jennifer N" userId="6c8a9ddb-083b-4ae7-b371-6292cebfc621" providerId="ADAL" clId="{F0CC28EB-72AF-432A-BEDF-B7AB3B0ACB98}" dt="2025-04-16T18:58:05.172" v="117" actId="1035"/>
          <ac:grpSpMkLst>
            <pc:docMk/>
            <pc:sldMk cId="2457009902" sldId="894"/>
            <ac:grpSpMk id="75" creationId="{97849ADC-D68F-D20A-CBC8-6A26D5D9E8E8}"/>
          </ac:grpSpMkLst>
        </pc:grpChg>
        <pc:grpChg chg="mod topLvl">
          <ac:chgData name="Napier CIV Jennifer N" userId="6c8a9ddb-083b-4ae7-b371-6292cebfc621" providerId="ADAL" clId="{F0CC28EB-72AF-432A-BEDF-B7AB3B0ACB98}" dt="2025-04-16T18:57:48.189" v="91" actId="1036"/>
          <ac:grpSpMkLst>
            <pc:docMk/>
            <pc:sldMk cId="2457009902" sldId="894"/>
            <ac:grpSpMk id="78" creationId="{8B45D1DE-A6D5-0066-A8D8-8CB1A833A9F9}"/>
          </ac:grpSpMkLst>
        </pc:grpChg>
        <pc:grpChg chg="mod topLvl">
          <ac:chgData name="Napier CIV Jennifer N" userId="6c8a9ddb-083b-4ae7-b371-6292cebfc621" providerId="ADAL" clId="{F0CC28EB-72AF-432A-BEDF-B7AB3B0ACB98}" dt="2025-04-16T18:58:05.172" v="117" actId="1035"/>
          <ac:grpSpMkLst>
            <pc:docMk/>
            <pc:sldMk cId="2457009902" sldId="894"/>
            <ac:grpSpMk id="82" creationId="{6AC756ED-7C47-514B-C0CB-14DE57927943}"/>
          </ac:grpSpMkLst>
        </pc:grpChg>
        <pc:grpChg chg="mod topLvl">
          <ac:chgData name="Napier CIV Jennifer N" userId="6c8a9ddb-083b-4ae7-b371-6292cebfc621" providerId="ADAL" clId="{F0CC28EB-72AF-432A-BEDF-B7AB3B0ACB98}" dt="2025-04-16T18:57:48.189" v="91" actId="1036"/>
          <ac:grpSpMkLst>
            <pc:docMk/>
            <pc:sldMk cId="2457009902" sldId="894"/>
            <ac:grpSpMk id="83" creationId="{40E3F245-82EF-E257-85EE-19AFE7903127}"/>
          </ac:grpSpMkLst>
        </pc:grpChg>
        <pc:grpChg chg="mod topLvl">
          <ac:chgData name="Napier CIV Jennifer N" userId="6c8a9ddb-083b-4ae7-b371-6292cebfc621" providerId="ADAL" clId="{F0CC28EB-72AF-432A-BEDF-B7AB3B0ACB98}" dt="2025-04-16T18:57:48.189" v="91" actId="1036"/>
          <ac:grpSpMkLst>
            <pc:docMk/>
            <pc:sldMk cId="2457009902" sldId="894"/>
            <ac:grpSpMk id="86" creationId="{1F71A814-1854-64C2-2B14-AC635CC331F1}"/>
          </ac:grpSpMkLst>
        </pc:grpChg>
        <pc:grpChg chg="mod topLvl">
          <ac:chgData name="Napier CIV Jennifer N" userId="6c8a9ddb-083b-4ae7-b371-6292cebfc621" providerId="ADAL" clId="{F0CC28EB-72AF-432A-BEDF-B7AB3B0ACB98}" dt="2025-04-16T18:57:48.189" v="91" actId="1036"/>
          <ac:grpSpMkLst>
            <pc:docMk/>
            <pc:sldMk cId="2457009902" sldId="894"/>
            <ac:grpSpMk id="87" creationId="{AD3ADF56-B454-8B19-52F6-6CD711D98F75}"/>
          </ac:grpSpMkLst>
        </pc:grpChg>
        <pc:grpChg chg="mod topLvl">
          <ac:chgData name="Napier CIV Jennifer N" userId="6c8a9ddb-083b-4ae7-b371-6292cebfc621" providerId="ADAL" clId="{F0CC28EB-72AF-432A-BEDF-B7AB3B0ACB98}" dt="2025-04-16T18:57:48.189" v="91" actId="1036"/>
          <ac:grpSpMkLst>
            <pc:docMk/>
            <pc:sldMk cId="2457009902" sldId="894"/>
            <ac:grpSpMk id="88" creationId="{53F618C8-8483-3F2F-87DF-1D499A95D61C}"/>
          </ac:grpSpMkLst>
        </pc:grpChg>
        <pc:grpChg chg="mod topLvl">
          <ac:chgData name="Napier CIV Jennifer N" userId="6c8a9ddb-083b-4ae7-b371-6292cebfc621" providerId="ADAL" clId="{F0CC28EB-72AF-432A-BEDF-B7AB3B0ACB98}" dt="2025-04-16T18:57:48.189" v="91" actId="1036"/>
          <ac:grpSpMkLst>
            <pc:docMk/>
            <pc:sldMk cId="2457009902" sldId="894"/>
            <ac:grpSpMk id="89" creationId="{4FEDF039-BB86-43FC-B9AA-6C1A8FECFDAA}"/>
          </ac:grpSpMkLst>
        </pc:grpChg>
        <pc:grpChg chg="mod topLvl">
          <ac:chgData name="Napier CIV Jennifer N" userId="6c8a9ddb-083b-4ae7-b371-6292cebfc621" providerId="ADAL" clId="{F0CC28EB-72AF-432A-BEDF-B7AB3B0ACB98}" dt="2025-04-16T18:57:48.189" v="91" actId="1036"/>
          <ac:grpSpMkLst>
            <pc:docMk/>
            <pc:sldMk cId="2457009902" sldId="894"/>
            <ac:grpSpMk id="90" creationId="{E0E428F6-3147-A492-EF2A-A06D39B1AAFB}"/>
          </ac:grpSpMkLst>
        </pc:grpChg>
        <pc:grpChg chg="mod topLvl">
          <ac:chgData name="Napier CIV Jennifer N" userId="6c8a9ddb-083b-4ae7-b371-6292cebfc621" providerId="ADAL" clId="{F0CC28EB-72AF-432A-BEDF-B7AB3B0ACB98}" dt="2025-04-16T18:58:05.172" v="117" actId="1035"/>
          <ac:grpSpMkLst>
            <pc:docMk/>
            <pc:sldMk cId="2457009902" sldId="894"/>
            <ac:grpSpMk id="93" creationId="{DFFC00FE-C044-5DE8-EF6E-D7EC94CD15B0}"/>
          </ac:grpSpMkLst>
        </pc:grpChg>
        <pc:grpChg chg="del">
          <ac:chgData name="Napier CIV Jennifer N" userId="6c8a9ddb-083b-4ae7-b371-6292cebfc621" providerId="ADAL" clId="{F0CC28EB-72AF-432A-BEDF-B7AB3B0ACB98}" dt="2025-04-16T18:56:37.516" v="52" actId="478"/>
          <ac:grpSpMkLst>
            <pc:docMk/>
            <pc:sldMk cId="2457009902" sldId="894"/>
            <ac:grpSpMk id="94" creationId="{3DF8C91E-0998-D2AE-67FE-BDB8D6D118AC}"/>
          </ac:grpSpMkLst>
        </pc:grpChg>
        <pc:grpChg chg="del">
          <ac:chgData name="Napier CIV Jennifer N" userId="6c8a9ddb-083b-4ae7-b371-6292cebfc621" providerId="ADAL" clId="{F0CC28EB-72AF-432A-BEDF-B7AB3B0ACB98}" dt="2025-04-16T18:56:39.286" v="53" actId="478"/>
          <ac:grpSpMkLst>
            <pc:docMk/>
            <pc:sldMk cId="2457009902" sldId="894"/>
            <ac:grpSpMk id="95" creationId="{34F3F080-8038-C3A4-B3B8-71665B21905B}"/>
          </ac:grpSpMkLst>
        </pc:grpChg>
        <pc:grpChg chg="mod topLvl">
          <ac:chgData name="Napier CIV Jennifer N" userId="6c8a9ddb-083b-4ae7-b371-6292cebfc621" providerId="ADAL" clId="{F0CC28EB-72AF-432A-BEDF-B7AB3B0ACB98}" dt="2025-04-16T18:57:48.189" v="91" actId="1036"/>
          <ac:grpSpMkLst>
            <pc:docMk/>
            <pc:sldMk cId="2457009902" sldId="894"/>
            <ac:grpSpMk id="103" creationId="{84E4CB6A-16DB-9A5D-AFD3-5CB0CC69B9FB}"/>
          </ac:grpSpMkLst>
        </pc:grpChg>
        <pc:grpChg chg="mod topLvl">
          <ac:chgData name="Napier CIV Jennifer N" userId="6c8a9ddb-083b-4ae7-b371-6292cebfc621" providerId="ADAL" clId="{F0CC28EB-72AF-432A-BEDF-B7AB3B0ACB98}" dt="2025-04-16T18:57:48.189" v="91" actId="1036"/>
          <ac:grpSpMkLst>
            <pc:docMk/>
            <pc:sldMk cId="2457009902" sldId="894"/>
            <ac:grpSpMk id="104" creationId="{803404D8-F5D0-9521-8768-EF625399A264}"/>
          </ac:grpSpMkLst>
        </pc:grpChg>
        <pc:grpChg chg="mod topLvl">
          <ac:chgData name="Napier CIV Jennifer N" userId="6c8a9ddb-083b-4ae7-b371-6292cebfc621" providerId="ADAL" clId="{F0CC28EB-72AF-432A-BEDF-B7AB3B0ACB98}" dt="2025-04-16T18:58:05.172" v="117" actId="1035"/>
          <ac:grpSpMkLst>
            <pc:docMk/>
            <pc:sldMk cId="2457009902" sldId="894"/>
            <ac:grpSpMk id="109" creationId="{2A7350C7-890E-777F-D999-689D93F5C4C6}"/>
          </ac:grpSpMkLst>
        </pc:grpChg>
        <pc:grpChg chg="mod topLvl">
          <ac:chgData name="Napier CIV Jennifer N" userId="6c8a9ddb-083b-4ae7-b371-6292cebfc621" providerId="ADAL" clId="{F0CC28EB-72AF-432A-BEDF-B7AB3B0ACB98}" dt="2025-04-16T18:58:05.172" v="117" actId="1035"/>
          <ac:grpSpMkLst>
            <pc:docMk/>
            <pc:sldMk cId="2457009902" sldId="894"/>
            <ac:grpSpMk id="112" creationId="{55F4C245-0A54-1E74-5F97-B1B96CF301F9}"/>
          </ac:grpSpMkLst>
        </pc:grpChg>
        <pc:grpChg chg="mod">
          <ac:chgData name="Napier CIV Jennifer N" userId="6c8a9ddb-083b-4ae7-b371-6292cebfc621" providerId="ADAL" clId="{F0CC28EB-72AF-432A-BEDF-B7AB3B0ACB98}" dt="2025-04-16T18:57:41.953" v="64" actId="165"/>
          <ac:grpSpMkLst>
            <pc:docMk/>
            <pc:sldMk cId="2457009902" sldId="894"/>
            <ac:grpSpMk id="114" creationId="{C2DBD8F8-7688-46AE-13F4-ECA0BF97C12E}"/>
          </ac:grpSpMkLst>
        </pc:grpChg>
        <pc:grpChg chg="mod">
          <ac:chgData name="Napier CIV Jennifer N" userId="6c8a9ddb-083b-4ae7-b371-6292cebfc621" providerId="ADAL" clId="{F0CC28EB-72AF-432A-BEDF-B7AB3B0ACB98}" dt="2025-04-16T18:57:41.953" v="64" actId="165"/>
          <ac:grpSpMkLst>
            <pc:docMk/>
            <pc:sldMk cId="2457009902" sldId="894"/>
            <ac:grpSpMk id="130" creationId="{9F694BBA-4E59-63F4-4212-E98AFD38578B}"/>
          </ac:grpSpMkLst>
        </pc:grpChg>
        <pc:grpChg chg="mod">
          <ac:chgData name="Napier CIV Jennifer N" userId="6c8a9ddb-083b-4ae7-b371-6292cebfc621" providerId="ADAL" clId="{F0CC28EB-72AF-432A-BEDF-B7AB3B0ACB98}" dt="2025-04-16T18:57:41.953" v="64" actId="165"/>
          <ac:grpSpMkLst>
            <pc:docMk/>
            <pc:sldMk cId="2457009902" sldId="894"/>
            <ac:grpSpMk id="131" creationId="{94F16A73-F87C-CD22-01B1-EBEFECCACA23}"/>
          </ac:grpSpMkLst>
        </pc:grpChg>
        <pc:grpChg chg="mod">
          <ac:chgData name="Napier CIV Jennifer N" userId="6c8a9ddb-083b-4ae7-b371-6292cebfc621" providerId="ADAL" clId="{F0CC28EB-72AF-432A-BEDF-B7AB3B0ACB98}" dt="2025-04-16T18:57:41.953" v="64" actId="165"/>
          <ac:grpSpMkLst>
            <pc:docMk/>
            <pc:sldMk cId="2457009902" sldId="894"/>
            <ac:grpSpMk id="132" creationId="{AAFA52BA-8595-3819-5249-6A0F2F17D462}"/>
          </ac:grpSpMkLst>
        </pc:grpChg>
        <pc:picChg chg="mod">
          <ac:chgData name="Napier CIV Jennifer N" userId="6c8a9ddb-083b-4ae7-b371-6292cebfc621" providerId="ADAL" clId="{F0CC28EB-72AF-432A-BEDF-B7AB3B0ACB98}" dt="2025-04-16T18:57:48.189" v="91" actId="1036"/>
          <ac:picMkLst>
            <pc:docMk/>
            <pc:sldMk cId="2457009902" sldId="894"/>
            <ac:picMk id="2" creationId="{C5F4CB49-0F3D-8A27-E13D-22F9AFCFA04F}"/>
          </ac:picMkLst>
        </pc:picChg>
        <pc:picChg chg="mod topLvl">
          <ac:chgData name="Napier CIV Jennifer N" userId="6c8a9ddb-083b-4ae7-b371-6292cebfc621" providerId="ADAL" clId="{F0CC28EB-72AF-432A-BEDF-B7AB3B0ACB98}" dt="2025-04-16T18:58:05.172" v="117" actId="1035"/>
          <ac:picMkLst>
            <pc:docMk/>
            <pc:sldMk cId="2457009902" sldId="894"/>
            <ac:picMk id="56" creationId="{399BC7A0-4F82-6AC0-002E-C23EB7B5F3DD}"/>
          </ac:picMkLst>
        </pc:picChg>
        <pc:picChg chg="mod topLvl">
          <ac:chgData name="Napier CIV Jennifer N" userId="6c8a9ddb-083b-4ae7-b371-6292cebfc621" providerId="ADAL" clId="{F0CC28EB-72AF-432A-BEDF-B7AB3B0ACB98}" dt="2025-04-16T18:58:05.172" v="117" actId="1035"/>
          <ac:picMkLst>
            <pc:docMk/>
            <pc:sldMk cId="2457009902" sldId="894"/>
            <ac:picMk id="57" creationId="{E99F0CA4-2FF6-7B3F-B0F6-FBA66D0C16F8}"/>
          </ac:picMkLst>
        </pc:picChg>
        <pc:picChg chg="mod topLvl">
          <ac:chgData name="Napier CIV Jennifer N" userId="6c8a9ddb-083b-4ae7-b371-6292cebfc621" providerId="ADAL" clId="{F0CC28EB-72AF-432A-BEDF-B7AB3B0ACB98}" dt="2025-04-16T18:57:48.189" v="91" actId="1036"/>
          <ac:picMkLst>
            <pc:docMk/>
            <pc:sldMk cId="2457009902" sldId="894"/>
            <ac:picMk id="84" creationId="{012388DE-9990-0367-7B83-5B2189B651FB}"/>
          </ac:picMkLst>
        </pc:picChg>
        <pc:picChg chg="mod topLvl">
          <ac:chgData name="Napier CIV Jennifer N" userId="6c8a9ddb-083b-4ae7-b371-6292cebfc621" providerId="ADAL" clId="{F0CC28EB-72AF-432A-BEDF-B7AB3B0ACB98}" dt="2025-04-16T18:57:48.189" v="91" actId="1036"/>
          <ac:picMkLst>
            <pc:docMk/>
            <pc:sldMk cId="2457009902" sldId="894"/>
            <ac:picMk id="85" creationId="{2CC61F94-BF21-E548-B8CA-D73140F99EDC}"/>
          </ac:picMkLst>
        </pc:picChg>
        <pc:picChg chg="mod topLvl">
          <ac:chgData name="Napier CIV Jennifer N" userId="6c8a9ddb-083b-4ae7-b371-6292cebfc621" providerId="ADAL" clId="{F0CC28EB-72AF-432A-BEDF-B7AB3B0ACB98}" dt="2025-04-16T18:58:05.172" v="117" actId="1035"/>
          <ac:picMkLst>
            <pc:docMk/>
            <pc:sldMk cId="2457009902" sldId="894"/>
            <ac:picMk id="98" creationId="{E9A0DC01-C4CA-7E33-50E0-45705E5584B0}"/>
          </ac:picMkLst>
        </pc:picChg>
        <pc:picChg chg="mod topLvl">
          <ac:chgData name="Napier CIV Jennifer N" userId="6c8a9ddb-083b-4ae7-b371-6292cebfc621" providerId="ADAL" clId="{F0CC28EB-72AF-432A-BEDF-B7AB3B0ACB98}" dt="2025-04-16T18:58:05.172" v="117" actId="1035"/>
          <ac:picMkLst>
            <pc:docMk/>
            <pc:sldMk cId="2457009902" sldId="894"/>
            <ac:picMk id="99" creationId="{1314A206-893A-F5C3-74EB-37AE7AB160C7}"/>
          </ac:picMkLst>
        </pc:picChg>
        <pc:picChg chg="mod topLvl">
          <ac:chgData name="Napier CIV Jennifer N" userId="6c8a9ddb-083b-4ae7-b371-6292cebfc621" providerId="ADAL" clId="{F0CC28EB-72AF-432A-BEDF-B7AB3B0ACB98}" dt="2025-04-16T18:57:48.189" v="91" actId="1036"/>
          <ac:picMkLst>
            <pc:docMk/>
            <pc:sldMk cId="2457009902" sldId="894"/>
            <ac:picMk id="100" creationId="{E9117DAC-64DE-1FB6-8AB0-C6F22EC200BC}"/>
          </ac:picMkLst>
        </pc:picChg>
        <pc:picChg chg="mod topLvl">
          <ac:chgData name="Napier CIV Jennifer N" userId="6c8a9ddb-083b-4ae7-b371-6292cebfc621" providerId="ADAL" clId="{F0CC28EB-72AF-432A-BEDF-B7AB3B0ACB98}" dt="2025-04-16T18:57:48.189" v="91" actId="1036"/>
          <ac:picMkLst>
            <pc:docMk/>
            <pc:sldMk cId="2457009902" sldId="894"/>
            <ac:picMk id="101" creationId="{15643027-088C-22B6-A6E9-4390939CCE45}"/>
          </ac:picMkLst>
        </pc:picChg>
        <pc:picChg chg="mod topLvl">
          <ac:chgData name="Napier CIV Jennifer N" userId="6c8a9ddb-083b-4ae7-b371-6292cebfc621" providerId="ADAL" clId="{F0CC28EB-72AF-432A-BEDF-B7AB3B0ACB98}" dt="2025-04-16T18:57:48.189" v="91" actId="1036"/>
          <ac:picMkLst>
            <pc:docMk/>
            <pc:sldMk cId="2457009902" sldId="894"/>
            <ac:picMk id="102" creationId="{1D888652-6ADC-7D6A-D2A5-AD408BA2464F}"/>
          </ac:picMkLst>
        </pc:picChg>
        <pc:picChg chg="mod topLvl">
          <ac:chgData name="Napier CIV Jennifer N" userId="6c8a9ddb-083b-4ae7-b371-6292cebfc621" providerId="ADAL" clId="{F0CC28EB-72AF-432A-BEDF-B7AB3B0ACB98}" dt="2025-04-16T18:58:05.172" v="117" actId="1035"/>
          <ac:picMkLst>
            <pc:docMk/>
            <pc:sldMk cId="2457009902" sldId="894"/>
            <ac:picMk id="110" creationId="{7C96C755-BD6B-55F3-773D-2B7E1F92C5C0}"/>
          </ac:picMkLst>
        </pc:picChg>
        <pc:picChg chg="mod topLvl">
          <ac:chgData name="Napier CIV Jennifer N" userId="6c8a9ddb-083b-4ae7-b371-6292cebfc621" providerId="ADAL" clId="{F0CC28EB-72AF-432A-BEDF-B7AB3B0ACB98}" dt="2025-04-16T18:57:48.189" v="91" actId="1036"/>
          <ac:picMkLst>
            <pc:docMk/>
            <pc:sldMk cId="2457009902" sldId="894"/>
            <ac:picMk id="113" creationId="{09AA045D-FF36-DD5B-5652-49595D7388BD}"/>
          </ac:picMkLst>
        </pc:picChg>
        <pc:picChg chg="mod">
          <ac:chgData name="Napier CIV Jennifer N" userId="6c8a9ddb-083b-4ae7-b371-6292cebfc621" providerId="ADAL" clId="{F0CC28EB-72AF-432A-BEDF-B7AB3B0ACB98}" dt="2025-04-16T18:57:41.953" v="64" actId="165"/>
          <ac:picMkLst>
            <pc:docMk/>
            <pc:sldMk cId="2457009902" sldId="894"/>
            <ac:picMk id="115" creationId="{237D7BD6-D6E6-6E1F-28D3-E7B5B73A15FD}"/>
          </ac:picMkLst>
        </pc:picChg>
        <pc:picChg chg="mod">
          <ac:chgData name="Napier CIV Jennifer N" userId="6c8a9ddb-083b-4ae7-b371-6292cebfc621" providerId="ADAL" clId="{F0CC28EB-72AF-432A-BEDF-B7AB3B0ACB98}" dt="2025-04-16T18:57:41.953" v="64" actId="165"/>
          <ac:picMkLst>
            <pc:docMk/>
            <pc:sldMk cId="2457009902" sldId="894"/>
            <ac:picMk id="163" creationId="{0E3E3185-A56F-09BE-7EEF-2D8052012375}"/>
          </ac:picMkLst>
        </pc:picChg>
        <pc:picChg chg="mod">
          <ac:chgData name="Napier CIV Jennifer N" userId="6c8a9ddb-083b-4ae7-b371-6292cebfc621" providerId="ADAL" clId="{F0CC28EB-72AF-432A-BEDF-B7AB3B0ACB98}" dt="2025-04-16T18:57:41.953" v="64" actId="165"/>
          <ac:picMkLst>
            <pc:docMk/>
            <pc:sldMk cId="2457009902" sldId="894"/>
            <ac:picMk id="164" creationId="{ED2ADF4C-93DD-5D0E-6D96-B8758F8D615F}"/>
          </ac:picMkLst>
        </pc:picChg>
        <pc:cxnChg chg="mod">
          <ac:chgData name="Napier CIV Jennifer N" userId="6c8a9ddb-083b-4ae7-b371-6292cebfc621" providerId="ADAL" clId="{F0CC28EB-72AF-432A-BEDF-B7AB3B0ACB98}" dt="2025-04-16T18:57:48.189" v="91" actId="1036"/>
          <ac:cxnSpMkLst>
            <pc:docMk/>
            <pc:sldMk cId="2457009902" sldId="894"/>
            <ac:cxnSpMk id="13" creationId="{30F35282-2E12-0635-E0CC-DB393147D3D5}"/>
          </ac:cxnSpMkLst>
        </pc:cxnChg>
        <pc:cxnChg chg="mod">
          <ac:chgData name="Napier CIV Jennifer N" userId="6c8a9ddb-083b-4ae7-b371-6292cebfc621" providerId="ADAL" clId="{F0CC28EB-72AF-432A-BEDF-B7AB3B0ACB98}" dt="2025-04-16T18:57:48.189" v="91" actId="1036"/>
          <ac:cxnSpMkLst>
            <pc:docMk/>
            <pc:sldMk cId="2457009902" sldId="894"/>
            <ac:cxnSpMk id="46" creationId="{9DD09331-BB33-96CC-FAA1-963895BD5ACC}"/>
          </ac:cxnSpMkLst>
        </pc:cxnChg>
        <pc:cxnChg chg="mod">
          <ac:chgData name="Napier CIV Jennifer N" userId="6c8a9ddb-083b-4ae7-b371-6292cebfc621" providerId="ADAL" clId="{F0CC28EB-72AF-432A-BEDF-B7AB3B0ACB98}" dt="2025-04-16T18:57:48.189" v="91" actId="1036"/>
          <ac:cxnSpMkLst>
            <pc:docMk/>
            <pc:sldMk cId="2457009902" sldId="894"/>
            <ac:cxnSpMk id="47" creationId="{A4A35473-E7AE-3044-09A9-7FA483B9E6DA}"/>
          </ac:cxnSpMkLst>
        </pc:cxnChg>
        <pc:cxnChg chg="mod">
          <ac:chgData name="Napier CIV Jennifer N" userId="6c8a9ddb-083b-4ae7-b371-6292cebfc621" providerId="ADAL" clId="{F0CC28EB-72AF-432A-BEDF-B7AB3B0ACB98}" dt="2025-04-16T18:57:48.189" v="91" actId="1036"/>
          <ac:cxnSpMkLst>
            <pc:docMk/>
            <pc:sldMk cId="2457009902" sldId="894"/>
            <ac:cxnSpMk id="48" creationId="{BCDC0566-89ED-CDAB-6502-061692682736}"/>
          </ac:cxnSpMkLst>
        </pc:cxnChg>
        <pc:cxnChg chg="mod topLvl">
          <ac:chgData name="Napier CIV Jennifer N" userId="6c8a9ddb-083b-4ae7-b371-6292cebfc621" providerId="ADAL" clId="{F0CC28EB-72AF-432A-BEDF-B7AB3B0ACB98}" dt="2025-04-16T18:58:05.172" v="117" actId="1035"/>
          <ac:cxnSpMkLst>
            <pc:docMk/>
            <pc:sldMk cId="2457009902" sldId="894"/>
            <ac:cxnSpMk id="54" creationId="{07B7E9A8-55D9-44F6-B308-CB4F3B253A5D}"/>
          </ac:cxnSpMkLst>
        </pc:cxnChg>
        <pc:cxnChg chg="mod topLvl">
          <ac:chgData name="Napier CIV Jennifer N" userId="6c8a9ddb-083b-4ae7-b371-6292cebfc621" providerId="ADAL" clId="{F0CC28EB-72AF-432A-BEDF-B7AB3B0ACB98}" dt="2025-04-16T18:58:05.172" v="117" actId="1035"/>
          <ac:cxnSpMkLst>
            <pc:docMk/>
            <pc:sldMk cId="2457009902" sldId="894"/>
            <ac:cxnSpMk id="55" creationId="{913B5668-A7ED-4B5C-086B-23240383E248}"/>
          </ac:cxnSpMkLst>
        </pc:cxnChg>
        <pc:cxnChg chg="mod topLvl">
          <ac:chgData name="Napier CIV Jennifer N" userId="6c8a9ddb-083b-4ae7-b371-6292cebfc621" providerId="ADAL" clId="{F0CC28EB-72AF-432A-BEDF-B7AB3B0ACB98}" dt="2025-04-16T18:58:05.172" v="117" actId="1035"/>
          <ac:cxnSpMkLst>
            <pc:docMk/>
            <pc:sldMk cId="2457009902" sldId="894"/>
            <ac:cxnSpMk id="58" creationId="{BEC721A5-39BF-7062-8BB2-4385B7168531}"/>
          </ac:cxnSpMkLst>
        </pc:cxnChg>
        <pc:cxnChg chg="mod topLvl">
          <ac:chgData name="Napier CIV Jennifer N" userId="6c8a9ddb-083b-4ae7-b371-6292cebfc621" providerId="ADAL" clId="{F0CC28EB-72AF-432A-BEDF-B7AB3B0ACB98}" dt="2025-04-16T18:58:05.172" v="117" actId="1035"/>
          <ac:cxnSpMkLst>
            <pc:docMk/>
            <pc:sldMk cId="2457009902" sldId="894"/>
            <ac:cxnSpMk id="59" creationId="{EE698FCB-35AA-8F7D-5AE0-9365EC8E29E3}"/>
          </ac:cxnSpMkLst>
        </pc:cxnChg>
        <pc:cxnChg chg="mod topLvl">
          <ac:chgData name="Napier CIV Jennifer N" userId="6c8a9ddb-083b-4ae7-b371-6292cebfc621" providerId="ADAL" clId="{F0CC28EB-72AF-432A-BEDF-B7AB3B0ACB98}" dt="2025-04-16T18:57:48.189" v="91" actId="1036"/>
          <ac:cxnSpMkLst>
            <pc:docMk/>
            <pc:sldMk cId="2457009902" sldId="894"/>
            <ac:cxnSpMk id="60" creationId="{C8073003-828B-E100-D5B3-EDBE8A020C1D}"/>
          </ac:cxnSpMkLst>
        </pc:cxnChg>
        <pc:cxnChg chg="mod topLvl">
          <ac:chgData name="Napier CIV Jennifer N" userId="6c8a9ddb-083b-4ae7-b371-6292cebfc621" providerId="ADAL" clId="{F0CC28EB-72AF-432A-BEDF-B7AB3B0ACB98}" dt="2025-04-16T18:58:14.668" v="119" actId="14100"/>
          <ac:cxnSpMkLst>
            <pc:docMk/>
            <pc:sldMk cId="2457009902" sldId="894"/>
            <ac:cxnSpMk id="63" creationId="{2A437812-F1A2-775A-DAA0-D7B6F4633097}"/>
          </ac:cxnSpMkLst>
        </pc:cxnChg>
        <pc:cxnChg chg="mod topLvl">
          <ac:chgData name="Napier CIV Jennifer N" userId="6c8a9ddb-083b-4ae7-b371-6292cebfc621" providerId="ADAL" clId="{F0CC28EB-72AF-432A-BEDF-B7AB3B0ACB98}" dt="2025-04-16T18:57:48.189" v="91" actId="1036"/>
          <ac:cxnSpMkLst>
            <pc:docMk/>
            <pc:sldMk cId="2457009902" sldId="894"/>
            <ac:cxnSpMk id="65" creationId="{36AF32A8-19E9-6F19-932B-EBD3191BCDDC}"/>
          </ac:cxnSpMkLst>
        </pc:cxnChg>
        <pc:cxnChg chg="mod topLvl">
          <ac:chgData name="Napier CIV Jennifer N" userId="6c8a9ddb-083b-4ae7-b371-6292cebfc621" providerId="ADAL" clId="{F0CC28EB-72AF-432A-BEDF-B7AB3B0ACB98}" dt="2025-04-16T18:57:48.189" v="91" actId="1036"/>
          <ac:cxnSpMkLst>
            <pc:docMk/>
            <pc:sldMk cId="2457009902" sldId="894"/>
            <ac:cxnSpMk id="66" creationId="{7E286ED4-789E-C87E-7DB3-74D46A543B3E}"/>
          </ac:cxnSpMkLst>
        </pc:cxnChg>
        <pc:cxnChg chg="mod topLvl">
          <ac:chgData name="Napier CIV Jennifer N" userId="6c8a9ddb-083b-4ae7-b371-6292cebfc621" providerId="ADAL" clId="{F0CC28EB-72AF-432A-BEDF-B7AB3B0ACB98}" dt="2025-04-16T18:57:48.189" v="91" actId="1036"/>
          <ac:cxnSpMkLst>
            <pc:docMk/>
            <pc:sldMk cId="2457009902" sldId="894"/>
            <ac:cxnSpMk id="67" creationId="{9FB4E63B-9900-490C-8594-DA285AD12F24}"/>
          </ac:cxnSpMkLst>
        </pc:cxnChg>
        <pc:cxnChg chg="mod topLvl">
          <ac:chgData name="Napier CIV Jennifer N" userId="6c8a9ddb-083b-4ae7-b371-6292cebfc621" providerId="ADAL" clId="{F0CC28EB-72AF-432A-BEDF-B7AB3B0ACB98}" dt="2025-04-16T18:57:48.189" v="91" actId="1036"/>
          <ac:cxnSpMkLst>
            <pc:docMk/>
            <pc:sldMk cId="2457009902" sldId="894"/>
            <ac:cxnSpMk id="69" creationId="{0FBD4481-88B3-B3BE-2620-450365F77675}"/>
          </ac:cxnSpMkLst>
        </pc:cxnChg>
        <pc:cxnChg chg="mod topLvl">
          <ac:chgData name="Napier CIV Jennifer N" userId="6c8a9ddb-083b-4ae7-b371-6292cebfc621" providerId="ADAL" clId="{F0CC28EB-72AF-432A-BEDF-B7AB3B0ACB98}" dt="2025-04-16T18:57:48.189" v="91" actId="1036"/>
          <ac:cxnSpMkLst>
            <pc:docMk/>
            <pc:sldMk cId="2457009902" sldId="894"/>
            <ac:cxnSpMk id="70" creationId="{69FCB56A-DAE4-10D4-9DD0-9A044A9DB1E1}"/>
          </ac:cxnSpMkLst>
        </pc:cxnChg>
        <pc:cxnChg chg="mod topLvl">
          <ac:chgData name="Napier CIV Jennifer N" userId="6c8a9ddb-083b-4ae7-b371-6292cebfc621" providerId="ADAL" clId="{F0CC28EB-72AF-432A-BEDF-B7AB3B0ACB98}" dt="2025-04-16T18:57:48.189" v="91" actId="1036"/>
          <ac:cxnSpMkLst>
            <pc:docMk/>
            <pc:sldMk cId="2457009902" sldId="894"/>
            <ac:cxnSpMk id="80" creationId="{A07F9858-E7ED-B182-95C9-05B5E5B8D26C}"/>
          </ac:cxnSpMkLst>
        </pc:cxnChg>
        <pc:cxnChg chg="mod topLvl">
          <ac:chgData name="Napier CIV Jennifer N" userId="6c8a9ddb-083b-4ae7-b371-6292cebfc621" providerId="ADAL" clId="{F0CC28EB-72AF-432A-BEDF-B7AB3B0ACB98}" dt="2025-04-16T18:58:05.172" v="117" actId="1035"/>
          <ac:cxnSpMkLst>
            <pc:docMk/>
            <pc:sldMk cId="2457009902" sldId="894"/>
            <ac:cxnSpMk id="81" creationId="{B4C0489C-EA52-9641-776A-82318D21C024}"/>
          </ac:cxnSpMkLst>
        </pc:cxnChg>
        <pc:cxnChg chg="mod topLvl">
          <ac:chgData name="Napier CIV Jennifer N" userId="6c8a9ddb-083b-4ae7-b371-6292cebfc621" providerId="ADAL" clId="{F0CC28EB-72AF-432A-BEDF-B7AB3B0ACB98}" dt="2025-04-16T18:58:05.172" v="117" actId="1035"/>
          <ac:cxnSpMkLst>
            <pc:docMk/>
            <pc:sldMk cId="2457009902" sldId="894"/>
            <ac:cxnSpMk id="96" creationId="{1E9A3256-B254-C8CB-F367-09B758652A9B}"/>
          </ac:cxnSpMkLst>
        </pc:cxnChg>
        <pc:cxnChg chg="mod topLvl">
          <ac:chgData name="Napier CIV Jennifer N" userId="6c8a9ddb-083b-4ae7-b371-6292cebfc621" providerId="ADAL" clId="{F0CC28EB-72AF-432A-BEDF-B7AB3B0ACB98}" dt="2025-04-16T18:58:05.172" v="117" actId="1035"/>
          <ac:cxnSpMkLst>
            <pc:docMk/>
            <pc:sldMk cId="2457009902" sldId="894"/>
            <ac:cxnSpMk id="97" creationId="{1697C619-16A6-5F53-FB8A-94BA28025A20}"/>
          </ac:cxnSpMkLst>
        </pc:cxnChg>
        <pc:cxnChg chg="mod">
          <ac:chgData name="Napier CIV Jennifer N" userId="6c8a9ddb-083b-4ae7-b371-6292cebfc621" providerId="ADAL" clId="{F0CC28EB-72AF-432A-BEDF-B7AB3B0ACB98}" dt="2025-04-16T18:57:48.189" v="91" actId="1036"/>
          <ac:cxnSpMkLst>
            <pc:docMk/>
            <pc:sldMk cId="2457009902" sldId="894"/>
            <ac:cxnSpMk id="123" creationId="{B0733F13-9948-407D-0E72-80ECE0D07E6A}"/>
          </ac:cxnSpMkLst>
        </pc:cxnChg>
        <pc:cxnChg chg="mod">
          <ac:chgData name="Napier CIV Jennifer N" userId="6c8a9ddb-083b-4ae7-b371-6292cebfc621" providerId="ADAL" clId="{F0CC28EB-72AF-432A-BEDF-B7AB3B0ACB98}" dt="2025-04-16T18:57:41.953" v="64" actId="165"/>
          <ac:cxnSpMkLst>
            <pc:docMk/>
            <pc:sldMk cId="2457009902" sldId="894"/>
            <ac:cxnSpMk id="124" creationId="{49C63E80-29E9-10D4-DEDF-2EE6E9DA751A}"/>
          </ac:cxnSpMkLst>
        </pc:cxnChg>
        <pc:cxnChg chg="mod">
          <ac:chgData name="Napier CIV Jennifer N" userId="6c8a9ddb-083b-4ae7-b371-6292cebfc621" providerId="ADAL" clId="{F0CC28EB-72AF-432A-BEDF-B7AB3B0ACB98}" dt="2025-04-16T18:57:48.189" v="91" actId="1036"/>
          <ac:cxnSpMkLst>
            <pc:docMk/>
            <pc:sldMk cId="2457009902" sldId="894"/>
            <ac:cxnSpMk id="127" creationId="{5CD33C38-0E90-0921-DF73-07BD7058FEC2}"/>
          </ac:cxnSpMkLst>
        </pc:cxnChg>
        <pc:cxnChg chg="mod">
          <ac:chgData name="Napier CIV Jennifer N" userId="6c8a9ddb-083b-4ae7-b371-6292cebfc621" providerId="ADAL" clId="{F0CC28EB-72AF-432A-BEDF-B7AB3B0ACB98}" dt="2025-04-16T18:57:48.189" v="91" actId="1036"/>
          <ac:cxnSpMkLst>
            <pc:docMk/>
            <pc:sldMk cId="2457009902" sldId="894"/>
            <ac:cxnSpMk id="128" creationId="{B8525A2F-838D-4527-F656-5CF2E3FDC87F}"/>
          </ac:cxnSpMkLst>
        </pc:cxnChg>
        <pc:cxnChg chg="mod">
          <ac:chgData name="Napier CIV Jennifer N" userId="6c8a9ddb-083b-4ae7-b371-6292cebfc621" providerId="ADAL" clId="{F0CC28EB-72AF-432A-BEDF-B7AB3B0ACB98}" dt="2025-04-16T18:57:48.189" v="91" actId="1036"/>
          <ac:cxnSpMkLst>
            <pc:docMk/>
            <pc:sldMk cId="2457009902" sldId="894"/>
            <ac:cxnSpMk id="129" creationId="{C026A279-0275-27A2-EE64-208B5390226E}"/>
          </ac:cxnSpMkLst>
        </pc:cxnChg>
        <pc:cxnChg chg="mod">
          <ac:chgData name="Napier CIV Jennifer N" userId="6c8a9ddb-083b-4ae7-b371-6292cebfc621" providerId="ADAL" clId="{F0CC28EB-72AF-432A-BEDF-B7AB3B0ACB98}" dt="2025-04-16T18:57:48.189" v="91" actId="1036"/>
          <ac:cxnSpMkLst>
            <pc:docMk/>
            <pc:sldMk cId="2457009902" sldId="894"/>
            <ac:cxnSpMk id="188" creationId="{4BD97BEC-FFDF-547C-FD85-463C2035B47A}"/>
          </ac:cxnSpMkLst>
        </pc:cxnChg>
      </pc:sldChg>
      <pc:sldChg chg="modSp mod">
        <pc:chgData name="Napier CIV Jennifer N" userId="6c8a9ddb-083b-4ae7-b371-6292cebfc621" providerId="ADAL" clId="{F0CC28EB-72AF-432A-BEDF-B7AB3B0ACB98}" dt="2025-04-16T19:08:42.241" v="239" actId="14100"/>
        <pc:sldMkLst>
          <pc:docMk/>
          <pc:sldMk cId="326685979" sldId="979"/>
        </pc:sldMkLst>
        <pc:spChg chg="mod">
          <ac:chgData name="Napier CIV Jennifer N" userId="6c8a9ddb-083b-4ae7-b371-6292cebfc621" providerId="ADAL" clId="{F0CC28EB-72AF-432A-BEDF-B7AB3B0ACB98}" dt="2025-04-16T19:08:33.395" v="237" actId="12"/>
          <ac:spMkLst>
            <pc:docMk/>
            <pc:sldMk cId="326685979" sldId="979"/>
            <ac:spMk id="2" creationId="{F457CBEC-FE26-6821-BE1E-8810F575BF64}"/>
          </ac:spMkLst>
        </pc:spChg>
        <pc:spChg chg="mod">
          <ac:chgData name="Napier CIV Jennifer N" userId="6c8a9ddb-083b-4ae7-b371-6292cebfc621" providerId="ADAL" clId="{F0CC28EB-72AF-432A-BEDF-B7AB3B0ACB98}" dt="2025-04-16T19:08:42.241" v="239" actId="14100"/>
          <ac:spMkLst>
            <pc:docMk/>
            <pc:sldMk cId="326685979" sldId="979"/>
            <ac:spMk id="9" creationId="{8CA57A4E-EED8-AB00-777C-68F7A9196FE9}"/>
          </ac:spMkLst>
        </pc:spChg>
        <pc:spChg chg="mod">
          <ac:chgData name="Napier CIV Jennifer N" userId="6c8a9ddb-083b-4ae7-b371-6292cebfc621" providerId="ADAL" clId="{F0CC28EB-72AF-432A-BEDF-B7AB3B0ACB98}" dt="2025-04-16T19:08:12.558" v="233" actId="339"/>
          <ac:spMkLst>
            <pc:docMk/>
            <pc:sldMk cId="326685979" sldId="979"/>
            <ac:spMk id="12" creationId="{B6B80D60-3D2E-4B08-B86F-B9194F01DEF7}"/>
          </ac:spMkLst>
        </pc:spChg>
        <pc:picChg chg="mod">
          <ac:chgData name="Napier CIV Jennifer N" userId="6c8a9ddb-083b-4ae7-b371-6292cebfc621" providerId="ADAL" clId="{F0CC28EB-72AF-432A-BEDF-B7AB3B0ACB98}" dt="2025-04-16T19:08:21.351" v="236" actId="1076"/>
          <ac:picMkLst>
            <pc:docMk/>
            <pc:sldMk cId="326685979" sldId="979"/>
            <ac:picMk id="10" creationId="{4EDFEA03-B85A-07E3-8AAB-21C4E57CB728}"/>
          </ac:picMkLst>
        </pc:picChg>
      </pc:sldChg>
      <pc:sldChg chg="addSp modSp mod">
        <pc:chgData name="Napier CIV Jennifer N" userId="6c8a9ddb-083b-4ae7-b371-6292cebfc621" providerId="ADAL" clId="{F0CC28EB-72AF-432A-BEDF-B7AB3B0ACB98}" dt="2025-04-16T18:54:14.334" v="43" actId="208"/>
        <pc:sldMkLst>
          <pc:docMk/>
          <pc:sldMk cId="775875213" sldId="980"/>
        </pc:sldMkLst>
        <pc:spChg chg="mod ord">
          <ac:chgData name="Napier CIV Jennifer N" userId="6c8a9ddb-083b-4ae7-b371-6292cebfc621" providerId="ADAL" clId="{F0CC28EB-72AF-432A-BEDF-B7AB3B0ACB98}" dt="2025-04-16T18:53:18.961" v="34" actId="12"/>
          <ac:spMkLst>
            <pc:docMk/>
            <pc:sldMk cId="775875213" sldId="980"/>
            <ac:spMk id="3" creationId="{37FA47D1-4FE9-DC18-62FD-D111A85BFD02}"/>
          </ac:spMkLst>
        </pc:spChg>
        <pc:spChg chg="add mod ord">
          <ac:chgData name="Napier CIV Jennifer N" userId="6c8a9ddb-083b-4ae7-b371-6292cebfc621" providerId="ADAL" clId="{F0CC28EB-72AF-432A-BEDF-B7AB3B0ACB98}" dt="2025-04-16T18:54:14.334" v="43" actId="208"/>
          <ac:spMkLst>
            <pc:docMk/>
            <pc:sldMk cId="775875213" sldId="980"/>
            <ac:spMk id="4" creationId="{0B342EC6-972A-BFF9-CD88-7181267C7AD3}"/>
          </ac:spMkLst>
        </pc:spChg>
        <pc:spChg chg="mod">
          <ac:chgData name="Napier CIV Jennifer N" userId="6c8a9ddb-083b-4ae7-b371-6292cebfc621" providerId="ADAL" clId="{F0CC28EB-72AF-432A-BEDF-B7AB3B0ACB98}" dt="2025-04-16T18:54:03.332" v="42" actId="207"/>
          <ac:spMkLst>
            <pc:docMk/>
            <pc:sldMk cId="775875213" sldId="980"/>
            <ac:spMk id="7" creationId="{E9A43441-5CFB-ED8C-35F4-3F1E26A8BEAF}"/>
          </ac:spMkLst>
        </pc:spChg>
      </pc:sldChg>
      <pc:sldChg chg="modSp mod">
        <pc:chgData name="Napier CIV Jennifer N" userId="6c8a9ddb-083b-4ae7-b371-6292cebfc621" providerId="ADAL" clId="{F0CC28EB-72AF-432A-BEDF-B7AB3B0ACB98}" dt="2025-04-16T19:05:23.220" v="217" actId="14100"/>
        <pc:sldMkLst>
          <pc:docMk/>
          <pc:sldMk cId="832476301" sldId="981"/>
        </pc:sldMkLst>
        <pc:spChg chg="mod">
          <ac:chgData name="Napier CIV Jennifer N" userId="6c8a9ddb-083b-4ae7-b371-6292cebfc621" providerId="ADAL" clId="{F0CC28EB-72AF-432A-BEDF-B7AB3B0ACB98}" dt="2025-04-16T19:04:12.883" v="197" actId="108"/>
          <ac:spMkLst>
            <pc:docMk/>
            <pc:sldMk cId="832476301" sldId="981"/>
            <ac:spMk id="6" creationId="{9F08EEB1-C64B-446E-74D4-BDEA62E60B12}"/>
          </ac:spMkLst>
        </pc:spChg>
        <pc:spChg chg="mod">
          <ac:chgData name="Napier CIV Jennifer N" userId="6c8a9ddb-083b-4ae7-b371-6292cebfc621" providerId="ADAL" clId="{F0CC28EB-72AF-432A-BEDF-B7AB3B0ACB98}" dt="2025-04-16T19:04:48.890" v="207" actId="1076"/>
          <ac:spMkLst>
            <pc:docMk/>
            <pc:sldMk cId="832476301" sldId="981"/>
            <ac:spMk id="7" creationId="{5407D96A-15BA-CE48-2E22-FCCC1E06EF92}"/>
          </ac:spMkLst>
        </pc:spChg>
        <pc:spChg chg="mod">
          <ac:chgData name="Napier CIV Jennifer N" userId="6c8a9ddb-083b-4ae7-b371-6292cebfc621" providerId="ADAL" clId="{F0CC28EB-72AF-432A-BEDF-B7AB3B0ACB98}" dt="2025-04-16T19:05:01.978" v="211" actId="1076"/>
          <ac:spMkLst>
            <pc:docMk/>
            <pc:sldMk cId="832476301" sldId="981"/>
            <ac:spMk id="9" creationId="{8F66F386-AE3F-CF46-89FB-B6233C4C1B33}"/>
          </ac:spMkLst>
        </pc:spChg>
        <pc:spChg chg="mod">
          <ac:chgData name="Napier CIV Jennifer N" userId="6c8a9ddb-083b-4ae7-b371-6292cebfc621" providerId="ADAL" clId="{F0CC28EB-72AF-432A-BEDF-B7AB3B0ACB98}" dt="2025-04-16T19:05:23.220" v="217" actId="14100"/>
          <ac:spMkLst>
            <pc:docMk/>
            <pc:sldMk cId="832476301" sldId="981"/>
            <ac:spMk id="10" creationId="{79816FDF-6DFF-FBE8-A729-3EC5776B368F}"/>
          </ac:spMkLst>
        </pc:spChg>
        <pc:spChg chg="mod">
          <ac:chgData name="Napier CIV Jennifer N" userId="6c8a9ddb-083b-4ae7-b371-6292cebfc621" providerId="ADAL" clId="{F0CC28EB-72AF-432A-BEDF-B7AB3B0ACB98}" dt="2025-04-16T19:04:59.665" v="210" actId="1076"/>
          <ac:spMkLst>
            <pc:docMk/>
            <pc:sldMk cId="832476301" sldId="981"/>
            <ac:spMk id="11" creationId="{51910BC2-BC15-214C-4415-AC7276432C38}"/>
          </ac:spMkLst>
        </pc:spChg>
        <pc:spChg chg="mod">
          <ac:chgData name="Napier CIV Jennifer N" userId="6c8a9ddb-083b-4ae7-b371-6292cebfc621" providerId="ADAL" clId="{F0CC28EB-72AF-432A-BEDF-B7AB3B0ACB98}" dt="2025-04-16T19:05:08.579" v="213" actId="1076"/>
          <ac:spMkLst>
            <pc:docMk/>
            <pc:sldMk cId="832476301" sldId="981"/>
            <ac:spMk id="13" creationId="{A068532D-9909-B6DC-78EB-F9F278E51A91}"/>
          </ac:spMkLst>
        </pc:spChg>
        <pc:picChg chg="mod">
          <ac:chgData name="Napier CIV Jennifer N" userId="6c8a9ddb-083b-4ae7-b371-6292cebfc621" providerId="ADAL" clId="{F0CC28EB-72AF-432A-BEDF-B7AB3B0ACB98}" dt="2025-04-16T19:04:33.785" v="202" actId="1076"/>
          <ac:picMkLst>
            <pc:docMk/>
            <pc:sldMk cId="832476301" sldId="981"/>
            <ac:picMk id="15" creationId="{86514208-ABB1-C471-7409-3294DAD82DE6}"/>
          </ac:picMkLst>
        </pc:picChg>
        <pc:picChg chg="mod">
          <ac:chgData name="Napier CIV Jennifer N" userId="6c8a9ddb-083b-4ae7-b371-6292cebfc621" providerId="ADAL" clId="{F0CC28EB-72AF-432A-BEDF-B7AB3B0ACB98}" dt="2025-04-16T19:05:10.226" v="214" actId="1076"/>
          <ac:picMkLst>
            <pc:docMk/>
            <pc:sldMk cId="832476301" sldId="981"/>
            <ac:picMk id="17" creationId="{B7F2AA46-FB34-639D-2193-4AB4A7A1D79F}"/>
          </ac:picMkLst>
        </pc:picChg>
      </pc:sldChg>
      <pc:sldChg chg="modSp mod">
        <pc:chgData name="Napier CIV Jennifer N" userId="6c8a9ddb-083b-4ae7-b371-6292cebfc621" providerId="ADAL" clId="{F0CC28EB-72AF-432A-BEDF-B7AB3B0ACB98}" dt="2025-04-16T19:07:14.587" v="227" actId="12"/>
        <pc:sldMkLst>
          <pc:docMk/>
          <pc:sldMk cId="2815440004" sldId="982"/>
        </pc:sldMkLst>
        <pc:spChg chg="mod">
          <ac:chgData name="Napier CIV Jennifer N" userId="6c8a9ddb-083b-4ae7-b371-6292cebfc621" providerId="ADAL" clId="{F0CC28EB-72AF-432A-BEDF-B7AB3B0ACB98}" dt="2025-04-16T19:05:39.454" v="219" actId="108"/>
          <ac:spMkLst>
            <pc:docMk/>
            <pc:sldMk cId="2815440004" sldId="982"/>
            <ac:spMk id="7" creationId="{F33E1670-C90F-04A4-5014-4DB659226E1F}"/>
          </ac:spMkLst>
        </pc:spChg>
        <pc:spChg chg="mod">
          <ac:chgData name="Napier CIV Jennifer N" userId="6c8a9ddb-083b-4ae7-b371-6292cebfc621" providerId="ADAL" clId="{F0CC28EB-72AF-432A-BEDF-B7AB3B0ACB98}" dt="2025-04-16T19:07:14.587" v="227" actId="12"/>
          <ac:spMkLst>
            <pc:docMk/>
            <pc:sldMk cId="2815440004" sldId="982"/>
            <ac:spMk id="8" creationId="{6AC1F676-EF36-4FFB-0234-BF3CE9508D6B}"/>
          </ac:spMkLst>
        </pc:spChg>
        <pc:spChg chg="mod">
          <ac:chgData name="Napier CIV Jennifer N" userId="6c8a9ddb-083b-4ae7-b371-6292cebfc621" providerId="ADAL" clId="{F0CC28EB-72AF-432A-BEDF-B7AB3B0ACB98}" dt="2025-04-16T19:05:50.126" v="221" actId="1076"/>
          <ac:spMkLst>
            <pc:docMk/>
            <pc:sldMk cId="2815440004" sldId="982"/>
            <ac:spMk id="10" creationId="{5D19813C-0ED2-7ADA-7060-ACB0B8FB88D5}"/>
          </ac:spMkLst>
        </pc:spChg>
        <pc:picChg chg="mod">
          <ac:chgData name="Napier CIV Jennifer N" userId="6c8a9ddb-083b-4ae7-b371-6292cebfc621" providerId="ADAL" clId="{F0CC28EB-72AF-432A-BEDF-B7AB3B0ACB98}" dt="2025-04-16T19:07:06.507" v="226" actId="1076"/>
          <ac:picMkLst>
            <pc:docMk/>
            <pc:sldMk cId="2815440004" sldId="982"/>
            <ac:picMk id="9" creationId="{F7A2027B-E36F-B474-DD32-5A21D86217EF}"/>
          </ac:picMkLst>
        </pc:picChg>
      </pc:sldChg>
    </pc:docChg>
  </pc:docChgLst>
  <pc:docChgLst>
    <pc:chgData name="Thomlinson CIV Anna L" userId="S::anna.thomlinson@usmc.mil::6d1089cc-eb55-4b64-901b-d04d9522314e" providerId="AD" clId="Web-{8B2C4000-F556-345D-F7FC-FD8CA9FC38DC}"/>
    <pc:docChg chg="addSld delSld modSld addSection delSection modSection">
      <pc:chgData name="Thomlinson CIV Anna L" userId="S::anna.thomlinson@usmc.mil::6d1089cc-eb55-4b64-901b-d04d9522314e" providerId="AD" clId="Web-{8B2C4000-F556-345D-F7FC-FD8CA9FC38DC}" dt="2025-04-15T16:20:36.467" v="72"/>
      <pc:docMkLst>
        <pc:docMk/>
      </pc:docMkLst>
      <pc:sldChg chg="modSp">
        <pc:chgData name="Thomlinson CIV Anna L" userId="S::anna.thomlinson@usmc.mil::6d1089cc-eb55-4b64-901b-d04d9522314e" providerId="AD" clId="Web-{8B2C4000-F556-345D-F7FC-FD8CA9FC38DC}" dt="2025-04-15T16:14:42.243" v="69" actId="20577"/>
        <pc:sldMkLst>
          <pc:docMk/>
          <pc:sldMk cId="4081790266" sldId="271"/>
        </pc:sldMkLst>
        <pc:spChg chg="mod">
          <ac:chgData name="Thomlinson CIV Anna L" userId="S::anna.thomlinson@usmc.mil::6d1089cc-eb55-4b64-901b-d04d9522314e" providerId="AD" clId="Web-{8B2C4000-F556-345D-F7FC-FD8CA9FC38DC}" dt="2025-04-15T16:14:42.243" v="69" actId="20577"/>
          <ac:spMkLst>
            <pc:docMk/>
            <pc:sldMk cId="4081790266" sldId="271"/>
            <ac:spMk id="4" creationId="{C695B91B-B1B3-4173-18EF-B39DA9AB4E85}"/>
          </ac:spMkLst>
        </pc:spChg>
      </pc:sldChg>
      <pc:sldChg chg="addSp delSp modSp modNotes">
        <pc:chgData name="Thomlinson CIV Anna L" userId="S::anna.thomlinson@usmc.mil::6d1089cc-eb55-4b64-901b-d04d9522314e" providerId="AD" clId="Web-{8B2C4000-F556-345D-F7FC-FD8CA9FC38DC}" dt="2025-04-15T16:14:05.866" v="60" actId="20577"/>
        <pc:sldMkLst>
          <pc:docMk/>
          <pc:sldMk cId="1145719336" sldId="305"/>
        </pc:sldMkLst>
        <pc:spChg chg="del">
          <ac:chgData name="Thomlinson CIV Anna L" userId="S::anna.thomlinson@usmc.mil::6d1089cc-eb55-4b64-901b-d04d9522314e" providerId="AD" clId="Web-{8B2C4000-F556-345D-F7FC-FD8CA9FC38DC}" dt="2025-04-15T16:07:02.356" v="8"/>
          <ac:spMkLst>
            <pc:docMk/>
            <pc:sldMk cId="1145719336" sldId="305"/>
            <ac:spMk id="3" creationId="{00000000-0000-0000-0000-000000000000}"/>
          </ac:spMkLst>
        </pc:spChg>
        <pc:spChg chg="add del mod">
          <ac:chgData name="Thomlinson CIV Anna L" userId="S::anna.thomlinson@usmc.mil::6d1089cc-eb55-4b64-901b-d04d9522314e" providerId="AD" clId="Web-{8B2C4000-F556-345D-F7FC-FD8CA9FC38DC}" dt="2025-04-15T16:07:26.623" v="14"/>
          <ac:spMkLst>
            <pc:docMk/>
            <pc:sldMk cId="1145719336" sldId="305"/>
            <ac:spMk id="4" creationId="{3C51EC6B-361F-D30D-7182-7D17F73168FA}"/>
          </ac:spMkLst>
        </pc:spChg>
        <pc:spChg chg="del">
          <ac:chgData name="Thomlinson CIV Anna L" userId="S::anna.thomlinson@usmc.mil::6d1089cc-eb55-4b64-901b-d04d9522314e" providerId="AD" clId="Web-{8B2C4000-F556-345D-F7FC-FD8CA9FC38DC}" dt="2025-04-15T16:10:11.055" v="45"/>
          <ac:spMkLst>
            <pc:docMk/>
            <pc:sldMk cId="1145719336" sldId="305"/>
            <ac:spMk id="5" creationId="{00000000-0000-0000-0000-000000000000}"/>
          </ac:spMkLst>
        </pc:spChg>
        <pc:spChg chg="add mod">
          <ac:chgData name="Thomlinson CIV Anna L" userId="S::anna.thomlinson@usmc.mil::6d1089cc-eb55-4b64-901b-d04d9522314e" providerId="AD" clId="Web-{8B2C4000-F556-345D-F7FC-FD8CA9FC38DC}" dt="2025-04-15T16:07:55.297" v="19" actId="14100"/>
          <ac:spMkLst>
            <pc:docMk/>
            <pc:sldMk cId="1145719336" sldId="305"/>
            <ac:spMk id="6" creationId="{B3898DDA-E4CB-A3FC-B2B7-CA344398A0BC}"/>
          </ac:spMkLst>
        </pc:spChg>
        <pc:spChg chg="del mod">
          <ac:chgData name="Thomlinson CIV Anna L" userId="S::anna.thomlinson@usmc.mil::6d1089cc-eb55-4b64-901b-d04d9522314e" providerId="AD" clId="Web-{8B2C4000-F556-345D-F7FC-FD8CA9FC38DC}" dt="2025-04-15T16:08:29.330" v="22"/>
          <ac:spMkLst>
            <pc:docMk/>
            <pc:sldMk cId="1145719336" sldId="305"/>
            <ac:spMk id="7" creationId="{13E7F2C9-8810-4A54-C82A-205A32434B4F}"/>
          </ac:spMkLst>
        </pc:spChg>
        <pc:spChg chg="add mod">
          <ac:chgData name="Thomlinson CIV Anna L" userId="S::anna.thomlinson@usmc.mil::6d1089cc-eb55-4b64-901b-d04d9522314e" providerId="AD" clId="Web-{8B2C4000-F556-345D-F7FC-FD8CA9FC38DC}" dt="2025-04-15T16:14:05.866" v="60" actId="20577"/>
          <ac:spMkLst>
            <pc:docMk/>
            <pc:sldMk cId="1145719336" sldId="305"/>
            <ac:spMk id="8" creationId="{292E6258-AC38-2E5C-2002-812618207867}"/>
          </ac:spMkLst>
        </pc:spChg>
        <pc:spChg chg="add del">
          <ac:chgData name="Thomlinson CIV Anna L" userId="S::anna.thomlinson@usmc.mil::6d1089cc-eb55-4b64-901b-d04d9522314e" providerId="AD" clId="Web-{8B2C4000-F556-345D-F7FC-FD8CA9FC38DC}" dt="2025-04-15T16:08:54.207" v="31"/>
          <ac:spMkLst>
            <pc:docMk/>
            <pc:sldMk cId="1145719336" sldId="305"/>
            <ac:spMk id="9" creationId="{56C94650-C798-8C0F-FAA7-93175A151647}"/>
          </ac:spMkLst>
        </pc:spChg>
        <pc:spChg chg="del">
          <ac:chgData name="Thomlinson CIV Anna L" userId="S::anna.thomlinson@usmc.mil::6d1089cc-eb55-4b64-901b-d04d9522314e" providerId="AD" clId="Web-{8B2C4000-F556-345D-F7FC-FD8CA9FC38DC}" dt="2025-04-15T16:08:31.705" v="23"/>
          <ac:spMkLst>
            <pc:docMk/>
            <pc:sldMk cId="1145719336" sldId="305"/>
            <ac:spMk id="10" creationId="{4B8B4E4F-FC57-0D03-0B95-D773D3FC9678}"/>
          </ac:spMkLst>
        </pc:spChg>
        <pc:spChg chg="add mod">
          <ac:chgData name="Thomlinson CIV Anna L" userId="S::anna.thomlinson@usmc.mil::6d1089cc-eb55-4b64-901b-d04d9522314e" providerId="AD" clId="Web-{8B2C4000-F556-345D-F7FC-FD8CA9FC38DC}" dt="2025-04-15T16:10:46.260" v="51" actId="1076"/>
          <ac:spMkLst>
            <pc:docMk/>
            <pc:sldMk cId="1145719336" sldId="305"/>
            <ac:spMk id="11" creationId="{932CBC3C-BCA6-F09D-ACC0-AFA8B247DAFD}"/>
          </ac:spMkLst>
        </pc:spChg>
        <pc:spChg chg="mod">
          <ac:chgData name="Thomlinson CIV Anna L" userId="S::anna.thomlinson@usmc.mil::6d1089cc-eb55-4b64-901b-d04d9522314e" providerId="AD" clId="Web-{8B2C4000-F556-345D-F7FC-FD8CA9FC38DC}" dt="2025-04-15T16:07:15.451" v="11" actId="1076"/>
          <ac:spMkLst>
            <pc:docMk/>
            <pc:sldMk cId="1145719336" sldId="305"/>
            <ac:spMk id="15" creationId="{0E8D313C-BA81-BF0B-4621-BF111A970F18}"/>
          </ac:spMkLst>
        </pc:spChg>
        <pc:spChg chg="del mod">
          <ac:chgData name="Thomlinson CIV Anna L" userId="S::anna.thomlinson@usmc.mil::6d1089cc-eb55-4b64-901b-d04d9522314e" providerId="AD" clId="Web-{8B2C4000-F556-345D-F7FC-FD8CA9FC38DC}" dt="2025-04-15T16:08:34.877" v="27"/>
          <ac:spMkLst>
            <pc:docMk/>
            <pc:sldMk cId="1145719336" sldId="305"/>
            <ac:spMk id="19" creationId="{D0E1F277-0FF2-FC62-F056-5141EFA68E47}"/>
          </ac:spMkLst>
        </pc:spChg>
        <pc:picChg chg="mod">
          <ac:chgData name="Thomlinson CIV Anna L" userId="S::anna.thomlinson@usmc.mil::6d1089cc-eb55-4b64-901b-d04d9522314e" providerId="AD" clId="Web-{8B2C4000-F556-345D-F7FC-FD8CA9FC38DC}" dt="2025-04-15T16:11:35.997" v="52" actId="14100"/>
          <ac:picMkLst>
            <pc:docMk/>
            <pc:sldMk cId="1145719336" sldId="305"/>
            <ac:picMk id="14" creationId="{05C80521-C0DB-CEBF-53EA-1FBC221D6433}"/>
          </ac:picMkLst>
        </pc:picChg>
        <pc:picChg chg="mod">
          <ac:chgData name="Thomlinson CIV Anna L" userId="S::anna.thomlinson@usmc.mil::6d1089cc-eb55-4b64-901b-d04d9522314e" providerId="AD" clId="Web-{8B2C4000-F556-345D-F7FC-FD8CA9FC38DC}" dt="2025-04-15T16:11:42.670" v="54" actId="14100"/>
          <ac:picMkLst>
            <pc:docMk/>
            <pc:sldMk cId="1145719336" sldId="305"/>
            <ac:picMk id="17" creationId="{F1FDD6B6-C5F1-713E-E1F7-4274C2F7F60F}"/>
          </ac:picMkLst>
        </pc:picChg>
      </pc:sldChg>
      <pc:sldChg chg="add">
        <pc:chgData name="Thomlinson CIV Anna L" userId="S::anna.thomlinson@usmc.mil::6d1089cc-eb55-4b64-901b-d04d9522314e" providerId="AD" clId="Web-{8B2C4000-F556-345D-F7FC-FD8CA9FC38DC}" dt="2025-04-15T16:20:36.467" v="72"/>
        <pc:sldMkLst>
          <pc:docMk/>
          <pc:sldMk cId="725569915" sldId="362"/>
        </pc:sldMkLst>
      </pc:sldChg>
      <pc:sldChg chg="del">
        <pc:chgData name="Thomlinson CIV Anna L" userId="S::anna.thomlinson@usmc.mil::6d1089cc-eb55-4b64-901b-d04d9522314e" providerId="AD" clId="Web-{8B2C4000-F556-345D-F7FC-FD8CA9FC38DC}" dt="2025-04-15T16:17:16.986" v="70"/>
        <pc:sldMkLst>
          <pc:docMk/>
          <pc:sldMk cId="2535370628" sldId="967"/>
        </pc:sldMkLst>
      </pc:sldChg>
    </pc:docChg>
  </pc:docChgLst>
  <pc:docChgLst>
    <pc:chgData name="Spangenberg Col Kirk M" userId="7315a888-24e9-4af5-a5eb-f87fae05cacb" providerId="ADAL" clId="{78CDF7D3-8636-44AB-B289-A840BADCFA42}"/>
    <pc:docChg chg="undo custSel modSld sldOrd modSection">
      <pc:chgData name="Spangenberg Col Kirk M" userId="7315a888-24e9-4af5-a5eb-f87fae05cacb" providerId="ADAL" clId="{78CDF7D3-8636-44AB-B289-A840BADCFA42}" dt="2025-04-15T19:22:46.152" v="12"/>
      <pc:docMkLst>
        <pc:docMk/>
      </pc:docMkLst>
      <pc:sldChg chg="modSp mod">
        <pc:chgData name="Spangenberg Col Kirk M" userId="7315a888-24e9-4af5-a5eb-f87fae05cacb" providerId="ADAL" clId="{78CDF7D3-8636-44AB-B289-A840BADCFA42}" dt="2025-04-14T19:52:07.963" v="7" actId="1076"/>
        <pc:sldMkLst>
          <pc:docMk/>
          <pc:sldMk cId="1145719336" sldId="305"/>
        </pc:sldMkLst>
        <pc:spChg chg="mod">
          <ac:chgData name="Spangenberg Col Kirk M" userId="7315a888-24e9-4af5-a5eb-f87fae05cacb" providerId="ADAL" clId="{78CDF7D3-8636-44AB-B289-A840BADCFA42}" dt="2025-04-14T19:52:07.599" v="6" actId="1076"/>
          <ac:spMkLst>
            <pc:docMk/>
            <pc:sldMk cId="1145719336" sldId="305"/>
            <ac:spMk id="15" creationId="{0E8D313C-BA81-BF0B-4621-BF111A970F18}"/>
          </ac:spMkLst>
        </pc:spChg>
        <pc:picChg chg="mod">
          <ac:chgData name="Spangenberg Col Kirk M" userId="7315a888-24e9-4af5-a5eb-f87fae05cacb" providerId="ADAL" clId="{78CDF7D3-8636-44AB-B289-A840BADCFA42}" dt="2025-04-14T19:52:07.268" v="5" actId="1076"/>
          <ac:picMkLst>
            <pc:docMk/>
            <pc:sldMk cId="1145719336" sldId="305"/>
            <ac:picMk id="14" creationId="{05C80521-C0DB-CEBF-53EA-1FBC221D6433}"/>
          </ac:picMkLst>
        </pc:picChg>
        <pc:picChg chg="mod">
          <ac:chgData name="Spangenberg Col Kirk M" userId="7315a888-24e9-4af5-a5eb-f87fae05cacb" providerId="ADAL" clId="{78CDF7D3-8636-44AB-B289-A840BADCFA42}" dt="2025-04-14T19:52:07.963" v="7" actId="1076"/>
          <ac:picMkLst>
            <pc:docMk/>
            <pc:sldMk cId="1145719336" sldId="305"/>
            <ac:picMk id="17" creationId="{F1FDD6B6-C5F1-713E-E1F7-4274C2F7F60F}"/>
          </ac:picMkLst>
        </pc:picChg>
      </pc:sldChg>
      <pc:sldChg chg="mod ord modShow">
        <pc:chgData name="Spangenberg Col Kirk M" userId="7315a888-24e9-4af5-a5eb-f87fae05cacb" providerId="ADAL" clId="{78CDF7D3-8636-44AB-B289-A840BADCFA42}" dt="2025-04-15T19:22:46.152" v="12"/>
        <pc:sldMkLst>
          <pc:docMk/>
          <pc:sldMk cId="3910579315" sldId="976"/>
        </pc:sldMkLst>
      </pc:sldChg>
      <pc:sldChg chg="mod ord modShow">
        <pc:chgData name="Spangenberg Col Kirk M" userId="7315a888-24e9-4af5-a5eb-f87fae05cacb" providerId="ADAL" clId="{78CDF7D3-8636-44AB-B289-A840BADCFA42}" dt="2025-04-15T19:22:46.152" v="12"/>
        <pc:sldMkLst>
          <pc:docMk/>
          <pc:sldMk cId="1613474667" sldId="977"/>
        </pc:sldMkLst>
      </pc:sldChg>
      <pc:sldChg chg="mod ord modShow">
        <pc:chgData name="Spangenberg Col Kirk M" userId="7315a888-24e9-4af5-a5eb-f87fae05cacb" providerId="ADAL" clId="{78CDF7D3-8636-44AB-B289-A840BADCFA42}" dt="2025-04-15T19:22:46.152" v="12"/>
        <pc:sldMkLst>
          <pc:docMk/>
          <pc:sldMk cId="2631135952" sldId="978"/>
        </pc:sldMkLst>
      </pc:sldChg>
    </pc:docChg>
  </pc:docChgLst>
  <pc:docChgLst>
    <pc:chgData name="Gilmer CIV Eric F" userId="S::eric.gilmer@usmc.mil::bfaf3cbd-67e9-46ba-9ba3-0797987375c5" providerId="AD" clId="Web-{7630BB19-C928-DCF8-E931-D25DEDD9B97D}"/>
    <pc:docChg chg="addSld modSld modSection">
      <pc:chgData name="Gilmer CIV Eric F" userId="S::eric.gilmer@usmc.mil::bfaf3cbd-67e9-46ba-9ba3-0797987375c5" providerId="AD" clId="Web-{7630BB19-C928-DCF8-E931-D25DEDD9B97D}" dt="2025-04-15T18:14:37.112" v="548"/>
      <pc:docMkLst>
        <pc:docMk/>
      </pc:docMkLst>
      <pc:sldChg chg="addSp delSp modSp add">
        <pc:chgData name="Gilmer CIV Eric F" userId="S::eric.gilmer@usmc.mil::bfaf3cbd-67e9-46ba-9ba3-0797987375c5" providerId="AD" clId="Web-{7630BB19-C928-DCF8-E931-D25DEDD9B97D}" dt="2025-04-15T17:49:59.428" v="336" actId="14100"/>
        <pc:sldMkLst>
          <pc:docMk/>
          <pc:sldMk cId="3655038290" sldId="326"/>
        </pc:sldMkLst>
        <pc:spChg chg="mod">
          <ac:chgData name="Gilmer CIV Eric F" userId="S::eric.gilmer@usmc.mil::bfaf3cbd-67e9-46ba-9ba3-0797987375c5" providerId="AD" clId="Web-{7630BB19-C928-DCF8-E931-D25DEDD9B97D}" dt="2025-04-15T17:26:44.027" v="54" actId="1076"/>
          <ac:spMkLst>
            <pc:docMk/>
            <pc:sldMk cId="3655038290" sldId="326"/>
            <ac:spMk id="2" creationId="{610BBA3D-07A2-2FC0-1A5F-27D5B1135223}"/>
          </ac:spMkLst>
        </pc:spChg>
        <pc:spChg chg="add del mod">
          <ac:chgData name="Gilmer CIV Eric F" userId="S::eric.gilmer@usmc.mil::bfaf3cbd-67e9-46ba-9ba3-0797987375c5" providerId="AD" clId="Web-{7630BB19-C928-DCF8-E931-D25DEDD9B97D}" dt="2025-04-15T17:24:36.853" v="24"/>
          <ac:spMkLst>
            <pc:docMk/>
            <pc:sldMk cId="3655038290" sldId="326"/>
            <ac:spMk id="3" creationId="{104EE6C7-7538-CD8A-8BCB-D952D8F24BA3}"/>
          </ac:spMkLst>
        </pc:spChg>
        <pc:spChg chg="add del mod">
          <ac:chgData name="Gilmer CIV Eric F" userId="S::eric.gilmer@usmc.mil::bfaf3cbd-67e9-46ba-9ba3-0797987375c5" providerId="AD" clId="Web-{7630BB19-C928-DCF8-E931-D25DEDD9B97D}" dt="2025-04-15T17:22:47.913" v="8"/>
          <ac:spMkLst>
            <pc:docMk/>
            <pc:sldMk cId="3655038290" sldId="326"/>
            <ac:spMk id="6" creationId="{6937E3B6-2E0B-DA8E-A57F-F875FA0BCBEF}"/>
          </ac:spMkLst>
        </pc:spChg>
        <pc:spChg chg="add del mod ord">
          <ac:chgData name="Gilmer CIV Eric F" userId="S::eric.gilmer@usmc.mil::bfaf3cbd-67e9-46ba-9ba3-0797987375c5" providerId="AD" clId="Web-{7630BB19-C928-DCF8-E931-D25DEDD9B97D}" dt="2025-04-15T17:37:10.507" v="144"/>
          <ac:spMkLst>
            <pc:docMk/>
            <pc:sldMk cId="3655038290" sldId="326"/>
            <ac:spMk id="7" creationId="{3C4EE431-DD89-6532-123B-A2519C055AEF}"/>
          </ac:spMkLst>
        </pc:spChg>
        <pc:spChg chg="add del mod">
          <ac:chgData name="Gilmer CIV Eric F" userId="S::eric.gilmer@usmc.mil::bfaf3cbd-67e9-46ba-9ba3-0797987375c5" providerId="AD" clId="Web-{7630BB19-C928-DCF8-E931-D25DEDD9B97D}" dt="2025-04-15T17:28:44.107" v="95"/>
          <ac:spMkLst>
            <pc:docMk/>
            <pc:sldMk cId="3655038290" sldId="326"/>
            <ac:spMk id="8" creationId="{3A2031D7-1C09-4CEF-2A41-86B836F2FB9E}"/>
          </ac:spMkLst>
        </pc:spChg>
        <pc:spChg chg="add del mod">
          <ac:chgData name="Gilmer CIV Eric F" userId="S::eric.gilmer@usmc.mil::bfaf3cbd-67e9-46ba-9ba3-0797987375c5" providerId="AD" clId="Web-{7630BB19-C928-DCF8-E931-D25DEDD9B97D}" dt="2025-04-15T17:37:04.507" v="142"/>
          <ac:spMkLst>
            <pc:docMk/>
            <pc:sldMk cId="3655038290" sldId="326"/>
            <ac:spMk id="10" creationId="{4F8E5963-403C-B39B-1C3F-2D159CA33187}"/>
          </ac:spMkLst>
        </pc:spChg>
        <pc:spChg chg="add del mod">
          <ac:chgData name="Gilmer CIV Eric F" userId="S::eric.gilmer@usmc.mil::bfaf3cbd-67e9-46ba-9ba3-0797987375c5" providerId="AD" clId="Web-{7630BB19-C928-DCF8-E931-D25DEDD9B97D}" dt="2025-04-15T17:40:01.495" v="159"/>
          <ac:spMkLst>
            <pc:docMk/>
            <pc:sldMk cId="3655038290" sldId="326"/>
            <ac:spMk id="11" creationId="{DF6A925E-D30C-4B8E-8551-42FD90E1C577}"/>
          </ac:spMkLst>
        </pc:spChg>
        <pc:spChg chg="add del">
          <ac:chgData name="Gilmer CIV Eric F" userId="S::eric.gilmer@usmc.mil::bfaf3cbd-67e9-46ba-9ba3-0797987375c5" providerId="AD" clId="Web-{7630BB19-C928-DCF8-E931-D25DEDD9B97D}" dt="2025-04-15T17:38:35.868" v="149"/>
          <ac:spMkLst>
            <pc:docMk/>
            <pc:sldMk cId="3655038290" sldId="326"/>
            <ac:spMk id="12" creationId="{83A3E56B-351E-94D9-C238-C4890238D61D}"/>
          </ac:spMkLst>
        </pc:spChg>
        <pc:spChg chg="add del mod">
          <ac:chgData name="Gilmer CIV Eric F" userId="S::eric.gilmer@usmc.mil::bfaf3cbd-67e9-46ba-9ba3-0797987375c5" providerId="AD" clId="Web-{7630BB19-C928-DCF8-E931-D25DEDD9B97D}" dt="2025-04-15T17:45:19.142" v="179"/>
          <ac:spMkLst>
            <pc:docMk/>
            <pc:sldMk cId="3655038290" sldId="326"/>
            <ac:spMk id="13" creationId="{EFBCD60F-9510-1CBC-3CBD-D9A010BE68D0}"/>
          </ac:spMkLst>
        </pc:spChg>
        <pc:spChg chg="add mod">
          <ac:chgData name="Gilmer CIV Eric F" userId="S::eric.gilmer@usmc.mil::bfaf3cbd-67e9-46ba-9ba3-0797987375c5" providerId="AD" clId="Web-{7630BB19-C928-DCF8-E931-D25DEDD9B97D}" dt="2025-04-15T17:49:59.428" v="336" actId="14100"/>
          <ac:spMkLst>
            <pc:docMk/>
            <pc:sldMk cId="3655038290" sldId="326"/>
            <ac:spMk id="15" creationId="{2AB2748E-4D70-25DB-932E-0BBA15C2EB52}"/>
          </ac:spMkLst>
        </pc:spChg>
        <pc:spChg chg="add del mod">
          <ac:chgData name="Gilmer CIV Eric F" userId="S::eric.gilmer@usmc.mil::bfaf3cbd-67e9-46ba-9ba3-0797987375c5" providerId="AD" clId="Web-{7630BB19-C928-DCF8-E931-D25DEDD9B97D}" dt="2025-04-15T17:45:20.954" v="180"/>
          <ac:spMkLst>
            <pc:docMk/>
            <pc:sldMk cId="3655038290" sldId="326"/>
            <ac:spMk id="16" creationId="{9CD9C33E-A47D-7BDB-6CED-A2E393ECC2E4}"/>
          </ac:spMkLst>
        </pc:spChg>
        <pc:spChg chg="add del mod">
          <ac:chgData name="Gilmer CIV Eric F" userId="S::eric.gilmer@usmc.mil::bfaf3cbd-67e9-46ba-9ba3-0797987375c5" providerId="AD" clId="Web-{7630BB19-C928-DCF8-E931-D25DEDD9B97D}" dt="2025-04-15T17:48:27.536" v="329"/>
          <ac:spMkLst>
            <pc:docMk/>
            <pc:sldMk cId="3655038290" sldId="326"/>
            <ac:spMk id="17" creationId="{2FDC95BF-AFFF-526C-ACFC-662BEF874052}"/>
          </ac:spMkLst>
        </pc:spChg>
        <pc:spChg chg="mod">
          <ac:chgData name="Gilmer CIV Eric F" userId="S::eric.gilmer@usmc.mil::bfaf3cbd-67e9-46ba-9ba3-0797987375c5" providerId="AD" clId="Web-{7630BB19-C928-DCF8-E931-D25DEDD9B97D}" dt="2025-04-15T17:32:59.065" v="120" actId="1076"/>
          <ac:spMkLst>
            <pc:docMk/>
            <pc:sldMk cId="3655038290" sldId="326"/>
            <ac:spMk id="23" creationId="{EEF29800-8A04-EDC6-FC68-BB1CD246DFEB}"/>
          </ac:spMkLst>
        </pc:spChg>
        <pc:picChg chg="mod">
          <ac:chgData name="Gilmer CIV Eric F" userId="S::eric.gilmer@usmc.mil::bfaf3cbd-67e9-46ba-9ba3-0797987375c5" providerId="AD" clId="Web-{7630BB19-C928-DCF8-E931-D25DEDD9B97D}" dt="2025-04-15T17:30:09.312" v="105" actId="1076"/>
          <ac:picMkLst>
            <pc:docMk/>
            <pc:sldMk cId="3655038290" sldId="326"/>
            <ac:picMk id="27" creationId="{DE8EA67F-DC5D-C389-C951-66AB9B8DE161}"/>
          </ac:picMkLst>
        </pc:picChg>
        <pc:picChg chg="mod">
          <ac:chgData name="Gilmer CIV Eric F" userId="S::eric.gilmer@usmc.mil::bfaf3cbd-67e9-46ba-9ba3-0797987375c5" providerId="AD" clId="Web-{7630BB19-C928-DCF8-E931-D25DEDD9B97D}" dt="2025-04-15T17:30:13.187" v="106"/>
          <ac:picMkLst>
            <pc:docMk/>
            <pc:sldMk cId="3655038290" sldId="326"/>
            <ac:picMk id="29" creationId="{C5EF84A5-7606-7A14-14F3-3315B2F87CEA}"/>
          </ac:picMkLst>
        </pc:picChg>
      </pc:sldChg>
      <pc:sldChg chg="addSp delSp modSp add modNotes">
        <pc:chgData name="Gilmer CIV Eric F" userId="S::eric.gilmer@usmc.mil::bfaf3cbd-67e9-46ba-9ba3-0797987375c5" providerId="AD" clId="Web-{7630BB19-C928-DCF8-E931-D25DEDD9B97D}" dt="2025-04-15T18:14:37.112" v="548"/>
        <pc:sldMkLst>
          <pc:docMk/>
          <pc:sldMk cId="832476301" sldId="981"/>
        </pc:sldMkLst>
        <pc:spChg chg="add del mod">
          <ac:chgData name="Gilmer CIV Eric F" userId="S::eric.gilmer@usmc.mil::bfaf3cbd-67e9-46ba-9ba3-0797987375c5" providerId="AD" clId="Web-{7630BB19-C928-DCF8-E931-D25DEDD9B97D}" dt="2025-04-15T18:04:51.867" v="541"/>
          <ac:spMkLst>
            <pc:docMk/>
            <pc:sldMk cId="832476301" sldId="981"/>
            <ac:spMk id="2" creationId="{23BB060C-4BD4-1220-EF6D-29BAC2323315}"/>
          </ac:spMkLst>
        </pc:spChg>
        <pc:spChg chg="add ord">
          <ac:chgData name="Gilmer CIV Eric F" userId="S::eric.gilmer@usmc.mil::bfaf3cbd-67e9-46ba-9ba3-0797987375c5" providerId="AD" clId="Web-{7630BB19-C928-DCF8-E931-D25DEDD9B97D}" dt="2025-04-15T17:33:09.362" v="122"/>
          <ac:spMkLst>
            <pc:docMk/>
            <pc:sldMk cId="832476301" sldId="981"/>
            <ac:spMk id="6" creationId="{9F08EEB1-C64B-446E-74D4-BDEA62E60B12}"/>
          </ac:spMkLst>
        </pc:spChg>
        <pc:spChg chg="mod">
          <ac:chgData name="Gilmer CIV Eric F" userId="S::eric.gilmer@usmc.mil::bfaf3cbd-67e9-46ba-9ba3-0797987375c5" providerId="AD" clId="Web-{7630BB19-C928-DCF8-E931-D25DEDD9B97D}" dt="2025-04-15T17:33:23.488" v="123" actId="1076"/>
          <ac:spMkLst>
            <pc:docMk/>
            <pc:sldMk cId="832476301" sldId="981"/>
            <ac:spMk id="7" creationId="{5407D96A-15BA-CE48-2E22-FCCC1E06EF92}"/>
          </ac:spMkLst>
        </pc:spChg>
        <pc:spChg chg="add mod">
          <ac:chgData name="Gilmer CIV Eric F" userId="S::eric.gilmer@usmc.mil::bfaf3cbd-67e9-46ba-9ba3-0797987375c5" providerId="AD" clId="Web-{7630BB19-C928-DCF8-E931-D25DEDD9B97D}" dt="2025-04-15T18:04:49.835" v="540" actId="20577"/>
          <ac:spMkLst>
            <pc:docMk/>
            <pc:sldMk cId="832476301" sldId="981"/>
            <ac:spMk id="10" creationId="{79816FDF-6DFF-FBE8-A729-3EC5776B368F}"/>
          </ac:spMkLst>
        </pc:spChg>
        <pc:spChg chg="mod">
          <ac:chgData name="Gilmer CIV Eric F" userId="S::eric.gilmer@usmc.mil::bfaf3cbd-67e9-46ba-9ba3-0797987375c5" providerId="AD" clId="Web-{7630BB19-C928-DCF8-E931-D25DEDD9B97D}" dt="2025-04-15T18:04:57.039" v="542" actId="1076"/>
          <ac:spMkLst>
            <pc:docMk/>
            <pc:sldMk cId="832476301" sldId="981"/>
            <ac:spMk id="11" creationId="{51910BC2-BC15-214C-4415-AC7276432C38}"/>
          </ac:spMkLst>
        </pc:spChg>
        <pc:spChg chg="add del mod">
          <ac:chgData name="Gilmer CIV Eric F" userId="S::eric.gilmer@usmc.mil::bfaf3cbd-67e9-46ba-9ba3-0797987375c5" providerId="AD" clId="Web-{7630BB19-C928-DCF8-E931-D25DEDD9B97D}" dt="2025-04-15T17:33:01.675" v="121"/>
          <ac:spMkLst>
            <pc:docMk/>
            <pc:sldMk cId="832476301" sldId="981"/>
            <ac:spMk id="18" creationId="{57EB67AD-A50E-86CA-4F07-0BD70A3C44E7}"/>
          </ac:spMkLst>
        </pc:spChg>
        <pc:picChg chg="mod">
          <ac:chgData name="Gilmer CIV Eric F" userId="S::eric.gilmer@usmc.mil::bfaf3cbd-67e9-46ba-9ba3-0797987375c5" providerId="AD" clId="Web-{7630BB19-C928-DCF8-E931-D25DEDD9B97D}" dt="2025-04-15T17:32:00.033" v="112"/>
          <ac:picMkLst>
            <pc:docMk/>
            <pc:sldMk cId="832476301" sldId="981"/>
            <ac:picMk id="15" creationId="{86514208-ABB1-C471-7409-3294DAD82DE6}"/>
          </ac:picMkLst>
        </pc:picChg>
        <pc:picChg chg="mod ord">
          <ac:chgData name="Gilmer CIV Eric F" userId="S::eric.gilmer@usmc.mil::bfaf3cbd-67e9-46ba-9ba3-0797987375c5" providerId="AD" clId="Web-{7630BB19-C928-DCF8-E931-D25DEDD9B97D}" dt="2025-04-15T17:32:24.752" v="115"/>
          <ac:picMkLst>
            <pc:docMk/>
            <pc:sldMk cId="832476301" sldId="981"/>
            <ac:picMk id="17" creationId="{B7F2AA46-FB34-639D-2193-4AB4A7A1D79F}"/>
          </ac:picMkLst>
        </pc:picChg>
      </pc:sldChg>
      <pc:sldChg chg="modSp add">
        <pc:chgData name="Gilmer CIV Eric F" userId="S::eric.gilmer@usmc.mil::bfaf3cbd-67e9-46ba-9ba3-0797987375c5" providerId="AD" clId="Web-{7630BB19-C928-DCF8-E931-D25DEDD9B97D}" dt="2025-04-15T17:34:59.458" v="132"/>
        <pc:sldMkLst>
          <pc:docMk/>
          <pc:sldMk cId="2815440004" sldId="982"/>
        </pc:sldMkLst>
        <pc:picChg chg="mod">
          <ac:chgData name="Gilmer CIV Eric F" userId="S::eric.gilmer@usmc.mil::bfaf3cbd-67e9-46ba-9ba3-0797987375c5" providerId="AD" clId="Web-{7630BB19-C928-DCF8-E931-D25DEDD9B97D}" dt="2025-04-15T17:34:59.458" v="132"/>
          <ac:picMkLst>
            <pc:docMk/>
            <pc:sldMk cId="2815440004" sldId="982"/>
            <ac:picMk id="9" creationId="{F7A2027B-E36F-B474-DD32-5A21D86217EF}"/>
          </ac:picMkLst>
        </pc:picChg>
      </pc:sldChg>
    </pc:docChg>
  </pc:docChgLst>
  <pc:docChgLst>
    <pc:chgData name="Thomlinson CIV Anna L" userId="S::anna.thomlinson@usmc.mil::6d1089cc-eb55-4b64-901b-d04d9522314e" providerId="AD" clId="Web-{0A79E836-0E08-3A8C-BAA6-972BBB09AB75}"/>
    <pc:docChg chg="addSld delSld modSld sldOrd addSection modSection">
      <pc:chgData name="Thomlinson CIV Anna L" userId="S::anna.thomlinson@usmc.mil::6d1089cc-eb55-4b64-901b-d04d9522314e" providerId="AD" clId="Web-{0A79E836-0E08-3A8C-BAA6-972BBB09AB75}" dt="2025-04-15T19:01:51.509" v="516" actId="1076"/>
      <pc:docMkLst>
        <pc:docMk/>
      </pc:docMkLst>
      <pc:sldChg chg="modSp">
        <pc:chgData name="Thomlinson CIV Anna L" userId="S::anna.thomlinson@usmc.mil::6d1089cc-eb55-4b64-901b-d04d9522314e" providerId="AD" clId="Web-{0A79E836-0E08-3A8C-BAA6-972BBB09AB75}" dt="2025-04-15T18:55:09.456" v="422"/>
        <pc:sldMkLst>
          <pc:docMk/>
          <pc:sldMk cId="3655038290" sldId="326"/>
        </pc:sldMkLst>
        <pc:spChg chg="mod">
          <ac:chgData name="Thomlinson CIV Anna L" userId="S::anna.thomlinson@usmc.mil::6d1089cc-eb55-4b64-901b-d04d9522314e" providerId="AD" clId="Web-{0A79E836-0E08-3A8C-BAA6-972BBB09AB75}" dt="2025-04-15T18:54:29.612" v="419" actId="20577"/>
          <ac:spMkLst>
            <pc:docMk/>
            <pc:sldMk cId="3655038290" sldId="326"/>
            <ac:spMk id="2" creationId="{610BBA3D-07A2-2FC0-1A5F-27D5B1135223}"/>
          </ac:spMkLst>
        </pc:spChg>
        <pc:picChg chg="mod">
          <ac:chgData name="Thomlinson CIV Anna L" userId="S::anna.thomlinson@usmc.mil::6d1089cc-eb55-4b64-901b-d04d9522314e" providerId="AD" clId="Web-{0A79E836-0E08-3A8C-BAA6-972BBB09AB75}" dt="2025-04-15T18:55:04.784" v="421"/>
          <ac:picMkLst>
            <pc:docMk/>
            <pc:sldMk cId="3655038290" sldId="326"/>
            <ac:picMk id="27" creationId="{DE8EA67F-DC5D-C389-C951-66AB9B8DE161}"/>
          </ac:picMkLst>
        </pc:picChg>
        <pc:picChg chg="mod">
          <ac:chgData name="Thomlinson CIV Anna L" userId="S::anna.thomlinson@usmc.mil::6d1089cc-eb55-4b64-901b-d04d9522314e" providerId="AD" clId="Web-{0A79E836-0E08-3A8C-BAA6-972BBB09AB75}" dt="2025-04-15T18:55:09.456" v="422"/>
          <ac:picMkLst>
            <pc:docMk/>
            <pc:sldMk cId="3655038290" sldId="326"/>
            <ac:picMk id="29" creationId="{C5EF84A5-7606-7A14-14F3-3315B2F87CEA}"/>
          </ac:picMkLst>
        </pc:picChg>
      </pc:sldChg>
      <pc:sldChg chg="modSp">
        <pc:chgData name="Thomlinson CIV Anna L" userId="S::anna.thomlinson@usmc.mil::6d1089cc-eb55-4b64-901b-d04d9522314e" providerId="AD" clId="Web-{0A79E836-0E08-3A8C-BAA6-972BBB09AB75}" dt="2025-04-15T18:56:46.926" v="438" actId="1076"/>
        <pc:sldMkLst>
          <pc:docMk/>
          <pc:sldMk cId="3407565695" sldId="348"/>
        </pc:sldMkLst>
        <pc:spChg chg="mod">
          <ac:chgData name="Thomlinson CIV Anna L" userId="S::anna.thomlinson@usmc.mil::6d1089cc-eb55-4b64-901b-d04d9522314e" providerId="AD" clId="Web-{0A79E836-0E08-3A8C-BAA6-972BBB09AB75}" dt="2025-04-15T18:56:46.926" v="438" actId="1076"/>
          <ac:spMkLst>
            <pc:docMk/>
            <pc:sldMk cId="3407565695" sldId="348"/>
            <ac:spMk id="5" creationId="{E67B2A77-370A-A3E7-9F48-61DD32E24914}"/>
          </ac:spMkLst>
        </pc:spChg>
      </pc:sldChg>
      <pc:sldChg chg="ord">
        <pc:chgData name="Thomlinson CIV Anna L" userId="S::anna.thomlinson@usmc.mil::6d1089cc-eb55-4b64-901b-d04d9522314e" providerId="AD" clId="Web-{0A79E836-0E08-3A8C-BAA6-972BBB09AB75}" dt="2025-04-15T18:14:15.122" v="7"/>
        <pc:sldMkLst>
          <pc:docMk/>
          <pc:sldMk cId="745271695" sldId="355"/>
        </pc:sldMkLst>
      </pc:sldChg>
      <pc:sldChg chg="ord">
        <pc:chgData name="Thomlinson CIV Anna L" userId="S::anna.thomlinson@usmc.mil::6d1089cc-eb55-4b64-901b-d04d9522314e" providerId="AD" clId="Web-{0A79E836-0E08-3A8C-BAA6-972BBB09AB75}" dt="2025-04-15T18:57:12.755" v="439"/>
        <pc:sldMkLst>
          <pc:docMk/>
          <pc:sldMk cId="3631862075" sldId="356"/>
        </pc:sldMkLst>
      </pc:sldChg>
      <pc:sldChg chg="modSp">
        <pc:chgData name="Thomlinson CIV Anna L" userId="S::anna.thomlinson@usmc.mil::6d1089cc-eb55-4b64-901b-d04d9522314e" providerId="AD" clId="Web-{0A79E836-0E08-3A8C-BAA6-972BBB09AB75}" dt="2025-04-15T18:49:57.873" v="400" actId="20577"/>
        <pc:sldMkLst>
          <pc:docMk/>
          <pc:sldMk cId="725569915" sldId="362"/>
        </pc:sldMkLst>
        <pc:spChg chg="mod">
          <ac:chgData name="Thomlinson CIV Anna L" userId="S::anna.thomlinson@usmc.mil::6d1089cc-eb55-4b64-901b-d04d9522314e" providerId="AD" clId="Web-{0A79E836-0E08-3A8C-BAA6-972BBB09AB75}" dt="2025-04-15T18:49:44.935" v="399" actId="20577"/>
          <ac:spMkLst>
            <pc:docMk/>
            <pc:sldMk cId="725569915" sldId="362"/>
            <ac:spMk id="7" creationId="{BCB71C90-D00F-2443-4CD3-0473FD3EF044}"/>
          </ac:spMkLst>
        </pc:spChg>
        <pc:spChg chg="mod">
          <ac:chgData name="Thomlinson CIV Anna L" userId="S::anna.thomlinson@usmc.mil::6d1089cc-eb55-4b64-901b-d04d9522314e" providerId="AD" clId="Web-{0A79E836-0E08-3A8C-BAA6-972BBB09AB75}" dt="2025-04-15T18:49:42.389" v="398" actId="20577"/>
          <ac:spMkLst>
            <pc:docMk/>
            <pc:sldMk cId="725569915" sldId="362"/>
            <ac:spMk id="12" creationId="{79646820-03B4-9FA5-BAB4-A254DB96C59F}"/>
          </ac:spMkLst>
        </pc:spChg>
        <pc:spChg chg="mod">
          <ac:chgData name="Thomlinson CIV Anna L" userId="S::anna.thomlinson@usmc.mil::6d1089cc-eb55-4b64-901b-d04d9522314e" providerId="AD" clId="Web-{0A79E836-0E08-3A8C-BAA6-972BBB09AB75}" dt="2025-04-15T18:49:57.873" v="400" actId="20577"/>
          <ac:spMkLst>
            <pc:docMk/>
            <pc:sldMk cId="725569915" sldId="362"/>
            <ac:spMk id="13" creationId="{0F8079F0-8B00-ED0B-A818-AC90DDFC5F5B}"/>
          </ac:spMkLst>
        </pc:spChg>
      </pc:sldChg>
      <pc:sldChg chg="modSp">
        <pc:chgData name="Thomlinson CIV Anna L" userId="S::anna.thomlinson@usmc.mil::6d1089cc-eb55-4b64-901b-d04d9522314e" providerId="AD" clId="Web-{0A79E836-0E08-3A8C-BAA6-972BBB09AB75}" dt="2025-04-15T18:53:34.502" v="416" actId="20577"/>
        <pc:sldMkLst>
          <pc:docMk/>
          <pc:sldMk cId="3910579315" sldId="976"/>
        </pc:sldMkLst>
        <pc:spChg chg="mod">
          <ac:chgData name="Thomlinson CIV Anna L" userId="S::anna.thomlinson@usmc.mil::6d1089cc-eb55-4b64-901b-d04d9522314e" providerId="AD" clId="Web-{0A79E836-0E08-3A8C-BAA6-972BBB09AB75}" dt="2025-04-15T18:53:34.502" v="416" actId="20577"/>
          <ac:spMkLst>
            <pc:docMk/>
            <pc:sldMk cId="3910579315" sldId="976"/>
            <ac:spMk id="2" creationId="{B5129E5F-05E6-C930-8844-46AB639EB493}"/>
          </ac:spMkLst>
        </pc:spChg>
        <pc:spChg chg="mod">
          <ac:chgData name="Thomlinson CIV Anna L" userId="S::anna.thomlinson@usmc.mil::6d1089cc-eb55-4b64-901b-d04d9522314e" providerId="AD" clId="Web-{0A79E836-0E08-3A8C-BAA6-972BBB09AB75}" dt="2025-04-15T18:51:46.640" v="402" actId="20577"/>
          <ac:spMkLst>
            <pc:docMk/>
            <pc:sldMk cId="3910579315" sldId="976"/>
            <ac:spMk id="15" creationId="{A6AF4676-EE58-1043-CC26-EC194D375629}"/>
          </ac:spMkLst>
        </pc:spChg>
        <pc:spChg chg="mod">
          <ac:chgData name="Thomlinson CIV Anna L" userId="S::anna.thomlinson@usmc.mil::6d1089cc-eb55-4b64-901b-d04d9522314e" providerId="AD" clId="Web-{0A79E836-0E08-3A8C-BAA6-972BBB09AB75}" dt="2025-04-15T18:50:44.140" v="401" actId="20577"/>
          <ac:spMkLst>
            <pc:docMk/>
            <pc:sldMk cId="3910579315" sldId="976"/>
            <ac:spMk id="17" creationId="{F711A8F6-209C-33CA-B419-EB5F6C017973}"/>
          </ac:spMkLst>
        </pc:spChg>
        <pc:picChg chg="mod">
          <ac:chgData name="Thomlinson CIV Anna L" userId="S::anna.thomlinson@usmc.mil::6d1089cc-eb55-4b64-901b-d04d9522314e" providerId="AD" clId="Web-{0A79E836-0E08-3A8C-BAA6-972BBB09AB75}" dt="2025-04-15T18:44:38.431" v="377" actId="1076"/>
          <ac:picMkLst>
            <pc:docMk/>
            <pc:sldMk cId="3910579315" sldId="976"/>
            <ac:picMk id="7" creationId="{ED914873-ECA7-89ED-2C6B-528796FD206C}"/>
          </ac:picMkLst>
        </pc:picChg>
      </pc:sldChg>
      <pc:sldChg chg="modSp ord">
        <pc:chgData name="Thomlinson CIV Anna L" userId="S::anna.thomlinson@usmc.mil::6d1089cc-eb55-4b64-901b-d04d9522314e" providerId="AD" clId="Web-{0A79E836-0E08-3A8C-BAA6-972BBB09AB75}" dt="2025-04-15T18:52:36.297" v="413" actId="20577"/>
        <pc:sldMkLst>
          <pc:docMk/>
          <pc:sldMk cId="1613474667" sldId="977"/>
        </pc:sldMkLst>
        <pc:spChg chg="mod">
          <ac:chgData name="Thomlinson CIV Anna L" userId="S::anna.thomlinson@usmc.mil::6d1089cc-eb55-4b64-901b-d04d9522314e" providerId="AD" clId="Web-{0A79E836-0E08-3A8C-BAA6-972BBB09AB75}" dt="2025-04-15T18:52:36.297" v="413" actId="20577"/>
          <ac:spMkLst>
            <pc:docMk/>
            <pc:sldMk cId="1613474667" sldId="977"/>
            <ac:spMk id="2" creationId="{355B1648-A0FA-B621-4006-8B2308217DDB}"/>
          </ac:spMkLst>
        </pc:spChg>
        <pc:spChg chg="mod">
          <ac:chgData name="Thomlinson CIV Anna L" userId="S::anna.thomlinson@usmc.mil::6d1089cc-eb55-4b64-901b-d04d9522314e" providerId="AD" clId="Web-{0A79E836-0E08-3A8C-BAA6-972BBB09AB75}" dt="2025-04-15T18:52:24.688" v="410" actId="20577"/>
          <ac:spMkLst>
            <pc:docMk/>
            <pc:sldMk cId="1613474667" sldId="977"/>
            <ac:spMk id="9" creationId="{84723EA8-98B6-204D-C380-B709D37C7BAC}"/>
          </ac:spMkLst>
        </pc:spChg>
      </pc:sldChg>
      <pc:sldChg chg="addSp modSp modNotes">
        <pc:chgData name="Thomlinson CIV Anna L" userId="S::anna.thomlinson@usmc.mil::6d1089cc-eb55-4b64-901b-d04d9522314e" providerId="AD" clId="Web-{0A79E836-0E08-3A8C-BAA6-972BBB09AB75}" dt="2025-04-15T18:53:43.205" v="417" actId="20577"/>
        <pc:sldMkLst>
          <pc:docMk/>
          <pc:sldMk cId="2631135952" sldId="978"/>
        </pc:sldMkLst>
        <pc:spChg chg="mod">
          <ac:chgData name="Thomlinson CIV Anna L" userId="S::anna.thomlinson@usmc.mil::6d1089cc-eb55-4b64-901b-d04d9522314e" providerId="AD" clId="Web-{0A79E836-0E08-3A8C-BAA6-972BBB09AB75}" dt="2025-04-15T18:53:43.205" v="417" actId="20577"/>
          <ac:spMkLst>
            <pc:docMk/>
            <pc:sldMk cId="2631135952" sldId="978"/>
            <ac:spMk id="2" creationId="{B1A5C7D3-8E9A-51E3-A550-A685D03E8D12}"/>
          </ac:spMkLst>
        </pc:spChg>
        <pc:spChg chg="add mod">
          <ac:chgData name="Thomlinson CIV Anna L" userId="S::anna.thomlinson@usmc.mil::6d1089cc-eb55-4b64-901b-d04d9522314e" providerId="AD" clId="Web-{0A79E836-0E08-3A8C-BAA6-972BBB09AB75}" dt="2025-04-15T18:52:15.157" v="408" actId="20577"/>
          <ac:spMkLst>
            <pc:docMk/>
            <pc:sldMk cId="2631135952" sldId="978"/>
            <ac:spMk id="3" creationId="{9B734D81-0953-2E02-5CED-591425674644}"/>
          </ac:spMkLst>
        </pc:spChg>
        <pc:spChg chg="mod">
          <ac:chgData name="Thomlinson CIV Anna L" userId="S::anna.thomlinson@usmc.mil::6d1089cc-eb55-4b64-901b-d04d9522314e" providerId="AD" clId="Web-{0A79E836-0E08-3A8C-BAA6-972BBB09AB75}" dt="2025-04-15T18:52:10.813" v="406" actId="20577"/>
          <ac:spMkLst>
            <pc:docMk/>
            <pc:sldMk cId="2631135952" sldId="978"/>
            <ac:spMk id="7" creationId="{C8EB762E-EBA7-D1EC-6CB6-BAC147699032}"/>
          </ac:spMkLst>
        </pc:spChg>
        <pc:picChg chg="mod">
          <ac:chgData name="Thomlinson CIV Anna L" userId="S::anna.thomlinson@usmc.mil::6d1089cc-eb55-4b64-901b-d04d9522314e" providerId="AD" clId="Web-{0A79E836-0E08-3A8C-BAA6-972BBB09AB75}" dt="2025-04-15T18:33:33.561" v="352" actId="14100"/>
          <ac:picMkLst>
            <pc:docMk/>
            <pc:sldMk cId="2631135952" sldId="978"/>
            <ac:picMk id="9" creationId="{7A48CF89-4F43-D536-D078-E836AE814E4E}"/>
          </ac:picMkLst>
        </pc:picChg>
      </pc:sldChg>
      <pc:sldChg chg="ord">
        <pc:chgData name="Thomlinson CIV Anna L" userId="S::anna.thomlinson@usmc.mil::6d1089cc-eb55-4b64-901b-d04d9522314e" providerId="AD" clId="Web-{0A79E836-0E08-3A8C-BAA6-972BBB09AB75}" dt="2025-04-15T18:19:11.048" v="10"/>
        <pc:sldMkLst>
          <pc:docMk/>
          <pc:sldMk cId="326685979" sldId="979"/>
        </pc:sldMkLst>
      </pc:sldChg>
      <pc:sldChg chg="modSp">
        <pc:chgData name="Thomlinson CIV Anna L" userId="S::anna.thomlinson@usmc.mil::6d1089cc-eb55-4b64-901b-d04d9522314e" providerId="AD" clId="Web-{0A79E836-0E08-3A8C-BAA6-972BBB09AB75}" dt="2025-04-15T19:01:51.509" v="516" actId="1076"/>
        <pc:sldMkLst>
          <pc:docMk/>
          <pc:sldMk cId="775875213" sldId="980"/>
        </pc:sldMkLst>
        <pc:spChg chg="mod">
          <ac:chgData name="Thomlinson CIV Anna L" userId="S::anna.thomlinson@usmc.mil::6d1089cc-eb55-4b64-901b-d04d9522314e" providerId="AD" clId="Web-{0A79E836-0E08-3A8C-BAA6-972BBB09AB75}" dt="2025-04-15T18:48:47.138" v="394" actId="1076"/>
          <ac:spMkLst>
            <pc:docMk/>
            <pc:sldMk cId="775875213" sldId="980"/>
            <ac:spMk id="2" creationId="{00000000-0000-0000-0000-000000000000}"/>
          </ac:spMkLst>
        </pc:spChg>
        <pc:spChg chg="mod">
          <ac:chgData name="Thomlinson CIV Anna L" userId="S::anna.thomlinson@usmc.mil::6d1089cc-eb55-4b64-901b-d04d9522314e" providerId="AD" clId="Web-{0A79E836-0E08-3A8C-BAA6-972BBB09AB75}" dt="2025-04-15T19:01:28.071" v="509" actId="20577"/>
          <ac:spMkLst>
            <pc:docMk/>
            <pc:sldMk cId="775875213" sldId="980"/>
            <ac:spMk id="3" creationId="{37FA47D1-4FE9-DC18-62FD-D111A85BFD02}"/>
          </ac:spMkLst>
        </pc:spChg>
        <pc:spChg chg="mod">
          <ac:chgData name="Thomlinson CIV Anna L" userId="S::anna.thomlinson@usmc.mil::6d1089cc-eb55-4b64-901b-d04d9522314e" providerId="AD" clId="Web-{0A79E836-0E08-3A8C-BAA6-972BBB09AB75}" dt="2025-04-15T19:01:51.509" v="516" actId="1076"/>
          <ac:spMkLst>
            <pc:docMk/>
            <pc:sldMk cId="775875213" sldId="980"/>
            <ac:spMk id="7" creationId="{E9A43441-5CFB-ED8C-35F4-3F1E26A8BEAF}"/>
          </ac:spMkLst>
        </pc:spChg>
      </pc:sldChg>
      <pc:sldChg chg="modSp">
        <pc:chgData name="Thomlinson CIV Anna L" userId="S::anna.thomlinson@usmc.mil::6d1089cc-eb55-4b64-901b-d04d9522314e" providerId="AD" clId="Web-{0A79E836-0E08-3A8C-BAA6-972BBB09AB75}" dt="2025-04-15T18:55:55.988" v="430" actId="1076"/>
        <pc:sldMkLst>
          <pc:docMk/>
          <pc:sldMk cId="832476301" sldId="981"/>
        </pc:sldMkLst>
        <pc:spChg chg="mod">
          <ac:chgData name="Thomlinson CIV Anna L" userId="S::anna.thomlinson@usmc.mil::6d1089cc-eb55-4b64-901b-d04d9522314e" providerId="AD" clId="Web-{0A79E836-0E08-3A8C-BAA6-972BBB09AB75}" dt="2025-04-15T18:55:26.206" v="425" actId="20577"/>
          <ac:spMkLst>
            <pc:docMk/>
            <pc:sldMk cId="832476301" sldId="981"/>
            <ac:spMk id="6" creationId="{9F08EEB1-C64B-446E-74D4-BDEA62E60B12}"/>
          </ac:spMkLst>
        </pc:spChg>
        <pc:picChg chg="mod">
          <ac:chgData name="Thomlinson CIV Anna L" userId="S::anna.thomlinson@usmc.mil::6d1089cc-eb55-4b64-901b-d04d9522314e" providerId="AD" clId="Web-{0A79E836-0E08-3A8C-BAA6-972BBB09AB75}" dt="2025-04-15T18:55:50.332" v="429" actId="1076"/>
          <ac:picMkLst>
            <pc:docMk/>
            <pc:sldMk cId="832476301" sldId="981"/>
            <ac:picMk id="15" creationId="{86514208-ABB1-C471-7409-3294DAD82DE6}"/>
          </ac:picMkLst>
        </pc:picChg>
        <pc:picChg chg="mod">
          <ac:chgData name="Thomlinson CIV Anna L" userId="S::anna.thomlinson@usmc.mil::6d1089cc-eb55-4b64-901b-d04d9522314e" providerId="AD" clId="Web-{0A79E836-0E08-3A8C-BAA6-972BBB09AB75}" dt="2025-04-15T18:55:55.988" v="430" actId="1076"/>
          <ac:picMkLst>
            <pc:docMk/>
            <pc:sldMk cId="832476301" sldId="981"/>
            <ac:picMk id="17" creationId="{B7F2AA46-FB34-639D-2193-4AB4A7A1D79F}"/>
          </ac:picMkLst>
        </pc:picChg>
      </pc:sldChg>
      <pc:sldChg chg="modSp">
        <pc:chgData name="Thomlinson CIV Anna L" userId="S::anna.thomlinson@usmc.mil::6d1089cc-eb55-4b64-901b-d04d9522314e" providerId="AD" clId="Web-{0A79E836-0E08-3A8C-BAA6-972BBB09AB75}" dt="2025-04-15T18:56:29.160" v="437" actId="1076"/>
        <pc:sldMkLst>
          <pc:docMk/>
          <pc:sldMk cId="2815440004" sldId="982"/>
        </pc:sldMkLst>
        <pc:spChg chg="mod">
          <ac:chgData name="Thomlinson CIV Anna L" userId="S::anna.thomlinson@usmc.mil::6d1089cc-eb55-4b64-901b-d04d9522314e" providerId="AD" clId="Web-{0A79E836-0E08-3A8C-BAA6-972BBB09AB75}" dt="2025-04-15T18:56:03.894" v="431" actId="20577"/>
          <ac:spMkLst>
            <pc:docMk/>
            <pc:sldMk cId="2815440004" sldId="982"/>
            <ac:spMk id="10" creationId="{5D19813C-0ED2-7ADA-7060-ACB0B8FB88D5}"/>
          </ac:spMkLst>
        </pc:spChg>
        <pc:picChg chg="mod">
          <ac:chgData name="Thomlinson CIV Anna L" userId="S::anna.thomlinson@usmc.mil::6d1089cc-eb55-4b64-901b-d04d9522314e" providerId="AD" clId="Web-{0A79E836-0E08-3A8C-BAA6-972BBB09AB75}" dt="2025-04-15T18:56:29.160" v="437" actId="1076"/>
          <ac:picMkLst>
            <pc:docMk/>
            <pc:sldMk cId="2815440004" sldId="982"/>
            <ac:picMk id="9" creationId="{F7A2027B-E36F-B474-DD32-5A21D86217EF}"/>
          </ac:picMkLst>
        </pc:picChg>
      </pc:sldChg>
      <pc:sldChg chg="new del">
        <pc:chgData name="Thomlinson CIV Anna L" userId="S::anna.thomlinson@usmc.mil::6d1089cc-eb55-4b64-901b-d04d9522314e" providerId="AD" clId="Web-{0A79E836-0E08-3A8C-BAA6-972BBB09AB75}" dt="2025-04-15T18:57:28.052" v="441"/>
        <pc:sldMkLst>
          <pc:docMk/>
          <pc:sldMk cId="3304333615" sldId="98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2541010498688"/>
          <c:y val="0.10127594871779212"/>
          <c:w val="0.54565846456692912"/>
          <c:h val="0.72543527198037905"/>
        </c:manualLayout>
      </c:layout>
      <c:doughnutChart>
        <c:varyColors val="1"/>
        <c:ser>
          <c:idx val="0"/>
          <c:order val="0"/>
          <c:tx>
            <c:strRef>
              <c:f>Sheet1!$B$1</c:f>
              <c:strCache>
                <c:ptCount val="1"/>
                <c:pt idx="0">
                  <c:v>Sales</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6-5078-42D8-A61D-398D16ABD9F4}"/>
              </c:ext>
            </c:extLst>
          </c:dPt>
          <c:dPt>
            <c:idx val="1"/>
            <c:bubble3D val="0"/>
            <c:spPr>
              <a:solidFill>
                <a:srgbClr val="830B0B"/>
              </a:solidFill>
              <a:ln w="19050">
                <a:solidFill>
                  <a:schemeClr val="lt1"/>
                </a:solidFill>
              </a:ln>
              <a:effectLst/>
            </c:spPr>
            <c:extLst>
              <c:ext xmlns:c16="http://schemas.microsoft.com/office/drawing/2014/chart" uri="{C3380CC4-5D6E-409C-BE32-E72D297353CC}">
                <c16:uniqueId val="{00000005-5078-42D8-A61D-398D16ABD9F4}"/>
              </c:ext>
            </c:extLst>
          </c:dPt>
          <c:dPt>
            <c:idx val="2"/>
            <c:bubble3D val="0"/>
            <c:spPr>
              <a:solidFill>
                <a:srgbClr val="003366"/>
              </a:solidFill>
              <a:ln w="19050">
                <a:solidFill>
                  <a:schemeClr val="lt1"/>
                </a:solidFill>
              </a:ln>
              <a:effectLst/>
            </c:spPr>
            <c:extLst>
              <c:ext xmlns:c16="http://schemas.microsoft.com/office/drawing/2014/chart" uri="{C3380CC4-5D6E-409C-BE32-E72D297353CC}">
                <c16:uniqueId val="{00000001-5078-42D8-A61D-398D16ABD9F4}"/>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5078-42D8-A61D-398D16ABD9F4}"/>
              </c:ext>
            </c:extLst>
          </c:dPt>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2FBB02D8-DD6C-4362-8A90-8DF40976A352}" type="CATEGORYNAME">
                      <a:rPr lang="en-US"/>
                      <a:pPr>
                        <a:defRPr sz="900">
                          <a:solidFill>
                            <a:schemeClr val="bg1"/>
                          </a:solidFill>
                        </a:defRPr>
                      </a:pPr>
                      <a:t>[CATEGORY NAME]</a:t>
                    </a:fld>
                    <a:r>
                      <a:rPr lang="en-US" baseline="0"/>
                      <a:t>
</a:t>
                    </a:r>
                    <a:fld id="{2DDC039C-6154-4539-B007-F87636A86C4D}" type="VALUE">
                      <a:rPr lang="en-US" baseline="0" smtClean="0"/>
                      <a:pPr>
                        <a:defRPr sz="900">
                          <a:solidFill>
                            <a:schemeClr val="bg1"/>
                          </a:solidFill>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078-42D8-A61D-398D16ABD9F4}"/>
                </c:ext>
              </c:extLst>
            </c:dLbl>
            <c:dLbl>
              <c:idx val="1"/>
              <c:layout>
                <c:manualLayout>
                  <c:x val="0"/>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078-42D8-A61D-398D16ABD9F4}"/>
                </c:ext>
              </c:extLst>
            </c:dLbl>
            <c:dLbl>
              <c:idx val="2"/>
              <c:layout>
                <c:manualLayout>
                  <c:x val="-4.1666666666667048E-3"/>
                  <c:y val="7.7595896795273835E-4"/>
                </c:manualLayout>
              </c:layout>
              <c:tx>
                <c:rich>
                  <a:bodyPr/>
                  <a:lstStyle/>
                  <a:p>
                    <a:fld id="{260CFD9C-8A89-4D87-9A77-2370048F333C}" type="CATEGORYNAME">
                      <a:rPr lang="en-US">
                        <a:solidFill>
                          <a:schemeClr val="bg1"/>
                        </a:solidFill>
                      </a:rPr>
                      <a:pPr/>
                      <a:t>[CATEGORY NAME]</a:t>
                    </a:fld>
                    <a:r>
                      <a:rPr lang="en-US" baseline="0">
                        <a:solidFill>
                          <a:schemeClr val="bg1"/>
                        </a:solidFill>
                      </a:rPr>
                      <a:t>
</a:t>
                    </a:r>
                    <a:fld id="{7B938663-9F5D-44E5-ACE0-12F1ABD4D3F8}" type="VALUE">
                      <a:rPr lang="en-US" baseline="0">
                        <a:solidFill>
                          <a:schemeClr val="bg1"/>
                        </a:solidFill>
                      </a:rPr>
                      <a:pPr/>
                      <a:t>[VALUE]</a:t>
                    </a:fld>
                    <a:endParaRPr lang="en-US" baseline="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5078-42D8-A61D-398D16ABD9F4}"/>
                </c:ext>
              </c:extLst>
            </c:dLbl>
            <c:dLbl>
              <c:idx val="3"/>
              <c:layout>
                <c:manualLayout>
                  <c:x val="2.0833333333332951E-3"/>
                  <c:y val="-1.1430455713417722E-2"/>
                </c:manualLayout>
              </c:layout>
              <c:tx>
                <c:rich>
                  <a:bodyPr/>
                  <a:lstStyle/>
                  <a:p>
                    <a:fld id="{4AB91C90-7A7D-408C-AAC9-FE5E8CB22201}" type="CATEGORYNAME">
                      <a:rPr lang="en-US">
                        <a:solidFill>
                          <a:schemeClr val="bg1"/>
                        </a:solidFill>
                      </a:rPr>
                      <a:pPr/>
                      <a:t>[CATEGORY NAME]</a:t>
                    </a:fld>
                    <a:r>
                      <a:rPr lang="en-US" baseline="0">
                        <a:solidFill>
                          <a:schemeClr val="bg1"/>
                        </a:solidFill>
                      </a:rPr>
                      <a:t>
28</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5078-42D8-A61D-398D16ABD9F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ALBANY</c:v>
                </c:pt>
                <c:pt idx="1">
                  <c:v>BARSTOW</c:v>
                </c:pt>
                <c:pt idx="2">
                  <c:v>CLEJ</c:v>
                </c:pt>
                <c:pt idx="3">
                  <c:v>OTHER</c:v>
                </c:pt>
              </c:strCache>
            </c:strRef>
          </c:cat>
          <c:val>
            <c:numRef>
              <c:f>Sheet1!$B$2:$B$5</c:f>
              <c:numCache>
                <c:formatCode>General</c:formatCode>
                <c:ptCount val="4"/>
                <c:pt idx="0">
                  <c:v>625</c:v>
                </c:pt>
                <c:pt idx="1">
                  <c:v>500</c:v>
                </c:pt>
                <c:pt idx="2">
                  <c:v>88</c:v>
                </c:pt>
                <c:pt idx="3">
                  <c:v>28</c:v>
                </c:pt>
              </c:numCache>
            </c:numRef>
          </c:val>
          <c:extLst>
            <c:ext xmlns:c16="http://schemas.microsoft.com/office/drawing/2014/chart" uri="{C3380CC4-5D6E-409C-BE32-E72D297353CC}">
              <c16:uniqueId val="{00000000-5078-42D8-A61D-398D16ABD9F4}"/>
            </c:ext>
          </c:extLst>
        </c:ser>
        <c:dLbls>
          <c:showLegendKey val="0"/>
          <c:showVal val="1"/>
          <c:showCatName val="0"/>
          <c:showSerName val="0"/>
          <c:showPercent val="0"/>
          <c:showBubbleSize val="0"/>
          <c:showLeaderLines val="1"/>
        </c:dLbls>
        <c:firstSliceAng val="335"/>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34134-82AA-4F6E-88A7-42369DB8D8A4}"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75E55BCD-E9A6-4356-97DC-BEC861E0F984}">
      <dgm:prSet phldrT="[Text]"/>
      <dgm:spPr>
        <a:solidFill>
          <a:schemeClr val="bg2">
            <a:lumMod val="25000"/>
          </a:schemeClr>
        </a:solidFill>
      </dgm:spPr>
      <dgm:t>
        <a:bodyPr/>
        <a:lstStyle/>
        <a:p>
          <a:r>
            <a:rPr lang="en-US"/>
            <a:t> </a:t>
          </a:r>
        </a:p>
      </dgm:t>
    </dgm:pt>
    <dgm:pt modelId="{F9E02B1B-7359-49C8-B627-9555F4506839}" type="parTrans" cxnId="{2BDF66B0-F1B4-449A-A88D-8C2E5CF9613B}">
      <dgm:prSet/>
      <dgm:spPr/>
      <dgm:t>
        <a:bodyPr/>
        <a:lstStyle/>
        <a:p>
          <a:endParaRPr lang="en-US"/>
        </a:p>
      </dgm:t>
    </dgm:pt>
    <dgm:pt modelId="{5391C6A7-8795-4101-9F4B-AC776475237D}" type="sibTrans" cxnId="{2BDF66B0-F1B4-449A-A88D-8C2E5CF9613B}">
      <dgm:prSet/>
      <dgm:spPr/>
      <dgm:t>
        <a:bodyPr/>
        <a:lstStyle/>
        <a:p>
          <a:endParaRPr lang="en-US"/>
        </a:p>
      </dgm:t>
    </dgm:pt>
    <dgm:pt modelId="{2B87DA35-5D37-4E1D-93F1-A9B00D6D50AB}">
      <dgm:prSet phldrT="[Text]"/>
      <dgm:spPr>
        <a:solidFill>
          <a:schemeClr val="bg2">
            <a:lumMod val="25000"/>
          </a:schemeClr>
        </a:solidFill>
      </dgm:spPr>
      <dgm:t>
        <a:bodyPr/>
        <a:lstStyle/>
        <a:p>
          <a:r>
            <a:rPr lang="en-US"/>
            <a:t> </a:t>
          </a:r>
        </a:p>
      </dgm:t>
    </dgm:pt>
    <dgm:pt modelId="{2EDF3731-AC31-4E50-9CE0-9CF467A77CCE}" type="parTrans" cxnId="{2EDFFFF5-181A-4656-8A54-94D9E8B422C1}">
      <dgm:prSet/>
      <dgm:spPr/>
      <dgm:t>
        <a:bodyPr/>
        <a:lstStyle/>
        <a:p>
          <a:endParaRPr lang="en-US"/>
        </a:p>
      </dgm:t>
    </dgm:pt>
    <dgm:pt modelId="{CD96E0F5-8B0B-47A6-95CC-5C974A4E0143}" type="sibTrans" cxnId="{2EDFFFF5-181A-4656-8A54-94D9E8B422C1}">
      <dgm:prSet/>
      <dgm:spPr/>
      <dgm:t>
        <a:bodyPr/>
        <a:lstStyle/>
        <a:p>
          <a:endParaRPr lang="en-US"/>
        </a:p>
      </dgm:t>
    </dgm:pt>
    <dgm:pt modelId="{FF383BC8-564A-49C0-ACD8-B1D8114743C2}">
      <dgm:prSet phldrT="[Text]"/>
      <dgm:spPr>
        <a:solidFill>
          <a:schemeClr val="bg2">
            <a:lumMod val="25000"/>
          </a:schemeClr>
        </a:solidFill>
      </dgm:spPr>
      <dgm:t>
        <a:bodyPr/>
        <a:lstStyle/>
        <a:p>
          <a:r>
            <a:rPr lang="en-US"/>
            <a:t> </a:t>
          </a:r>
        </a:p>
      </dgm:t>
    </dgm:pt>
    <dgm:pt modelId="{245451D4-9F7B-4140-9D60-26E6D13CDEC8}" type="parTrans" cxnId="{83535128-7C36-4D3C-A910-7B7E9A4A4C3E}">
      <dgm:prSet/>
      <dgm:spPr/>
      <dgm:t>
        <a:bodyPr/>
        <a:lstStyle/>
        <a:p>
          <a:endParaRPr lang="en-US"/>
        </a:p>
      </dgm:t>
    </dgm:pt>
    <dgm:pt modelId="{D2D2044E-A04A-4FE7-8379-9AB2D37CC938}" type="sibTrans" cxnId="{83535128-7C36-4D3C-A910-7B7E9A4A4C3E}">
      <dgm:prSet/>
      <dgm:spPr/>
      <dgm:t>
        <a:bodyPr/>
        <a:lstStyle/>
        <a:p>
          <a:endParaRPr lang="en-US"/>
        </a:p>
      </dgm:t>
    </dgm:pt>
    <dgm:pt modelId="{2C54072D-7E80-441A-A4DC-69FC29E791A4}">
      <dgm:prSet phldrT="[Text]"/>
      <dgm:spPr>
        <a:solidFill>
          <a:schemeClr val="bg2">
            <a:lumMod val="25000"/>
          </a:schemeClr>
        </a:solidFill>
      </dgm:spPr>
      <dgm:t>
        <a:bodyPr/>
        <a:lstStyle/>
        <a:p>
          <a:r>
            <a:rPr lang="en-US"/>
            <a:t> </a:t>
          </a:r>
        </a:p>
      </dgm:t>
    </dgm:pt>
    <dgm:pt modelId="{13B2AECE-8D28-426F-BA3C-7411954107CE}" type="parTrans" cxnId="{DAF9BAFA-2FAE-486F-B9AE-18C371C94797}">
      <dgm:prSet/>
      <dgm:spPr/>
      <dgm:t>
        <a:bodyPr/>
        <a:lstStyle/>
        <a:p>
          <a:endParaRPr lang="en-US"/>
        </a:p>
      </dgm:t>
    </dgm:pt>
    <dgm:pt modelId="{84F0551B-99EB-4588-AFE6-B6C96970B07B}" type="sibTrans" cxnId="{DAF9BAFA-2FAE-486F-B9AE-18C371C94797}">
      <dgm:prSet/>
      <dgm:spPr/>
      <dgm:t>
        <a:bodyPr/>
        <a:lstStyle/>
        <a:p>
          <a:endParaRPr lang="en-US"/>
        </a:p>
      </dgm:t>
    </dgm:pt>
    <dgm:pt modelId="{9ACD9EB5-B6C4-4CBA-95BD-4B32C6B6E75B}">
      <dgm:prSet/>
      <dgm:spPr>
        <a:solidFill>
          <a:schemeClr val="bg2">
            <a:lumMod val="25000"/>
          </a:schemeClr>
        </a:solidFill>
      </dgm:spPr>
      <dgm:t>
        <a:bodyPr/>
        <a:lstStyle/>
        <a:p>
          <a:endParaRPr lang="en-US"/>
        </a:p>
      </dgm:t>
    </dgm:pt>
    <dgm:pt modelId="{240B3958-652C-4E4B-BDB4-A8E2DED25422}" type="parTrans" cxnId="{3D99D54D-FE3C-45FB-81AC-C28332D4B244}">
      <dgm:prSet/>
      <dgm:spPr/>
      <dgm:t>
        <a:bodyPr/>
        <a:lstStyle/>
        <a:p>
          <a:endParaRPr lang="en-US"/>
        </a:p>
      </dgm:t>
    </dgm:pt>
    <dgm:pt modelId="{0B6AC8AB-1F94-4418-8EC1-F56AAA7866D9}" type="sibTrans" cxnId="{3D99D54D-FE3C-45FB-81AC-C28332D4B244}">
      <dgm:prSet/>
      <dgm:spPr/>
      <dgm:t>
        <a:bodyPr/>
        <a:lstStyle/>
        <a:p>
          <a:endParaRPr lang="en-US"/>
        </a:p>
      </dgm:t>
    </dgm:pt>
    <dgm:pt modelId="{6FA35EDB-1E35-4391-89A5-846CD44B1687}">
      <dgm:prSet/>
      <dgm:spPr>
        <a:solidFill>
          <a:schemeClr val="bg2">
            <a:lumMod val="25000"/>
          </a:schemeClr>
        </a:solidFill>
      </dgm:spPr>
      <dgm:t>
        <a:bodyPr/>
        <a:lstStyle/>
        <a:p>
          <a:endParaRPr lang="en-US"/>
        </a:p>
      </dgm:t>
    </dgm:pt>
    <dgm:pt modelId="{D3116CAD-748D-4807-9BCC-002BF786EC86}" type="parTrans" cxnId="{4A744AC7-36D9-4304-B3F9-8DAE958DEDC9}">
      <dgm:prSet/>
      <dgm:spPr/>
      <dgm:t>
        <a:bodyPr/>
        <a:lstStyle/>
        <a:p>
          <a:endParaRPr lang="en-US"/>
        </a:p>
      </dgm:t>
    </dgm:pt>
    <dgm:pt modelId="{E42B66E8-34C8-45F6-9E6B-C1BFCB9DC60F}" type="sibTrans" cxnId="{4A744AC7-36D9-4304-B3F9-8DAE958DEDC9}">
      <dgm:prSet/>
      <dgm:spPr/>
      <dgm:t>
        <a:bodyPr/>
        <a:lstStyle/>
        <a:p>
          <a:endParaRPr lang="en-US"/>
        </a:p>
      </dgm:t>
    </dgm:pt>
    <dgm:pt modelId="{021E8F1D-B5AA-4A76-839C-F5C4FD9CDDA8}">
      <dgm:prSet/>
      <dgm:spPr>
        <a:solidFill>
          <a:schemeClr val="bg2">
            <a:lumMod val="25000"/>
          </a:schemeClr>
        </a:solidFill>
      </dgm:spPr>
      <dgm:t>
        <a:bodyPr/>
        <a:lstStyle/>
        <a:p>
          <a:endParaRPr lang="en-US"/>
        </a:p>
      </dgm:t>
    </dgm:pt>
    <dgm:pt modelId="{890F0C2C-BD5F-4B27-8FC3-96A080C2FE0C}" type="parTrans" cxnId="{0AF38E85-74F0-4F6E-88D6-3BB0AA893A1F}">
      <dgm:prSet/>
      <dgm:spPr/>
      <dgm:t>
        <a:bodyPr/>
        <a:lstStyle/>
        <a:p>
          <a:endParaRPr lang="en-US"/>
        </a:p>
      </dgm:t>
    </dgm:pt>
    <dgm:pt modelId="{665BB9BD-019B-4D25-AF8D-908C20759049}" type="sibTrans" cxnId="{0AF38E85-74F0-4F6E-88D6-3BB0AA893A1F}">
      <dgm:prSet/>
      <dgm:spPr/>
      <dgm:t>
        <a:bodyPr/>
        <a:lstStyle/>
        <a:p>
          <a:endParaRPr lang="en-US"/>
        </a:p>
      </dgm:t>
    </dgm:pt>
    <dgm:pt modelId="{9D7D3EB7-FCF6-41E4-8172-0771CCB4E585}">
      <dgm:prSet/>
      <dgm:spPr>
        <a:solidFill>
          <a:schemeClr val="bg2">
            <a:lumMod val="25000"/>
          </a:schemeClr>
        </a:solidFill>
      </dgm:spPr>
      <dgm:t>
        <a:bodyPr/>
        <a:lstStyle/>
        <a:p>
          <a:endParaRPr lang="en-US"/>
        </a:p>
      </dgm:t>
    </dgm:pt>
    <dgm:pt modelId="{5CCBB23C-49C1-4220-9A21-D86C4F05D788}" type="parTrans" cxnId="{7F81C026-2FF7-4D0F-BD0D-F134873348A2}">
      <dgm:prSet/>
      <dgm:spPr/>
      <dgm:t>
        <a:bodyPr/>
        <a:lstStyle/>
        <a:p>
          <a:endParaRPr lang="en-US"/>
        </a:p>
      </dgm:t>
    </dgm:pt>
    <dgm:pt modelId="{696D4882-0A63-4F8B-BEAB-AC968BAEDAD3}" type="sibTrans" cxnId="{7F81C026-2FF7-4D0F-BD0D-F134873348A2}">
      <dgm:prSet/>
      <dgm:spPr/>
      <dgm:t>
        <a:bodyPr/>
        <a:lstStyle/>
        <a:p>
          <a:endParaRPr lang="en-US"/>
        </a:p>
      </dgm:t>
    </dgm:pt>
    <dgm:pt modelId="{23DBD4D2-E686-4074-B366-2892E8D2CC7E}">
      <dgm:prSet phldrT="[Text]"/>
      <dgm:spPr>
        <a:noFill/>
        <a:ln>
          <a:noFill/>
        </a:ln>
      </dgm:spPr>
      <dgm:t>
        <a:bodyPr/>
        <a:lstStyle/>
        <a:p>
          <a:r>
            <a:rPr lang="en-US"/>
            <a:t> </a:t>
          </a:r>
        </a:p>
      </dgm:t>
    </dgm:pt>
    <dgm:pt modelId="{52336A01-02E4-4D23-B5E1-DB27307DCA34}" type="sibTrans" cxnId="{5031676C-7391-44FE-81E9-9B69E9FDF380}">
      <dgm:prSet/>
      <dgm:spPr/>
      <dgm:t>
        <a:bodyPr/>
        <a:lstStyle/>
        <a:p>
          <a:endParaRPr lang="en-US"/>
        </a:p>
      </dgm:t>
    </dgm:pt>
    <dgm:pt modelId="{B51A4C94-0129-43A9-BBD4-89F07B2C33FA}" type="parTrans" cxnId="{5031676C-7391-44FE-81E9-9B69E9FDF380}">
      <dgm:prSet/>
      <dgm:spPr/>
      <dgm:t>
        <a:bodyPr/>
        <a:lstStyle/>
        <a:p>
          <a:endParaRPr lang="en-US"/>
        </a:p>
      </dgm:t>
    </dgm:pt>
    <dgm:pt modelId="{A774CD1A-0F39-4211-8B83-F427A9431292}" type="pres">
      <dgm:prSet presAssocID="{DEA34134-82AA-4F6E-88A7-42369DB8D8A4}" presName="Name0" presStyleCnt="0">
        <dgm:presLayoutVars>
          <dgm:chMax val="1"/>
          <dgm:dir/>
          <dgm:animLvl val="ctr"/>
          <dgm:resizeHandles val="exact"/>
        </dgm:presLayoutVars>
      </dgm:prSet>
      <dgm:spPr/>
    </dgm:pt>
    <dgm:pt modelId="{E38263F5-8039-4BF9-A1F0-5BA67BA26CB1}" type="pres">
      <dgm:prSet presAssocID="{23DBD4D2-E686-4074-B366-2892E8D2CC7E}" presName="centerShape" presStyleLbl="node0" presStyleIdx="0" presStyleCnt="1" custScaleX="134818" custScaleY="134817"/>
      <dgm:spPr/>
    </dgm:pt>
    <dgm:pt modelId="{3A93A8C2-BCE2-4ACB-B2B1-BF33DBC46374}" type="pres">
      <dgm:prSet presAssocID="{75E55BCD-E9A6-4356-97DC-BEC861E0F984}" presName="node" presStyleLbl="node1" presStyleIdx="0" presStyleCnt="8" custScaleX="124199" custScaleY="124199">
        <dgm:presLayoutVars>
          <dgm:bulletEnabled val="1"/>
        </dgm:presLayoutVars>
      </dgm:prSet>
      <dgm:spPr/>
    </dgm:pt>
    <dgm:pt modelId="{6A1DDD97-F783-4CB7-AE27-6E8057EAEC96}" type="pres">
      <dgm:prSet presAssocID="{75E55BCD-E9A6-4356-97DC-BEC861E0F984}" presName="dummy" presStyleCnt="0"/>
      <dgm:spPr/>
    </dgm:pt>
    <dgm:pt modelId="{830A00E3-A55D-42F0-AC61-0AF9129F8B47}" type="pres">
      <dgm:prSet presAssocID="{5391C6A7-8795-4101-9F4B-AC776475237D}" presName="sibTrans" presStyleLbl="sibTrans2D1" presStyleIdx="0" presStyleCnt="8"/>
      <dgm:spPr/>
    </dgm:pt>
    <dgm:pt modelId="{82E81CE8-F283-4FBD-99C9-2B5504D8F5E0}" type="pres">
      <dgm:prSet presAssocID="{2B87DA35-5D37-4E1D-93F1-A9B00D6D50AB}" presName="node" presStyleLbl="node1" presStyleIdx="1" presStyleCnt="8" custScaleX="124199" custScaleY="124199">
        <dgm:presLayoutVars>
          <dgm:bulletEnabled val="1"/>
        </dgm:presLayoutVars>
      </dgm:prSet>
      <dgm:spPr/>
    </dgm:pt>
    <dgm:pt modelId="{12409BBD-C029-4C9D-AC9E-BCD054AAC6BA}" type="pres">
      <dgm:prSet presAssocID="{2B87DA35-5D37-4E1D-93F1-A9B00D6D50AB}" presName="dummy" presStyleCnt="0"/>
      <dgm:spPr/>
    </dgm:pt>
    <dgm:pt modelId="{62A9ECFE-FF3A-4143-9129-9E64B97941FC}" type="pres">
      <dgm:prSet presAssocID="{CD96E0F5-8B0B-47A6-95CC-5C974A4E0143}" presName="sibTrans" presStyleLbl="sibTrans2D1" presStyleIdx="1" presStyleCnt="8"/>
      <dgm:spPr/>
    </dgm:pt>
    <dgm:pt modelId="{F8D30EAD-87C6-4BE5-8532-57D1FE153369}" type="pres">
      <dgm:prSet presAssocID="{FF383BC8-564A-49C0-ACD8-B1D8114743C2}" presName="node" presStyleLbl="node1" presStyleIdx="2" presStyleCnt="8" custScaleX="124199" custScaleY="124199">
        <dgm:presLayoutVars>
          <dgm:bulletEnabled val="1"/>
        </dgm:presLayoutVars>
      </dgm:prSet>
      <dgm:spPr/>
    </dgm:pt>
    <dgm:pt modelId="{D1ACA63D-171C-466B-8DAC-23BB91E4D437}" type="pres">
      <dgm:prSet presAssocID="{FF383BC8-564A-49C0-ACD8-B1D8114743C2}" presName="dummy" presStyleCnt="0"/>
      <dgm:spPr/>
    </dgm:pt>
    <dgm:pt modelId="{10327936-250C-401C-81C4-8E6CF2318798}" type="pres">
      <dgm:prSet presAssocID="{D2D2044E-A04A-4FE7-8379-9AB2D37CC938}" presName="sibTrans" presStyleLbl="sibTrans2D1" presStyleIdx="2" presStyleCnt="8"/>
      <dgm:spPr/>
    </dgm:pt>
    <dgm:pt modelId="{74B4203D-7FB8-41E6-A13E-5DBCBE8B0635}" type="pres">
      <dgm:prSet presAssocID="{2C54072D-7E80-441A-A4DC-69FC29E791A4}" presName="node" presStyleLbl="node1" presStyleIdx="3" presStyleCnt="8" custScaleX="124199" custScaleY="124199">
        <dgm:presLayoutVars>
          <dgm:bulletEnabled val="1"/>
        </dgm:presLayoutVars>
      </dgm:prSet>
      <dgm:spPr/>
    </dgm:pt>
    <dgm:pt modelId="{8C42D13C-A47A-472A-9096-EDD2DB13242D}" type="pres">
      <dgm:prSet presAssocID="{2C54072D-7E80-441A-A4DC-69FC29E791A4}" presName="dummy" presStyleCnt="0"/>
      <dgm:spPr/>
    </dgm:pt>
    <dgm:pt modelId="{7FDA505C-45F6-432D-9B3D-927D8FE582C5}" type="pres">
      <dgm:prSet presAssocID="{84F0551B-99EB-4588-AFE6-B6C96970B07B}" presName="sibTrans" presStyleLbl="sibTrans2D1" presStyleIdx="3" presStyleCnt="8"/>
      <dgm:spPr/>
    </dgm:pt>
    <dgm:pt modelId="{47C6AC53-0EFF-4E18-A860-6EE718B08943}" type="pres">
      <dgm:prSet presAssocID="{9ACD9EB5-B6C4-4CBA-95BD-4B32C6B6E75B}" presName="node" presStyleLbl="node1" presStyleIdx="4" presStyleCnt="8" custScaleX="124199" custScaleY="124199">
        <dgm:presLayoutVars>
          <dgm:bulletEnabled val="1"/>
        </dgm:presLayoutVars>
      </dgm:prSet>
      <dgm:spPr/>
    </dgm:pt>
    <dgm:pt modelId="{FFAA4972-4C78-45AD-99CB-F9B1FF546C65}" type="pres">
      <dgm:prSet presAssocID="{9ACD9EB5-B6C4-4CBA-95BD-4B32C6B6E75B}" presName="dummy" presStyleCnt="0"/>
      <dgm:spPr/>
    </dgm:pt>
    <dgm:pt modelId="{4D72C291-C348-4876-917C-84E7E23066B7}" type="pres">
      <dgm:prSet presAssocID="{0B6AC8AB-1F94-4418-8EC1-F56AAA7866D9}" presName="sibTrans" presStyleLbl="sibTrans2D1" presStyleIdx="4" presStyleCnt="8"/>
      <dgm:spPr/>
    </dgm:pt>
    <dgm:pt modelId="{75C518EA-1A18-4FB4-83B9-FC6BD2553D26}" type="pres">
      <dgm:prSet presAssocID="{6FA35EDB-1E35-4391-89A5-846CD44B1687}" presName="node" presStyleLbl="node1" presStyleIdx="5" presStyleCnt="8" custScaleX="124199" custScaleY="124199">
        <dgm:presLayoutVars>
          <dgm:bulletEnabled val="1"/>
        </dgm:presLayoutVars>
      </dgm:prSet>
      <dgm:spPr/>
    </dgm:pt>
    <dgm:pt modelId="{F1DD9689-4F77-4941-A184-715CFF231B8A}" type="pres">
      <dgm:prSet presAssocID="{6FA35EDB-1E35-4391-89A5-846CD44B1687}" presName="dummy" presStyleCnt="0"/>
      <dgm:spPr/>
    </dgm:pt>
    <dgm:pt modelId="{53FAA953-9C8D-4A5B-973A-B132D4CD662F}" type="pres">
      <dgm:prSet presAssocID="{E42B66E8-34C8-45F6-9E6B-C1BFCB9DC60F}" presName="sibTrans" presStyleLbl="sibTrans2D1" presStyleIdx="5" presStyleCnt="8"/>
      <dgm:spPr/>
    </dgm:pt>
    <dgm:pt modelId="{4960E6D1-6B2E-4EF2-A0A2-93A5E5C5586A}" type="pres">
      <dgm:prSet presAssocID="{021E8F1D-B5AA-4A76-839C-F5C4FD9CDDA8}" presName="node" presStyleLbl="node1" presStyleIdx="6" presStyleCnt="8" custScaleX="124199" custScaleY="124199">
        <dgm:presLayoutVars>
          <dgm:bulletEnabled val="1"/>
        </dgm:presLayoutVars>
      </dgm:prSet>
      <dgm:spPr/>
    </dgm:pt>
    <dgm:pt modelId="{AD6CE5A6-963D-4941-84E2-E51F4E09405C}" type="pres">
      <dgm:prSet presAssocID="{021E8F1D-B5AA-4A76-839C-F5C4FD9CDDA8}" presName="dummy" presStyleCnt="0"/>
      <dgm:spPr/>
    </dgm:pt>
    <dgm:pt modelId="{C61FEB7E-8FB9-4FFE-AF3C-390A93133D72}" type="pres">
      <dgm:prSet presAssocID="{665BB9BD-019B-4D25-AF8D-908C20759049}" presName="sibTrans" presStyleLbl="sibTrans2D1" presStyleIdx="6" presStyleCnt="8"/>
      <dgm:spPr/>
    </dgm:pt>
    <dgm:pt modelId="{D966134E-DFFF-4918-8DDB-6052CCF9875C}" type="pres">
      <dgm:prSet presAssocID="{9D7D3EB7-FCF6-41E4-8172-0771CCB4E585}" presName="node" presStyleLbl="node1" presStyleIdx="7" presStyleCnt="8" custScaleX="124199" custScaleY="124199">
        <dgm:presLayoutVars>
          <dgm:bulletEnabled val="1"/>
        </dgm:presLayoutVars>
      </dgm:prSet>
      <dgm:spPr/>
    </dgm:pt>
    <dgm:pt modelId="{00A16734-9295-4C55-BE91-E4BABDDD7BF0}" type="pres">
      <dgm:prSet presAssocID="{9D7D3EB7-FCF6-41E4-8172-0771CCB4E585}" presName="dummy" presStyleCnt="0"/>
      <dgm:spPr/>
    </dgm:pt>
    <dgm:pt modelId="{67B30A72-9D41-4DF9-A7AE-FDD80D143D5A}" type="pres">
      <dgm:prSet presAssocID="{696D4882-0A63-4F8B-BEAB-AC968BAEDAD3}" presName="sibTrans" presStyleLbl="sibTrans2D1" presStyleIdx="7" presStyleCnt="8"/>
      <dgm:spPr/>
    </dgm:pt>
  </dgm:ptLst>
  <dgm:cxnLst>
    <dgm:cxn modelId="{335D9902-7766-4471-A567-06672B1D1F4E}" type="presOf" srcId="{696D4882-0A63-4F8B-BEAB-AC968BAEDAD3}" destId="{67B30A72-9D41-4DF9-A7AE-FDD80D143D5A}" srcOrd="0" destOrd="0" presId="urn:microsoft.com/office/officeart/2005/8/layout/radial6"/>
    <dgm:cxn modelId="{42B8961A-137B-46E5-8B30-5B6AF1AE59CB}" type="presOf" srcId="{9ACD9EB5-B6C4-4CBA-95BD-4B32C6B6E75B}" destId="{47C6AC53-0EFF-4E18-A860-6EE718B08943}" srcOrd="0" destOrd="0" presId="urn:microsoft.com/office/officeart/2005/8/layout/radial6"/>
    <dgm:cxn modelId="{3C1D1624-D6AE-466F-B651-C4342D721DB0}" type="presOf" srcId="{5391C6A7-8795-4101-9F4B-AC776475237D}" destId="{830A00E3-A55D-42F0-AC61-0AF9129F8B47}" srcOrd="0" destOrd="0" presId="urn:microsoft.com/office/officeart/2005/8/layout/radial6"/>
    <dgm:cxn modelId="{7F81C026-2FF7-4D0F-BD0D-F134873348A2}" srcId="{23DBD4D2-E686-4074-B366-2892E8D2CC7E}" destId="{9D7D3EB7-FCF6-41E4-8172-0771CCB4E585}" srcOrd="7" destOrd="0" parTransId="{5CCBB23C-49C1-4220-9A21-D86C4F05D788}" sibTransId="{696D4882-0A63-4F8B-BEAB-AC968BAEDAD3}"/>
    <dgm:cxn modelId="{83535128-7C36-4D3C-A910-7B7E9A4A4C3E}" srcId="{23DBD4D2-E686-4074-B366-2892E8D2CC7E}" destId="{FF383BC8-564A-49C0-ACD8-B1D8114743C2}" srcOrd="2" destOrd="0" parTransId="{245451D4-9F7B-4140-9D60-26E6D13CDEC8}" sibTransId="{D2D2044E-A04A-4FE7-8379-9AB2D37CC938}"/>
    <dgm:cxn modelId="{8BC66831-7065-42AA-A278-50F3E9CD5ABF}" type="presOf" srcId="{23DBD4D2-E686-4074-B366-2892E8D2CC7E}" destId="{E38263F5-8039-4BF9-A1F0-5BA67BA26CB1}" srcOrd="0" destOrd="0" presId="urn:microsoft.com/office/officeart/2005/8/layout/radial6"/>
    <dgm:cxn modelId="{31ADC93B-FFF1-4C0F-BBE4-F1BDF70453A0}" type="presOf" srcId="{DEA34134-82AA-4F6E-88A7-42369DB8D8A4}" destId="{A774CD1A-0F39-4211-8B83-F427A9431292}" srcOrd="0" destOrd="0" presId="urn:microsoft.com/office/officeart/2005/8/layout/radial6"/>
    <dgm:cxn modelId="{AE52B63D-C76F-44E7-AE3B-97489E27EC95}" type="presOf" srcId="{6FA35EDB-1E35-4391-89A5-846CD44B1687}" destId="{75C518EA-1A18-4FB4-83B9-FC6BD2553D26}" srcOrd="0" destOrd="0" presId="urn:microsoft.com/office/officeart/2005/8/layout/radial6"/>
    <dgm:cxn modelId="{5031676C-7391-44FE-81E9-9B69E9FDF380}" srcId="{DEA34134-82AA-4F6E-88A7-42369DB8D8A4}" destId="{23DBD4D2-E686-4074-B366-2892E8D2CC7E}" srcOrd="0" destOrd="0" parTransId="{B51A4C94-0129-43A9-BBD4-89F07B2C33FA}" sibTransId="{52336A01-02E4-4D23-B5E1-DB27307DCA34}"/>
    <dgm:cxn modelId="{3D99D54D-FE3C-45FB-81AC-C28332D4B244}" srcId="{23DBD4D2-E686-4074-B366-2892E8D2CC7E}" destId="{9ACD9EB5-B6C4-4CBA-95BD-4B32C6B6E75B}" srcOrd="4" destOrd="0" parTransId="{240B3958-652C-4E4B-BDB4-A8E2DED25422}" sibTransId="{0B6AC8AB-1F94-4418-8EC1-F56AAA7866D9}"/>
    <dgm:cxn modelId="{07FA5771-D38C-4D79-A3E0-75196E121CED}" type="presOf" srcId="{E42B66E8-34C8-45F6-9E6B-C1BFCB9DC60F}" destId="{53FAA953-9C8D-4A5B-973A-B132D4CD662F}" srcOrd="0" destOrd="0" presId="urn:microsoft.com/office/officeart/2005/8/layout/radial6"/>
    <dgm:cxn modelId="{9BA51173-8F00-48A5-B400-B6D2C8B737C9}" type="presOf" srcId="{9D7D3EB7-FCF6-41E4-8172-0771CCB4E585}" destId="{D966134E-DFFF-4918-8DDB-6052CCF9875C}" srcOrd="0" destOrd="0" presId="urn:microsoft.com/office/officeart/2005/8/layout/radial6"/>
    <dgm:cxn modelId="{5ADFF47F-C6EC-4D1A-B19C-9A3C8A24DF67}" type="presOf" srcId="{0B6AC8AB-1F94-4418-8EC1-F56AAA7866D9}" destId="{4D72C291-C348-4876-917C-84E7E23066B7}" srcOrd="0" destOrd="0" presId="urn:microsoft.com/office/officeart/2005/8/layout/radial6"/>
    <dgm:cxn modelId="{0AF38E85-74F0-4F6E-88D6-3BB0AA893A1F}" srcId="{23DBD4D2-E686-4074-B366-2892E8D2CC7E}" destId="{021E8F1D-B5AA-4A76-839C-F5C4FD9CDDA8}" srcOrd="6" destOrd="0" parTransId="{890F0C2C-BD5F-4B27-8FC3-96A080C2FE0C}" sibTransId="{665BB9BD-019B-4D25-AF8D-908C20759049}"/>
    <dgm:cxn modelId="{AA0D3489-490A-42EF-89F1-6AD529D9E23A}" type="presOf" srcId="{75E55BCD-E9A6-4356-97DC-BEC861E0F984}" destId="{3A93A8C2-BCE2-4ACB-B2B1-BF33DBC46374}" srcOrd="0" destOrd="0" presId="urn:microsoft.com/office/officeart/2005/8/layout/radial6"/>
    <dgm:cxn modelId="{6DE5958E-5117-405E-AB04-147679CBC1FE}" type="presOf" srcId="{021E8F1D-B5AA-4A76-839C-F5C4FD9CDDA8}" destId="{4960E6D1-6B2E-4EF2-A0A2-93A5E5C5586A}" srcOrd="0" destOrd="0" presId="urn:microsoft.com/office/officeart/2005/8/layout/radial6"/>
    <dgm:cxn modelId="{B6B3639A-480C-4787-BD1A-E2BD06BFC2BD}" type="presOf" srcId="{FF383BC8-564A-49C0-ACD8-B1D8114743C2}" destId="{F8D30EAD-87C6-4BE5-8532-57D1FE153369}" srcOrd="0" destOrd="0" presId="urn:microsoft.com/office/officeart/2005/8/layout/radial6"/>
    <dgm:cxn modelId="{2BDF66B0-F1B4-449A-A88D-8C2E5CF9613B}" srcId="{23DBD4D2-E686-4074-B366-2892E8D2CC7E}" destId="{75E55BCD-E9A6-4356-97DC-BEC861E0F984}" srcOrd="0" destOrd="0" parTransId="{F9E02B1B-7359-49C8-B627-9555F4506839}" sibTransId="{5391C6A7-8795-4101-9F4B-AC776475237D}"/>
    <dgm:cxn modelId="{A6DD44B2-4F5B-4EAE-BFD8-D72A5798FE90}" type="presOf" srcId="{2C54072D-7E80-441A-A4DC-69FC29E791A4}" destId="{74B4203D-7FB8-41E6-A13E-5DBCBE8B0635}" srcOrd="0" destOrd="0" presId="urn:microsoft.com/office/officeart/2005/8/layout/radial6"/>
    <dgm:cxn modelId="{D817FFBA-CC25-4C0D-AF8F-41339E0B5A4E}" type="presOf" srcId="{665BB9BD-019B-4D25-AF8D-908C20759049}" destId="{C61FEB7E-8FB9-4FFE-AF3C-390A93133D72}" srcOrd="0" destOrd="0" presId="urn:microsoft.com/office/officeart/2005/8/layout/radial6"/>
    <dgm:cxn modelId="{594212BE-892F-4C38-9211-AF4F1270C988}" type="presOf" srcId="{D2D2044E-A04A-4FE7-8379-9AB2D37CC938}" destId="{10327936-250C-401C-81C4-8E6CF2318798}" srcOrd="0" destOrd="0" presId="urn:microsoft.com/office/officeart/2005/8/layout/radial6"/>
    <dgm:cxn modelId="{4A744AC7-36D9-4304-B3F9-8DAE958DEDC9}" srcId="{23DBD4D2-E686-4074-B366-2892E8D2CC7E}" destId="{6FA35EDB-1E35-4391-89A5-846CD44B1687}" srcOrd="5" destOrd="0" parTransId="{D3116CAD-748D-4807-9BCC-002BF786EC86}" sibTransId="{E42B66E8-34C8-45F6-9E6B-C1BFCB9DC60F}"/>
    <dgm:cxn modelId="{18E6ECDA-F7F7-4A6B-AF27-227BB884A4DA}" type="presOf" srcId="{CD96E0F5-8B0B-47A6-95CC-5C974A4E0143}" destId="{62A9ECFE-FF3A-4143-9129-9E64B97941FC}" srcOrd="0" destOrd="0" presId="urn:microsoft.com/office/officeart/2005/8/layout/radial6"/>
    <dgm:cxn modelId="{4750CEED-A90E-459E-AF14-C9E884900701}" type="presOf" srcId="{84F0551B-99EB-4588-AFE6-B6C96970B07B}" destId="{7FDA505C-45F6-432D-9B3D-927D8FE582C5}" srcOrd="0" destOrd="0" presId="urn:microsoft.com/office/officeart/2005/8/layout/radial6"/>
    <dgm:cxn modelId="{E70A04EE-67CF-4196-93AA-CDEAC9FBE92C}" type="presOf" srcId="{2B87DA35-5D37-4E1D-93F1-A9B00D6D50AB}" destId="{82E81CE8-F283-4FBD-99C9-2B5504D8F5E0}" srcOrd="0" destOrd="0" presId="urn:microsoft.com/office/officeart/2005/8/layout/radial6"/>
    <dgm:cxn modelId="{2EDFFFF5-181A-4656-8A54-94D9E8B422C1}" srcId="{23DBD4D2-E686-4074-B366-2892E8D2CC7E}" destId="{2B87DA35-5D37-4E1D-93F1-A9B00D6D50AB}" srcOrd="1" destOrd="0" parTransId="{2EDF3731-AC31-4E50-9CE0-9CF467A77CCE}" sibTransId="{CD96E0F5-8B0B-47A6-95CC-5C974A4E0143}"/>
    <dgm:cxn modelId="{DAF9BAFA-2FAE-486F-B9AE-18C371C94797}" srcId="{23DBD4D2-E686-4074-B366-2892E8D2CC7E}" destId="{2C54072D-7E80-441A-A4DC-69FC29E791A4}" srcOrd="3" destOrd="0" parTransId="{13B2AECE-8D28-426F-BA3C-7411954107CE}" sibTransId="{84F0551B-99EB-4588-AFE6-B6C96970B07B}"/>
    <dgm:cxn modelId="{CBE7582F-8172-4413-89A4-38AE256CE447}" type="presParOf" srcId="{A774CD1A-0F39-4211-8B83-F427A9431292}" destId="{E38263F5-8039-4BF9-A1F0-5BA67BA26CB1}" srcOrd="0" destOrd="0" presId="urn:microsoft.com/office/officeart/2005/8/layout/radial6"/>
    <dgm:cxn modelId="{E1ACB9CF-3A82-4927-B00C-973FB5DEAC5C}" type="presParOf" srcId="{A774CD1A-0F39-4211-8B83-F427A9431292}" destId="{3A93A8C2-BCE2-4ACB-B2B1-BF33DBC46374}" srcOrd="1" destOrd="0" presId="urn:microsoft.com/office/officeart/2005/8/layout/radial6"/>
    <dgm:cxn modelId="{27D431A6-D937-40C5-BFB5-D1E7B9CF9BD9}" type="presParOf" srcId="{A774CD1A-0F39-4211-8B83-F427A9431292}" destId="{6A1DDD97-F783-4CB7-AE27-6E8057EAEC96}" srcOrd="2" destOrd="0" presId="urn:microsoft.com/office/officeart/2005/8/layout/radial6"/>
    <dgm:cxn modelId="{83125FD8-92E5-4E20-A369-22A20EC472B4}" type="presParOf" srcId="{A774CD1A-0F39-4211-8B83-F427A9431292}" destId="{830A00E3-A55D-42F0-AC61-0AF9129F8B47}" srcOrd="3" destOrd="0" presId="urn:microsoft.com/office/officeart/2005/8/layout/radial6"/>
    <dgm:cxn modelId="{3FF86138-E704-417D-BE2E-437DB2085E8F}" type="presParOf" srcId="{A774CD1A-0F39-4211-8B83-F427A9431292}" destId="{82E81CE8-F283-4FBD-99C9-2B5504D8F5E0}" srcOrd="4" destOrd="0" presId="urn:microsoft.com/office/officeart/2005/8/layout/radial6"/>
    <dgm:cxn modelId="{72A5D016-CB84-4B4B-AEE0-313A825EAA83}" type="presParOf" srcId="{A774CD1A-0F39-4211-8B83-F427A9431292}" destId="{12409BBD-C029-4C9D-AC9E-BCD054AAC6BA}" srcOrd="5" destOrd="0" presId="urn:microsoft.com/office/officeart/2005/8/layout/radial6"/>
    <dgm:cxn modelId="{F0BBC7EF-4238-4C83-8094-BF59B688C19A}" type="presParOf" srcId="{A774CD1A-0F39-4211-8B83-F427A9431292}" destId="{62A9ECFE-FF3A-4143-9129-9E64B97941FC}" srcOrd="6" destOrd="0" presId="urn:microsoft.com/office/officeart/2005/8/layout/radial6"/>
    <dgm:cxn modelId="{29F7EA2B-AA63-4F2D-BE83-9C8B0A2A5D25}" type="presParOf" srcId="{A774CD1A-0F39-4211-8B83-F427A9431292}" destId="{F8D30EAD-87C6-4BE5-8532-57D1FE153369}" srcOrd="7" destOrd="0" presId="urn:microsoft.com/office/officeart/2005/8/layout/radial6"/>
    <dgm:cxn modelId="{C3CE77D2-4337-40A6-8B57-781A0BAD31D8}" type="presParOf" srcId="{A774CD1A-0F39-4211-8B83-F427A9431292}" destId="{D1ACA63D-171C-466B-8DAC-23BB91E4D437}" srcOrd="8" destOrd="0" presId="urn:microsoft.com/office/officeart/2005/8/layout/radial6"/>
    <dgm:cxn modelId="{2ECC5452-FF26-4BAD-94A3-EC882A854B99}" type="presParOf" srcId="{A774CD1A-0F39-4211-8B83-F427A9431292}" destId="{10327936-250C-401C-81C4-8E6CF2318798}" srcOrd="9" destOrd="0" presId="urn:microsoft.com/office/officeart/2005/8/layout/radial6"/>
    <dgm:cxn modelId="{92F46FB6-E7A0-4550-9CAB-AB6AFB1A8F37}" type="presParOf" srcId="{A774CD1A-0F39-4211-8B83-F427A9431292}" destId="{74B4203D-7FB8-41E6-A13E-5DBCBE8B0635}" srcOrd="10" destOrd="0" presId="urn:microsoft.com/office/officeart/2005/8/layout/radial6"/>
    <dgm:cxn modelId="{8F5E020B-82E2-4FA2-84B5-0FE04EB00A85}" type="presParOf" srcId="{A774CD1A-0F39-4211-8B83-F427A9431292}" destId="{8C42D13C-A47A-472A-9096-EDD2DB13242D}" srcOrd="11" destOrd="0" presId="urn:microsoft.com/office/officeart/2005/8/layout/radial6"/>
    <dgm:cxn modelId="{F25D15D1-7C22-4674-A6FA-C768A5CDB1EE}" type="presParOf" srcId="{A774CD1A-0F39-4211-8B83-F427A9431292}" destId="{7FDA505C-45F6-432D-9B3D-927D8FE582C5}" srcOrd="12" destOrd="0" presId="urn:microsoft.com/office/officeart/2005/8/layout/radial6"/>
    <dgm:cxn modelId="{9D95B80A-53F6-4D77-9D5A-D297372A55D9}" type="presParOf" srcId="{A774CD1A-0F39-4211-8B83-F427A9431292}" destId="{47C6AC53-0EFF-4E18-A860-6EE718B08943}" srcOrd="13" destOrd="0" presId="urn:microsoft.com/office/officeart/2005/8/layout/radial6"/>
    <dgm:cxn modelId="{CC0999F6-8797-4A54-8CDD-EF279E5D5922}" type="presParOf" srcId="{A774CD1A-0F39-4211-8B83-F427A9431292}" destId="{FFAA4972-4C78-45AD-99CB-F9B1FF546C65}" srcOrd="14" destOrd="0" presId="urn:microsoft.com/office/officeart/2005/8/layout/radial6"/>
    <dgm:cxn modelId="{2538332F-22F2-498D-A12B-B11B950A8624}" type="presParOf" srcId="{A774CD1A-0F39-4211-8B83-F427A9431292}" destId="{4D72C291-C348-4876-917C-84E7E23066B7}" srcOrd="15" destOrd="0" presId="urn:microsoft.com/office/officeart/2005/8/layout/radial6"/>
    <dgm:cxn modelId="{66CD641A-B668-4F0B-8F26-353722A319A8}" type="presParOf" srcId="{A774CD1A-0F39-4211-8B83-F427A9431292}" destId="{75C518EA-1A18-4FB4-83B9-FC6BD2553D26}" srcOrd="16" destOrd="0" presId="urn:microsoft.com/office/officeart/2005/8/layout/radial6"/>
    <dgm:cxn modelId="{36D54FB6-E0B3-4381-9D58-91C7839D584A}" type="presParOf" srcId="{A774CD1A-0F39-4211-8B83-F427A9431292}" destId="{F1DD9689-4F77-4941-A184-715CFF231B8A}" srcOrd="17" destOrd="0" presId="urn:microsoft.com/office/officeart/2005/8/layout/radial6"/>
    <dgm:cxn modelId="{15D1D621-C199-41F5-A1EC-9065EBB182E3}" type="presParOf" srcId="{A774CD1A-0F39-4211-8B83-F427A9431292}" destId="{53FAA953-9C8D-4A5B-973A-B132D4CD662F}" srcOrd="18" destOrd="0" presId="urn:microsoft.com/office/officeart/2005/8/layout/radial6"/>
    <dgm:cxn modelId="{C6FDD242-DE63-490F-B0AB-3B4DBBF700D5}" type="presParOf" srcId="{A774CD1A-0F39-4211-8B83-F427A9431292}" destId="{4960E6D1-6B2E-4EF2-A0A2-93A5E5C5586A}" srcOrd="19" destOrd="0" presId="urn:microsoft.com/office/officeart/2005/8/layout/radial6"/>
    <dgm:cxn modelId="{D48C52AE-5FAF-4384-9008-3C2F51A15DA4}" type="presParOf" srcId="{A774CD1A-0F39-4211-8B83-F427A9431292}" destId="{AD6CE5A6-963D-4941-84E2-E51F4E09405C}" srcOrd="20" destOrd="0" presId="urn:microsoft.com/office/officeart/2005/8/layout/radial6"/>
    <dgm:cxn modelId="{17069B6A-2A9A-4D07-81CF-CF154A192D18}" type="presParOf" srcId="{A774CD1A-0F39-4211-8B83-F427A9431292}" destId="{C61FEB7E-8FB9-4FFE-AF3C-390A93133D72}" srcOrd="21" destOrd="0" presId="urn:microsoft.com/office/officeart/2005/8/layout/radial6"/>
    <dgm:cxn modelId="{5E7F2505-BB2B-4987-909B-5F8A60C6125B}" type="presParOf" srcId="{A774CD1A-0F39-4211-8B83-F427A9431292}" destId="{D966134E-DFFF-4918-8DDB-6052CCF9875C}" srcOrd="22" destOrd="0" presId="urn:microsoft.com/office/officeart/2005/8/layout/radial6"/>
    <dgm:cxn modelId="{E57C4ACC-7144-4A7A-B8E2-81D6ABCA7544}" type="presParOf" srcId="{A774CD1A-0F39-4211-8B83-F427A9431292}" destId="{00A16734-9295-4C55-BE91-E4BABDDD7BF0}" srcOrd="23" destOrd="0" presId="urn:microsoft.com/office/officeart/2005/8/layout/radial6"/>
    <dgm:cxn modelId="{34BDACFD-C5D0-4B40-89D7-5C47E4D9726D}" type="presParOf" srcId="{A774CD1A-0F39-4211-8B83-F427A9431292}" destId="{67B30A72-9D41-4DF9-A7AE-FDD80D143D5A}" srcOrd="24"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30A72-9D41-4DF9-A7AE-FDD80D143D5A}">
      <dsp:nvSpPr>
        <dsp:cNvPr id="0" name=""/>
        <dsp:cNvSpPr/>
      </dsp:nvSpPr>
      <dsp:spPr>
        <a:xfrm>
          <a:off x="1384813" y="368813"/>
          <a:ext cx="3326373" cy="3326373"/>
        </a:xfrm>
        <a:prstGeom prst="blockArc">
          <a:avLst>
            <a:gd name="adj1" fmla="val 13500000"/>
            <a:gd name="adj2" fmla="val 162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1FEB7E-8FB9-4FFE-AF3C-390A93133D72}">
      <dsp:nvSpPr>
        <dsp:cNvPr id="0" name=""/>
        <dsp:cNvSpPr/>
      </dsp:nvSpPr>
      <dsp:spPr>
        <a:xfrm>
          <a:off x="1384813" y="368813"/>
          <a:ext cx="3326373" cy="3326373"/>
        </a:xfrm>
        <a:prstGeom prst="blockArc">
          <a:avLst>
            <a:gd name="adj1" fmla="val 10800000"/>
            <a:gd name="adj2" fmla="val 135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FAA953-9C8D-4A5B-973A-B132D4CD662F}">
      <dsp:nvSpPr>
        <dsp:cNvPr id="0" name=""/>
        <dsp:cNvSpPr/>
      </dsp:nvSpPr>
      <dsp:spPr>
        <a:xfrm>
          <a:off x="1384813" y="368813"/>
          <a:ext cx="3326373" cy="3326373"/>
        </a:xfrm>
        <a:prstGeom prst="blockArc">
          <a:avLst>
            <a:gd name="adj1" fmla="val 8100000"/>
            <a:gd name="adj2" fmla="val 108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72C291-C348-4876-917C-84E7E23066B7}">
      <dsp:nvSpPr>
        <dsp:cNvPr id="0" name=""/>
        <dsp:cNvSpPr/>
      </dsp:nvSpPr>
      <dsp:spPr>
        <a:xfrm>
          <a:off x="1384813" y="368813"/>
          <a:ext cx="3326373" cy="3326373"/>
        </a:xfrm>
        <a:prstGeom prst="blockArc">
          <a:avLst>
            <a:gd name="adj1" fmla="val 5400000"/>
            <a:gd name="adj2" fmla="val 81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DA505C-45F6-432D-9B3D-927D8FE582C5}">
      <dsp:nvSpPr>
        <dsp:cNvPr id="0" name=""/>
        <dsp:cNvSpPr/>
      </dsp:nvSpPr>
      <dsp:spPr>
        <a:xfrm>
          <a:off x="1384813" y="368813"/>
          <a:ext cx="3326373" cy="3326373"/>
        </a:xfrm>
        <a:prstGeom prst="blockArc">
          <a:avLst>
            <a:gd name="adj1" fmla="val 2700000"/>
            <a:gd name="adj2" fmla="val 54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327936-250C-401C-81C4-8E6CF2318798}">
      <dsp:nvSpPr>
        <dsp:cNvPr id="0" name=""/>
        <dsp:cNvSpPr/>
      </dsp:nvSpPr>
      <dsp:spPr>
        <a:xfrm>
          <a:off x="1384813" y="368813"/>
          <a:ext cx="3326373" cy="3326373"/>
        </a:xfrm>
        <a:prstGeom prst="blockArc">
          <a:avLst>
            <a:gd name="adj1" fmla="val 0"/>
            <a:gd name="adj2" fmla="val 27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A9ECFE-FF3A-4143-9129-9E64B97941FC}">
      <dsp:nvSpPr>
        <dsp:cNvPr id="0" name=""/>
        <dsp:cNvSpPr/>
      </dsp:nvSpPr>
      <dsp:spPr>
        <a:xfrm>
          <a:off x="1384813" y="368813"/>
          <a:ext cx="3326373" cy="3326373"/>
        </a:xfrm>
        <a:prstGeom prst="blockArc">
          <a:avLst>
            <a:gd name="adj1" fmla="val 18900000"/>
            <a:gd name="adj2" fmla="val 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0A00E3-A55D-42F0-AC61-0AF9129F8B47}">
      <dsp:nvSpPr>
        <dsp:cNvPr id="0" name=""/>
        <dsp:cNvSpPr/>
      </dsp:nvSpPr>
      <dsp:spPr>
        <a:xfrm>
          <a:off x="1384813" y="368813"/>
          <a:ext cx="3326373" cy="3326373"/>
        </a:xfrm>
        <a:prstGeom prst="blockArc">
          <a:avLst>
            <a:gd name="adj1" fmla="val 16200000"/>
            <a:gd name="adj2" fmla="val 18900000"/>
            <a:gd name="adj3" fmla="val 342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8263F5-8039-4BF9-A1F0-5BA67BA26CB1}">
      <dsp:nvSpPr>
        <dsp:cNvPr id="0" name=""/>
        <dsp:cNvSpPr/>
      </dsp:nvSpPr>
      <dsp:spPr>
        <a:xfrm>
          <a:off x="2285541" y="1269546"/>
          <a:ext cx="1524917" cy="152490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508860" y="1492863"/>
        <a:ext cx="1078279" cy="1078272"/>
      </dsp:txXfrm>
    </dsp:sp>
    <dsp:sp modelId="{3A93A8C2-BCE2-4ACB-B2B1-BF33DBC46374}">
      <dsp:nvSpPr>
        <dsp:cNvPr id="0" name=""/>
        <dsp:cNvSpPr/>
      </dsp:nvSpPr>
      <dsp:spPr>
        <a:xfrm>
          <a:off x="2556317" y="-94365"/>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 </a:t>
          </a:r>
        </a:p>
      </dsp:txBody>
      <dsp:txXfrm>
        <a:off x="2700327" y="49645"/>
        <a:ext cx="695344" cy="695344"/>
      </dsp:txXfrm>
    </dsp:sp>
    <dsp:sp modelId="{82E81CE8-F283-4FBD-99C9-2B5504D8F5E0}">
      <dsp:nvSpPr>
        <dsp:cNvPr id="0" name=""/>
        <dsp:cNvSpPr/>
      </dsp:nvSpPr>
      <dsp:spPr>
        <a:xfrm>
          <a:off x="3712212" y="384422"/>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 </a:t>
          </a:r>
        </a:p>
      </dsp:txBody>
      <dsp:txXfrm>
        <a:off x="3856222" y="528432"/>
        <a:ext cx="695344" cy="695344"/>
      </dsp:txXfrm>
    </dsp:sp>
    <dsp:sp modelId="{F8D30EAD-87C6-4BE5-8532-57D1FE153369}">
      <dsp:nvSpPr>
        <dsp:cNvPr id="0" name=""/>
        <dsp:cNvSpPr/>
      </dsp:nvSpPr>
      <dsp:spPr>
        <a:xfrm>
          <a:off x="4191000" y="1540317"/>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 </a:t>
          </a:r>
        </a:p>
      </dsp:txBody>
      <dsp:txXfrm>
        <a:off x="4335010" y="1684327"/>
        <a:ext cx="695344" cy="695344"/>
      </dsp:txXfrm>
    </dsp:sp>
    <dsp:sp modelId="{74B4203D-7FB8-41E6-A13E-5DBCBE8B0635}">
      <dsp:nvSpPr>
        <dsp:cNvPr id="0" name=""/>
        <dsp:cNvSpPr/>
      </dsp:nvSpPr>
      <dsp:spPr>
        <a:xfrm>
          <a:off x="3712212" y="2696212"/>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 </a:t>
          </a:r>
        </a:p>
      </dsp:txBody>
      <dsp:txXfrm>
        <a:off x="3856222" y="2840222"/>
        <a:ext cx="695344" cy="695344"/>
      </dsp:txXfrm>
    </dsp:sp>
    <dsp:sp modelId="{47C6AC53-0EFF-4E18-A860-6EE718B08943}">
      <dsp:nvSpPr>
        <dsp:cNvPr id="0" name=""/>
        <dsp:cNvSpPr/>
      </dsp:nvSpPr>
      <dsp:spPr>
        <a:xfrm>
          <a:off x="2556317" y="3175000"/>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a:off x="2700327" y="3319010"/>
        <a:ext cx="695344" cy="695344"/>
      </dsp:txXfrm>
    </dsp:sp>
    <dsp:sp modelId="{75C518EA-1A18-4FB4-83B9-FC6BD2553D26}">
      <dsp:nvSpPr>
        <dsp:cNvPr id="0" name=""/>
        <dsp:cNvSpPr/>
      </dsp:nvSpPr>
      <dsp:spPr>
        <a:xfrm>
          <a:off x="1400422" y="2696212"/>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a:off x="1544432" y="2840222"/>
        <a:ext cx="695344" cy="695344"/>
      </dsp:txXfrm>
    </dsp:sp>
    <dsp:sp modelId="{4960E6D1-6B2E-4EF2-A0A2-93A5E5C5586A}">
      <dsp:nvSpPr>
        <dsp:cNvPr id="0" name=""/>
        <dsp:cNvSpPr/>
      </dsp:nvSpPr>
      <dsp:spPr>
        <a:xfrm>
          <a:off x="921634" y="1540317"/>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a:off x="1065644" y="1684327"/>
        <a:ext cx="695344" cy="695344"/>
      </dsp:txXfrm>
    </dsp:sp>
    <dsp:sp modelId="{D966134E-DFFF-4918-8DDB-6052CCF9875C}">
      <dsp:nvSpPr>
        <dsp:cNvPr id="0" name=""/>
        <dsp:cNvSpPr/>
      </dsp:nvSpPr>
      <dsp:spPr>
        <a:xfrm>
          <a:off x="1400422" y="384422"/>
          <a:ext cx="983364" cy="983364"/>
        </a:xfrm>
        <a:prstGeom prst="ellipse">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a:off x="1544432" y="528432"/>
        <a:ext cx="695344" cy="69534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38" tIns="45719" rIns="91438" bIns="45719" rtlCol="0"/>
          <a:lstStyle>
            <a:lvl1pPr algn="r">
              <a:defRPr sz="1200"/>
            </a:lvl1pPr>
          </a:lstStyle>
          <a:p>
            <a:fld id="{430A69A9-C2C1-4043-9B73-3115AA4C9B66}" type="datetimeFigureOut">
              <a:rPr lang="en-US" smtClean="0"/>
              <a:t>4/16/2025</a:t>
            </a:fld>
            <a:endParaRPr lang="en-US"/>
          </a:p>
        </p:txBody>
      </p:sp>
      <p:sp>
        <p:nvSpPr>
          <p:cNvPr id="4" name="Footer Placeholder 3"/>
          <p:cNvSpPr>
            <a:spLocks noGrp="1"/>
          </p:cNvSpPr>
          <p:nvPr>
            <p:ph type="ftr" sz="quarter" idx="2"/>
          </p:nvPr>
        </p:nvSpPr>
        <p:spPr>
          <a:xfrm>
            <a:off x="0" y="8842376"/>
            <a:ext cx="3043238" cy="466725"/>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6"/>
            <a:ext cx="3043238" cy="466725"/>
          </a:xfrm>
          <a:prstGeom prst="rect">
            <a:avLst/>
          </a:prstGeom>
        </p:spPr>
        <p:txBody>
          <a:bodyPr vert="horz" lIns="91438" tIns="45719" rIns="91438" bIns="45719" rtlCol="0" anchor="b"/>
          <a:lstStyle>
            <a:lvl1pPr algn="r">
              <a:defRPr sz="1200"/>
            </a:lvl1pPr>
          </a:lstStyle>
          <a:p>
            <a:fld id="{201D4186-8E02-4848-98B7-31501C6E4C20}" type="slidenum">
              <a:rPr lang="en-US" smtClean="0"/>
              <a:t>‹#›</a:t>
            </a:fld>
            <a:endParaRPr lang="en-US"/>
          </a:p>
        </p:txBody>
      </p:sp>
    </p:spTree>
    <p:extLst>
      <p:ext uri="{BB962C8B-B14F-4D97-AF65-F5344CB8AC3E}">
        <p14:creationId xmlns:p14="http://schemas.microsoft.com/office/powerpoint/2010/main" val="3541300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2" tIns="46661" rIns="93322" bIns="46661"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2" tIns="46661" rIns="93322" bIns="46661" rtlCol="0"/>
          <a:lstStyle>
            <a:lvl1pPr algn="r">
              <a:defRPr sz="1200"/>
            </a:lvl1pPr>
          </a:lstStyle>
          <a:p>
            <a:fld id="{53E54151-8FA7-4074-89CF-759D2E981E4C}" type="datetimeFigureOut">
              <a:rPr lang="en-US" smtClean="0"/>
              <a:t>4/16/2025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2" tIns="46661" rIns="93322" bIns="46661"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2" tIns="46661" rIns="93322" bIns="466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22" tIns="46661" rIns="93322" bIns="46661"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322" tIns="46661" rIns="93322" bIns="46661" rtlCol="0" anchor="b"/>
          <a:lstStyle>
            <a:lvl1pPr algn="r">
              <a:defRPr sz="1200"/>
            </a:lvl1pPr>
          </a:lstStyle>
          <a:p>
            <a:fld id="{4E9E71C8-0FDB-48EE-9695-DD0F376979A2}" type="slidenum">
              <a:rPr lang="en-US" smtClean="0"/>
              <a:t>‹#›</a:t>
            </a:fld>
            <a:endParaRPr lang="en-US"/>
          </a:p>
        </p:txBody>
      </p:sp>
    </p:spTree>
    <p:extLst>
      <p:ext uri="{BB962C8B-B14F-4D97-AF65-F5344CB8AC3E}">
        <p14:creationId xmlns:p14="http://schemas.microsoft.com/office/powerpoint/2010/main" val="253918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Opening</a:t>
            </a:r>
          </a:p>
          <a:p>
            <a:r>
              <a:rPr lang="en-US" b="1"/>
              <a:t>Introduce myself.</a:t>
            </a:r>
          </a:p>
          <a:p>
            <a:endParaRPr lang="en-US"/>
          </a:p>
          <a:p>
            <a:r>
              <a:rPr lang="en-US"/>
              <a:t>“Good morning and thank you for joining us as we share how Marine Depot Maintenance Command powers Lethality’s Forge and drives the fight to generate readiness.”</a:t>
            </a:r>
          </a:p>
          <a:p>
            <a:endParaRPr lang="en-US"/>
          </a:p>
          <a:p>
            <a:r>
              <a:rPr lang="en-US"/>
              <a:t>“I want to take a few minutes to introduce you to MDMC — who we are, what we deliver, and how we are modernizing to meet the needs of today’s and tomorrow’s warfighter.”</a:t>
            </a:r>
          </a:p>
          <a:p>
            <a:endParaRPr lang="en-US"/>
          </a:p>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1</a:t>
            </a:fld>
            <a:endParaRPr lang="en-US"/>
          </a:p>
        </p:txBody>
      </p:sp>
    </p:spTree>
    <p:extLst>
      <p:ext uri="{BB962C8B-B14F-4D97-AF65-F5344CB8AC3E}">
        <p14:creationId xmlns:p14="http://schemas.microsoft.com/office/powerpoint/2010/main" val="438567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MDMC provides vital logistical and material management assistance to Program Managers by serving as a centralized sustainment partner. By integrating logistics and depot-level support, MDMC ensures timely repairs, informed decision-making, and continuous readiness for Marine Corps systems throughout their lifecycle.</a:t>
            </a:r>
          </a:p>
          <a:p>
            <a:endParaRPr lang="en-US"/>
          </a:p>
          <a:p>
            <a:r>
              <a:rPr lang="en-US"/>
              <a:t>Additionally, MDMC delivers integrated program management and engineering excellence through close alignment with the GBAD Program Managers, ensuring technical, schedule, and cost objectives are met. This includes the development of technical work instructions, engineering change integration, configuration control, and rapid prototyping. Cross-functional collaboration enables MDMC to rapidly adapt to emerging requirements and deliver innovative solutions that enhance sustainment, readiness, and lifecycle support for critical Marine Corps systems.</a:t>
            </a:r>
          </a:p>
        </p:txBody>
      </p:sp>
      <p:sp>
        <p:nvSpPr>
          <p:cNvPr id="4" name="Slide Number Placeholder 3"/>
          <p:cNvSpPr>
            <a:spLocks noGrp="1"/>
          </p:cNvSpPr>
          <p:nvPr>
            <p:ph type="sldNum" sz="quarter" idx="5"/>
          </p:nvPr>
        </p:nvSpPr>
        <p:spPr/>
        <p:txBody>
          <a:bodyPr/>
          <a:lstStyle/>
          <a:p>
            <a:fld id="{4E9E71C8-0FDB-48EE-9695-DD0F376979A2}" type="slidenum">
              <a:rPr lang="en-US" smtClean="0"/>
              <a:t>10</a:t>
            </a:fld>
            <a:endParaRPr lang="en-US"/>
          </a:p>
        </p:txBody>
      </p:sp>
    </p:spTree>
    <p:extLst>
      <p:ext uri="{BB962C8B-B14F-4D97-AF65-F5344CB8AC3E}">
        <p14:creationId xmlns:p14="http://schemas.microsoft.com/office/powerpoint/2010/main" val="394022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integrated approach to sustainment delivers tangible results for both the warfighter and the Organic Industrial Base. By accelerating readiness, reducing lifecycle costs, and returning combat-capable systems to the field faster, MDMC ensures Marines remain equipped, protected, and mission-ready. Simultaneously, its innovative practices and unified support model strengthen the OIB by enhancing workforce capability, modernizing depot operations, and securing long-term viability for future sustainment missions.</a:t>
            </a:r>
          </a:p>
        </p:txBody>
      </p:sp>
      <p:sp>
        <p:nvSpPr>
          <p:cNvPr id="4" name="Slide Number Placeholder 3"/>
          <p:cNvSpPr>
            <a:spLocks noGrp="1"/>
          </p:cNvSpPr>
          <p:nvPr>
            <p:ph type="sldNum" sz="quarter" idx="5"/>
          </p:nvPr>
        </p:nvSpPr>
        <p:spPr/>
        <p:txBody>
          <a:bodyPr/>
          <a:lstStyle/>
          <a:p>
            <a:fld id="{4E9E71C8-0FDB-48EE-9695-DD0F376979A2}" type="slidenum">
              <a:rPr lang="en-US" smtClean="0"/>
              <a:t>11</a:t>
            </a:fld>
            <a:endParaRPr lang="en-US"/>
          </a:p>
        </p:txBody>
      </p:sp>
    </p:spTree>
    <p:extLst>
      <p:ext uri="{BB962C8B-B14F-4D97-AF65-F5344CB8AC3E}">
        <p14:creationId xmlns:p14="http://schemas.microsoft.com/office/powerpoint/2010/main" val="188119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ea typeface="Calibri" panose="020F0502020204030204" pitchFamily="34" charset="0"/>
              </a:rPr>
              <a:t>Opening Remarks</a:t>
            </a:r>
            <a:r>
              <a:rPr lang="en-US" b="1">
                <a:ea typeface="Calibri" panose="020F0502020204030204" pitchFamily="34" charset="0"/>
              </a:rPr>
              <a:t>: </a:t>
            </a:r>
            <a:r>
              <a:rPr lang="en-US" b="0" i="0">
                <a:solidFill>
                  <a:srgbClr val="374151"/>
                </a:solidFill>
                <a:effectLst/>
                <a:latin typeface="Söhne"/>
              </a:rPr>
              <a:t>In 2007, II Marine Expeditionary Force (II MEF) and Marine Corps Logistics Command (MARCORLOGCOM), specifically Marine Depot Maintenance Command (MDMC), established a highly successful materiel readiness collaboration.  MDMC's diverse maintenance activities support II MEF Major Subordinate Commands (MSCs) through funded programs, continually adapting to II MEF’s dynamic operational needs.  The current partnership sees MDMC's workforce as a readiness force multiplier, handling maintenance, storage, rehabilitation, and support functions beyond MSC Commander capabilities.  Notably, MDMC's capabilities have resonated beyond II MEF, reflecting a widespread demand for tailored support.  Offering scalable and flexible programs, MDMC can address maintenance gaps precisely according to budget, with options for a Civilian Government workforce, adaptability to uniformed structures, and comprehensive coverage of the maintenance spectrum, both Depot and Field.  </a:t>
            </a:r>
          </a:p>
          <a:p>
            <a:endParaRPr lang="en-US" b="0" i="0">
              <a:solidFill>
                <a:srgbClr val="374151"/>
              </a:solidFill>
              <a:effectLst/>
              <a:latin typeface="Söhne"/>
            </a:endParaRPr>
          </a:p>
          <a:p>
            <a:r>
              <a:rPr lang="en-US" b="1" i="0">
                <a:solidFill>
                  <a:srgbClr val="374151"/>
                </a:solidFill>
                <a:effectLst/>
                <a:latin typeface="Söhne"/>
              </a:rPr>
              <a:t>MDMC can provide tailored maintenance requirements to I and III MEF as well.  Opportunity to mention current initiatives with both…</a:t>
            </a:r>
          </a:p>
          <a:p>
            <a:endParaRPr lang="en-US" b="1" i="0">
              <a:solidFill>
                <a:srgbClr val="374151"/>
              </a:solidFill>
              <a:effectLst/>
              <a:latin typeface="Söhne"/>
            </a:endParaRPr>
          </a:p>
          <a:p>
            <a:r>
              <a:rPr lang="en-US" b="1" i="0" u="sng">
                <a:solidFill>
                  <a:srgbClr val="374151"/>
                </a:solidFill>
                <a:effectLst/>
                <a:latin typeface="Söhne"/>
              </a:rPr>
              <a:t>Summarized - FY23 Total Cost Excluding CPAC was $7.5M:</a:t>
            </a:r>
          </a:p>
          <a:p>
            <a:r>
              <a:rPr lang="en-US" b="1" i="0">
                <a:solidFill>
                  <a:srgbClr val="374151"/>
                </a:solidFill>
                <a:effectLst/>
                <a:latin typeface="Söhne"/>
              </a:rPr>
              <a:t>-$3.25M for Maintenance of Customer Equipment (ASP/LBE)</a:t>
            </a:r>
          </a:p>
          <a:p>
            <a:r>
              <a:rPr lang="en-US" b="1" i="0">
                <a:solidFill>
                  <a:srgbClr val="374151"/>
                </a:solidFill>
                <a:effectLst/>
                <a:latin typeface="Söhne"/>
              </a:rPr>
              <a:t>-$3M for Mobile Maintenance (LST)</a:t>
            </a:r>
          </a:p>
          <a:p>
            <a:r>
              <a:rPr lang="en-US" b="1" i="0">
                <a:solidFill>
                  <a:srgbClr val="374151"/>
                </a:solidFill>
                <a:effectLst/>
                <a:latin typeface="Söhne"/>
              </a:rPr>
              <a:t>-$1.25M for Other Services (Tire and Battery Exchange Program)</a:t>
            </a:r>
          </a:p>
          <a:p>
            <a:endParaRPr lang="en-US"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a:solidFill>
                  <a:srgbClr val="374151"/>
                </a:solidFill>
                <a:effectLst/>
                <a:latin typeface="Söhne"/>
              </a:rPr>
              <a:t>MDMC and II MEF FY24 Data Points</a:t>
            </a:r>
            <a:r>
              <a:rPr lang="en-US" b="1" i="0">
                <a:solidFill>
                  <a:srgbClr val="374151"/>
                </a:solidFill>
                <a:effectLst/>
                <a:latin typeface="Söhne"/>
              </a:rPr>
              <a:t>:</a:t>
            </a:r>
          </a:p>
          <a:p>
            <a:pPr algn="l"/>
            <a:r>
              <a:rPr lang="en-US" b="1" i="0">
                <a:solidFill>
                  <a:srgbClr val="0D0D0D"/>
                </a:solidFill>
                <a:effectLst/>
                <a:latin typeface="ui-sans-serif"/>
              </a:rPr>
              <a:t>Maintenance &amp; Support Programs</a:t>
            </a:r>
          </a:p>
          <a:p>
            <a:pPr algn="l"/>
            <a:r>
              <a:rPr lang="en-US" b="0" i="0">
                <a:solidFill>
                  <a:srgbClr val="0D0D0D"/>
                </a:solidFill>
                <a:effectLst/>
                <a:latin typeface="ui-sans-serif"/>
              </a:rPr>
              <a:t>Program Output Impact</a:t>
            </a:r>
          </a:p>
          <a:p>
            <a:pPr algn="l"/>
            <a:r>
              <a:rPr lang="en-US" b="1" i="0">
                <a:solidFill>
                  <a:srgbClr val="0D0D0D"/>
                </a:solidFill>
                <a:effectLst/>
                <a:latin typeface="ui-sans-serif"/>
              </a:rPr>
              <a:t>Admin Storage	</a:t>
            </a:r>
          </a:p>
          <a:p>
            <a:pPr algn="l"/>
            <a:r>
              <a:rPr lang="en-US" b="1" i="0">
                <a:solidFill>
                  <a:srgbClr val="0D0D0D"/>
                </a:solidFill>
                <a:effectLst/>
                <a:latin typeface="ui-sans-serif"/>
              </a:rPr>
              <a:t>	</a:t>
            </a:r>
            <a:r>
              <a:rPr lang="en-US" b="0" i="0">
                <a:solidFill>
                  <a:srgbClr val="0D0D0D"/>
                </a:solidFill>
                <a:effectLst/>
                <a:latin typeface="ui-sans-serif"/>
              </a:rPr>
              <a:t>573 assets in / 406 assets out</a:t>
            </a:r>
          </a:p>
          <a:p>
            <a:pPr algn="l"/>
            <a:r>
              <a:rPr lang="en-US" b="0" i="0">
                <a:solidFill>
                  <a:srgbClr val="0D0D0D"/>
                </a:solidFill>
                <a:effectLst/>
                <a:latin typeface="ui-sans-serif"/>
              </a:rPr>
              <a:t>	1,827 service requests closed</a:t>
            </a:r>
          </a:p>
          <a:p>
            <a:pPr algn="l"/>
            <a:r>
              <a:rPr lang="en-US" b="1" i="0">
                <a:solidFill>
                  <a:srgbClr val="0D0D0D"/>
                </a:solidFill>
                <a:effectLst/>
                <a:latin typeface="ui-sans-serif"/>
              </a:rPr>
              <a:t>Tire Exchange</a:t>
            </a:r>
          </a:p>
          <a:p>
            <a:pPr algn="l"/>
            <a:r>
              <a:rPr lang="en-US" b="1" i="0">
                <a:solidFill>
                  <a:srgbClr val="0D0D0D"/>
                </a:solidFill>
                <a:effectLst/>
                <a:latin typeface="ui-sans-serif"/>
              </a:rPr>
              <a:t>	</a:t>
            </a:r>
            <a:r>
              <a:rPr lang="en-US" b="0" i="0">
                <a:solidFill>
                  <a:srgbClr val="0D0D0D"/>
                </a:solidFill>
                <a:effectLst/>
                <a:latin typeface="ui-sans-serif"/>
              </a:rPr>
              <a:t>670 tires built</a:t>
            </a:r>
          </a:p>
          <a:p>
            <a:pPr algn="l"/>
            <a:r>
              <a:rPr lang="en-US" b="0" i="0">
                <a:solidFill>
                  <a:srgbClr val="0D0D0D"/>
                </a:solidFill>
                <a:effectLst/>
                <a:latin typeface="ui-sans-serif"/>
              </a:rPr>
              <a:t>	$1.38M cost avoidance (50 units supported)</a:t>
            </a:r>
          </a:p>
          <a:p>
            <a:pPr algn="l"/>
            <a:r>
              <a:rPr lang="en-US" b="1" i="0">
                <a:solidFill>
                  <a:srgbClr val="0D0D0D"/>
                </a:solidFill>
                <a:effectLst/>
                <a:latin typeface="ui-sans-serif"/>
              </a:rPr>
              <a:t>Battery Reclamation</a:t>
            </a:r>
          </a:p>
          <a:p>
            <a:pPr algn="l"/>
            <a:r>
              <a:rPr lang="en-US" b="1" i="0">
                <a:solidFill>
                  <a:srgbClr val="0D0D0D"/>
                </a:solidFill>
                <a:effectLst/>
                <a:latin typeface="ui-sans-serif"/>
              </a:rPr>
              <a:t>	</a:t>
            </a:r>
            <a:r>
              <a:rPr lang="en-US" b="0" i="0">
                <a:solidFill>
                  <a:srgbClr val="0D0D0D"/>
                </a:solidFill>
                <a:effectLst/>
                <a:latin typeface="ui-sans-serif"/>
              </a:rPr>
              <a:t>4,028 received / 1,375 issued</a:t>
            </a:r>
          </a:p>
          <a:p>
            <a:pPr algn="l"/>
            <a:r>
              <a:rPr lang="en-US" b="0" i="0">
                <a:solidFill>
                  <a:srgbClr val="0D0D0D"/>
                </a:solidFill>
                <a:effectLst/>
                <a:latin typeface="ui-sans-serif"/>
              </a:rPr>
              <a:t>	$548K cost avoidance (78 units supported)</a:t>
            </a:r>
          </a:p>
          <a:p>
            <a:pPr algn="l"/>
            <a:r>
              <a:rPr lang="en-US" b="1" i="0">
                <a:solidFill>
                  <a:srgbClr val="0D0D0D"/>
                </a:solidFill>
                <a:effectLst/>
                <a:latin typeface="ui-sans-serif"/>
              </a:rPr>
              <a:t>Nitrogen Exchange</a:t>
            </a:r>
          </a:p>
          <a:p>
            <a:pPr algn="l"/>
            <a:r>
              <a:rPr lang="en-US" b="1" i="0">
                <a:solidFill>
                  <a:srgbClr val="0D0D0D"/>
                </a:solidFill>
                <a:effectLst/>
                <a:latin typeface="ui-sans-serif"/>
              </a:rPr>
              <a:t>	</a:t>
            </a:r>
            <a:r>
              <a:rPr lang="en-US" b="0" i="0">
                <a:solidFill>
                  <a:srgbClr val="0D0D0D"/>
                </a:solidFill>
                <a:effectLst/>
                <a:latin typeface="ui-sans-serif"/>
              </a:rPr>
              <a:t>122 bottles exchanged</a:t>
            </a:r>
          </a:p>
          <a:p>
            <a:pPr algn="l"/>
            <a:r>
              <a:rPr lang="en-US" b="0" i="0">
                <a:solidFill>
                  <a:srgbClr val="0D0D0D"/>
                </a:solidFill>
                <a:effectLst/>
                <a:latin typeface="ui-sans-serif"/>
              </a:rPr>
              <a:t>	$37K cost avoidance (32 units supported)</a:t>
            </a:r>
          </a:p>
          <a:p>
            <a:pPr algn="l"/>
            <a:r>
              <a:rPr lang="en-US" b="1" i="0">
                <a:solidFill>
                  <a:srgbClr val="0D0D0D"/>
                </a:solidFill>
                <a:effectLst/>
                <a:latin typeface="ui-sans-serif"/>
              </a:rPr>
              <a:t>Calibration/ELMACO</a:t>
            </a:r>
          </a:p>
          <a:p>
            <a:pPr algn="l"/>
            <a:r>
              <a:rPr lang="en-US" b="1" i="0">
                <a:solidFill>
                  <a:srgbClr val="0D0D0D"/>
                </a:solidFill>
                <a:effectLst/>
                <a:latin typeface="ui-sans-serif"/>
              </a:rPr>
              <a:t>	</a:t>
            </a:r>
            <a:r>
              <a:rPr lang="en-US" b="0" i="0">
                <a:solidFill>
                  <a:srgbClr val="0D0D0D"/>
                </a:solidFill>
                <a:effectLst/>
                <a:latin typeface="ui-sans-serif"/>
              </a:rPr>
              <a:t>589 items calibrated / 392 radios processed</a:t>
            </a:r>
          </a:p>
          <a:p>
            <a:pPr algn="l"/>
            <a:r>
              <a:rPr lang="en-US" b="0" i="0">
                <a:solidFill>
                  <a:srgbClr val="0D0D0D"/>
                </a:solidFill>
                <a:effectLst/>
                <a:latin typeface="ui-sans-serif"/>
              </a:rPr>
              <a:t>	Quality assurance on calibrated equipment</a:t>
            </a:r>
          </a:p>
          <a:p>
            <a:pPr algn="l"/>
            <a:r>
              <a:rPr lang="en-US" b="1" i="0">
                <a:solidFill>
                  <a:srgbClr val="0D0D0D"/>
                </a:solidFill>
                <a:effectLst/>
                <a:latin typeface="ui-sans-serif"/>
              </a:rPr>
              <a:t>LOGCOM Support Teams</a:t>
            </a:r>
          </a:p>
          <a:p>
            <a:pPr algn="l"/>
            <a:r>
              <a:rPr lang="en-US" b="1" i="0">
                <a:solidFill>
                  <a:srgbClr val="0D0D0D"/>
                </a:solidFill>
                <a:effectLst/>
                <a:latin typeface="ui-sans-serif"/>
              </a:rPr>
              <a:t>	</a:t>
            </a:r>
            <a:r>
              <a:rPr lang="en-US" b="0" i="0">
                <a:solidFill>
                  <a:srgbClr val="0D0D0D"/>
                </a:solidFill>
                <a:effectLst/>
                <a:latin typeface="ui-sans-serif"/>
              </a:rPr>
              <a:t>5 units supported</a:t>
            </a:r>
          </a:p>
          <a:p>
            <a:pPr algn="l"/>
            <a:r>
              <a:rPr lang="en-US" b="0" i="0">
                <a:solidFill>
                  <a:srgbClr val="0D0D0D"/>
                </a:solidFill>
                <a:effectLst/>
                <a:latin typeface="ui-sans-serif"/>
              </a:rPr>
              <a:t>	7,992 labor hours / $856K labor cost</a:t>
            </a:r>
          </a:p>
          <a:p>
            <a:pPr algn="l"/>
            <a:r>
              <a:rPr lang="en-US" b="1" i="0">
                <a:solidFill>
                  <a:srgbClr val="0D0D0D"/>
                </a:solidFill>
                <a:effectLst/>
                <a:latin typeface="ui-sans-serif"/>
              </a:rPr>
              <a:t>Left Behind Equipment</a:t>
            </a:r>
          </a:p>
          <a:p>
            <a:pPr algn="l"/>
            <a:r>
              <a:rPr lang="en-US" b="1" i="0">
                <a:solidFill>
                  <a:srgbClr val="0D0D0D"/>
                </a:solidFill>
                <a:effectLst/>
                <a:latin typeface="ui-sans-serif"/>
              </a:rPr>
              <a:t>	</a:t>
            </a:r>
            <a:r>
              <a:rPr lang="en-US" b="0" i="0">
                <a:solidFill>
                  <a:srgbClr val="0D0D0D"/>
                </a:solidFill>
                <a:effectLst/>
                <a:latin typeface="ui-sans-serif"/>
              </a:rPr>
              <a:t>8 units supported (completed/active)</a:t>
            </a:r>
          </a:p>
          <a:p>
            <a:pPr algn="l"/>
            <a:r>
              <a:rPr lang="en-US" b="0" i="0">
                <a:solidFill>
                  <a:srgbClr val="0D0D0D"/>
                </a:solidFill>
                <a:effectLst/>
                <a:latin typeface="ui-sans-serif"/>
              </a:rPr>
              <a:t>	977 service requests closed / $1.54M labor cost</a:t>
            </a:r>
          </a:p>
          <a:p>
            <a:pPr algn="l"/>
            <a:r>
              <a:rPr lang="en-US" b="1" i="0">
                <a:solidFill>
                  <a:srgbClr val="0D0D0D"/>
                </a:solidFill>
                <a:effectLst/>
                <a:latin typeface="ui-sans-serif"/>
              </a:rPr>
              <a:t>GSM Integration</a:t>
            </a:r>
          </a:p>
          <a:p>
            <a:pPr algn="l"/>
            <a:r>
              <a:rPr lang="en-US" b="1" i="0">
                <a:solidFill>
                  <a:srgbClr val="0D0D0D"/>
                </a:solidFill>
                <a:effectLst/>
                <a:latin typeface="ui-sans-serif"/>
              </a:rPr>
              <a:t>	</a:t>
            </a:r>
            <a:r>
              <a:rPr lang="en-US" b="0" i="0">
                <a:solidFill>
                  <a:srgbClr val="0D0D0D"/>
                </a:solidFill>
                <a:effectLst/>
                <a:latin typeface="ui-sans-serif"/>
              </a:rPr>
              <a:t>26 engines inducted / 19 returned Code A</a:t>
            </a:r>
          </a:p>
          <a:p>
            <a:pPr algn="l"/>
            <a:r>
              <a:rPr lang="en-US" b="0" i="0">
                <a:solidFill>
                  <a:srgbClr val="0D0D0D"/>
                </a:solidFill>
                <a:effectLst/>
                <a:latin typeface="ui-sans-serif"/>
              </a:rPr>
              <a:t>	2,074 labor hours / $222K labor cost</a:t>
            </a:r>
          </a:p>
          <a:p>
            <a:pPr algn="l"/>
            <a:r>
              <a:rPr lang="en-US" b="1" i="0">
                <a:solidFill>
                  <a:srgbClr val="0D0D0D"/>
                </a:solidFill>
                <a:effectLst/>
                <a:latin typeface="ui-sans-serif"/>
              </a:rPr>
              <a:t>Armor Program</a:t>
            </a:r>
          </a:p>
          <a:p>
            <a:pPr algn="l"/>
            <a:r>
              <a:rPr lang="en-US" b="1" i="0">
                <a:solidFill>
                  <a:srgbClr val="0D0D0D"/>
                </a:solidFill>
                <a:effectLst/>
                <a:latin typeface="ui-sans-serif"/>
              </a:rPr>
              <a:t>	</a:t>
            </a:r>
            <a:r>
              <a:rPr lang="en-US" b="0" i="0">
                <a:solidFill>
                  <a:srgbClr val="0D0D0D"/>
                </a:solidFill>
                <a:effectLst/>
                <a:latin typeface="ui-sans-serif"/>
              </a:rPr>
              <a:t>129 assets inducted</a:t>
            </a:r>
          </a:p>
          <a:p>
            <a:pPr algn="l"/>
            <a:r>
              <a:rPr lang="en-US" b="0" i="0">
                <a:solidFill>
                  <a:srgbClr val="0D0D0D"/>
                </a:solidFill>
                <a:effectLst/>
                <a:latin typeface="ui-sans-serif"/>
              </a:rPr>
              <a:t>	</a:t>
            </a:r>
          </a:p>
          <a:p>
            <a:pPr algn="l"/>
            <a:r>
              <a:rPr lang="en-US" b="1" i="0">
                <a:solidFill>
                  <a:srgbClr val="0D0D0D"/>
                </a:solidFill>
                <a:effectLst/>
                <a:latin typeface="ui-sans-serif"/>
              </a:rPr>
              <a:t>Readiness Enhancement Key Results</a:t>
            </a:r>
          </a:p>
          <a:p>
            <a:pPr algn="l">
              <a:buFont typeface="Arial" panose="020B0604020202020204" pitchFamily="34" charset="0"/>
              <a:buChar char="•"/>
            </a:pPr>
            <a:r>
              <a:rPr lang="en-US" b="1" i="0">
                <a:solidFill>
                  <a:srgbClr val="0D0D0D"/>
                </a:solidFill>
                <a:effectLst/>
                <a:latin typeface="ui-sans-serif"/>
              </a:rPr>
              <a:t>Total Labor:</a:t>
            </a:r>
            <a:r>
              <a:rPr lang="en-US" b="0" i="0">
                <a:solidFill>
                  <a:srgbClr val="0D0D0D"/>
                </a:solidFill>
                <a:effectLst/>
                <a:latin typeface="ui-sans-serif"/>
              </a:rPr>
              <a:t> 17,673 hours</a:t>
            </a:r>
          </a:p>
          <a:p>
            <a:pPr algn="l">
              <a:buFont typeface="Arial" panose="020B0604020202020204" pitchFamily="34" charset="0"/>
              <a:buChar char="•"/>
            </a:pPr>
            <a:r>
              <a:rPr lang="en-US" b="1" i="0">
                <a:solidFill>
                  <a:srgbClr val="0D0D0D"/>
                </a:solidFill>
                <a:effectLst/>
                <a:latin typeface="ui-sans-serif"/>
              </a:rPr>
              <a:t>Total Labor Cost:</a:t>
            </a:r>
            <a:r>
              <a:rPr lang="en-US" b="0" i="0">
                <a:solidFill>
                  <a:srgbClr val="0D0D0D"/>
                </a:solidFill>
                <a:effectLst/>
                <a:latin typeface="ui-sans-serif"/>
              </a:rPr>
              <a:t> $1.89M</a:t>
            </a:r>
          </a:p>
          <a:p>
            <a:pPr algn="l">
              <a:buFont typeface="Arial" panose="020B0604020202020204" pitchFamily="34" charset="0"/>
              <a:buChar char="•"/>
            </a:pPr>
            <a:r>
              <a:rPr lang="en-US" b="1" i="0">
                <a:solidFill>
                  <a:srgbClr val="0D0D0D"/>
                </a:solidFill>
                <a:effectLst/>
                <a:latin typeface="ui-sans-serif"/>
              </a:rPr>
              <a:t>Cost Avoidance Across Programs:</a:t>
            </a:r>
            <a:r>
              <a:rPr lang="en-US" b="0" i="0">
                <a:solidFill>
                  <a:srgbClr val="0D0D0D"/>
                </a:solidFill>
                <a:effectLst/>
                <a:latin typeface="ui-sans-serif"/>
              </a:rPr>
              <a:t> Over </a:t>
            </a:r>
            <a:r>
              <a:rPr lang="en-US" b="1" i="0">
                <a:solidFill>
                  <a:srgbClr val="0D0D0D"/>
                </a:solidFill>
                <a:effectLst/>
                <a:latin typeface="ui-sans-serif"/>
              </a:rPr>
              <a:t>$1.96M	</a:t>
            </a:r>
            <a:endParaRPr lang="en-US" b="0" i="0">
              <a:solidFill>
                <a:srgbClr val="0D0D0D"/>
              </a:solidFill>
              <a:effectLst/>
              <a:latin typeface="ui-sans-serif"/>
            </a:endParaRPr>
          </a:p>
          <a:p>
            <a:pPr algn="l">
              <a:buFont typeface="Arial" panose="020B0604020202020204" pitchFamily="34" charset="0"/>
              <a:buChar char="•"/>
            </a:pPr>
            <a:r>
              <a:rPr lang="en-US" b="1" i="0">
                <a:solidFill>
                  <a:srgbClr val="0D0D0D"/>
                </a:solidFill>
                <a:effectLst/>
                <a:latin typeface="ui-sans-serif"/>
              </a:rPr>
              <a:t>Units Supported Across Programs:</a:t>
            </a:r>
            <a:r>
              <a:rPr lang="en-US" b="0" i="0">
                <a:solidFill>
                  <a:srgbClr val="0D0D0D"/>
                </a:solidFill>
                <a:effectLst/>
                <a:latin typeface="ui-sans-serif"/>
              </a:rPr>
              <a:t> 100+ different units</a:t>
            </a:r>
          </a:p>
          <a:p>
            <a:pPr algn="l">
              <a:buFont typeface="Arial" panose="020B0604020202020204" pitchFamily="34" charset="0"/>
              <a:buChar char="•"/>
            </a:pPr>
            <a:endParaRPr lang="en-US" b="0" i="0">
              <a:solidFill>
                <a:srgbClr val="0D0D0D"/>
              </a:solidFill>
              <a:effectLst/>
              <a:latin typeface="ui-sans-serif"/>
            </a:endParaRPr>
          </a:p>
          <a:p>
            <a:pPr algn="l">
              <a:buFont typeface="Arial" panose="020B0604020202020204" pitchFamily="34" charset="0"/>
              <a:buNone/>
            </a:pPr>
            <a:r>
              <a:rPr lang="en-US" b="1" i="0">
                <a:solidFill>
                  <a:srgbClr val="0D0D0D"/>
                </a:solidFill>
                <a:effectLst/>
                <a:latin typeface="ui-sans-serif"/>
              </a:rPr>
              <a:t>MDMC’s Forward Team provides critical depot-level support directly to II MEF, delivering tangible readiness improvements, major cost avoidance, and maintenance lifecycle extension across a broad range of ground systems and support equipment.  By embedding maintenance and logistics expertise at the point of need, MDMC is actively ensuring II MEF remains operationally ready for current and future missions.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36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0" b="1"/>
              <a:t>Logistics Mobile Maintenance Teams (LMMT)</a:t>
            </a:r>
          </a:p>
          <a:p>
            <a:r>
              <a:rPr lang="en-US" sz="6000"/>
              <a:t>Support MARFORRES centers by moving from site-to-site performing the following on ground equipment (wheeled and tracked) vehicles </a:t>
            </a:r>
          </a:p>
          <a:p>
            <a:pPr lvl="1"/>
            <a:r>
              <a:rPr lang="en-US" sz="5600"/>
              <a:t>Limited Technical Inspection (LTI) </a:t>
            </a:r>
          </a:p>
          <a:p>
            <a:pPr lvl="1"/>
            <a:r>
              <a:rPr lang="en-US" sz="5600"/>
              <a:t>Preventative Maintenance (PM)</a:t>
            </a:r>
          </a:p>
          <a:p>
            <a:pPr lvl="1"/>
            <a:r>
              <a:rPr lang="en-US" sz="5600"/>
              <a:t>Corrective Maintenance (CM)</a:t>
            </a:r>
          </a:p>
          <a:p>
            <a:pPr lvl="1"/>
            <a:r>
              <a:rPr lang="en-US" sz="5600"/>
              <a:t>Biannual and Annual Services (PMCS)</a:t>
            </a:r>
          </a:p>
          <a:p>
            <a:pPr lvl="1"/>
            <a:r>
              <a:rPr lang="en-US" sz="5600"/>
              <a:t>Training is available in all the above. </a:t>
            </a:r>
          </a:p>
          <a:p>
            <a:r>
              <a:rPr lang="en-US" sz="6000"/>
              <a:t>Three Teams:  North, South, and West</a:t>
            </a:r>
          </a:p>
          <a:p>
            <a:r>
              <a:rPr lang="en-US" sz="6000"/>
              <a:t>Each MFR site is visited every 12-18 months.</a:t>
            </a:r>
          </a:p>
          <a:p>
            <a:r>
              <a:rPr lang="en-US" sz="6000"/>
              <a:t>Perform services at nearly all sites (95%) every 18 months</a:t>
            </a:r>
          </a:p>
          <a:p>
            <a:r>
              <a:rPr lang="en-US" sz="6000"/>
              <a:t>Augment 40-100% of PM needs at each unit</a:t>
            </a:r>
          </a:p>
          <a:p>
            <a:r>
              <a:rPr lang="en-US" sz="6000"/>
              <a:t>Motor Transport Chiefs select the equipment the LMMT teams work IOT maintain a viable PM schedule.</a:t>
            </a:r>
          </a:p>
          <a:p>
            <a:r>
              <a:rPr lang="en-US" sz="6000"/>
              <a:t>CY24</a:t>
            </a:r>
          </a:p>
          <a:p>
            <a:pPr lvl="1"/>
            <a:r>
              <a:rPr lang="en-US" sz="5600"/>
              <a:t>252 PM</a:t>
            </a:r>
          </a:p>
          <a:p>
            <a:pPr lvl="1"/>
            <a:r>
              <a:rPr lang="en-US" sz="5600"/>
              <a:t>54 CM</a:t>
            </a:r>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r>
              <a:rPr lang="en-US" sz="2400"/>
              <a:t>Skills Sets:</a:t>
            </a:r>
          </a:p>
          <a:p>
            <a:pPr lvl="1"/>
            <a:r>
              <a:rPr lang="en-US" sz="2400"/>
              <a:t>Welders</a:t>
            </a:r>
          </a:p>
          <a:p>
            <a:pPr lvl="1"/>
            <a:r>
              <a:rPr lang="en-US" sz="2400"/>
              <a:t>Electricians</a:t>
            </a:r>
          </a:p>
          <a:p>
            <a:pPr lvl="1"/>
            <a:r>
              <a:rPr lang="en-US" sz="2400"/>
              <a:t>Quality Assurance/Quality Control (QA/QC)</a:t>
            </a:r>
          </a:p>
          <a:p>
            <a:pPr lvl="1"/>
            <a:r>
              <a:rPr lang="en-US" sz="2400"/>
              <a:t>Certified Welding Inspectors (CWI)</a:t>
            </a:r>
          </a:p>
          <a:p>
            <a:pPr lvl="1"/>
            <a:r>
              <a:rPr lang="en-US" sz="2400"/>
              <a:t>Management</a:t>
            </a:r>
          </a:p>
          <a:p>
            <a:pPr lvl="1"/>
            <a:r>
              <a:rPr lang="en-US" sz="2400"/>
              <a:t>Production Controllers</a:t>
            </a:r>
          </a:p>
          <a:p>
            <a:pPr lvl="1"/>
            <a:r>
              <a:rPr lang="en-US" sz="2400"/>
              <a:t>Planners</a:t>
            </a:r>
          </a:p>
          <a:p>
            <a:pPr lvl="1"/>
            <a:r>
              <a:rPr lang="en-US" sz="2400"/>
              <a:t>Heavy Mobile Equipment Mechanics and Helpers</a:t>
            </a:r>
          </a:p>
          <a:p>
            <a:pPr lvl="1"/>
            <a:r>
              <a:rPr lang="en-US" sz="2400"/>
              <a:t>Electricians</a:t>
            </a:r>
          </a:p>
          <a:p>
            <a:pPr lvl="1"/>
            <a:r>
              <a:rPr lang="en-US" sz="2400"/>
              <a:t>Communication</a:t>
            </a:r>
          </a:p>
          <a:p>
            <a:pPr lvl="1"/>
            <a:r>
              <a:rPr lang="en-US" sz="2400"/>
              <a:t>Wood Workers</a:t>
            </a:r>
          </a:p>
          <a:p>
            <a:pPr lvl="1"/>
            <a:r>
              <a:rPr lang="en-US" sz="2400"/>
              <a:t>Small Arms Repairers</a:t>
            </a:r>
          </a:p>
          <a:p>
            <a:pPr lvl="1"/>
            <a:r>
              <a:rPr lang="en-US" sz="2400"/>
              <a:t>COTR</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CY18 Numbers </a:t>
            </a:r>
          </a:p>
          <a:p>
            <a:pPr marL="285750" lvl="0" indent="-285750">
              <a:buFont typeface="Arial" panose="020B0604020202020204" pitchFamily="34" charset="0"/>
              <a:buChar char="•"/>
            </a:pPr>
            <a:r>
              <a:rPr lang="en-US" sz="2400"/>
              <a:t>1025 PMs</a:t>
            </a:r>
          </a:p>
          <a:p>
            <a:pPr marL="285750" lvl="0" indent="-285750">
              <a:buFont typeface="Arial" panose="020B0604020202020204" pitchFamily="34" charset="0"/>
              <a:buChar char="•"/>
            </a:pPr>
            <a:r>
              <a:rPr lang="en-US" sz="2400"/>
              <a:t>375 CMs</a:t>
            </a:r>
          </a:p>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13</a:t>
            </a:fld>
            <a:endParaRPr lang="en-US"/>
          </a:p>
        </p:txBody>
      </p:sp>
    </p:spTree>
    <p:extLst>
      <p:ext uri="{BB962C8B-B14F-4D97-AF65-F5344CB8AC3E}">
        <p14:creationId xmlns:p14="http://schemas.microsoft.com/office/powerpoint/2010/main" val="1976870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14</a:t>
            </a:fld>
            <a:endParaRPr lang="en-US"/>
          </a:p>
        </p:txBody>
      </p:sp>
    </p:spTree>
    <p:extLst>
      <p:ext uri="{BB962C8B-B14F-4D97-AF65-F5344CB8AC3E}">
        <p14:creationId xmlns:p14="http://schemas.microsoft.com/office/powerpoint/2010/main" val="416699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15</a:t>
            </a:fld>
            <a:endParaRPr lang="en-US"/>
          </a:p>
        </p:txBody>
      </p:sp>
    </p:spTree>
    <p:extLst>
      <p:ext uri="{BB962C8B-B14F-4D97-AF65-F5344CB8AC3E}">
        <p14:creationId xmlns:p14="http://schemas.microsoft.com/office/powerpoint/2010/main" val="16523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pPr algn="l"/>
            <a:r>
              <a:rPr lang="en-US" b="1" i="0">
                <a:solidFill>
                  <a:srgbClr val="374151"/>
                </a:solidFill>
                <a:effectLst/>
                <a:latin typeface="Söhne"/>
              </a:rPr>
              <a:t>Narrative:  </a:t>
            </a:r>
            <a:r>
              <a:rPr lang="en-US" b="0" i="0">
                <a:solidFill>
                  <a:srgbClr val="374151"/>
                </a:solidFill>
                <a:effectLst/>
                <a:latin typeface="Söhne"/>
              </a:rPr>
              <a:t>MDMC is continually executing and refining its deliberate modernization and digital transformation campaign, driven by factors such as audits, declining workload, Force Design 2030, congressional interest in the Organic Industrial Base (OIB), technological advancements, and evolving customer needs. The goal is to make MDMC the Department of Defense’s first fully digital depot by FY2027, ensuring excellence in Relevance, Agility, Competitiveness, and Innovation. Audit findings focused efforts on key targets: improving data accuracy, streamlining workflows, investing in IT, and enhancing asset visibility.  MDMC’s landscape integrates established technologies alongside emerging ones.  Internet of things (IOT), smart sensors, advanced robotics, advanced analytics, 3D printing, augmented and virtual reality (AR/VR), cloud computing, and location detection – together with our workforce’s innovative spirit – compromise the Industry 5.0 Framework.  While some of these technologies are more established than others, each is present in some form or fashion in MDMC today and play an important role in our future landscape.</a:t>
            </a:r>
          </a:p>
          <a:p>
            <a:pPr algn="l"/>
            <a:endParaRPr lang="en-US" b="0" i="0">
              <a:solidFill>
                <a:srgbClr val="374151"/>
              </a:solidFill>
              <a:effectLst/>
              <a:latin typeface="Söhne"/>
            </a:endParaRPr>
          </a:p>
          <a:p>
            <a:pPr algn="l"/>
            <a:r>
              <a:rPr lang="en-US" b="0" i="0">
                <a:solidFill>
                  <a:srgbClr val="374151"/>
                </a:solidFill>
                <a:effectLst/>
                <a:latin typeface="Söhne"/>
              </a:rPr>
              <a:t>MDMC) is at the forefront of enhancing field repair capabilities through the integration of emerging technologies. </a:t>
            </a:r>
            <a:r>
              <a:rPr lang="en-US" b="1" i="0">
                <a:solidFill>
                  <a:srgbClr val="374151"/>
                </a:solidFill>
                <a:effectLst/>
                <a:latin typeface="Söhne"/>
              </a:rPr>
              <a:t>MDMC’s groundbreaking use of mixed reality and </a:t>
            </a:r>
            <a:r>
              <a:rPr lang="en-US" b="1" i="0" err="1">
                <a:solidFill>
                  <a:srgbClr val="374151"/>
                </a:solidFill>
                <a:effectLst/>
                <a:latin typeface="Söhne"/>
              </a:rPr>
              <a:t>telemaintenance</a:t>
            </a:r>
            <a:r>
              <a:rPr lang="en-US" b="1" i="0">
                <a:solidFill>
                  <a:srgbClr val="374151"/>
                </a:solidFill>
                <a:effectLst/>
                <a:latin typeface="Söhne"/>
              </a:rPr>
              <a:t> earned the 2024 DoD Maintenance Symposium Innovation Award, demonstrating how AR/VR technology can be leveraged to provide real-time remote repair support, reduce equipment downtime, and minimize the need for forward-deployed specialists</a:t>
            </a:r>
            <a:r>
              <a:rPr lang="en-US" b="0" i="0">
                <a:solidFill>
                  <a:srgbClr val="374151"/>
                </a:solidFill>
                <a:effectLst/>
                <a:latin typeface="Söhne"/>
              </a:rPr>
              <a:t>.</a:t>
            </a:r>
          </a:p>
          <a:p>
            <a:pPr algn="l"/>
            <a:endParaRPr lang="en-US" b="0" i="0">
              <a:solidFill>
                <a:srgbClr val="374151"/>
              </a:solidFill>
              <a:effectLst/>
              <a:latin typeface="Söhne"/>
            </a:endParaRPr>
          </a:p>
          <a:p>
            <a:pPr algn="l"/>
            <a:r>
              <a:rPr lang="en-US" b="0" i="0">
                <a:solidFill>
                  <a:srgbClr val="374151"/>
                </a:solidFill>
                <a:effectLst/>
                <a:latin typeface="Söhne"/>
              </a:rPr>
              <a:t>Play video. Link is on slide. (COMMSTRAT will coordinate)</a:t>
            </a:r>
          </a:p>
          <a:p>
            <a:pPr algn="l"/>
            <a:endParaRPr lang="en-US"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Calibri" panose="020F0502020204030204"/>
                <a:ea typeface="+mn-ea"/>
                <a:cs typeface="+mn-cs"/>
              </a:rPr>
              <a:t>“The Marine Corps organic industrial base (MCOIB), which includes our supply and maintenance depots, requires modernization to support rapid deployment and sustainment.” - </a:t>
            </a:r>
            <a:r>
              <a:rPr kumimoji="0" lang="en-US" sz="1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Installations and Logistics 2030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7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Opportunities:</a:t>
            </a:r>
          </a:p>
          <a:p>
            <a:r>
              <a:rPr lang="en-US" b="1"/>
              <a:t>We are your readiness solution…</a:t>
            </a:r>
          </a:p>
          <a:p>
            <a:r>
              <a:rPr lang="en-US" b="1"/>
              <a:t>We will come to you, tailor your requirements to your exact needs and budget posture and serve as your maintenance solution for future growth.  MDMC wants to assist with combat readiness across all MEFs and MFR.  What can we do for you?</a:t>
            </a:r>
          </a:p>
          <a:p>
            <a:r>
              <a:rPr lang="en-US" b="1"/>
              <a:t>QR Code is for MDMC’s website.  In case you did not get opportunity at the beginning, here is another opportunity.</a:t>
            </a:r>
          </a:p>
          <a:p>
            <a:endParaRPr lang="en-US"/>
          </a:p>
          <a:p>
            <a:r>
              <a:rPr lang="en-US" b="1"/>
              <a:t>Please visit our booth right behind the stage area (point to it).  MDMC will provide a Production Plant virtual tour for you to see on the monitor inside the LOGCOM/MDMC booth. (TBD, have to coordinate with COMMSTRART)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983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D33E6-4711-4774-93DA-3527D70F30D2}" type="slidenum">
              <a:rPr lang="en-US" smtClean="0"/>
              <a:t>18</a:t>
            </a:fld>
            <a:endParaRPr lang="en-US"/>
          </a:p>
        </p:txBody>
      </p:sp>
    </p:spTree>
    <p:extLst>
      <p:ext uri="{BB962C8B-B14F-4D97-AF65-F5344CB8AC3E}">
        <p14:creationId xmlns:p14="http://schemas.microsoft.com/office/powerpoint/2010/main" val="1279312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2007, II Marine Expeditionary Force (II MEF) and Marine Corps Logistics Command (MARCORLOGCOM), specifically Marine Depot Maintenance Command (MDMC), established a highly successful materiel readiness collaboration.  MDMC's diverse maintenance activities support II MEF Major Subordinate Commands (MSCs) through funded programs, continually adapting to II MEF’s dynamic operational needs.  The current partnership sees MDMC's workforce as a readiness force multiplier, handling maintenance, storage, rehabilitation, and support functions beyond MSC Commander capabilities.  Notably, MDMC's capabilities have resonated beyond II MEF, reflecting a widespread demand for tailored support.  Offering scalable and flexible programs, MDMC can address maintenance gaps precisely according to budget, with options for a Civilian Government workforce, adaptability to uniformed structures, and comprehensive coverage of the maintenance spectrum, both Depot and Field. </a:t>
            </a:r>
          </a:p>
        </p:txBody>
      </p:sp>
      <p:sp>
        <p:nvSpPr>
          <p:cNvPr id="4" name="Slide Number Placeholder 3"/>
          <p:cNvSpPr>
            <a:spLocks noGrp="1"/>
          </p:cNvSpPr>
          <p:nvPr>
            <p:ph type="sldNum" sz="quarter" idx="5"/>
          </p:nvPr>
        </p:nvSpPr>
        <p:spPr/>
        <p:txBody>
          <a:bodyPr/>
          <a:lstStyle/>
          <a:p>
            <a:fld id="{4E9E71C8-0FDB-48EE-9695-DD0F376979A2}" type="slidenum">
              <a:rPr lang="en-US" smtClean="0"/>
              <a:t>19</a:t>
            </a:fld>
            <a:endParaRPr lang="en-US"/>
          </a:p>
        </p:txBody>
      </p:sp>
    </p:spTree>
    <p:extLst>
      <p:ext uri="{BB962C8B-B14F-4D97-AF65-F5344CB8AC3E}">
        <p14:creationId xmlns:p14="http://schemas.microsoft.com/office/powerpoint/2010/main" val="132652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introduce MDMC and discuss our capabilities and a few of our key modernization efforts.</a:t>
            </a:r>
          </a:p>
          <a:p>
            <a:r>
              <a:rPr lang="en-US"/>
              <a:t>QR code to MDMC’s public website.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2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services we’re providing to III MEF</a:t>
            </a:r>
          </a:p>
          <a:p>
            <a:endParaRPr lang="en-US">
              <a:ea typeface="Calibri"/>
              <a:cs typeface="Calibri"/>
            </a:endParaRPr>
          </a:p>
          <a:p>
            <a:pPr marL="171450" indent="-171450">
              <a:buFont typeface="Arial"/>
              <a:buChar char="•"/>
            </a:pPr>
            <a:r>
              <a:rPr lang="en-US"/>
              <a:t>MDMC currently provides support to II MEF with Corrosion Repair Facility (CRF) support for ground equipment.</a:t>
            </a:r>
          </a:p>
          <a:p>
            <a:r>
              <a:rPr lang="en-US"/>
              <a:t> </a:t>
            </a:r>
            <a:endParaRPr lang="en-US">
              <a:ea typeface="Calibri"/>
              <a:cs typeface="Calibri"/>
            </a:endParaRPr>
          </a:p>
          <a:p>
            <a:pPr marL="171450" indent="-171450">
              <a:buFont typeface="Arial"/>
              <a:buChar char="•"/>
            </a:pPr>
            <a:r>
              <a:rPr lang="en-US"/>
              <a:t>MDMC is also currently undergoing planning efforts to provide maintenance support to III MEF.  This support is designed to be scalable and flexible to meet the dynamic needs of III MEF maintenance operations, as outlined in III MEF's Feasibility of Support (FOS) request from Dec 2024.  It would be capable of performing all GCSS-MC functions required to record all maintenance/supply actions that align with current orders and directives.  These personnel would ensure that III MEF’s maintenance requirements are met efficiently and can be adapted as necessary to accommodate future operational changes.  Support includes:</a:t>
            </a:r>
          </a:p>
          <a:p>
            <a:pPr marL="628650" lvl="1" indent="-171450">
              <a:buFont typeface="Arial"/>
              <a:buChar char="•"/>
            </a:pPr>
            <a:r>
              <a:rPr lang="en-US"/>
              <a:t>Intermediate maintenance / surge maintenance support</a:t>
            </a:r>
          </a:p>
          <a:p>
            <a:pPr marL="628650" lvl="1" indent="-171450">
              <a:buFont typeface="Arial"/>
              <a:buChar char="•"/>
            </a:pPr>
            <a:r>
              <a:rPr lang="en-US"/>
              <a:t>Supporting Corrosion Prevention &amp; Control Program (CPAC), Component Rebuild, Welding/Fabrication, &amp; Advanced Manufacturing (GSM Augmentation)</a:t>
            </a:r>
          </a:p>
          <a:p>
            <a:pPr marL="628650" lvl="1" indent="-171450">
              <a:buFont typeface="Arial"/>
              <a:buChar char="•"/>
            </a:pPr>
            <a:r>
              <a:rPr lang="en-US"/>
              <a:t>Operation of the Combat Readiness Staging Program (CRSP)</a:t>
            </a:r>
          </a:p>
          <a:p>
            <a:pPr marL="628650" lvl="1" indent="-171450">
              <a:buFont typeface="Arial"/>
              <a:buChar char="•"/>
            </a:pPr>
            <a:r>
              <a:rPr lang="en-US"/>
              <a:t>Limited depot maintenance support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E9E71C8-0FDB-48EE-9695-DD0F376979A2}" type="slidenum">
              <a:rPr lang="en-US" smtClean="0"/>
              <a:t>20</a:t>
            </a:fld>
            <a:endParaRPr lang="en-US"/>
          </a:p>
        </p:txBody>
      </p:sp>
    </p:spTree>
    <p:extLst>
      <p:ext uri="{BB962C8B-B14F-4D97-AF65-F5344CB8AC3E}">
        <p14:creationId xmlns:p14="http://schemas.microsoft.com/office/powerpoint/2010/main" val="4057060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Marine Depot Maintenance Command (MDMC) plays a vital role in directly supporting Marine Forces Reserve (MARFORRES) through two key programs that sustain operational readiness and extend the life cycle of critical ground and small arms equipment.</a:t>
            </a:r>
          </a:p>
          <a:p>
            <a:endParaRPr lang="en-US" b="1"/>
          </a:p>
          <a:p>
            <a:r>
              <a:rPr lang="en-US" b="1"/>
              <a:t>Logistics Mobile Maintenance Teams (LMMT)</a:t>
            </a:r>
          </a:p>
          <a:p>
            <a:r>
              <a:rPr lang="en-US" b="1"/>
              <a:t>Small Arms Repair Team (</a:t>
            </a:r>
            <a:r>
              <a:rPr lang="en-US" b="1" err="1"/>
              <a:t>SmART</a:t>
            </a:r>
            <a:r>
              <a:rPr lang="en-US" b="1"/>
              <a:t>)</a:t>
            </a:r>
          </a:p>
          <a:p>
            <a:r>
              <a:rPr lang="en-US" b="1"/>
              <a:t>Next Slide</a:t>
            </a:r>
          </a:p>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21</a:t>
            </a:fld>
            <a:endParaRPr lang="en-US"/>
          </a:p>
        </p:txBody>
      </p:sp>
    </p:spTree>
    <p:extLst>
      <p:ext uri="{BB962C8B-B14F-4D97-AF65-F5344CB8AC3E}">
        <p14:creationId xmlns:p14="http://schemas.microsoft.com/office/powerpoint/2010/main" val="237669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E71C8-0FDB-48EE-9695-DD0F376979A2}" type="slidenum">
              <a:rPr lang="en-US" smtClean="0"/>
              <a:t>3</a:t>
            </a:fld>
            <a:endParaRPr lang="en-US"/>
          </a:p>
        </p:txBody>
      </p:sp>
    </p:spTree>
    <p:extLst>
      <p:ext uri="{BB962C8B-B14F-4D97-AF65-F5344CB8AC3E}">
        <p14:creationId xmlns:p14="http://schemas.microsoft.com/office/powerpoint/2010/main" val="189844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1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AS OF EOM DEC 2024/END OF QTR1 FY2025</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a:t>***Generalize our mission statement so it’s not like you are reading from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“Marine Depot Maintenance Command’s mission is to provide responsive, depot-level maintenance support to sustain Marine Corps weapon systems and equipment.  We ensure the readiness, modernization, and operational capability of the Fleet Marine Force and other customers through superior maintenance, manufacturing, and technical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Our Workforce total end strength is approximately 1,365 personnel, comprised of a highly skilled civilian workforce, active-duty Marines, and dedicated contractors.  These numbers can change at any given time based on workload.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We consists of two production plants – Albany, GA and Barstow, CA – as well as several smaller detachments around the FMF and supporting establishment.  MDMC is not limited by geography.  At any given time, our employees are deployed across more than 10 locations — supporting operations permanently or on contact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-Nuances in workload, e.g., M777-PPB &amp; Small Arms-PPA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-ELMP Workload-80%, Other Customers-20%, i.e., Navy, SYSCOM, Air Force, other gov agencies,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MDMC is built on flexibility, responsiveness, and expertise — a force ready to project depot-level and field level capabilities wherever and whenever required.  We are not just plants in Albany and Barstow — we are a national and global maintenance capability supporting Marine Corps readiness at every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***Closing comment to end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Whether it's depot-level maintenance at a plant or direct support forward at a military base, training site, or deployed environment, MDMC personnel stand ready to deliver wherever the Marine Corps needs us.”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5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Times New Roman" panose="02020603050405020304" pitchFamily="18" charset="0"/>
              </a:rPr>
              <a:t>“Traditional thinking of Depot Operations…At MDMC, depot maintenance is a carefully orchestrated process designed to deliver the highest quality equipment back to the warfighter — fully mission-ready and aligned with customer requirements.</a:t>
            </a:r>
          </a:p>
          <a:p>
            <a:pPr marL="228600" indent="-228600">
              <a:buAutoNum type="arabicPeriod"/>
            </a:pPr>
            <a:r>
              <a:rPr lang="en-US" b="1" i="0">
                <a:solidFill>
                  <a:srgbClr val="000000"/>
                </a:solidFill>
                <a:effectLst/>
                <a:latin typeface="Times New Roman" panose="02020603050405020304" pitchFamily="18" charset="0"/>
              </a:rPr>
              <a:t>Induction Based on a Negotiated Schedule, the maintenance begins with the induction of assets according to a negotiated production schedule coordinated with the customer. This ensures alignment with operational needs, availability windows, and resource planning.</a:t>
            </a:r>
          </a:p>
          <a:p>
            <a:pPr marL="228600" indent="-228600">
              <a:buAutoNum type="arabicPeriod"/>
            </a:pPr>
            <a:endParaRPr lang="en-US" b="1" i="0">
              <a:solidFill>
                <a:srgbClr val="000000"/>
              </a:solidFill>
              <a:effectLst/>
              <a:latin typeface="Times New Roman" panose="02020603050405020304" pitchFamily="18" charset="0"/>
            </a:endParaRPr>
          </a:p>
          <a:p>
            <a:pPr marL="228600" indent="-228600">
              <a:buAutoNum type="arabicPeriod"/>
            </a:pPr>
            <a:r>
              <a:rPr lang="en-US" b="1" i="0">
                <a:solidFill>
                  <a:srgbClr val="000000"/>
                </a:solidFill>
                <a:effectLst/>
                <a:latin typeface="Times New Roman" panose="02020603050405020304" pitchFamily="18" charset="0"/>
              </a:rPr>
              <a:t>Once inducted, workload enters detailed engineering planning.  MDMC engineers develop a technical plan based on customer requirements, and specific technical data packages.  This planning phase defines the exact processes, inspections, repairs, modifications, and testing that will be performed.  </a:t>
            </a:r>
          </a:p>
          <a:p>
            <a:pPr marL="228600" indent="-228600">
              <a:buAutoNum type="arabicPeriod"/>
            </a:pPr>
            <a:endParaRPr lang="en-US" b="1" i="0">
              <a:solidFill>
                <a:srgbClr val="000000"/>
              </a:solidFill>
              <a:effectLst/>
              <a:latin typeface="Times New Roman" panose="02020603050405020304" pitchFamily="18" charset="0"/>
            </a:endParaRPr>
          </a:p>
          <a:p>
            <a:pPr marL="228600" indent="-228600">
              <a:buAutoNum type="arabicPeriod"/>
            </a:pPr>
            <a:r>
              <a:rPr lang="en-US" b="1" i="0">
                <a:solidFill>
                  <a:srgbClr val="000000"/>
                </a:solidFill>
                <a:effectLst/>
                <a:latin typeface="Times New Roman" panose="02020603050405020304" pitchFamily="18" charset="0"/>
              </a:rPr>
              <a:t>Equipment is fully disassembled into their major subcomponents and assemblies.  Disassembly is carefully documented to ensure full traceability, accountability, and adherence to technical standards.</a:t>
            </a:r>
          </a:p>
          <a:p>
            <a:pPr marL="228600" indent="-228600">
              <a:buAutoNum type="arabicPeriod"/>
            </a:pPr>
            <a:endParaRPr lang="en-US" b="1" i="0">
              <a:solidFill>
                <a:srgbClr val="000000"/>
              </a:solidFill>
              <a:effectLst/>
              <a:latin typeface="Times New Roman" panose="02020603050405020304" pitchFamily="18" charset="0"/>
            </a:endParaRPr>
          </a:p>
          <a:p>
            <a:pPr marL="228600" indent="-228600">
              <a:buAutoNum type="arabicPeriod"/>
            </a:pPr>
            <a:r>
              <a:rPr lang="en-US" b="1" i="0">
                <a:solidFill>
                  <a:srgbClr val="000000"/>
                </a:solidFill>
                <a:effectLst/>
                <a:latin typeface="Times New Roman" panose="02020603050405020304" pitchFamily="18" charset="0"/>
              </a:rPr>
              <a:t>Routing to Specialized Component </a:t>
            </a:r>
            <a:r>
              <a:rPr lang="en-US" b="1" i="0" err="1">
                <a:solidFill>
                  <a:srgbClr val="000000"/>
                </a:solidFill>
                <a:effectLst/>
                <a:latin typeface="Times New Roman" panose="02020603050405020304" pitchFamily="18" charset="0"/>
              </a:rPr>
              <a:t>ShopsMajor</a:t>
            </a:r>
            <a:r>
              <a:rPr lang="en-US" b="1" i="0">
                <a:solidFill>
                  <a:srgbClr val="000000"/>
                </a:solidFill>
                <a:effectLst/>
                <a:latin typeface="Times New Roman" panose="02020603050405020304" pitchFamily="18" charset="0"/>
              </a:rPr>
              <a:t> subcomponents are routed to specialized back shops for repair, overhaul, or replacement: Engines, Transmissions, Frames and hulls, Body and structural repair, communications/electronics repair shops, Welding operations, Hydraulic systems, Blasting and painting facilities (including corrosion repair and coating applications)</a:t>
            </a:r>
          </a:p>
          <a:p>
            <a:pPr marL="228600" indent="-228600">
              <a:buAutoNum type="arabicPeriod"/>
            </a:pPr>
            <a:endParaRPr lang="en-US" b="1" i="0">
              <a:solidFill>
                <a:srgbClr val="000000"/>
              </a:solidFill>
              <a:effectLst/>
              <a:latin typeface="Times New Roman" panose="02020603050405020304" pitchFamily="18" charset="0"/>
            </a:endParaRPr>
          </a:p>
          <a:p>
            <a:pPr marL="228600" indent="-228600">
              <a:buAutoNum type="arabicPeriod"/>
            </a:pPr>
            <a:r>
              <a:rPr lang="en-US" b="1" i="0">
                <a:solidFill>
                  <a:srgbClr val="000000"/>
                </a:solidFill>
                <a:effectLst/>
                <a:latin typeface="Times New Roman" panose="02020603050405020304" pitchFamily="18" charset="0"/>
              </a:rPr>
              <a:t>Once all components are repaired and certified, assets are reassembled according to engineering specifications.  Systems then undergo rigorous functional testing to verify performance, safety, and compliance with technical standards.6. Final Quality Assurance and Sale Back to Customer,.  A final quality assurance inspection ensures the asset meets or exceeds all acceptance criteria.  Once certified, the asset is formally "sold" back to the customer, restoring critical combat capability to the operating forces. </a:t>
            </a:r>
          </a:p>
          <a:p>
            <a:pPr marL="0" indent="0">
              <a:buNone/>
            </a:pPr>
            <a:r>
              <a:rPr lang="en-US" b="1" i="0">
                <a:solidFill>
                  <a:srgbClr val="000000"/>
                </a:solidFill>
                <a:effectLst/>
                <a:latin typeface="Times New Roman" panose="02020603050405020304" pitchFamily="18" charset="0"/>
              </a:rPr>
              <a:t>At every step — from induction to delivery — MDMC ensures transparency, technical rigor, and a relentless focus on quality. Our process guarantees that warfighters receive equipment they can trust to perform in the most demanding operational environments.”</a:t>
            </a:r>
          </a:p>
          <a:p>
            <a:endParaRPr lang="en-US" b="0" i="0">
              <a:solidFill>
                <a:srgbClr val="000000"/>
              </a:solidFill>
              <a:effectLst/>
              <a:latin typeface="Times New Roman" panose="02020603050405020304" pitchFamily="18" charset="0"/>
            </a:endParaRPr>
          </a:p>
          <a:p>
            <a:r>
              <a:rPr lang="en-US" b="0" i="0">
                <a:solidFill>
                  <a:srgbClr val="000000"/>
                </a:solidFill>
                <a:effectLst/>
                <a:latin typeface="Times New Roman" panose="02020603050405020304" pitchFamily="18" charset="0"/>
              </a:rPr>
              <a:t>Transition to Rapid Design &amp; Fielding</a:t>
            </a:r>
          </a:p>
          <a:p>
            <a:r>
              <a:rPr lang="en-US" b="1" i="0">
                <a:solidFill>
                  <a:srgbClr val="000000"/>
                </a:solidFill>
                <a:effectLst/>
                <a:latin typeface="Times New Roman" panose="02020603050405020304" pitchFamily="18" charset="0"/>
              </a:rPr>
              <a:t>“Throughout Operations Iraqi Freedom and Enduring Freedom, MDMC demonstrated the agility, innovation, and responsiveness critical to meeting urgent warfighter needs.</a:t>
            </a:r>
          </a:p>
          <a:p>
            <a:r>
              <a:rPr lang="en-US" b="1" i="0">
                <a:solidFill>
                  <a:srgbClr val="000000"/>
                </a:solidFill>
                <a:effectLst/>
                <a:latin typeface="Times New Roman" panose="02020603050405020304" pitchFamily="18" charset="0"/>
              </a:rPr>
              <a:t>MDMC was a key enabler in the rapid design, prototyping, and fielding of critical modifications to support Marine Corps and Joint Force operations in combat environments.</a:t>
            </a:r>
          </a:p>
          <a:p>
            <a:r>
              <a:rPr lang="en-US" b="1" i="0">
                <a:solidFill>
                  <a:srgbClr val="000000"/>
                </a:solidFill>
                <a:effectLst/>
                <a:latin typeface="Times New Roman" panose="02020603050405020304" pitchFamily="18" charset="0"/>
              </a:rPr>
              <a:t>Working alongside operational units and program offices, MDMC provided engineering solutions under urgent timelines to protect lives, enhance survivability, and improve mission effectiveness. </a:t>
            </a:r>
          </a:p>
          <a:p>
            <a:endParaRPr lang="en-US" b="1" i="0">
              <a:solidFill>
                <a:srgbClr val="000000"/>
              </a:solidFill>
              <a:effectLst/>
              <a:latin typeface="Times New Roman" panose="02020603050405020304" pitchFamily="18" charset="0"/>
            </a:endParaRPr>
          </a:p>
          <a:p>
            <a:r>
              <a:rPr lang="en-US" b="1" i="0">
                <a:solidFill>
                  <a:srgbClr val="000000"/>
                </a:solidFill>
                <a:effectLst/>
                <a:latin typeface="Times New Roman" panose="02020603050405020304" pitchFamily="18" charset="0"/>
              </a:rPr>
              <a:t>Some examples are: </a:t>
            </a:r>
          </a:p>
          <a:p>
            <a:r>
              <a:rPr lang="en-US" b="1" i="0">
                <a:solidFill>
                  <a:srgbClr val="000000"/>
                </a:solidFill>
                <a:effectLst/>
                <a:latin typeface="Times New Roman" panose="02020603050405020304" pitchFamily="18" charset="0"/>
              </a:rPr>
              <a:t>Mobile Trauma Bay. MDMC designed, fabricated, and fielded the Mobile Trauma Bay, an armored container outfitted as a surgical station that was transported on an LVSR, 22.5 ton truck.  This innovation allowed surgeons to operate closer to the front lines, dramatically improving casualty survival rates by reducing evacuation times.</a:t>
            </a:r>
          </a:p>
          <a:p>
            <a:endParaRPr lang="en-US" b="1" i="0">
              <a:solidFill>
                <a:srgbClr val="000000"/>
              </a:solidFill>
              <a:effectLst/>
              <a:latin typeface="Times New Roman" panose="02020603050405020304" pitchFamily="18" charset="0"/>
            </a:endParaRPr>
          </a:p>
          <a:p>
            <a:r>
              <a:rPr lang="en-US" b="1" i="0">
                <a:solidFill>
                  <a:srgbClr val="000000"/>
                </a:solidFill>
                <a:effectLst/>
                <a:latin typeface="Times New Roman" panose="02020603050405020304" pitchFamily="18" charset="0"/>
              </a:rPr>
              <a:t>Vehicle Armor Packages. MDMC engineered and fabricated armor solutions for a wide range of Marine Corps and Navy military vehicles.  These included interim and final armor packages that provided critical protection against improvised explosive devices and small arms fire.  Our armor designs became standard features across many Marine Corps and Navy vehicle fleets, saving countless lives during combat operations. </a:t>
            </a:r>
          </a:p>
          <a:p>
            <a:endParaRPr lang="en-US" b="1" i="0">
              <a:solidFill>
                <a:srgbClr val="000000"/>
              </a:solidFill>
              <a:effectLst/>
              <a:latin typeface="Times New Roman" panose="02020603050405020304" pitchFamily="18" charset="0"/>
            </a:endParaRPr>
          </a:p>
          <a:p>
            <a:r>
              <a:rPr lang="en-US" b="1" i="0">
                <a:solidFill>
                  <a:srgbClr val="000000"/>
                </a:solidFill>
                <a:effectLst/>
                <a:latin typeface="Times New Roman" panose="02020603050405020304" pitchFamily="18" charset="0"/>
              </a:rPr>
              <a:t>Additionally, MDMC developed modifications and equipment upgrades to extend the life, enhance performance, and survivability of critical combat systems.  We rapidly prototyped, tested, and deployed modifications directly in response to operational feedback from Marines in theater. </a:t>
            </a:r>
          </a:p>
          <a:p>
            <a:endParaRPr lang="en-US" b="1" i="0">
              <a:solidFill>
                <a:srgbClr val="000000"/>
              </a:solidFill>
              <a:effectLst/>
              <a:latin typeface="Times New Roman" panose="02020603050405020304" pitchFamily="18" charset="0"/>
            </a:endParaRPr>
          </a:p>
          <a:p>
            <a:r>
              <a:rPr lang="en-US" b="1" i="0">
                <a:solidFill>
                  <a:srgbClr val="000000"/>
                </a:solidFill>
                <a:effectLst/>
                <a:latin typeface="Times New Roman" panose="02020603050405020304" pitchFamily="18" charset="0"/>
              </a:rPr>
              <a:t>When Marines needed protection, mobility, and survivability enhancements — MDMC delivered. Our rapid design, fabrication, and fielding capability continues today, ready to support urgent operational needs whenever and wherever they arise.”</a:t>
            </a:r>
          </a:p>
          <a:p>
            <a:endParaRPr lang="en-US" b="1" i="0">
              <a:solidFill>
                <a:srgbClr val="000000"/>
              </a:solidFill>
              <a:effectLst/>
              <a:latin typeface="Times New Roman" panose="02020603050405020304" pitchFamily="18" charset="0"/>
            </a:endParaRPr>
          </a:p>
          <a:p>
            <a:r>
              <a:rPr lang="en-US" b="1" i="0">
                <a:solidFill>
                  <a:srgbClr val="000000"/>
                </a:solidFill>
                <a:effectLst/>
                <a:latin typeface="Times New Roman" panose="02020603050405020304" pitchFamily="18" charset="0"/>
              </a:rPr>
              <a:t>Transition to </a:t>
            </a:r>
          </a:p>
          <a:p>
            <a:endParaRPr lang="en-US" b="0" i="0">
              <a:solidFill>
                <a:srgbClr val="000000"/>
              </a:solidFill>
              <a:effectLst/>
              <a:latin typeface="Times New Roman" panose="02020603050405020304" pitchFamily="18" charset="0"/>
            </a:endParaRPr>
          </a:p>
          <a:p>
            <a:endParaRPr lang="en-US" b="0" i="0">
              <a:solidFill>
                <a:srgbClr val="000000"/>
              </a:solidFill>
              <a:effectLst/>
              <a:latin typeface="Times New Roman" panose="02020603050405020304" pitchFamily="18" charset="0"/>
            </a:endParaRPr>
          </a:p>
          <a:p>
            <a:r>
              <a:rPr lang="en-US" b="0" i="0">
                <a:solidFill>
                  <a:srgbClr val="000000"/>
                </a:solidFill>
                <a:effectLst/>
                <a:latin typeface="Times New Roman" panose="02020603050405020304" pitchFamily="18" charset="0"/>
              </a:rPr>
              <a:t>***Transition to NWCF portion of slide</a:t>
            </a:r>
          </a:p>
          <a:p>
            <a:r>
              <a:rPr lang="en-US" b="0" i="0">
                <a:solidFill>
                  <a:srgbClr val="000000"/>
                </a:solidFill>
                <a:effectLst/>
                <a:latin typeface="Times New Roman" panose="02020603050405020304" pitchFamily="18" charset="0"/>
              </a:rPr>
              <a:t>As a Naval Working Capital Fund organization, MDMC operates more like a business than a traditional appropriated fund entity.  We are customer-funded: this means we recover our costs through the services and products we provide, not through direct Congressional appropriations.  This model allows MDMC to be a force multiplier for combat readiness by responding quickly to changing customer needs, surge requirements, and unplanned workload without waiting for new appropriations or budget cycles. As a NWCF entity, MDMC has a built-in incentive to continuously modernize operations, streamline processes, and invest in new technologies to remain cost competitive and responsive.</a:t>
            </a:r>
          </a:p>
          <a:p>
            <a:endParaRPr lang="en-US" b="0" i="0">
              <a:solidFill>
                <a:srgbClr val="000000"/>
              </a:solidFill>
              <a:effectLst/>
              <a:latin typeface="Times New Roman" panose="02020603050405020304" pitchFamily="18" charset="0"/>
            </a:endParaRPr>
          </a:p>
          <a:p>
            <a:endParaRPr lang="en-US" b="0" i="0">
              <a:solidFill>
                <a:srgbClr val="000000"/>
              </a:solidFill>
              <a:effectLst/>
              <a:latin typeface="Times New Roman" panose="02020603050405020304" pitchFamily="18" charset="0"/>
            </a:endParaRPr>
          </a:p>
          <a:p>
            <a:r>
              <a:rPr lang="en-US" b="0" i="0">
                <a:solidFill>
                  <a:srgbClr val="000000"/>
                </a:solidFill>
                <a:effectLst/>
                <a:latin typeface="Times New Roman" panose="02020603050405020304" pitchFamily="18" charset="0"/>
              </a:rPr>
              <a:t>-PPA = Steel, Titanium, and Polymer</a:t>
            </a:r>
          </a:p>
          <a:p>
            <a:r>
              <a:rPr lang="en-US" b="0" i="0">
                <a:solidFill>
                  <a:srgbClr val="000000"/>
                </a:solidFill>
                <a:effectLst/>
                <a:latin typeface="Times New Roman" panose="02020603050405020304" pitchFamily="18" charset="0"/>
              </a:rPr>
              <a:t>-PPB = Aluminum and Polymer</a:t>
            </a:r>
          </a:p>
          <a:p>
            <a:endParaRPr lang="en-US" b="0" i="0">
              <a:solidFill>
                <a:srgbClr val="000000"/>
              </a:solidFill>
              <a:effectLst/>
              <a:latin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71C8-0FDB-48EE-9695-DD0F376979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763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433">
              <a:defRPr/>
            </a:pPr>
            <a:endParaRPr lang="en-US"/>
          </a:p>
          <a:p>
            <a:pPr defTabSz="904433">
              <a:defRPr/>
            </a:pPr>
            <a:r>
              <a:rPr lang="en-US"/>
              <a:t>Introduce the AM COE</a:t>
            </a:r>
          </a:p>
          <a:p>
            <a:pPr defTabSz="904433">
              <a:defRPr/>
            </a:pPr>
            <a:endParaRPr lang="en-US"/>
          </a:p>
          <a:p>
            <a:pPr defTabSz="904433">
              <a:defRPr/>
            </a:pPr>
            <a:r>
              <a:rPr lang="en-US" b="1"/>
              <a:t>“What it is – what it can do – </a:t>
            </a:r>
          </a:p>
          <a:p>
            <a:pPr defTabSz="904433">
              <a:defRPr/>
            </a:pPr>
            <a:r>
              <a:rPr lang="en-US" b="1"/>
              <a:t>Our AM Mission &amp; Vision</a:t>
            </a:r>
          </a:p>
          <a:p>
            <a:pPr defTabSz="904433">
              <a:defRPr/>
            </a:pPr>
            <a:endParaRPr lang="en-US" b="1"/>
          </a:p>
          <a:p>
            <a:pPr defTabSz="904433">
              <a:defRPr/>
            </a:pPr>
            <a:r>
              <a:rPr lang="en-US" b="1"/>
              <a:t>MDMC leverages additive manufacturing (AM) technology to increase depot production, strengthen supply operations, enhance expeditionary capabilities, and optimize material readiness in direct support of the Fleet Marine Force and other services.</a:t>
            </a:r>
          </a:p>
          <a:p>
            <a:pPr defTabSz="904433">
              <a:defRPr/>
            </a:pPr>
            <a:endParaRPr lang="en-US" b="1"/>
          </a:p>
          <a:p>
            <a:pPr defTabSz="904433">
              <a:defRPr/>
            </a:pPr>
            <a:r>
              <a:rPr lang="en-US" b="1"/>
              <a:t>MDMC is advancing the Marine Corps' sustainment capabilities through cutting-edge additive manufacturing (AM) and cold spray repair technologies. The USMC’s Advanced Manufacturing Center of Excellence (AM COE) specializes in metal and polymer 3D printing, producing high-quality components in steel, aluminum, titanium, and advanced polymers including flexible materials to meet urgent and long-term fleet needs. Cold spray technology further enhances our ability to repair and restore critical parts without the heat and distortion of traditional welding methods.  </a:t>
            </a:r>
          </a:p>
          <a:p>
            <a:pPr defTabSz="904433">
              <a:defRPr/>
            </a:pPr>
            <a:endParaRPr lang="en-US" b="1"/>
          </a:p>
          <a:p>
            <a:pPr defTabSz="904433">
              <a:defRPr/>
            </a:pPr>
            <a:r>
              <a:rPr lang="en-US" b="1"/>
              <a:t>To drive innovation and collaboration across the Marine Corps, MDMC hosts the annual USMC Digital Manufacturing Summit, bringing together the Marine Corps, other government agencies, and other military service leaders to advance the Corps’ digital manufacturing and sustainment capabilities.</a:t>
            </a:r>
          </a:p>
          <a:p>
            <a:pPr defTabSz="904433">
              <a:defRPr/>
            </a:pPr>
            <a:endParaRPr lang="en-US" b="1"/>
          </a:p>
          <a:p>
            <a:pPr defTabSz="904433">
              <a:defRPr/>
            </a:pPr>
            <a:r>
              <a:rPr lang="en-US" b="1"/>
              <a:t>With enduring themes and expeditionary goals, our AM Vision is to unify efforts to reduce the quantity of spare parts units must bring or request for resupply.  By leveraging AM capabilities at critical nodes in the logistics supply chain, MDMC is expanding the role of 3D printing to shorten the logistics tail and enhance sustainment operations in complex, rapidly changing environments.  Our AM Vision will actively support the Marine Corps’ shift toward more agile, resilient, and expeditionary logistics.</a:t>
            </a:r>
          </a:p>
          <a:p>
            <a:pPr defTabSz="904433">
              <a:defRPr/>
            </a:pPr>
            <a:endParaRPr lang="en-US" b="1">
              <a:ea typeface="Calibri" panose="020F0502020204030204"/>
              <a:cs typeface="Calibri" panose="020F0502020204030204"/>
            </a:endParaRPr>
          </a:p>
          <a:p>
            <a:pPr marL="285750" lvl="1" indent="-285750" defTabSz="904433">
              <a:lnSpc>
                <a:spcPct val="90000"/>
              </a:lnSpc>
              <a:spcBef>
                <a:spcPts val="200"/>
              </a:spcBef>
              <a:buFont typeface="Calibri,Sans-Serif"/>
              <a:buChar char="»"/>
              <a:defRPr/>
            </a:pPr>
            <a:r>
              <a:rPr lang="en-US" b="1"/>
              <a:t>StratasysFortus400MC Polymer Printer</a:t>
            </a:r>
            <a:endParaRPr lang="en-US"/>
          </a:p>
          <a:p>
            <a:pPr marL="285750" lvl="1" indent="-285750" defTabSz="904433">
              <a:lnSpc>
                <a:spcPct val="90000"/>
              </a:lnSpc>
              <a:spcBef>
                <a:spcPts val="200"/>
              </a:spcBef>
              <a:buFont typeface="Calibri,Sans-Serif"/>
              <a:buChar char="»"/>
              <a:defRPr/>
            </a:pPr>
            <a:r>
              <a:rPr lang="en-US" b="1"/>
              <a:t>StratasysFortusF900 Polymer Printer</a:t>
            </a:r>
            <a:endParaRPr lang="en-US"/>
          </a:p>
          <a:p>
            <a:pPr marL="285750" lvl="1" indent="-285750" defTabSz="904433">
              <a:lnSpc>
                <a:spcPct val="90000"/>
              </a:lnSpc>
              <a:spcBef>
                <a:spcPts val="200"/>
              </a:spcBef>
              <a:buFont typeface="Calibri,Sans-Serif"/>
              <a:buChar char="»"/>
              <a:defRPr/>
            </a:pPr>
            <a:r>
              <a:rPr lang="en-US" b="1"/>
              <a:t>StratasysFortus450MC Polymer Printer</a:t>
            </a:r>
            <a:endParaRPr lang="en-US"/>
          </a:p>
          <a:p>
            <a:pPr marL="285750" lvl="1" indent="-285750" defTabSz="904433">
              <a:lnSpc>
                <a:spcPct val="90000"/>
              </a:lnSpc>
              <a:spcBef>
                <a:spcPts val="200"/>
              </a:spcBef>
              <a:buFont typeface="Calibri,Sans-Serif"/>
              <a:buChar char="»"/>
              <a:defRPr/>
            </a:pPr>
            <a:r>
              <a:rPr lang="en-US" b="1"/>
              <a:t>EOS M400-1 Metal Printers (3)</a:t>
            </a:r>
            <a:endParaRPr lang="en-US"/>
          </a:p>
          <a:p>
            <a:pPr marL="285750" lvl="1" indent="-285750" defTabSz="904433">
              <a:lnSpc>
                <a:spcPct val="90000"/>
              </a:lnSpc>
              <a:spcBef>
                <a:spcPts val="200"/>
              </a:spcBef>
              <a:buFont typeface="Calibri,Sans-Serif"/>
              <a:buChar char="»"/>
              <a:defRPr/>
            </a:pPr>
            <a:r>
              <a:rPr lang="en-US" b="1"/>
              <a:t>CreaformHandyscan700 Laser Scanner (2)</a:t>
            </a:r>
            <a:endParaRPr lang="en-US"/>
          </a:p>
          <a:p>
            <a:pPr defTabSz="904433">
              <a:defRPr/>
            </a:pPr>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E9E71C8-0FDB-48EE-9695-DD0F376979A2}" type="slidenum">
              <a:rPr lang="en-US" smtClean="0"/>
              <a:t>7</a:t>
            </a:fld>
            <a:endParaRPr lang="en-US"/>
          </a:p>
        </p:txBody>
      </p:sp>
    </p:spTree>
    <p:extLst>
      <p:ext uri="{BB962C8B-B14F-4D97-AF65-F5344CB8AC3E}">
        <p14:creationId xmlns:p14="http://schemas.microsoft.com/office/powerpoint/2010/main" val="65503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i="0" u="none" strike="noStrike" cap="none" normalizeH="0" baseline="0">
                <a:ln>
                  <a:noFill/>
                </a:ln>
                <a:effectLst/>
              </a:rPr>
              <a:t>Digital transformation and partnerships are the foundation of our strategic initiative with advanced manufacturing.  </a:t>
            </a:r>
            <a:r>
              <a:rPr lang="en-US" altLang="en-US" sz="1200"/>
              <a:t>Capabilities are important but it’s the establishment of a mature advanced manufacturing ecosystem that will give our warfighters the competitive advantage necessary to win wars.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i="0" u="none" strike="noStrike" cap="none" normalizeH="0" baseline="0">
                <a:ln>
                  <a:noFill/>
                </a:ln>
                <a:effectLst/>
              </a:rPr>
              <a:t>MDMC </a:t>
            </a:r>
            <a:r>
              <a:rPr lang="en-US" altLang="en-US" sz="1200"/>
              <a:t>has been designated as a lead by OUSD A&amp;S to support the Advanced Manufacturing Competitive Advantage Pathfinders initiative. Through this initiative MDMC has established</a:t>
            </a:r>
            <a:r>
              <a:rPr kumimoji="0" lang="en-US" altLang="en-US" sz="1200" i="0" u="none" strike="noStrike" cap="none" normalizeH="0" baseline="0">
                <a:ln>
                  <a:noFill/>
                </a:ln>
                <a:effectLst/>
              </a:rPr>
              <a:t> strategic partnerships with OUSD A&amp;S, DIU, OSD CDAO and DLA </a:t>
            </a:r>
            <a:r>
              <a:rPr lang="en-US" altLang="en-US" sz="1200"/>
              <a:t>to develop</a:t>
            </a:r>
            <a:r>
              <a:rPr kumimoji="0" lang="en-US" altLang="en-US" sz="1200" i="0" u="none" strike="noStrike" cap="none" normalizeH="0" baseline="0">
                <a:ln>
                  <a:noFill/>
                </a:ln>
                <a:effectLst/>
              </a:rPr>
              <a:t> a globally connected digital supply chain fully integrated with U.S. </a:t>
            </a:r>
            <a:r>
              <a:rPr lang="en-US" altLang="en-US" sz="1200"/>
              <a:t>DOD sites, coalition partners and private industry.  This includes establishing the ability to securely transmit and protect IP to the point of manufacture, accurately remunerate the activity against the IP, and accelerate the deployment and use of advanced manufacturing technologies in strategic locations around the globe.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a:t>MDMC is also forming new partnerships with NavalX and Warfare Centers to bridge the gap between R&amp;D and production.  We recently established a new partnership with NIWC Atlantic.  This will provide MDMC with increased design capacity, gain access to new AM capabilities and establish a new advanced manufacturing hub in the Southeast integrated with academia and industry.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a:p>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8</a:t>
            </a:fld>
            <a:endParaRPr lang="en-US"/>
          </a:p>
        </p:txBody>
      </p:sp>
    </p:spTree>
    <p:extLst>
      <p:ext uri="{BB962C8B-B14F-4D97-AF65-F5344CB8AC3E}">
        <p14:creationId xmlns:p14="http://schemas.microsoft.com/office/powerpoint/2010/main" val="130086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Marine Depot Maintenance Command is honored to highlight its critical role in supporting the U.S. Marine Corps’ Ground-Based Air Defense (GBAD) Family of Systems. In recent years, MDMC has led a transformative shift in how we can sustain new  emerging military platforms. Historically reliant on contractors and dispersed support channels, the GBAD program is now benefiting from a centralized, fully integrated organic support model—developed and executed by MDMC. This approach fuses logistics, engineering, asset management, and depot-level maintenance into a cohesive framework that not only increases warfighter readiness and responsiveness but also accelerates sustainment timelines and reduces lifecycle costs. More importantly, this effort showcases how the Organic Industrial Base can evolve to meet the needs of modern warfare by bridging the traditional divide between acquisition and sustainment. </a:t>
            </a:r>
          </a:p>
          <a:p>
            <a:endParaRPr lang="en-US"/>
          </a:p>
          <a:p>
            <a:r>
              <a:rPr lang="en-US"/>
              <a:t>It’s a model of efficiency, innovation, and Marine Corps-led capability that ensures our systems remain operational, supportable, and combat-ready—today and into the future.</a:t>
            </a:r>
          </a:p>
          <a:p>
            <a:endParaRPr lang="en-US"/>
          </a:p>
          <a:p>
            <a:r>
              <a:rPr lang="en-US"/>
              <a:t>One of those systems, the Light Marine Air-Defense Integrated System, LMADIS, is on display at the Marine Corps Logistics Command and MDMC booth located just behind you.</a:t>
            </a:r>
          </a:p>
          <a:p>
            <a:endParaRPr lang="en-US"/>
          </a:p>
        </p:txBody>
      </p:sp>
      <p:sp>
        <p:nvSpPr>
          <p:cNvPr id="4" name="Slide Number Placeholder 3"/>
          <p:cNvSpPr>
            <a:spLocks noGrp="1"/>
          </p:cNvSpPr>
          <p:nvPr>
            <p:ph type="sldNum" sz="quarter" idx="5"/>
          </p:nvPr>
        </p:nvSpPr>
        <p:spPr/>
        <p:txBody>
          <a:bodyPr/>
          <a:lstStyle/>
          <a:p>
            <a:fld id="{4E9E71C8-0FDB-48EE-9695-DD0F376979A2}" type="slidenum">
              <a:rPr lang="en-US" smtClean="0"/>
              <a:t>9</a:t>
            </a:fld>
            <a:endParaRPr lang="en-US"/>
          </a:p>
        </p:txBody>
      </p:sp>
    </p:spTree>
    <p:extLst>
      <p:ext uri="{BB962C8B-B14F-4D97-AF65-F5344CB8AC3E}">
        <p14:creationId xmlns:p14="http://schemas.microsoft.com/office/powerpoint/2010/main" val="156658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241099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264609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42636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540501"/>
            <a:ext cx="2057400" cy="365125"/>
          </a:xfrm>
        </p:spPr>
        <p:txBody>
          <a:bodyPr/>
          <a:lstStyle/>
          <a:p>
            <a:endParaRPr lang="en-US"/>
          </a:p>
        </p:txBody>
      </p:sp>
      <p:sp>
        <p:nvSpPr>
          <p:cNvPr id="5" name="Footer Placeholder 4"/>
          <p:cNvSpPr>
            <a:spLocks noGrp="1"/>
          </p:cNvSpPr>
          <p:nvPr>
            <p:ph type="ftr" sz="quarter" idx="11"/>
          </p:nvPr>
        </p:nvSpPr>
        <p:spPr>
          <a:xfrm>
            <a:off x="3028950" y="6540501"/>
            <a:ext cx="3086100" cy="365125"/>
          </a:xfrm>
        </p:spPr>
        <p:txBody>
          <a:bodyPr/>
          <a:lstStyle/>
          <a:p>
            <a:endParaRPr lang="en-US"/>
          </a:p>
        </p:txBody>
      </p:sp>
      <p:sp>
        <p:nvSpPr>
          <p:cNvPr id="6" name="Slide Number Placeholder 5"/>
          <p:cNvSpPr>
            <a:spLocks noGrp="1"/>
          </p:cNvSpPr>
          <p:nvPr>
            <p:ph type="sldNum" sz="quarter" idx="12"/>
          </p:nvPr>
        </p:nvSpPr>
        <p:spPr>
          <a:xfrm>
            <a:off x="6457950" y="6540501"/>
            <a:ext cx="2057400" cy="365125"/>
          </a:xfrm>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138406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359051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85095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3874902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26157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400416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160095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21DDF-82A4-4DD3-A536-92966CC983B1}" type="slidenum">
              <a:rPr lang="en-US" smtClean="0"/>
              <a:t>‹#›</a:t>
            </a:fld>
            <a:endParaRPr lang="en-US"/>
          </a:p>
        </p:txBody>
      </p:sp>
    </p:spTree>
    <p:extLst>
      <p:ext uri="{BB962C8B-B14F-4D97-AF65-F5344CB8AC3E}">
        <p14:creationId xmlns:p14="http://schemas.microsoft.com/office/powerpoint/2010/main" val="12909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userDrawn="1"/>
        </p:nvSpPr>
        <p:spPr>
          <a:xfrm>
            <a:off x="5381624" y="0"/>
            <a:ext cx="3762376" cy="1039138"/>
          </a:xfrm>
          <a:prstGeom prst="rect">
            <a:avLst/>
          </a:prstGeom>
          <a:gradFill flip="none" rotWithShape="1">
            <a:gsLst>
              <a:gs pos="0">
                <a:srgbClr val="CC0000"/>
              </a:gs>
              <a:gs pos="0">
                <a:schemeClr val="tx1">
                  <a:lumMod val="65000"/>
                  <a:lumOff val="35000"/>
                </a:schemeClr>
              </a:gs>
              <a:gs pos="69000">
                <a:schemeClr val="bg2">
                  <a:lumMod val="25000"/>
                </a:schemeClr>
              </a:gs>
              <a:gs pos="97000">
                <a:schemeClr val="tx1">
                  <a:lumMod val="85000"/>
                  <a:lumOff val="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1292443"/>
            <a:ext cx="7886700" cy="802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2190749"/>
            <a:ext cx="7886700"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66671" y="6477000"/>
            <a:ext cx="16098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819297" y="64770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948139"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21DDF-82A4-4DD3-A536-92966CC983B1}" type="slidenum">
              <a:rPr lang="en-US" smtClean="0"/>
              <a:t>‹#›</a:t>
            </a:fld>
            <a:endParaRPr lang="en-US"/>
          </a:p>
        </p:txBody>
      </p:sp>
      <p:pic>
        <p:nvPicPr>
          <p:cNvPr id="10" name="Picture 9"/>
          <p:cNvPicPr>
            <a:picLocks noChangeAspect="1"/>
          </p:cNvPicPr>
          <p:nvPr/>
        </p:nvPicPr>
        <p:blipFill rotWithShape="1">
          <a:blip r:embed="rId13" cstate="print">
            <a:duotone>
              <a:prstClr val="black"/>
              <a:srgbClr val="FF0000">
                <a:tint val="45000"/>
                <a:satMod val="400000"/>
              </a:srgbClr>
            </a:duotone>
            <a:extLst>
              <a:ext uri="{28A0092B-C50C-407E-A947-70E740481C1C}">
                <a14:useLocalDpi xmlns:a14="http://schemas.microsoft.com/office/drawing/2010/main" val="0"/>
              </a:ext>
            </a:extLst>
          </a:blip>
          <a:srcRect t="8433" r="13860" b="63424"/>
          <a:stretch/>
        </p:blipFill>
        <p:spPr>
          <a:xfrm>
            <a:off x="0" y="1"/>
            <a:ext cx="5555496" cy="1035414"/>
          </a:xfrm>
          <a:prstGeom prst="rect">
            <a:avLst/>
          </a:prstGeom>
        </p:spPr>
      </p:pic>
      <p:sp>
        <p:nvSpPr>
          <p:cNvPr id="11" name="Rectangle 10"/>
          <p:cNvSpPr/>
          <p:nvPr/>
        </p:nvSpPr>
        <p:spPr>
          <a:xfrm>
            <a:off x="-3292" y="3386"/>
            <a:ext cx="5552204" cy="1028549"/>
          </a:xfrm>
          <a:prstGeom prst="rect">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8254766" y="6087318"/>
            <a:ext cx="795528" cy="795528"/>
          </a:xfrm>
          <a:prstGeom prst="rect">
            <a:avLst/>
          </a:prstGeom>
          <a:effectLst>
            <a:outerShdw blurRad="50800" dist="50800" dir="2040000" algn="ctr" rotWithShape="0">
              <a:schemeClr val="tx1">
                <a:lumMod val="75000"/>
                <a:lumOff val="25000"/>
                <a:alpha val="58000"/>
              </a:schemeClr>
            </a:outerShdw>
          </a:effectLst>
        </p:spPr>
      </p:pic>
      <p:sp>
        <p:nvSpPr>
          <p:cNvPr id="17" name="TextBox 16"/>
          <p:cNvSpPr txBox="1"/>
          <p:nvPr userDrawn="1"/>
        </p:nvSpPr>
        <p:spPr>
          <a:xfrm>
            <a:off x="1328834" y="557357"/>
            <a:ext cx="3804092"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i="1" kern="1400" spc="140">
                <a:solidFill>
                  <a:schemeClr val="bg1"/>
                </a:solidFill>
                <a:latin typeface="Calisto MT" panose="02040603050505030304" pitchFamily="18" charset="0"/>
              </a:rPr>
              <a:t>Albany, Ga. | Barstow, Ca.</a:t>
            </a:r>
          </a:p>
        </p:txBody>
      </p:sp>
      <p:sp>
        <p:nvSpPr>
          <p:cNvPr id="18" name="TextBox 17"/>
          <p:cNvSpPr txBox="1"/>
          <p:nvPr userDrawn="1"/>
        </p:nvSpPr>
        <p:spPr>
          <a:xfrm>
            <a:off x="931156" y="230649"/>
            <a:ext cx="47129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effectLst>
                  <a:outerShdw blurRad="38100" dist="38100" dir="2700000" algn="tl">
                    <a:srgbClr val="000000">
                      <a:alpha val="43137"/>
                    </a:srgbClr>
                  </a:outerShdw>
                </a:effectLst>
                <a:latin typeface="Bahnschrift Light" panose="020B0502040204020203" pitchFamily="34" charset="0"/>
                <a:cs typeface="Times New Roman" panose="02020603050405020304" pitchFamily="18" charset="0"/>
              </a:rPr>
              <a:t>MARINE DEPOT MAINTENANCE COMMAND</a:t>
            </a:r>
          </a:p>
        </p:txBody>
      </p:sp>
      <p:cxnSp>
        <p:nvCxnSpPr>
          <p:cNvPr id="9" name="Straight Connector 8"/>
          <p:cNvCxnSpPr/>
          <p:nvPr userDrawn="1"/>
        </p:nvCxnSpPr>
        <p:spPr>
          <a:xfrm>
            <a:off x="5542968" y="-3757"/>
            <a:ext cx="5944" cy="1035692"/>
          </a:xfrm>
          <a:prstGeom prst="line">
            <a:avLst/>
          </a:prstGeom>
          <a:ln w="12700">
            <a:solidFill>
              <a:schemeClr val="bg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p:cNvCxnSpPr/>
          <p:nvPr userDrawn="1"/>
        </p:nvCxnSpPr>
        <p:spPr>
          <a:xfrm>
            <a:off x="0" y="1039137"/>
            <a:ext cx="9144000" cy="0"/>
          </a:xfrm>
          <a:prstGeom prst="line">
            <a:avLst/>
          </a:prstGeom>
          <a:ln w="19050">
            <a:solidFill>
              <a:schemeClr val="bg2">
                <a:lumMod val="25000"/>
              </a:schemeClr>
            </a:solidFill>
          </a:ln>
        </p:spPr>
        <p:style>
          <a:lnRef idx="1">
            <a:schemeClr val="accent4"/>
          </a:lnRef>
          <a:fillRef idx="0">
            <a:schemeClr val="accent4"/>
          </a:fillRef>
          <a:effectRef idx="0">
            <a:schemeClr val="accent4"/>
          </a:effectRef>
          <a:fontRef idx="minor">
            <a:schemeClr val="tx1"/>
          </a:fontRef>
        </p:style>
      </p:cxnSp>
      <p:pic>
        <p:nvPicPr>
          <p:cNvPr id="13" name="Picture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7164" y="60602"/>
            <a:ext cx="902972" cy="902972"/>
          </a:xfrm>
          <a:prstGeom prst="rect">
            <a:avLst/>
          </a:prstGeom>
        </p:spPr>
      </p:pic>
    </p:spTree>
    <p:extLst>
      <p:ext uri="{BB962C8B-B14F-4D97-AF65-F5344CB8AC3E}">
        <p14:creationId xmlns:p14="http://schemas.microsoft.com/office/powerpoint/2010/main" val="2323885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hyperlink" Target="https://www.youtube.com/watch?v=p571DpY0KY0" TargetMode="External"/><Relationship Id="rId7" Type="http://schemas.openxmlformats.org/officeDocument/2006/relationships/diagramData" Target="../diagrams/data1.xml"/><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6.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diagramDrawing" Target="../diagrams/drawing1.xml"/><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diagramColors" Target="../diagrams/colors1.xml"/><Relationship Id="rId19"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diagramQuickStyle" Target="../diagrams/quickStyle1.xml"/><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oldier standing next to a military vehicle&#10;&#10;Description automatically generated with medium confidence">
            <a:extLst>
              <a:ext uri="{FF2B5EF4-FFF2-40B4-BE49-F238E27FC236}">
                <a16:creationId xmlns:a16="http://schemas.microsoft.com/office/drawing/2014/main" id="{D90508E3-F328-62DC-6DE0-5AADC6BDE7E8}"/>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062337"/>
            <a:ext cx="9144000" cy="5795663"/>
          </a:xfrm>
          <a:prstGeom prst="rect">
            <a:avLst/>
          </a:prstGeom>
          <a:scene3d>
            <a:camera prst="orthographicFront"/>
            <a:lightRig rig="threePt" dir="t"/>
          </a:scene3d>
          <a:sp3d>
            <a:bevelT/>
          </a:sp3d>
        </p:spPr>
      </p:pic>
      <p:sp>
        <p:nvSpPr>
          <p:cNvPr id="5" name="Footer Placeholder 3"/>
          <p:cNvSpPr>
            <a:spLocks noGrp="1"/>
          </p:cNvSpPr>
          <p:nvPr>
            <p:ph type="ftr" sz="quarter" idx="11"/>
          </p:nvPr>
        </p:nvSpPr>
        <p:spPr>
          <a:xfrm>
            <a:off x="3028950" y="6540501"/>
            <a:ext cx="3086100" cy="365125"/>
          </a:xfrm>
        </p:spPr>
        <p:txBody>
          <a:bodyPr/>
          <a:lstStyle/>
          <a:p>
            <a:r>
              <a:rPr lang="en-US">
                <a:solidFill>
                  <a:schemeClr val="tx1"/>
                </a:solidFill>
              </a:rPr>
              <a:t>Unclassified</a:t>
            </a:r>
          </a:p>
        </p:txBody>
      </p:sp>
      <p:sp>
        <p:nvSpPr>
          <p:cNvPr id="6" name="TextBox 5"/>
          <p:cNvSpPr txBox="1"/>
          <p:nvPr/>
        </p:nvSpPr>
        <p:spPr>
          <a:xfrm>
            <a:off x="0" y="1028449"/>
            <a:ext cx="9144000" cy="3293209"/>
          </a:xfrm>
          <a:prstGeom prst="rect">
            <a:avLst/>
          </a:prstGeom>
          <a:noFill/>
        </p:spPr>
        <p:txBody>
          <a:bodyPr wrap="square" lIns="91440" tIns="45720" rIns="91440" bIns="45720" rtlCol="0" anchor="ctr" anchorCtr="0">
            <a:spAutoFit/>
          </a:bodyPr>
          <a:lstStyle>
            <a:defPPr>
              <a:defRPr lang="en-US"/>
            </a:defPPr>
            <a:lvl1pPr algn="ctr">
              <a:defRPr sz="4000">
                <a:solidFill>
                  <a:prstClr val="black"/>
                </a:solidFill>
                <a:latin typeface="Segoe UI Semibold" panose="020B0702040204020203" pitchFamily="34" charset="0"/>
                <a:cs typeface="Segoe UI Semibold" panose="020B0702040204020203" pitchFamily="34" charset="0"/>
              </a:defRPr>
            </a:lvl1pPr>
          </a:lstStyle>
          <a:p>
            <a:r>
              <a:rPr lang="en-US" b="1">
                <a:ln>
                  <a:solidFill>
                    <a:schemeClr val="tx1"/>
                  </a:solidFill>
                </a:ln>
                <a:solidFill>
                  <a:schemeClr val="bg1"/>
                </a:solidFill>
                <a:latin typeface="+mn-lt"/>
                <a:cs typeface="Segoe UI Semibold"/>
              </a:rPr>
              <a:t>Marine Depot Maintenance Command</a:t>
            </a:r>
          </a:p>
          <a:p>
            <a:endParaRPr lang="en-US" sz="6000">
              <a:latin typeface="+mn-lt"/>
              <a:cs typeface="Segoe UI Semibold"/>
            </a:endParaRPr>
          </a:p>
          <a:p>
            <a:endParaRPr lang="en-US" sz="5400">
              <a:solidFill>
                <a:schemeClr val="tx1"/>
              </a:solidFill>
              <a:latin typeface="+mn-lt"/>
            </a:endParaRPr>
          </a:p>
          <a:p>
            <a:endParaRPr lang="en-US" sz="5400">
              <a:solidFill>
                <a:schemeClr val="tx1"/>
              </a:solidFill>
              <a:latin typeface="+mn-l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6120" y="1615145"/>
            <a:ext cx="2011680" cy="2011680"/>
          </a:xfrm>
          <a:prstGeom prst="rect">
            <a:avLst/>
          </a:prstGeom>
        </p:spPr>
      </p:pic>
      <p:sp>
        <p:nvSpPr>
          <p:cNvPr id="4" name="TextBox 3">
            <a:extLst>
              <a:ext uri="{FF2B5EF4-FFF2-40B4-BE49-F238E27FC236}">
                <a16:creationId xmlns:a16="http://schemas.microsoft.com/office/drawing/2014/main" id="{C695B91B-B1B3-4173-18EF-B39DA9AB4E85}"/>
              </a:ext>
            </a:extLst>
          </p:cNvPr>
          <p:cNvSpPr txBox="1"/>
          <p:nvPr/>
        </p:nvSpPr>
        <p:spPr>
          <a:xfrm>
            <a:off x="5556738" y="82059"/>
            <a:ext cx="3587262" cy="923330"/>
          </a:xfrm>
          <a:prstGeom prst="rect">
            <a:avLst/>
          </a:prstGeom>
        </p:spPr>
        <p:txBody>
          <a:bodyPr vert="horz" wrap="square" lIns="91440" tIns="45720" rIns="91440" bIns="45720" rtlCol="0" anchor="ctr">
            <a:spAutoFit/>
          </a:bodyPr>
          <a:lstStyle>
            <a:defPPr>
              <a:defRPr lang="en-US"/>
            </a:defPPr>
            <a:lvl1pPr algn="ctr" eaLnBrk="0" fontAlgn="base" hangingPunct="0">
              <a:lnSpc>
                <a:spcPct val="90000"/>
              </a:lnSpc>
              <a:spcBef>
                <a:spcPct val="0"/>
              </a:spcBef>
              <a:spcAft>
                <a:spcPct val="0"/>
              </a:spcAft>
              <a:buNone/>
              <a:defRPr sz="2000">
                <a:solidFill>
                  <a:schemeClr val="bg1"/>
                </a:solidFill>
                <a:effectLst>
                  <a:outerShdw blurRad="38100" dist="38100" dir="2700000" algn="tl">
                    <a:srgbClr val="000000">
                      <a:alpha val="43137"/>
                    </a:srgbClr>
                  </a:outerShdw>
                </a:effectLst>
                <a:latin typeface="Bahnschrift Light" panose="020B0502040204020203" pitchFamily="34" charset="0"/>
                <a:ea typeface="+mj-ea"/>
                <a:cs typeface="+mj-cs"/>
              </a:defRPr>
            </a:lvl1pPr>
          </a:lstStyle>
          <a:p>
            <a:pPr algn="l"/>
            <a:r>
              <a:rPr lang="en-US" sz="1200"/>
              <a:t>Presenter:  Col Kirk M. Spangenberg</a:t>
            </a:r>
          </a:p>
          <a:p>
            <a:pPr algn="l"/>
            <a:r>
              <a:rPr lang="en-US" sz="1200">
                <a:latin typeface="Bahnschrift Light"/>
              </a:rPr>
              <a:t>Date:  29 April – 1 May 2025</a:t>
            </a:r>
          </a:p>
          <a:p>
            <a:pPr marL="457200" indent="-457200" algn="l"/>
            <a:r>
              <a:rPr lang="en-US" sz="1200">
                <a:latin typeface="Bahnschrift Light"/>
              </a:rPr>
              <a:t>Topic: Lethality Forge</a:t>
            </a:r>
            <a:endParaRPr lang="en-US" sz="1200"/>
          </a:p>
          <a:p>
            <a:pPr marL="457200" indent="-457200" algn="l"/>
            <a:r>
              <a:rPr lang="en-US" sz="1200"/>
              <a:t>Event: Modern Day Marine</a:t>
            </a:r>
          </a:p>
          <a:p>
            <a:pPr algn="l"/>
            <a:endParaRPr lang="en-US" sz="1200"/>
          </a:p>
        </p:txBody>
      </p:sp>
      <p:sp>
        <p:nvSpPr>
          <p:cNvPr id="13" name="Rectangle 12">
            <a:extLst>
              <a:ext uri="{FF2B5EF4-FFF2-40B4-BE49-F238E27FC236}">
                <a16:creationId xmlns:a16="http://schemas.microsoft.com/office/drawing/2014/main" id="{D4ECBEFC-139F-D3E6-6153-B279C37EED3A}"/>
              </a:ext>
            </a:extLst>
          </p:cNvPr>
          <p:cNvSpPr/>
          <p:nvPr/>
        </p:nvSpPr>
        <p:spPr>
          <a:xfrm>
            <a:off x="76200" y="5935980"/>
            <a:ext cx="8991600" cy="695735"/>
          </a:xfrm>
          <a:prstGeom prst="rect">
            <a:avLst/>
          </a:prstGeom>
          <a:solidFill>
            <a:schemeClr val="bg2">
              <a:lumMod val="25000"/>
            </a:schemeClr>
          </a:solidFill>
          <a:ln>
            <a:noFill/>
          </a:ln>
          <a:scene3d>
            <a:camera prst="orthographicFront"/>
            <a:lightRig rig="threePt" dir="t"/>
          </a:scene3d>
          <a:sp3d>
            <a:bevelT/>
          </a:sp3d>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350" b="1" i="1">
                <a:solidFill>
                  <a:prstClr val="white"/>
                </a:solidFill>
                <a:latin typeface="Calibri" panose="020F0502020204030204"/>
              </a:rPr>
              <a:t>“In a contested environment, the art of logistics helps mitigate enemy actions and threats by providing multiple options to achieve our sustainment and support goals.” – </a:t>
            </a:r>
            <a:r>
              <a:rPr lang="en-US" sz="1350" b="1" i="1">
                <a:solidFill>
                  <a:prstClr val="white"/>
                </a:solidFill>
                <a:effectLst>
                  <a:outerShdw blurRad="38100" dist="38100" dir="2700000" algn="tl">
                    <a:srgbClr val="000000">
                      <a:alpha val="43137"/>
                    </a:srgbClr>
                  </a:outerShdw>
                </a:effectLst>
                <a:latin typeface="Calibri" panose="020F0502020204030204"/>
              </a:rPr>
              <a:t>MCDP 4, Logistics</a:t>
            </a:r>
          </a:p>
        </p:txBody>
      </p:sp>
    </p:spTree>
    <p:extLst>
      <p:ext uri="{BB962C8B-B14F-4D97-AF65-F5344CB8AC3E}">
        <p14:creationId xmlns:p14="http://schemas.microsoft.com/office/powerpoint/2010/main" val="4081790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8199EB-A73A-4030-1B7C-D25DBE5B85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01861-0701-98DB-B99A-473AAB0D0716}"/>
              </a:ext>
            </a:extLst>
          </p:cNvPr>
          <p:cNvSpPr>
            <a:spLocks noGrp="1"/>
          </p:cNvSpPr>
          <p:nvPr>
            <p:ph type="sldNum" sz="quarter" idx="12"/>
          </p:nvPr>
        </p:nvSpPr>
        <p:spPr/>
        <p:txBody>
          <a:bodyPr/>
          <a:lstStyle/>
          <a:p>
            <a:fld id="{39621DDF-82A4-4DD3-A536-92966CC983B1}" type="slidenum">
              <a:rPr lang="en-US" smtClean="0"/>
              <a:t>10</a:t>
            </a:fld>
            <a:endParaRPr lang="en-US"/>
          </a:p>
        </p:txBody>
      </p:sp>
      <p:sp>
        <p:nvSpPr>
          <p:cNvPr id="7" name="TextBox 6">
            <a:extLst>
              <a:ext uri="{FF2B5EF4-FFF2-40B4-BE49-F238E27FC236}">
                <a16:creationId xmlns:a16="http://schemas.microsoft.com/office/drawing/2014/main" id="{5407D96A-15BA-CE48-2E22-FCCC1E06EF92}"/>
              </a:ext>
            </a:extLst>
          </p:cNvPr>
          <p:cNvSpPr txBox="1"/>
          <p:nvPr/>
        </p:nvSpPr>
        <p:spPr>
          <a:xfrm>
            <a:off x="0" y="1643186"/>
            <a:ext cx="5311657" cy="1838901"/>
          </a:xfrm>
          <a:prstGeom prst="rect">
            <a:avLst/>
          </a:prstGeom>
          <a:noFill/>
        </p:spPr>
        <p:txBody>
          <a:bodyPr wrap="square">
            <a:spAutoFit/>
          </a:bodyPr>
          <a:lstStyle/>
          <a:p>
            <a:pPr marL="512763"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End-to-end management of transportation, refurbishment, and fielding operations.</a:t>
            </a:r>
          </a:p>
          <a:p>
            <a:pPr marL="512763"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Rapid response capabilities to track, receive, inspect, and turn systems in theater-ready condition</a:t>
            </a:r>
            <a:r>
              <a:rPr lang="en-US" sz="1600" kern="100" dirty="0">
                <a:effectLst/>
                <a:ea typeface="Aptos" panose="020B0004020202020204" pitchFamily="34" charset="0"/>
                <a:cs typeface="Times New Roman" panose="02020603050405020304" pitchFamily="18" charset="0"/>
              </a:rPr>
              <a: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F66F386-AE3F-CF46-89FB-B6233C4C1B33}"/>
              </a:ext>
            </a:extLst>
          </p:cNvPr>
          <p:cNvSpPr txBox="1"/>
          <p:nvPr/>
        </p:nvSpPr>
        <p:spPr>
          <a:xfrm>
            <a:off x="259080" y="1163569"/>
            <a:ext cx="6690360" cy="400110"/>
          </a:xfrm>
          <a:prstGeom prst="rect">
            <a:avLst/>
          </a:prstGeom>
          <a:noFill/>
        </p:spPr>
        <p:txBody>
          <a:bodyPr wrap="square">
            <a:spAutoFit/>
          </a:bodyPr>
          <a:lstStyle/>
          <a:p>
            <a:r>
              <a:rPr lang="en-US" sz="2000" b="1" kern="100" dirty="0">
                <a:solidFill>
                  <a:srgbClr val="930C0C"/>
                </a:solidFill>
                <a:cs typeface="Times New Roman"/>
              </a:rPr>
              <a:t>Groundbreaking Logistics and Material Management</a:t>
            </a:r>
          </a:p>
        </p:txBody>
      </p:sp>
      <p:sp>
        <p:nvSpPr>
          <p:cNvPr id="11" name="TextBox 10">
            <a:extLst>
              <a:ext uri="{FF2B5EF4-FFF2-40B4-BE49-F238E27FC236}">
                <a16:creationId xmlns:a16="http://schemas.microsoft.com/office/drawing/2014/main" id="{51910BC2-BC15-214C-4415-AC7276432C38}"/>
              </a:ext>
            </a:extLst>
          </p:cNvPr>
          <p:cNvSpPr txBox="1"/>
          <p:nvPr/>
        </p:nvSpPr>
        <p:spPr>
          <a:xfrm>
            <a:off x="246091" y="3606244"/>
            <a:ext cx="8422640" cy="425501"/>
          </a:xfrm>
          <a:prstGeom prst="rect">
            <a:avLst/>
          </a:prstGeom>
          <a:noFill/>
        </p:spPr>
        <p:txBody>
          <a:bodyPr wrap="square">
            <a:spAutoFit/>
          </a:bodyPr>
          <a:lstStyle/>
          <a:p>
            <a:pPr marL="0" marR="0">
              <a:lnSpc>
                <a:spcPct val="115000"/>
              </a:lnSpc>
              <a:spcBef>
                <a:spcPts val="0"/>
              </a:spcBef>
              <a:spcAft>
                <a:spcPts val="800"/>
              </a:spcAft>
            </a:pPr>
            <a:r>
              <a:rPr lang="en-US" sz="2000" b="1" kern="100" dirty="0">
                <a:solidFill>
                  <a:srgbClr val="930C0C"/>
                </a:solidFill>
                <a:cs typeface="Times New Roman"/>
              </a:rPr>
              <a:t>Integrated Program Management &amp; Engineering Excellence</a:t>
            </a:r>
          </a:p>
        </p:txBody>
      </p:sp>
      <p:sp>
        <p:nvSpPr>
          <p:cNvPr id="13" name="TextBox 12">
            <a:extLst>
              <a:ext uri="{FF2B5EF4-FFF2-40B4-BE49-F238E27FC236}">
                <a16:creationId xmlns:a16="http://schemas.microsoft.com/office/drawing/2014/main" id="{A068532D-9909-B6DC-78EB-F9F278E51A91}"/>
              </a:ext>
            </a:extLst>
          </p:cNvPr>
          <p:cNvSpPr txBox="1"/>
          <p:nvPr/>
        </p:nvSpPr>
        <p:spPr>
          <a:xfrm>
            <a:off x="74669" y="4155902"/>
            <a:ext cx="5855970" cy="1217769"/>
          </a:xfrm>
          <a:prstGeom prst="rect">
            <a:avLst/>
          </a:prstGeom>
          <a:noFill/>
        </p:spPr>
        <p:txBody>
          <a:bodyPr wrap="square">
            <a:spAutoFit/>
          </a:bodyPr>
          <a:lstStyle/>
          <a:p>
            <a:pPr marL="512763" marR="0"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End-to-end management of transportation, refurbishment, and fielding operations.</a:t>
            </a:r>
          </a:p>
          <a:p>
            <a:pPr marL="512763" marR="0"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Rapid response capabilities to track, receive, inspect, and turn systems in theater-ready condition.</a:t>
            </a:r>
          </a:p>
        </p:txBody>
      </p:sp>
      <p:pic>
        <p:nvPicPr>
          <p:cNvPr id="15" name="Picture 14" descr="A picture containing tree, outdoor, ground, cement&#10;&#10;AI-generated content may be incorrect.">
            <a:extLst>
              <a:ext uri="{FF2B5EF4-FFF2-40B4-BE49-F238E27FC236}">
                <a16:creationId xmlns:a16="http://schemas.microsoft.com/office/drawing/2014/main" id="{86514208-ABB1-C471-7409-3294DAD82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9" y="1548415"/>
            <a:ext cx="2738092" cy="1815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57EB67AD-A50E-86CA-4F07-0BD70A3C44E7}"/>
              </a:ext>
            </a:extLst>
          </p:cNvPr>
          <p:cNvSpPr txBox="1"/>
          <p:nvPr/>
        </p:nvSpPr>
        <p:spPr>
          <a:xfrm>
            <a:off x="5570737" y="0"/>
            <a:ext cx="3573263" cy="804667"/>
          </a:xfrm>
          <a:prstGeom prst="rect">
            <a:avLst/>
          </a:prstGeom>
        </p:spPr>
        <p:txBody>
          <a:bodyPr vert="horz" lIns="91440" tIns="45720" rIns="91440" bIns="45720" rtlCol="0" anchor="b">
            <a:normAutofit/>
          </a:bodyPr>
          <a:lstStyle/>
          <a:p>
            <a:pPr marL="0" marR="0" lvl="0" indent="0" algn="ctr" defTabSz="914400">
              <a:lnSpc>
                <a:spcPct val="90000"/>
              </a:lnSpc>
              <a:spcBef>
                <a:spcPct val="0"/>
              </a:spcBef>
              <a:spcAft>
                <a:spcPts val="600"/>
              </a:spcAft>
              <a:buClrTx/>
              <a:buSzTx/>
              <a:buFontTx/>
              <a:buNone/>
              <a:tabLst/>
              <a:defRPr/>
            </a:pPr>
            <a:endParaRPr lang="en-US" sz="240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F08EEB1-C64B-446E-74D4-BDEA62E60B12}"/>
              </a:ext>
            </a:extLst>
          </p:cNvPr>
          <p:cNvSpPr txBox="1"/>
          <p:nvPr/>
        </p:nvSpPr>
        <p:spPr>
          <a:xfrm>
            <a:off x="5570737" y="152400"/>
            <a:ext cx="3573263" cy="804667"/>
          </a:xfrm>
          <a:prstGeom prst="rect">
            <a:avLst/>
          </a:prstGeom>
        </p:spPr>
        <p:txBody>
          <a:bodyPr vert="horz" wrap="square" lIns="91440" tIns="45720" rIns="91440" bIns="45720" rtlCol="0" anchor="ctr">
            <a:spAutoFit/>
          </a:bodyPr>
          <a:lstStyle>
            <a:defPPr>
              <a:defRPr lang="en-US"/>
            </a:defPPr>
            <a:lvl1pPr algn="ctr" eaLnBrk="0" fontAlgn="base" hangingPunct="0">
              <a:lnSpc>
                <a:spcPct val="90000"/>
              </a:lnSpc>
              <a:spcBef>
                <a:spcPct val="0"/>
              </a:spcBef>
              <a:spcAft>
                <a:spcPct val="0"/>
              </a:spcAft>
              <a:buNone/>
              <a:defRPr>
                <a:solidFill>
                  <a:schemeClr val="bg1"/>
                </a:solidFill>
                <a:effectLst>
                  <a:outerShdw blurRad="38100" dist="38100" dir="2700000" algn="tl">
                    <a:srgbClr val="000000">
                      <a:alpha val="43137"/>
                    </a:srgbClr>
                  </a:outerShdw>
                </a:effectLst>
                <a:latin typeface="Bahnschrift Light" panose="020B0502040204020203" pitchFamily="34" charset="0"/>
                <a:ea typeface="+mj-ea"/>
                <a:cs typeface="+mj-cs"/>
              </a:defRPr>
            </a:lvl1pPr>
          </a:lstStyle>
          <a:p>
            <a:r>
              <a:rPr lang="en-US" dirty="0"/>
              <a:t>Program Office Integrated Support Program</a:t>
            </a:r>
          </a:p>
        </p:txBody>
      </p:sp>
      <p:pic>
        <p:nvPicPr>
          <p:cNvPr id="17" name="Picture 16" descr="A rocket launching into the air&#10;&#10;AI-generated content may be incorrect.">
            <a:extLst>
              <a:ext uri="{FF2B5EF4-FFF2-40B4-BE49-F238E27FC236}">
                <a16:creationId xmlns:a16="http://schemas.microsoft.com/office/drawing/2014/main" id="{B7F2AA46-FB34-639D-2193-4AB4A7A1D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634" y="4249585"/>
            <a:ext cx="28575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79816FDF-6DFF-FBE8-A729-3EC5776B368F}"/>
              </a:ext>
            </a:extLst>
          </p:cNvPr>
          <p:cNvSpPr/>
          <p:nvPr/>
        </p:nvSpPr>
        <p:spPr>
          <a:xfrm>
            <a:off x="-2" y="6074310"/>
            <a:ext cx="9144002" cy="785743"/>
          </a:xfrm>
          <a:prstGeom prst="rect">
            <a:avLst/>
          </a:prstGeom>
          <a:solidFill>
            <a:schemeClr val="bg2">
              <a:lumMod val="25000"/>
            </a:schemeClr>
          </a:solidFill>
          <a:ln>
            <a:noFill/>
          </a:ln>
          <a:effectLst/>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defTabSz="685800">
              <a:defRPr/>
            </a:pPr>
            <a:r>
              <a:rPr lang="en-US" sz="1350" b="1" i="1" dirty="0">
                <a:solidFill>
                  <a:prstClr val="white"/>
                </a:solidFill>
                <a:latin typeface="Calibri" panose="020F0502020204030204"/>
              </a:rPr>
              <a:t>BENEFIT:  This approach enhances collaboration with Program Offices, improve material availability, enables rapid technical responses, and ensures Marines receive mission-ready systems when and where they need them most.</a:t>
            </a:r>
            <a:endParaRPr lang="en-US" sz="1350" b="1" i="1" dirty="0">
              <a:solidFill>
                <a:prstClr val="white"/>
              </a:solidFill>
              <a:latin typeface="Calibri" panose="020F0502020204030204"/>
              <a:ea typeface="Calibri"/>
              <a:cs typeface="Calibri"/>
            </a:endParaRPr>
          </a:p>
        </p:txBody>
      </p:sp>
    </p:spTree>
    <p:extLst>
      <p:ext uri="{BB962C8B-B14F-4D97-AF65-F5344CB8AC3E}">
        <p14:creationId xmlns:p14="http://schemas.microsoft.com/office/powerpoint/2010/main" val="83247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25DD72-9AB3-6FD5-1570-0DE72BA05C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C24CDD-A780-F56B-1ADD-528986083C6C}"/>
              </a:ext>
            </a:extLst>
          </p:cNvPr>
          <p:cNvSpPr>
            <a:spLocks noGrp="1"/>
          </p:cNvSpPr>
          <p:nvPr>
            <p:ph type="sldNum" sz="quarter" idx="12"/>
          </p:nvPr>
        </p:nvSpPr>
        <p:spPr/>
        <p:txBody>
          <a:bodyPr/>
          <a:lstStyle/>
          <a:p>
            <a:fld id="{39621DDF-82A4-4DD3-A536-92966CC983B1}" type="slidenum">
              <a:rPr lang="en-US" smtClean="0"/>
              <a:t>11</a:t>
            </a:fld>
            <a:endParaRPr lang="en-US"/>
          </a:p>
        </p:txBody>
      </p:sp>
      <p:sp>
        <p:nvSpPr>
          <p:cNvPr id="7" name="TextBox 6">
            <a:extLst>
              <a:ext uri="{FF2B5EF4-FFF2-40B4-BE49-F238E27FC236}">
                <a16:creationId xmlns:a16="http://schemas.microsoft.com/office/drawing/2014/main" id="{F33E1670-C90F-04A4-5014-4DB659226E1F}"/>
              </a:ext>
            </a:extLst>
          </p:cNvPr>
          <p:cNvSpPr txBox="1"/>
          <p:nvPr/>
        </p:nvSpPr>
        <p:spPr>
          <a:xfrm>
            <a:off x="82550" y="649690"/>
            <a:ext cx="7190740" cy="1412119"/>
          </a:xfrm>
          <a:prstGeom prst="rect">
            <a:avLst/>
          </a:prstGeom>
        </p:spPr>
        <p:txBody>
          <a:bodyPr vert="horz" lIns="91440" tIns="45720" rIns="91440" bIns="45720" rtlCol="0" anchor="ctr">
            <a:normAutofit/>
          </a:bodyPr>
          <a:lstStyle/>
          <a:p>
            <a:pPr marL="0" marR="0">
              <a:lnSpc>
                <a:spcPct val="90000"/>
              </a:lnSpc>
              <a:spcBef>
                <a:spcPct val="0"/>
              </a:spcBef>
              <a:spcAft>
                <a:spcPts val="800"/>
              </a:spcAft>
            </a:pPr>
            <a:r>
              <a:rPr lang="en-US" sz="2000" b="1" kern="100" dirty="0">
                <a:solidFill>
                  <a:srgbClr val="930C0C"/>
                </a:solidFill>
                <a:cs typeface="Times New Roman"/>
              </a:rPr>
              <a:t>Impact to the Warfighter and Organic Industrial Base</a:t>
            </a:r>
          </a:p>
        </p:txBody>
      </p:sp>
      <p:sp>
        <p:nvSpPr>
          <p:cNvPr id="8" name="TextBox 7">
            <a:extLst>
              <a:ext uri="{FF2B5EF4-FFF2-40B4-BE49-F238E27FC236}">
                <a16:creationId xmlns:a16="http://schemas.microsoft.com/office/drawing/2014/main" id="{6AC1F676-EF36-4FFB-0234-BF3CE9508D6B}"/>
              </a:ext>
            </a:extLst>
          </p:cNvPr>
          <p:cNvSpPr txBox="1"/>
          <p:nvPr/>
        </p:nvSpPr>
        <p:spPr>
          <a:xfrm>
            <a:off x="243840" y="1880991"/>
            <a:ext cx="7813040" cy="1399223"/>
          </a:xfrm>
          <a:prstGeom prst="rect">
            <a:avLst/>
          </a:prstGeom>
        </p:spPr>
        <p:txBody>
          <a:bodyPr vert="horz" lIns="91440" tIns="45720" rIns="91440" bIns="45720" rtlCol="0" anchor="ctr">
            <a:noAutofit/>
          </a:bodyPr>
          <a:lstStyle/>
          <a:p>
            <a:pPr marL="400050" marR="0" lvl="0" indent="-285750">
              <a:lnSpc>
                <a:spcPct val="90000"/>
              </a:lnSpc>
              <a:spcBef>
                <a:spcPts val="0"/>
              </a:spcBef>
              <a:spcAft>
                <a:spcPts val="800"/>
              </a:spcAft>
              <a:buClr>
                <a:srgbClr val="930C0C"/>
              </a:buClr>
              <a:buSzPct val="100000"/>
              <a:buFont typeface="Calibri" panose="020F0502020204030204" pitchFamily="34" charset="0"/>
              <a:buChar char="»"/>
              <a:tabLst>
                <a:tab pos="457200" algn="l"/>
              </a:tabLst>
            </a:pPr>
            <a:r>
              <a:rPr lang="en-US" sz="1600" b="1" dirty="0">
                <a:effectLst/>
              </a:rPr>
              <a:t>Accelerated Readiness.</a:t>
            </a:r>
            <a:r>
              <a:rPr lang="en-US" sz="1600" dirty="0">
                <a:effectLst/>
              </a:rPr>
              <a:t> Maintains critical warfighting assets with near-zero downtime.</a:t>
            </a:r>
          </a:p>
          <a:p>
            <a:pPr marL="400050" marR="0" lvl="0" indent="-285750">
              <a:lnSpc>
                <a:spcPct val="90000"/>
              </a:lnSpc>
              <a:spcBef>
                <a:spcPts val="0"/>
              </a:spcBef>
              <a:spcAft>
                <a:spcPts val="800"/>
              </a:spcAft>
              <a:buClr>
                <a:srgbClr val="930C0C"/>
              </a:buClr>
              <a:buSzPct val="100000"/>
              <a:buFont typeface="Calibri" panose="020F0502020204030204" pitchFamily="34" charset="0"/>
              <a:buChar char="»"/>
              <a:tabLst>
                <a:tab pos="457200" algn="l"/>
              </a:tabLst>
            </a:pPr>
            <a:r>
              <a:rPr lang="en-US" sz="1600" b="1" dirty="0">
                <a:effectLst/>
              </a:rPr>
              <a:t>Innovation in sustainment.</a:t>
            </a:r>
            <a:r>
              <a:rPr lang="en-US" sz="1600" dirty="0">
                <a:effectLst/>
              </a:rPr>
              <a:t> Demonstrates a repeatable model for other Program Offices seeking to bring sustainment in-house.</a:t>
            </a:r>
          </a:p>
          <a:p>
            <a:pPr marL="400050" marR="0" lvl="0" indent="-285750">
              <a:lnSpc>
                <a:spcPct val="90000"/>
              </a:lnSpc>
              <a:spcBef>
                <a:spcPts val="0"/>
              </a:spcBef>
              <a:spcAft>
                <a:spcPts val="800"/>
              </a:spcAft>
              <a:buClr>
                <a:srgbClr val="930C0C"/>
              </a:buClr>
              <a:buSzPct val="100000"/>
              <a:buFont typeface="Calibri" panose="020F0502020204030204" pitchFamily="34" charset="0"/>
              <a:buChar char="»"/>
              <a:tabLst>
                <a:tab pos="457200" algn="l"/>
              </a:tabLst>
            </a:pPr>
            <a:r>
              <a:rPr lang="en-US" sz="1600" b="1" dirty="0">
                <a:effectLst/>
              </a:rPr>
              <a:t>Workforce Development.</a:t>
            </a:r>
            <a:r>
              <a:rPr lang="en-US" sz="1600" dirty="0">
                <a:effectLst/>
              </a:rPr>
              <a:t> Trains artisans and engineers to maintain next-gen systems early in the lifecycle.</a:t>
            </a:r>
          </a:p>
          <a:p>
            <a:pPr marL="400050" marR="0" lvl="0" indent="-285750">
              <a:lnSpc>
                <a:spcPct val="90000"/>
              </a:lnSpc>
              <a:spcBef>
                <a:spcPts val="0"/>
              </a:spcBef>
              <a:spcAft>
                <a:spcPts val="800"/>
              </a:spcAft>
              <a:buClr>
                <a:srgbClr val="930C0C"/>
              </a:buClr>
              <a:buSzPct val="100000"/>
              <a:buFont typeface="Calibri" panose="020F0502020204030204" pitchFamily="34" charset="0"/>
              <a:buChar char="»"/>
              <a:tabLst>
                <a:tab pos="457200" algn="l"/>
              </a:tabLst>
            </a:pPr>
            <a:r>
              <a:rPr lang="en-US" sz="1600" b="1" dirty="0">
                <a:effectLst/>
              </a:rPr>
              <a:t>OIB Modernization.</a:t>
            </a:r>
            <a:r>
              <a:rPr lang="en-US" sz="1600" dirty="0">
                <a:effectLst/>
              </a:rPr>
              <a:t> Positions MDMC as the premier organic depot </a:t>
            </a:r>
            <a:r>
              <a:rPr lang="en-US" sz="1600" dirty="0"/>
              <a:t>for warfighting platforms.</a:t>
            </a:r>
            <a:endParaRPr lang="en-US" sz="1600" dirty="0">
              <a:effectLst/>
            </a:endParaRPr>
          </a:p>
        </p:txBody>
      </p:sp>
      <p:pic>
        <p:nvPicPr>
          <p:cNvPr id="9" name="Picture 8" descr="A picture containing sky, truck, outdoor, ground&#10;&#10;AI-generated content may be incorrect.">
            <a:extLst>
              <a:ext uri="{FF2B5EF4-FFF2-40B4-BE49-F238E27FC236}">
                <a16:creationId xmlns:a16="http://schemas.microsoft.com/office/drawing/2014/main" id="{F7A2027B-E36F-B474-DD32-5A21D86217EF}"/>
              </a:ext>
            </a:extLst>
          </p:cNvPr>
          <p:cNvPicPr>
            <a:picLocks noChangeAspect="1"/>
          </p:cNvPicPr>
          <p:nvPr/>
        </p:nvPicPr>
        <p:blipFill>
          <a:blip r:embed="rId3">
            <a:extLst>
              <a:ext uri="{28A0092B-C50C-407E-A947-70E740481C1C}">
                <a14:useLocalDpi xmlns:a14="http://schemas.microsoft.com/office/drawing/2010/main" val="0"/>
              </a:ext>
            </a:extLst>
          </a:blip>
          <a:srcRect t="19031" b="14501"/>
          <a:stretch/>
        </p:blipFill>
        <p:spPr>
          <a:xfrm>
            <a:off x="1804382" y="3426764"/>
            <a:ext cx="6166138" cy="296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5D19813C-0ED2-7ADA-7060-ACB0B8FB88D5}"/>
              </a:ext>
            </a:extLst>
          </p:cNvPr>
          <p:cNvSpPr txBox="1"/>
          <p:nvPr/>
        </p:nvSpPr>
        <p:spPr>
          <a:xfrm>
            <a:off x="5569208" y="395373"/>
            <a:ext cx="3573263" cy="341632"/>
          </a:xfrm>
          <a:prstGeom prst="rect">
            <a:avLst/>
          </a:prstGeom>
        </p:spPr>
        <p:txBody>
          <a:bodyPr vert="horz" wrap="square" lIns="91440" tIns="45720" rIns="91440" bIns="45720" rtlCol="0" anchor="ctr">
            <a:spAutoFit/>
          </a:bodyPr>
          <a:lstStyle>
            <a:defPPr>
              <a:defRPr lang="en-US"/>
            </a:defPPr>
            <a:lvl1pPr algn="ctr" eaLnBrk="0" fontAlgn="base" hangingPunct="0">
              <a:lnSpc>
                <a:spcPct val="90000"/>
              </a:lnSpc>
              <a:spcBef>
                <a:spcPct val="0"/>
              </a:spcBef>
              <a:spcAft>
                <a:spcPct val="0"/>
              </a:spcAft>
              <a:buNone/>
              <a:defRPr>
                <a:solidFill>
                  <a:schemeClr val="bg1"/>
                </a:solidFill>
                <a:effectLst>
                  <a:outerShdw blurRad="38100" dist="38100" dir="2700000" algn="tl">
                    <a:srgbClr val="000000">
                      <a:alpha val="43137"/>
                    </a:srgbClr>
                  </a:outerShdw>
                </a:effectLst>
                <a:latin typeface="Bahnschrift Light" panose="020B0502040204020203" pitchFamily="34" charset="0"/>
                <a:ea typeface="+mj-ea"/>
                <a:cs typeface="+mj-cs"/>
              </a:defRPr>
            </a:lvl1pPr>
          </a:lstStyle>
          <a:p>
            <a:r>
              <a:rPr lang="en-US" dirty="0"/>
              <a:t>Program Office Support</a:t>
            </a:r>
          </a:p>
        </p:txBody>
      </p:sp>
    </p:spTree>
    <p:extLst>
      <p:ext uri="{BB962C8B-B14F-4D97-AF65-F5344CB8AC3E}">
        <p14:creationId xmlns:p14="http://schemas.microsoft.com/office/powerpoint/2010/main" val="2815440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B67CB6F-DA30-BAA1-7D12-80182F0E53A6}"/>
              </a:ext>
            </a:extLst>
          </p:cNvPr>
          <p:cNvPicPr>
            <a:picLocks noChangeAspect="1"/>
          </p:cNvPicPr>
          <p:nvPr/>
        </p:nvPicPr>
        <p:blipFill>
          <a:blip r:embed="rId3"/>
          <a:stretch>
            <a:fillRect/>
          </a:stretch>
        </p:blipFill>
        <p:spPr>
          <a:xfrm>
            <a:off x="3722284" y="995105"/>
            <a:ext cx="1552424" cy="1640930"/>
          </a:xfrm>
          <a:prstGeom prst="ellipse">
            <a:avLst/>
          </a:prstGeom>
          <a:ln>
            <a:noFill/>
          </a:ln>
          <a:effectLst>
            <a:softEdge rad="112500"/>
          </a:effectLst>
        </p:spPr>
      </p:pic>
      <p:pic>
        <p:nvPicPr>
          <p:cNvPr id="37" name="Picture 36">
            <a:extLst>
              <a:ext uri="{FF2B5EF4-FFF2-40B4-BE49-F238E27FC236}">
                <a16:creationId xmlns:a16="http://schemas.microsoft.com/office/drawing/2014/main" id="{9C098088-CCE7-8089-57CB-269E16D4FE23}"/>
              </a:ext>
            </a:extLst>
          </p:cNvPr>
          <p:cNvPicPr>
            <a:picLocks noChangeAspect="1"/>
          </p:cNvPicPr>
          <p:nvPr/>
        </p:nvPicPr>
        <p:blipFill>
          <a:blip r:embed="rId4"/>
          <a:stretch>
            <a:fillRect/>
          </a:stretch>
        </p:blipFill>
        <p:spPr>
          <a:xfrm>
            <a:off x="3060740" y="4948885"/>
            <a:ext cx="2743200" cy="1811547"/>
          </a:xfrm>
          <a:prstGeom prst="ellipse">
            <a:avLst/>
          </a:prstGeom>
          <a:ln>
            <a:noFill/>
          </a:ln>
          <a:effectLst>
            <a:softEdge rad="112500"/>
          </a:effectLst>
        </p:spPr>
      </p:pic>
      <p:pic>
        <p:nvPicPr>
          <p:cNvPr id="66" name="Picture 65">
            <a:extLst>
              <a:ext uri="{FF2B5EF4-FFF2-40B4-BE49-F238E27FC236}">
                <a16:creationId xmlns:a16="http://schemas.microsoft.com/office/drawing/2014/main" id="{F5682B02-1616-6987-1FE4-78E8CE65D99B}"/>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0800000">
            <a:off x="4265575" y="2556342"/>
            <a:ext cx="457200" cy="1006585"/>
          </a:xfrm>
          <a:prstGeom prst="rect">
            <a:avLst/>
          </a:prstGeom>
          <a:effectLst>
            <a:glow rad="101600">
              <a:srgbClr val="830B0B">
                <a:alpha val="60000"/>
              </a:srgbClr>
            </a:glow>
          </a:effectLst>
        </p:spPr>
      </p:pic>
      <p:pic>
        <p:nvPicPr>
          <p:cNvPr id="70" name="Picture 69">
            <a:extLst>
              <a:ext uri="{FF2B5EF4-FFF2-40B4-BE49-F238E27FC236}">
                <a16:creationId xmlns:a16="http://schemas.microsoft.com/office/drawing/2014/main" id="{27ED2641-05AE-570E-01D4-5371B5EB7193}"/>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60000">
            <a:off x="4265576" y="4195500"/>
            <a:ext cx="457200" cy="1006585"/>
          </a:xfrm>
          <a:prstGeom prst="rect">
            <a:avLst/>
          </a:prstGeom>
          <a:effectLst>
            <a:glow rad="101600">
              <a:srgbClr val="830B0B">
                <a:alpha val="60000"/>
              </a:srgbClr>
            </a:glow>
          </a:effectLst>
        </p:spPr>
      </p:pic>
      <p:pic>
        <p:nvPicPr>
          <p:cNvPr id="12" name="Picture 11">
            <a:extLst>
              <a:ext uri="{FF2B5EF4-FFF2-40B4-BE49-F238E27FC236}">
                <a16:creationId xmlns:a16="http://schemas.microsoft.com/office/drawing/2014/main" id="{A536C0E3-A0C9-7A1A-3090-34AA014AA158}"/>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8011879">
            <a:off x="3286644" y="2375500"/>
            <a:ext cx="457200" cy="1006585"/>
          </a:xfrm>
          <a:prstGeom prst="rect">
            <a:avLst/>
          </a:prstGeom>
          <a:effectLst>
            <a:glow rad="101600">
              <a:srgbClr val="830B0B">
                <a:alpha val="60000"/>
              </a:srgbClr>
            </a:glow>
          </a:effectLst>
        </p:spPr>
      </p:pic>
      <p:pic>
        <p:nvPicPr>
          <p:cNvPr id="13" name="Picture 12">
            <a:extLst>
              <a:ext uri="{FF2B5EF4-FFF2-40B4-BE49-F238E27FC236}">
                <a16:creationId xmlns:a16="http://schemas.microsoft.com/office/drawing/2014/main" id="{DF17C766-087F-303B-AC53-36E2E414B86B}"/>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3270393">
            <a:off x="5242636" y="2351690"/>
            <a:ext cx="457200" cy="1006585"/>
          </a:xfrm>
          <a:prstGeom prst="rect">
            <a:avLst/>
          </a:prstGeom>
          <a:effectLst>
            <a:glow rad="101600">
              <a:srgbClr val="830B0B">
                <a:alpha val="60000"/>
              </a:srgbClr>
            </a:glow>
          </a:effectLst>
        </p:spPr>
      </p:pic>
      <p:pic>
        <p:nvPicPr>
          <p:cNvPr id="15" name="Picture 14">
            <a:extLst>
              <a:ext uri="{FF2B5EF4-FFF2-40B4-BE49-F238E27FC236}">
                <a16:creationId xmlns:a16="http://schemas.microsoft.com/office/drawing/2014/main" id="{F9E6B486-379E-086E-3D90-D779F30812BD}"/>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707311">
            <a:off x="3260090" y="4361200"/>
            <a:ext cx="457200" cy="1006585"/>
          </a:xfrm>
          <a:prstGeom prst="rect">
            <a:avLst/>
          </a:prstGeom>
          <a:effectLst>
            <a:glow rad="101600">
              <a:srgbClr val="830B0B">
                <a:alpha val="60000"/>
              </a:srgbClr>
            </a:glow>
          </a:effectLst>
        </p:spPr>
      </p:pic>
      <p:pic>
        <p:nvPicPr>
          <p:cNvPr id="14" name="Picture 13">
            <a:extLst>
              <a:ext uri="{FF2B5EF4-FFF2-40B4-BE49-F238E27FC236}">
                <a16:creationId xmlns:a16="http://schemas.microsoft.com/office/drawing/2014/main" id="{681C3254-64FC-1AE2-34A0-1883F5438224}"/>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8921326">
            <a:off x="5266923" y="4343732"/>
            <a:ext cx="457200" cy="1006585"/>
          </a:xfrm>
          <a:prstGeom prst="rect">
            <a:avLst/>
          </a:prstGeom>
          <a:effectLst>
            <a:glow rad="101600">
              <a:srgbClr val="830B0B">
                <a:alpha val="60000"/>
              </a:srgbClr>
            </a:glow>
          </a:effectLst>
        </p:spPr>
      </p:pic>
      <p:pic>
        <p:nvPicPr>
          <p:cNvPr id="59" name="Picture 58" descr="A green military vehicle&#10;&#10;Description automatically generated with low confidence">
            <a:extLst>
              <a:ext uri="{FF2B5EF4-FFF2-40B4-BE49-F238E27FC236}">
                <a16:creationId xmlns:a16="http://schemas.microsoft.com/office/drawing/2014/main" id="{A76951F5-7FDE-7C97-3024-676650FA69B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922" r="-1922"/>
          <a:stretch/>
        </p:blipFill>
        <p:spPr>
          <a:xfrm>
            <a:off x="5764856" y="2939807"/>
            <a:ext cx="3312338" cy="1828800"/>
          </a:xfrm>
          <a:prstGeom prst="ellipse">
            <a:avLst/>
          </a:prstGeom>
          <a:ln>
            <a:noFill/>
          </a:ln>
          <a:effectLst>
            <a:softEdge rad="112500"/>
          </a:effectLst>
        </p:spPr>
      </p:pic>
      <p:pic>
        <p:nvPicPr>
          <p:cNvPr id="16" name="Picture 15">
            <a:extLst>
              <a:ext uri="{FF2B5EF4-FFF2-40B4-BE49-F238E27FC236}">
                <a16:creationId xmlns:a16="http://schemas.microsoft.com/office/drawing/2014/main" id="{14699600-554F-BF84-8E5F-6323842FD3CB}"/>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6200000">
            <a:off x="5279942" y="3357545"/>
            <a:ext cx="457200" cy="1006585"/>
          </a:xfrm>
          <a:prstGeom prst="rect">
            <a:avLst/>
          </a:prstGeom>
          <a:effectLst>
            <a:glow rad="101600">
              <a:srgbClr val="830B0B">
                <a:alpha val="60000"/>
              </a:srgbClr>
            </a:glow>
          </a:effectLst>
        </p:spPr>
      </p:pic>
      <p:pic>
        <p:nvPicPr>
          <p:cNvPr id="17" name="Picture 16">
            <a:extLst>
              <a:ext uri="{FF2B5EF4-FFF2-40B4-BE49-F238E27FC236}">
                <a16:creationId xmlns:a16="http://schemas.microsoft.com/office/drawing/2014/main" id="{58A373FF-18AC-C6FF-5824-1BBC5A1F7D77}"/>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a:off x="3248869" y="3357546"/>
            <a:ext cx="457200" cy="1006585"/>
          </a:xfrm>
          <a:prstGeom prst="rect">
            <a:avLst/>
          </a:prstGeom>
          <a:effectLst>
            <a:glow rad="101600">
              <a:srgbClr val="830B0B">
                <a:alpha val="60000"/>
              </a:srgbClr>
            </a:glow>
          </a:effectLst>
        </p:spPr>
      </p:pic>
      <p:sp>
        <p:nvSpPr>
          <p:cNvPr id="2" name="Title 1"/>
          <p:cNvSpPr>
            <a:spLocks noGrp="1"/>
          </p:cNvSpPr>
          <p:nvPr>
            <p:ph type="title"/>
          </p:nvPr>
        </p:nvSpPr>
        <p:spPr>
          <a:xfrm>
            <a:off x="5840395" y="236846"/>
            <a:ext cx="2882158" cy="567848"/>
          </a:xfrm>
        </p:spPr>
        <p:txBody>
          <a:bodyPr vert="horz" wrap="square" lIns="91440" tIns="45720" rIns="91440" bIns="45720" rtlCol="0" anchor="ctr">
            <a:spAutoFit/>
          </a:bodyPr>
          <a:lstStyle/>
          <a:p>
            <a:pPr algn="ctr" eaLnBrk="0" fontAlgn="base" hangingPunct="0">
              <a:spcAft>
                <a:spcPct val="0"/>
              </a:spcAft>
            </a:pPr>
            <a:r>
              <a:rPr lang="en-US" sz="1800" dirty="0">
                <a:solidFill>
                  <a:schemeClr val="bg1"/>
                </a:solidFill>
                <a:effectLst>
                  <a:outerShdw blurRad="38100" dist="38100" dir="2700000" algn="tl">
                    <a:srgbClr val="000000">
                      <a:alpha val="43137"/>
                    </a:srgbClr>
                  </a:outerShdw>
                </a:effectLst>
                <a:latin typeface="Bahnschrift Light" panose="020B0502040204020203" pitchFamily="34" charset="0"/>
              </a:rPr>
              <a:t>MDMC</a:t>
            </a:r>
            <a:br>
              <a:rPr lang="en-US" sz="1800" dirty="0">
                <a:solidFill>
                  <a:schemeClr val="bg1"/>
                </a:solidFill>
                <a:effectLst>
                  <a:outerShdw blurRad="38100" dist="38100" dir="2700000" algn="tl">
                    <a:srgbClr val="000000">
                      <a:alpha val="43137"/>
                    </a:srgbClr>
                  </a:outerShdw>
                </a:effectLst>
                <a:latin typeface="Bahnschrift Light" panose="020B0502040204020203" pitchFamily="34" charset="0"/>
              </a:rPr>
            </a:br>
            <a:r>
              <a:rPr lang="en-US" sz="1800" dirty="0">
                <a:solidFill>
                  <a:schemeClr val="bg1"/>
                </a:solidFill>
                <a:effectLst>
                  <a:outerShdw blurRad="38100" dist="38100" dir="2700000" algn="tl">
                    <a:srgbClr val="000000">
                      <a:alpha val="43137"/>
                    </a:srgbClr>
                  </a:outerShdw>
                </a:effectLst>
                <a:latin typeface="Bahnschrift Light" panose="020B0502040204020203" pitchFamily="34" charset="0"/>
              </a:rPr>
              <a:t>-Program Offerings</a:t>
            </a:r>
          </a:p>
        </p:txBody>
      </p:sp>
      <p:sp>
        <p:nvSpPr>
          <p:cNvPr id="5" name="Slide Number Placeholder 4"/>
          <p:cNvSpPr>
            <a:spLocks noGrp="1"/>
          </p:cNvSpPr>
          <p:nvPr>
            <p:ph type="sldNum" sz="quarter" idx="12"/>
          </p:nvPr>
        </p:nvSpPr>
        <p:spPr/>
        <p:txBody>
          <a:bodyPr/>
          <a:lstStyle/>
          <a:p>
            <a:pPr algn="r" defTabSz="685800">
              <a:defRPr/>
            </a:pPr>
            <a:r>
              <a:rPr lang="en-US" sz="900">
                <a:solidFill>
                  <a:prstClr val="black">
                    <a:tint val="75000"/>
                  </a:prstClr>
                </a:solidFill>
                <a:latin typeface="Calibri" panose="020F0502020204030204"/>
              </a:rPr>
              <a:t>7</a:t>
            </a:r>
          </a:p>
        </p:txBody>
      </p:sp>
      <p:pic>
        <p:nvPicPr>
          <p:cNvPr id="61" name="Picture 60" descr="A few people working in a factory&#10;&#10;Description automatically generated with medium confidence">
            <a:extLst>
              <a:ext uri="{FF2B5EF4-FFF2-40B4-BE49-F238E27FC236}">
                <a16:creationId xmlns:a16="http://schemas.microsoft.com/office/drawing/2014/main" id="{5BCA66D4-7150-68C4-9432-ACFCC8AD1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4" y="2945450"/>
            <a:ext cx="3044952" cy="2087879"/>
          </a:xfrm>
          <a:prstGeom prst="ellipse">
            <a:avLst/>
          </a:prstGeom>
          <a:ln>
            <a:noFill/>
          </a:ln>
          <a:effectLst>
            <a:softEdge rad="112500"/>
          </a:effectLst>
        </p:spPr>
      </p:pic>
      <p:pic>
        <p:nvPicPr>
          <p:cNvPr id="7" name="Picture 6" descr="A picture containing indoor, transport&#10;&#10;Description automatically generated">
            <a:extLst>
              <a:ext uri="{FF2B5EF4-FFF2-40B4-BE49-F238E27FC236}">
                <a16:creationId xmlns:a16="http://schemas.microsoft.com/office/drawing/2014/main" id="{7EBC2F00-4EC1-0093-326F-1F6A4C5CF80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5160" y="4887025"/>
            <a:ext cx="3014505" cy="1828800"/>
          </a:xfrm>
          <a:prstGeom prst="ellipse">
            <a:avLst/>
          </a:prstGeom>
          <a:ln>
            <a:noFill/>
          </a:ln>
          <a:effectLst>
            <a:softEdge rad="112500"/>
          </a:effectLst>
        </p:spPr>
      </p:pic>
      <p:pic>
        <p:nvPicPr>
          <p:cNvPr id="8" name="Picture 7">
            <a:extLst>
              <a:ext uri="{FF2B5EF4-FFF2-40B4-BE49-F238E27FC236}">
                <a16:creationId xmlns:a16="http://schemas.microsoft.com/office/drawing/2014/main" id="{FDE14622-C155-49E8-EBD5-6127B38C5C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6862" y="2854997"/>
            <a:ext cx="2011680" cy="2011680"/>
          </a:xfrm>
          <a:prstGeom prst="rect">
            <a:avLst/>
          </a:prstGeom>
        </p:spPr>
      </p:pic>
      <p:grpSp>
        <p:nvGrpSpPr>
          <p:cNvPr id="6" name="Group 5">
            <a:extLst>
              <a:ext uri="{FF2B5EF4-FFF2-40B4-BE49-F238E27FC236}">
                <a16:creationId xmlns:a16="http://schemas.microsoft.com/office/drawing/2014/main" id="{EBDBA709-6146-1C5C-967B-35A19171E413}"/>
              </a:ext>
            </a:extLst>
          </p:cNvPr>
          <p:cNvGrpSpPr/>
          <p:nvPr/>
        </p:nvGrpSpPr>
        <p:grpSpPr>
          <a:xfrm>
            <a:off x="0" y="1111007"/>
            <a:ext cx="3038880" cy="1828800"/>
            <a:chOff x="0" y="1111007"/>
            <a:chExt cx="3038880" cy="1828800"/>
          </a:xfrm>
        </p:grpSpPr>
        <p:pic>
          <p:nvPicPr>
            <p:cNvPr id="63" name="Picture 62">
              <a:extLst>
                <a:ext uri="{FF2B5EF4-FFF2-40B4-BE49-F238E27FC236}">
                  <a16:creationId xmlns:a16="http://schemas.microsoft.com/office/drawing/2014/main" id="{479C4856-05BC-0661-A98A-CEAB1718E91A}"/>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r="5128" b="9638"/>
            <a:stretch/>
          </p:blipFill>
          <p:spPr>
            <a:xfrm>
              <a:off x="0" y="1111007"/>
              <a:ext cx="3038880" cy="1828800"/>
            </a:xfrm>
            <a:prstGeom prst="ellipse">
              <a:avLst/>
            </a:prstGeom>
            <a:ln>
              <a:noFill/>
            </a:ln>
            <a:effectLst>
              <a:softEdge rad="112500"/>
            </a:effectLst>
          </p:spPr>
        </p:pic>
        <p:sp>
          <p:nvSpPr>
            <p:cNvPr id="18" name="TextBox 17">
              <a:extLst>
                <a:ext uri="{FF2B5EF4-FFF2-40B4-BE49-F238E27FC236}">
                  <a16:creationId xmlns:a16="http://schemas.microsoft.com/office/drawing/2014/main" id="{4330E277-79C5-6AC5-2118-3CA86D73C441}"/>
                </a:ext>
              </a:extLst>
            </p:cNvPr>
            <p:cNvSpPr txBox="1"/>
            <p:nvPr/>
          </p:nvSpPr>
          <p:spPr>
            <a:xfrm>
              <a:off x="617905" y="1176537"/>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830B0B"/>
                  </a:solidFill>
                  <a:effectLst/>
                  <a:uLnTx/>
                  <a:uFillTx/>
                  <a:latin typeface="Segoe UI" panose="020B0502040204020203" pitchFamily="34" charset="0"/>
                  <a:cs typeface="Segoe UI" panose="020B0502040204020203" pitchFamily="34" charset="0"/>
                </a:rPr>
                <a:t>Mobile Maintenance</a:t>
              </a:r>
              <a:endParaRPr lang="en-US" sz="1000" b="1">
                <a:solidFill>
                  <a:prstClr val="black"/>
                </a:solidFill>
                <a:latin typeface="Segoe UI" panose="020B0502040204020203" pitchFamily="34" charset="0"/>
                <a:cs typeface="Segoe UI" panose="020B0502040204020203" pitchFamily="34" charset="0"/>
              </a:endParaRPr>
            </a:p>
          </p:txBody>
        </p:sp>
      </p:grpSp>
      <p:sp>
        <p:nvSpPr>
          <p:cNvPr id="19" name="TextBox 18">
            <a:extLst>
              <a:ext uri="{FF2B5EF4-FFF2-40B4-BE49-F238E27FC236}">
                <a16:creationId xmlns:a16="http://schemas.microsoft.com/office/drawing/2014/main" id="{64B3863E-6C8B-942C-BCB4-27CE0B116F79}"/>
              </a:ext>
            </a:extLst>
          </p:cNvPr>
          <p:cNvSpPr txBox="1"/>
          <p:nvPr/>
        </p:nvSpPr>
        <p:spPr>
          <a:xfrm>
            <a:off x="612481" y="3007346"/>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830B0B"/>
                </a:solidFill>
                <a:effectLst/>
                <a:uLnTx/>
                <a:uFillTx/>
                <a:latin typeface="Segoe UI" panose="020B0502040204020203" pitchFamily="34" charset="0"/>
                <a:cs typeface="Segoe UI" panose="020B0502040204020203" pitchFamily="34" charset="0"/>
              </a:rPr>
              <a:t>Tire Exchange Program</a:t>
            </a:r>
            <a:endParaRPr lang="en-US" sz="1000" b="1">
              <a:solidFill>
                <a:prstClr val="black"/>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FA9FAD67-152F-C791-CF19-03BB5B6D342C}"/>
              </a:ext>
            </a:extLst>
          </p:cNvPr>
          <p:cNvSpPr txBox="1"/>
          <p:nvPr/>
        </p:nvSpPr>
        <p:spPr>
          <a:xfrm>
            <a:off x="612480" y="4948221"/>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830B0B"/>
                </a:solidFill>
                <a:effectLst/>
                <a:uLnTx/>
                <a:uFillTx/>
                <a:latin typeface="Segoe UI" panose="020B0502040204020203" pitchFamily="34" charset="0"/>
                <a:cs typeface="Segoe UI" panose="020B0502040204020203" pitchFamily="34" charset="0"/>
              </a:rPr>
              <a:t>Corrosion Repair Facility</a:t>
            </a:r>
            <a:endParaRPr lang="en-US" sz="1000" b="1">
              <a:solidFill>
                <a:prstClr val="black"/>
              </a:solidFill>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317A7F14-06C5-9CC6-CE5F-3B4DDA029C18}"/>
              </a:ext>
            </a:extLst>
          </p:cNvPr>
          <p:cNvGrpSpPr/>
          <p:nvPr/>
        </p:nvGrpSpPr>
        <p:grpSpPr>
          <a:xfrm>
            <a:off x="5832812" y="4655194"/>
            <a:ext cx="3176423" cy="1828800"/>
            <a:chOff x="5832812" y="4655194"/>
            <a:chExt cx="3176423" cy="1828800"/>
          </a:xfrm>
        </p:grpSpPr>
        <p:pic>
          <p:nvPicPr>
            <p:cNvPr id="4" name="Picture 3" descr="A picture containing text, electronics&#10;&#10;Description automatically generated">
              <a:extLst>
                <a:ext uri="{FF2B5EF4-FFF2-40B4-BE49-F238E27FC236}">
                  <a16:creationId xmlns:a16="http://schemas.microsoft.com/office/drawing/2014/main" id="{237717BD-1569-57F6-1CB3-8988F70A64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32812" y="4655194"/>
              <a:ext cx="3176423" cy="1828800"/>
            </a:xfrm>
            <a:prstGeom prst="ellipse">
              <a:avLst/>
            </a:prstGeom>
            <a:ln>
              <a:noFill/>
            </a:ln>
            <a:effectLst>
              <a:softEdge rad="112500"/>
            </a:effectLst>
          </p:spPr>
        </p:pic>
        <p:sp>
          <p:nvSpPr>
            <p:cNvPr id="21" name="TextBox 20">
              <a:extLst>
                <a:ext uri="{FF2B5EF4-FFF2-40B4-BE49-F238E27FC236}">
                  <a16:creationId xmlns:a16="http://schemas.microsoft.com/office/drawing/2014/main" id="{AAFEC8EE-E527-0D5F-5F5F-33E470DE4E28}"/>
                </a:ext>
              </a:extLst>
            </p:cNvPr>
            <p:cNvSpPr txBox="1"/>
            <p:nvPr/>
          </p:nvSpPr>
          <p:spPr>
            <a:xfrm>
              <a:off x="6523679" y="4957365"/>
              <a:ext cx="1794684"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830B0B"/>
                  </a:solidFill>
                  <a:latin typeface="Segoe UI" panose="020B0502040204020203" pitchFamily="34" charset="0"/>
                  <a:cs typeface="Segoe UI" panose="020B0502040204020203" pitchFamily="34" charset="0"/>
                </a:rPr>
                <a:t>Battery Exchange Program</a:t>
              </a:r>
              <a:endParaRPr lang="en-US" sz="1000" b="1">
                <a:solidFill>
                  <a:prstClr val="black"/>
                </a:solidFill>
                <a:latin typeface="Segoe UI" panose="020B0502040204020203" pitchFamily="34" charset="0"/>
                <a:cs typeface="Segoe UI" panose="020B0502040204020203" pitchFamily="34" charset="0"/>
              </a:endParaRPr>
            </a:p>
          </p:txBody>
        </p:sp>
      </p:grpSp>
      <p:sp>
        <p:nvSpPr>
          <p:cNvPr id="22" name="TextBox 21">
            <a:extLst>
              <a:ext uri="{FF2B5EF4-FFF2-40B4-BE49-F238E27FC236}">
                <a16:creationId xmlns:a16="http://schemas.microsoft.com/office/drawing/2014/main" id="{516A811E-9C9B-519E-8A13-3E9E16EC6571}"/>
              </a:ext>
            </a:extLst>
          </p:cNvPr>
          <p:cNvSpPr txBox="1"/>
          <p:nvPr/>
        </p:nvSpPr>
        <p:spPr>
          <a:xfrm>
            <a:off x="6556836" y="3007345"/>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830B0B"/>
                </a:solidFill>
                <a:effectLst/>
                <a:uLnTx/>
                <a:uFillTx/>
                <a:latin typeface="Segoe UI" panose="020B0502040204020203" pitchFamily="34" charset="0"/>
                <a:cs typeface="Segoe UI" panose="020B0502040204020203" pitchFamily="34" charset="0"/>
              </a:rPr>
              <a:t>Left Behind Equipment</a:t>
            </a:r>
            <a:endParaRPr lang="en-US" sz="1000" b="1">
              <a:solidFill>
                <a:prstClr val="black"/>
              </a:solidFill>
              <a:latin typeface="Segoe UI" panose="020B0502040204020203" pitchFamily="34" charset="0"/>
              <a:cs typeface="Segoe UI" panose="020B0502040204020203" pitchFamily="34" charset="0"/>
            </a:endParaRPr>
          </a:p>
        </p:txBody>
      </p:sp>
      <p:grpSp>
        <p:nvGrpSpPr>
          <p:cNvPr id="3" name="Group 2">
            <a:extLst>
              <a:ext uri="{FF2B5EF4-FFF2-40B4-BE49-F238E27FC236}">
                <a16:creationId xmlns:a16="http://schemas.microsoft.com/office/drawing/2014/main" id="{87DD520F-4097-281D-33F5-E634D75D78C0}"/>
              </a:ext>
            </a:extLst>
          </p:cNvPr>
          <p:cNvGrpSpPr/>
          <p:nvPr/>
        </p:nvGrpSpPr>
        <p:grpSpPr>
          <a:xfrm>
            <a:off x="5767746" y="1111007"/>
            <a:ext cx="3306557" cy="1828800"/>
            <a:chOff x="5767746" y="1111007"/>
            <a:chExt cx="3306557" cy="1828800"/>
          </a:xfrm>
        </p:grpSpPr>
        <p:pic>
          <p:nvPicPr>
            <p:cNvPr id="57" name="Picture 56" descr="A picture containing truck, sky, outdoor, military&#10;&#10;Description automatically generated">
              <a:extLst>
                <a:ext uri="{FF2B5EF4-FFF2-40B4-BE49-F238E27FC236}">
                  <a16:creationId xmlns:a16="http://schemas.microsoft.com/office/drawing/2014/main" id="{8C4A5BAC-CC64-86FF-DF40-6BD76DF888A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767746" y="1111007"/>
              <a:ext cx="3306557" cy="1828800"/>
            </a:xfrm>
            <a:prstGeom prst="ellipse">
              <a:avLst/>
            </a:prstGeom>
            <a:ln>
              <a:noFill/>
            </a:ln>
            <a:effectLst>
              <a:softEdge rad="112500"/>
            </a:effectLst>
          </p:spPr>
        </p:pic>
        <p:sp>
          <p:nvSpPr>
            <p:cNvPr id="23" name="TextBox 22">
              <a:extLst>
                <a:ext uri="{FF2B5EF4-FFF2-40B4-BE49-F238E27FC236}">
                  <a16:creationId xmlns:a16="http://schemas.microsoft.com/office/drawing/2014/main" id="{63409C97-3731-6BB6-843E-8048626F7598}"/>
                </a:ext>
              </a:extLst>
            </p:cNvPr>
            <p:cNvSpPr txBox="1"/>
            <p:nvPr/>
          </p:nvSpPr>
          <p:spPr>
            <a:xfrm>
              <a:off x="6556835" y="1176537"/>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830B0B"/>
                  </a:solidFill>
                  <a:effectLst/>
                  <a:uLnTx/>
                  <a:uFillTx/>
                  <a:latin typeface="Segoe UI" panose="020B0502040204020203" pitchFamily="34" charset="0"/>
                  <a:cs typeface="Segoe UI" panose="020B0502040204020203" pitchFamily="34" charset="0"/>
                </a:rPr>
                <a:t>Fixed-Site Maintenance</a:t>
              </a:r>
              <a:endParaRPr lang="en-US" sz="1000" b="1">
                <a:solidFill>
                  <a:prstClr val="black"/>
                </a:solidFill>
                <a:latin typeface="Segoe UI" panose="020B0502040204020203" pitchFamily="34" charset="0"/>
                <a:cs typeface="Segoe UI" panose="020B0502040204020203" pitchFamily="34" charset="0"/>
              </a:endParaRPr>
            </a:p>
          </p:txBody>
        </p:sp>
      </p:grpSp>
      <p:sp>
        <p:nvSpPr>
          <p:cNvPr id="24" name="Rectangle 23">
            <a:extLst>
              <a:ext uri="{FF2B5EF4-FFF2-40B4-BE49-F238E27FC236}">
                <a16:creationId xmlns:a16="http://schemas.microsoft.com/office/drawing/2014/main" id="{AA939C13-526E-7DA9-09FB-E9E892A07D86}"/>
              </a:ext>
            </a:extLst>
          </p:cNvPr>
          <p:cNvSpPr/>
          <p:nvPr/>
        </p:nvSpPr>
        <p:spPr>
          <a:xfrm>
            <a:off x="0" y="6179191"/>
            <a:ext cx="9143999" cy="671234"/>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350" b="1" i="1" dirty="0">
                <a:solidFill>
                  <a:prstClr val="white"/>
                </a:solidFill>
                <a:latin typeface="Calibri" panose="020F0502020204030204"/>
              </a:rPr>
              <a:t>“Understanding available resources informs what is possible and provides the basis for developing support options.” </a:t>
            </a:r>
          </a:p>
          <a:p>
            <a:pPr defTabSz="685800">
              <a:defRPr/>
            </a:pPr>
            <a:r>
              <a:rPr lang="en-US" sz="1350" b="1" i="1" dirty="0">
                <a:solidFill>
                  <a:prstClr val="white"/>
                </a:solidFill>
                <a:latin typeface="Calibri" panose="020F0502020204030204"/>
              </a:rPr>
              <a:t>– </a:t>
            </a:r>
            <a:r>
              <a:rPr lang="en-US" sz="1350" b="1" i="1" dirty="0">
                <a:solidFill>
                  <a:prstClr val="white"/>
                </a:solidFill>
                <a:effectLst>
                  <a:outerShdw blurRad="38100" dist="38100" dir="2700000" algn="tl">
                    <a:srgbClr val="000000">
                      <a:alpha val="43137"/>
                    </a:srgbClr>
                  </a:outerShdw>
                </a:effectLst>
                <a:latin typeface="Calibri" panose="020F0502020204030204"/>
              </a:rPr>
              <a:t>MCDP 4, Logistics</a:t>
            </a:r>
          </a:p>
        </p:txBody>
      </p:sp>
      <p:sp>
        <p:nvSpPr>
          <p:cNvPr id="36" name="TextBox 35">
            <a:extLst>
              <a:ext uri="{FF2B5EF4-FFF2-40B4-BE49-F238E27FC236}">
                <a16:creationId xmlns:a16="http://schemas.microsoft.com/office/drawing/2014/main" id="{87F175D3-B0BC-326E-04D6-6E6B6B5B76FE}"/>
              </a:ext>
            </a:extLst>
          </p:cNvPr>
          <p:cNvSpPr txBox="1"/>
          <p:nvPr/>
        </p:nvSpPr>
        <p:spPr>
          <a:xfrm>
            <a:off x="3638953" y="1176537"/>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lIns="91440" tIns="45720" rIns="91440" bIns="45720" rtlCol="0" anchor="t">
            <a:spAutoFit/>
          </a:bodyPr>
          <a:lstStyle/>
          <a:p>
            <a:pPr algn="ctr">
              <a:defRPr/>
            </a:pPr>
            <a:r>
              <a:rPr lang="en-US" sz="1000" b="1">
                <a:solidFill>
                  <a:srgbClr val="830B0B"/>
                </a:solidFill>
                <a:latin typeface="Segoe UI"/>
                <a:cs typeface="Segoe UI"/>
              </a:rPr>
              <a:t>MFR SMART Teams</a:t>
            </a:r>
            <a:endParaRPr lang="en-US" sz="1000" b="1">
              <a:solidFill>
                <a:prstClr val="black"/>
              </a:solidFill>
              <a:latin typeface="Segoe UI" panose="020B0502040204020203" pitchFamily="34" charset="0"/>
              <a:cs typeface="Segoe UI" panose="020B0502040204020203" pitchFamily="34" charset="0"/>
            </a:endParaRPr>
          </a:p>
        </p:txBody>
      </p:sp>
      <p:sp>
        <p:nvSpPr>
          <p:cNvPr id="64" name="TextBox 63">
            <a:extLst>
              <a:ext uri="{FF2B5EF4-FFF2-40B4-BE49-F238E27FC236}">
                <a16:creationId xmlns:a16="http://schemas.microsoft.com/office/drawing/2014/main" id="{F9861DAA-109A-1382-67CF-F3EDE3BC2D33}"/>
              </a:ext>
            </a:extLst>
          </p:cNvPr>
          <p:cNvSpPr txBox="1"/>
          <p:nvPr/>
        </p:nvSpPr>
        <p:spPr>
          <a:xfrm>
            <a:off x="3638953" y="5241354"/>
            <a:ext cx="1728373" cy="246221"/>
          </a:xfrm>
          <a:prstGeom prst="rect">
            <a:avLst/>
          </a:prstGeom>
          <a:solidFill>
            <a:schemeClr val="bg1">
              <a:lumMod val="85000"/>
            </a:schemeClr>
          </a:solidFill>
          <a:ln>
            <a:solidFill>
              <a:schemeClr val="tx1"/>
            </a:solidFill>
          </a:ln>
          <a:scene3d>
            <a:camera prst="orthographicFront"/>
            <a:lightRig rig="threePt" dir="t"/>
          </a:scene3d>
          <a:sp3d>
            <a:bevelT/>
          </a:sp3d>
        </p:spPr>
        <p:txBody>
          <a:bodyPr wrap="square" lIns="91440" tIns="45720" rIns="91440" bIns="45720" rtlCol="0" anchor="t">
            <a:spAutoFit/>
          </a:bodyPr>
          <a:lstStyle/>
          <a:p>
            <a:pPr algn="ctr">
              <a:defRPr/>
            </a:pPr>
            <a:r>
              <a:rPr lang="en-US" sz="1000" b="1">
                <a:solidFill>
                  <a:srgbClr val="830B0B"/>
                </a:solidFill>
                <a:latin typeface="Segoe UI"/>
                <a:cs typeface="Segoe UI"/>
              </a:rPr>
              <a:t>MFR LMMT Teams</a:t>
            </a:r>
            <a:endParaRPr lang="en-US" sz="1000" b="1">
              <a:solidFill>
                <a:prstClr val="black"/>
              </a:solidFill>
              <a:latin typeface="Segoe UI" panose="020B0502040204020203" pitchFamily="34" charset="0"/>
              <a:cs typeface="Segoe UI" panose="020B0502040204020203" pitchFamily="34" charset="0"/>
            </a:endParaRPr>
          </a:p>
        </p:txBody>
      </p:sp>
      <p:sp>
        <p:nvSpPr>
          <p:cNvPr id="10" name="Slide Number Placeholder 4">
            <a:extLst>
              <a:ext uri="{FF2B5EF4-FFF2-40B4-BE49-F238E27FC236}">
                <a16:creationId xmlns:a16="http://schemas.microsoft.com/office/drawing/2014/main" id="{EBF6AEF0-8503-3044-40C2-C72DB2EB2902}"/>
              </a:ext>
            </a:extLst>
          </p:cNvPr>
          <p:cNvSpPr txBox="1">
            <a:spLocks/>
          </p:cNvSpPr>
          <p:nvPr/>
        </p:nvSpPr>
        <p:spPr>
          <a:xfrm>
            <a:off x="6457950" y="644188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9621DDF-82A4-4DD3-A536-92966CC983B1}" type="slidenum">
              <a:rPr lang="en-US" smtClean="0">
                <a:solidFill>
                  <a:prstClr val="black">
                    <a:tint val="75000"/>
                  </a:prstClr>
                </a:solidFill>
                <a:latin typeface="Arial"/>
              </a:rPr>
              <a:pPr algn="r">
                <a:defRPr/>
              </a:pPr>
              <a:t>12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6452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41402D-F661-867E-C440-378DB0DDF4A3}"/>
              </a:ext>
            </a:extLst>
          </p:cNvPr>
          <p:cNvSpPr>
            <a:spLocks noGrp="1"/>
          </p:cNvSpPr>
          <p:nvPr>
            <p:ph type="sldNum" sz="quarter" idx="12"/>
          </p:nvPr>
        </p:nvSpPr>
        <p:spPr/>
        <p:txBody>
          <a:bodyPr/>
          <a:lstStyle/>
          <a:p>
            <a:pPr defTabSz="685800">
              <a:defRPr/>
            </a:pPr>
            <a:fld id="{39621DDF-82A4-4DD3-A536-92966CC983B1}" type="slidenum">
              <a:rPr lang="en-US" sz="900">
                <a:solidFill>
                  <a:prstClr val="black">
                    <a:tint val="75000"/>
                  </a:prstClr>
                </a:solidFill>
                <a:latin typeface="Calibri" panose="020F0502020204030204"/>
              </a:rPr>
              <a:pPr defTabSz="685800">
                <a:defRPr/>
              </a:pPr>
              <a:t>13</a:t>
            </a:fld>
            <a:endParaRPr lang="en-US" sz="90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9C07286F-AB10-DF4A-9C34-BC8B16230F22}"/>
              </a:ext>
            </a:extLst>
          </p:cNvPr>
          <p:cNvSpPr txBox="1"/>
          <p:nvPr/>
        </p:nvSpPr>
        <p:spPr>
          <a:xfrm>
            <a:off x="5798128" y="227730"/>
            <a:ext cx="2947820" cy="646331"/>
          </a:xfrm>
          <a:prstGeom prst="rect">
            <a:avLst/>
          </a:prstGeom>
          <a:noFill/>
        </p:spPr>
        <p:txBody>
          <a:bodyPr wrap="square">
            <a:spAutoFit/>
          </a:bodyPr>
          <a:lstStyle/>
          <a:p>
            <a:pPr algn="ctr" defTabSz="685800">
              <a:defRPr/>
            </a:pPr>
            <a:r>
              <a:rPr lang="en-US">
                <a:solidFill>
                  <a:prstClr val="white"/>
                </a:solidFill>
                <a:latin typeface="Bahnschrift Light" panose="020B0502040204020203" pitchFamily="34" charset="0"/>
              </a:rPr>
              <a:t>MARFORRES Support LMMT  and </a:t>
            </a:r>
            <a:r>
              <a:rPr lang="en-US" err="1">
                <a:solidFill>
                  <a:prstClr val="white"/>
                </a:solidFill>
                <a:latin typeface="Bahnschrift Light" panose="020B0502040204020203" pitchFamily="34" charset="0"/>
              </a:rPr>
              <a:t>SmART</a:t>
            </a:r>
            <a:r>
              <a:rPr lang="en-US">
                <a:solidFill>
                  <a:prstClr val="white"/>
                </a:solidFill>
                <a:latin typeface="Bahnschrift Light" panose="020B0502040204020203" pitchFamily="34" charset="0"/>
              </a:rPr>
              <a:t> Teams</a:t>
            </a:r>
          </a:p>
        </p:txBody>
      </p:sp>
      <p:sp>
        <p:nvSpPr>
          <p:cNvPr id="2" name="TextBox 1">
            <a:extLst>
              <a:ext uri="{FF2B5EF4-FFF2-40B4-BE49-F238E27FC236}">
                <a16:creationId xmlns:a16="http://schemas.microsoft.com/office/drawing/2014/main" id="{F457CBEC-FE26-6821-BE1E-8810F575BF64}"/>
              </a:ext>
            </a:extLst>
          </p:cNvPr>
          <p:cNvSpPr txBox="1"/>
          <p:nvPr/>
        </p:nvSpPr>
        <p:spPr>
          <a:xfrm>
            <a:off x="1710000" y="5128017"/>
            <a:ext cx="6474038" cy="866904"/>
          </a:xfrm>
          <a:prstGeom prst="rect">
            <a:avLst/>
          </a:prstGeom>
          <a:noFill/>
          <a:ln w="3175">
            <a:noFill/>
          </a:ln>
        </p:spPr>
        <p:txBody>
          <a:bodyPr wrap="square" rtlCol="0">
            <a:spAutoFit/>
          </a:bodyPr>
          <a:lstStyle/>
          <a:p>
            <a:pPr marL="285750" indent="-285750">
              <a:spcBef>
                <a:spcPts val="500"/>
              </a:spcBef>
              <a:buClr>
                <a:srgbClr val="930C0C"/>
              </a:buClr>
              <a:buFont typeface="Calibri" panose="020F050202020403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a:t>
            </a:r>
            <a:r>
              <a:rPr lang="en-US" sz="1400" dirty="0">
                <a:solidFill>
                  <a:prstClr val="black"/>
                </a:solidFill>
                <a:latin typeface="Calibri" panose="020F0502020204030204"/>
              </a:rPr>
              <a:t>MARFORRES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site visited every 12-18 months</a:t>
            </a:r>
          </a:p>
          <a:p>
            <a:pPr marL="285750" indent="-285750">
              <a:spcBef>
                <a:spcPts val="500"/>
              </a:spcBef>
              <a:buClr>
                <a:srgbClr val="930C0C"/>
              </a:buClr>
              <a:buFont typeface="Calibri" panose="020F0502020204030204" pitchFamily="34" charset="0"/>
              <a:buChar char="»"/>
              <a:defRPr/>
            </a:pPr>
            <a:r>
              <a:rPr lang="en-US" sz="1400" dirty="0">
                <a:solidFill>
                  <a:prstClr val="black"/>
                </a:solidFill>
                <a:latin typeface="Calibri" panose="020F0502020204030204"/>
              </a:rPr>
              <a:t>Augment 40-100% of PM ground equipment needs at each unit</a:t>
            </a:r>
          </a:p>
          <a:p>
            <a:pPr marL="285750" indent="-285750">
              <a:spcBef>
                <a:spcPts val="500"/>
              </a:spcBef>
              <a:buClr>
                <a:srgbClr val="930C0C"/>
              </a:buClr>
              <a:buFont typeface="Calibri" panose="020F050202020403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Motor T Chiefs select the equipment worked on IOT maintain a viable PM schedule</a:t>
            </a:r>
          </a:p>
        </p:txBody>
      </p:sp>
      <p:pic>
        <p:nvPicPr>
          <p:cNvPr id="8" name="Picture 7">
            <a:extLst>
              <a:ext uri="{FF2B5EF4-FFF2-40B4-BE49-F238E27FC236}">
                <a16:creationId xmlns:a16="http://schemas.microsoft.com/office/drawing/2014/main" id="{C8B58A23-6E28-2A94-3BF1-D9313BDF48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27" r="10674"/>
          <a:stretch/>
        </p:blipFill>
        <p:spPr>
          <a:xfrm>
            <a:off x="284519" y="2130662"/>
            <a:ext cx="4064752" cy="274320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F226A4B8-FCE7-8BBF-F4D8-2F34847AEC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8" r="10965"/>
          <a:stretch/>
        </p:blipFill>
        <p:spPr>
          <a:xfrm>
            <a:off x="5203803" y="2124300"/>
            <a:ext cx="3693742" cy="2743200"/>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8CA57A4E-EED8-AB00-777C-68F7A9196FE9}"/>
              </a:ext>
            </a:extLst>
          </p:cNvPr>
          <p:cNvSpPr/>
          <p:nvPr/>
        </p:nvSpPr>
        <p:spPr>
          <a:xfrm>
            <a:off x="0" y="1043612"/>
            <a:ext cx="9144000" cy="695735"/>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400" b="1" i="1" dirty="0">
                <a:solidFill>
                  <a:prstClr val="white"/>
                </a:solidFill>
                <a:latin typeface="Calibri" panose="020F0502020204030204"/>
              </a:rPr>
              <a:t>Logistics Mobile Maintenance Teams (LMMT) and Small Arms Repair Teams (</a:t>
            </a:r>
            <a:r>
              <a:rPr lang="en-US" sz="1400" b="1" i="1" dirty="0" err="1">
                <a:solidFill>
                  <a:prstClr val="white"/>
                </a:solidFill>
                <a:latin typeface="Calibri" panose="020F0502020204030204"/>
              </a:rPr>
              <a:t>SmART</a:t>
            </a:r>
            <a:r>
              <a:rPr lang="en-US" sz="1400" b="1" i="1" dirty="0">
                <a:solidFill>
                  <a:prstClr val="white"/>
                </a:solidFill>
                <a:latin typeface="Calibri" panose="020F0502020204030204"/>
              </a:rPr>
              <a:t>) support MARFORRES centers by moving from site-to-site performing inspections, preventive and corrective maintenance, and biannual and annual services on ground equipment (wheeled and tracked) vehicles and small arm weapons.</a:t>
            </a:r>
            <a:endParaRPr lang="en-US" sz="1400" b="1" i="1" dirty="0">
              <a:solidFill>
                <a:prstClr val="white"/>
              </a:solidFill>
              <a:effectLst>
                <a:outerShdw blurRad="38100" dist="38100" dir="2700000" algn="tl">
                  <a:srgbClr val="000000">
                    <a:alpha val="43137"/>
                  </a:srgbClr>
                </a:outerShdw>
              </a:effectLst>
              <a:latin typeface="Calibri" panose="020F0502020204030204"/>
            </a:endParaRPr>
          </a:p>
        </p:txBody>
      </p:sp>
      <p:pic>
        <p:nvPicPr>
          <p:cNvPr id="10" name="Picture 9">
            <a:extLst>
              <a:ext uri="{FF2B5EF4-FFF2-40B4-BE49-F238E27FC236}">
                <a16:creationId xmlns:a16="http://schemas.microsoft.com/office/drawing/2014/main" id="{4EDFEA03-B85A-07E3-8AAB-21C4E57CB7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040" y="2267822"/>
            <a:ext cx="2943532" cy="246888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B6B80D60-3D2E-4B08-B86F-B9194F01DEF7}"/>
              </a:ext>
            </a:extLst>
          </p:cNvPr>
          <p:cNvSpPr/>
          <p:nvPr/>
        </p:nvSpPr>
        <p:spPr>
          <a:xfrm>
            <a:off x="-2" y="6255438"/>
            <a:ext cx="9144002" cy="602562"/>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350" b="1" i="1">
                <a:solidFill>
                  <a:prstClr val="white"/>
                </a:solidFill>
                <a:latin typeface="Calibri" panose="020F0502020204030204"/>
              </a:rPr>
              <a:t>BENEFIT:  On-site support - MDMC supports </a:t>
            </a:r>
            <a:r>
              <a:rPr lang="en-US" sz="1350" b="1" i="1" u="sng">
                <a:solidFill>
                  <a:prstClr val="white"/>
                </a:solidFill>
                <a:latin typeface="Calibri" panose="020F0502020204030204"/>
              </a:rPr>
              <a:t>extending life-cycle of weapon systems</a:t>
            </a:r>
            <a:r>
              <a:rPr lang="en-US" sz="1350" b="1" i="1">
                <a:solidFill>
                  <a:prstClr val="white"/>
                </a:solidFill>
                <a:latin typeface="Calibri" panose="020F0502020204030204"/>
              </a:rPr>
              <a:t> due to organic uniformed deficiencies inherent to MARFORRES  – READINESS ENABLER</a:t>
            </a:r>
          </a:p>
        </p:txBody>
      </p:sp>
    </p:spTree>
    <p:extLst>
      <p:ext uri="{BB962C8B-B14F-4D97-AF65-F5344CB8AC3E}">
        <p14:creationId xmlns:p14="http://schemas.microsoft.com/office/powerpoint/2010/main" val="32668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41402D-F661-867E-C440-378DB0DDF4A3}"/>
              </a:ext>
            </a:extLst>
          </p:cNvPr>
          <p:cNvSpPr>
            <a:spLocks noGrp="1"/>
          </p:cNvSpPr>
          <p:nvPr>
            <p:ph type="sldNum" sz="quarter" idx="12"/>
          </p:nvPr>
        </p:nvSpPr>
        <p:spPr/>
        <p:txBody>
          <a:bodyPr/>
          <a:lstStyle/>
          <a:p>
            <a:pPr defTabSz="685800">
              <a:defRPr/>
            </a:pPr>
            <a:fld id="{39621DDF-82A4-4DD3-A536-92966CC983B1}" type="slidenum">
              <a:rPr lang="en-US" sz="900">
                <a:solidFill>
                  <a:prstClr val="black">
                    <a:tint val="75000"/>
                  </a:prstClr>
                </a:solidFill>
                <a:latin typeface="Calibri" panose="020F0502020204030204"/>
              </a:rPr>
              <a:pPr defTabSz="685800">
                <a:defRPr/>
              </a:pPr>
              <a:t>14</a:t>
            </a:fld>
            <a:endParaRPr lang="en-US" sz="90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9C07286F-AB10-DF4A-9C34-BC8B16230F22}"/>
              </a:ext>
            </a:extLst>
          </p:cNvPr>
          <p:cNvSpPr txBox="1"/>
          <p:nvPr/>
        </p:nvSpPr>
        <p:spPr>
          <a:xfrm>
            <a:off x="5902037" y="232512"/>
            <a:ext cx="2947820" cy="646331"/>
          </a:xfrm>
          <a:prstGeom prst="rect">
            <a:avLst/>
          </a:prstGeom>
          <a:noFill/>
        </p:spPr>
        <p:txBody>
          <a:bodyPr wrap="square">
            <a:spAutoFit/>
          </a:bodyPr>
          <a:lstStyle/>
          <a:p>
            <a:pPr algn="ctr" defTabSz="685800">
              <a:defRPr/>
            </a:pPr>
            <a:r>
              <a:rPr lang="en-US">
                <a:solidFill>
                  <a:prstClr val="white"/>
                </a:solidFill>
                <a:latin typeface="Bahnschrift Light" panose="020B0502040204020203" pitchFamily="34" charset="0"/>
              </a:rPr>
              <a:t>Deployable Maintenance Capabilities</a:t>
            </a:r>
          </a:p>
        </p:txBody>
      </p:sp>
      <p:sp>
        <p:nvSpPr>
          <p:cNvPr id="2" name="TextBox 1">
            <a:extLst>
              <a:ext uri="{FF2B5EF4-FFF2-40B4-BE49-F238E27FC236}">
                <a16:creationId xmlns:a16="http://schemas.microsoft.com/office/drawing/2014/main" id="{F457CBEC-FE26-6821-BE1E-8810F575BF64}"/>
              </a:ext>
            </a:extLst>
          </p:cNvPr>
          <p:cNvSpPr txBox="1"/>
          <p:nvPr/>
        </p:nvSpPr>
        <p:spPr>
          <a:xfrm>
            <a:off x="5810865" y="4562472"/>
            <a:ext cx="3351569" cy="1146468"/>
          </a:xfrm>
          <a:prstGeom prst="rect">
            <a:avLst/>
          </a:prstGeom>
          <a:noFill/>
          <a:ln w="3175">
            <a:noFill/>
          </a:ln>
        </p:spPr>
        <p:txBody>
          <a:bodyPr wrap="square" rtlCol="0">
            <a:spAutoFit/>
          </a:bodyPr>
          <a:lstStyle/>
          <a:p>
            <a:pPr>
              <a:spcBef>
                <a:spcPts val="500"/>
              </a:spcBef>
              <a:defRPr/>
            </a:pPr>
            <a:r>
              <a:rPr lang="en-US" sz="1400" b="1">
                <a:solidFill>
                  <a:prstClr val="black"/>
                </a:solidFill>
                <a:latin typeface="Calibri" panose="020F0502020204030204"/>
              </a:rPr>
              <a:t>BRAZIL </a:t>
            </a:r>
            <a:r>
              <a:rPr lang="en-US" sz="1400">
                <a:solidFill>
                  <a:prstClr val="black"/>
                </a:solidFill>
                <a:latin typeface="Calibri" panose="020F0502020204030204"/>
              </a:rPr>
              <a:t>(Spring 2024)</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AAV Anti-Fire Suppression installations</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AAV Engine Overhauls</a:t>
            </a:r>
          </a:p>
          <a:p>
            <a:pPr>
              <a:spcBef>
                <a:spcPts val="500"/>
              </a:spcBef>
              <a:defRPr/>
            </a:pPr>
            <a:endParaRPr lang="en-US" sz="1400">
              <a:solidFill>
                <a:prstClr val="black"/>
              </a:solidFill>
              <a:latin typeface="Calibri" panose="020F0502020204030204"/>
            </a:endParaRPr>
          </a:p>
        </p:txBody>
      </p:sp>
      <p:sp>
        <p:nvSpPr>
          <p:cNvPr id="12" name="Rectangle 11">
            <a:extLst>
              <a:ext uri="{FF2B5EF4-FFF2-40B4-BE49-F238E27FC236}">
                <a16:creationId xmlns:a16="http://schemas.microsoft.com/office/drawing/2014/main" id="{B6B80D60-3D2E-4B08-B86F-B9194F01DEF7}"/>
              </a:ext>
            </a:extLst>
          </p:cNvPr>
          <p:cNvSpPr/>
          <p:nvPr/>
        </p:nvSpPr>
        <p:spPr>
          <a:xfrm>
            <a:off x="-2" y="6220949"/>
            <a:ext cx="9144002" cy="639104"/>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350" b="1" i="1">
                <a:solidFill>
                  <a:prstClr val="white"/>
                </a:solidFill>
                <a:latin typeface="Calibri" panose="020F0502020204030204"/>
              </a:rPr>
              <a:t>BENEFIT:  On Site Support - MDMC brings the maintenance to you.  Augmenting and overcoming skill and resource capacity gaps to execute maintenance that supports </a:t>
            </a:r>
            <a:r>
              <a:rPr lang="en-US" sz="1350" b="1" i="1" u="sng">
                <a:solidFill>
                  <a:prstClr val="white"/>
                </a:solidFill>
                <a:latin typeface="Calibri" panose="020F0502020204030204"/>
              </a:rPr>
              <a:t>extending the life-cycle of weapon systems</a:t>
            </a:r>
            <a:r>
              <a:rPr lang="en-US" sz="1350" b="1" i="1">
                <a:solidFill>
                  <a:prstClr val="white"/>
                </a:solidFill>
                <a:latin typeface="Calibri" panose="020F0502020204030204"/>
              </a:rPr>
              <a:t>  – READINESS ENABLER</a:t>
            </a:r>
            <a:endParaRPr lang="en-US" sz="1350" b="1" i="1">
              <a:solidFill>
                <a:prstClr val="white"/>
              </a:solidFill>
              <a:effectLst>
                <a:outerShdw blurRad="38100" dist="38100" dir="2700000" algn="tl">
                  <a:srgbClr val="000000">
                    <a:alpha val="43137"/>
                  </a:srgbClr>
                </a:outerShdw>
              </a:effectLst>
              <a:latin typeface="Calibri" panose="020F0502020204030204"/>
            </a:endParaRPr>
          </a:p>
        </p:txBody>
      </p:sp>
      <p:sp>
        <p:nvSpPr>
          <p:cNvPr id="3" name="TextBox 2">
            <a:extLst>
              <a:ext uri="{FF2B5EF4-FFF2-40B4-BE49-F238E27FC236}">
                <a16:creationId xmlns:a16="http://schemas.microsoft.com/office/drawing/2014/main" id="{17AED0E1-10DD-96AC-9E5E-BD5155A66BFB}"/>
              </a:ext>
            </a:extLst>
          </p:cNvPr>
          <p:cNvSpPr txBox="1"/>
          <p:nvPr/>
        </p:nvSpPr>
        <p:spPr>
          <a:xfrm>
            <a:off x="5696557" y="2786991"/>
            <a:ext cx="3351569" cy="1018227"/>
          </a:xfrm>
          <a:prstGeom prst="rect">
            <a:avLst/>
          </a:prstGeom>
          <a:noFill/>
          <a:ln w="3175">
            <a:noFill/>
          </a:ln>
        </p:spPr>
        <p:txBody>
          <a:bodyPr wrap="square" rtlCol="0">
            <a:spAutoFit/>
          </a:bodyPr>
          <a:lstStyle/>
          <a:p>
            <a:pPr>
              <a:spcBef>
                <a:spcPts val="500"/>
              </a:spcBef>
              <a:defRPr/>
            </a:pPr>
            <a:r>
              <a:rPr lang="en-US" sz="1400" b="1">
                <a:solidFill>
                  <a:prstClr val="black"/>
                </a:solidFill>
                <a:latin typeface="Calibri" panose="020F0502020204030204"/>
              </a:rPr>
              <a:t>AUSTRALIA </a:t>
            </a:r>
            <a:r>
              <a:rPr lang="en-US" sz="1400">
                <a:solidFill>
                  <a:prstClr val="black"/>
                </a:solidFill>
                <a:latin typeface="Calibri" panose="020F0502020204030204"/>
              </a:rPr>
              <a:t>(Spring 2024)</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Welding support for dead-lined M777s which were restored to an operational status</a:t>
            </a:r>
          </a:p>
        </p:txBody>
      </p:sp>
      <p:sp>
        <p:nvSpPr>
          <p:cNvPr id="11" name="TextBox 10">
            <a:extLst>
              <a:ext uri="{FF2B5EF4-FFF2-40B4-BE49-F238E27FC236}">
                <a16:creationId xmlns:a16="http://schemas.microsoft.com/office/drawing/2014/main" id="{10B4F5BD-E78A-39E4-6CC2-59536323DC58}"/>
              </a:ext>
            </a:extLst>
          </p:cNvPr>
          <p:cNvSpPr txBox="1"/>
          <p:nvPr/>
        </p:nvSpPr>
        <p:spPr>
          <a:xfrm>
            <a:off x="1491152" y="2749640"/>
            <a:ext cx="2940595" cy="1577355"/>
          </a:xfrm>
          <a:prstGeom prst="rect">
            <a:avLst/>
          </a:prstGeom>
          <a:noFill/>
          <a:ln w="3175">
            <a:noFill/>
          </a:ln>
        </p:spPr>
        <p:txBody>
          <a:bodyPr wrap="square" rtlCol="0">
            <a:spAutoFit/>
          </a:bodyPr>
          <a:lstStyle/>
          <a:p>
            <a:pPr>
              <a:spcBef>
                <a:spcPts val="500"/>
              </a:spcBef>
              <a:defRPr/>
            </a:pPr>
            <a:r>
              <a:rPr lang="en-US" sz="1400" b="1">
                <a:solidFill>
                  <a:prstClr val="black"/>
                </a:solidFill>
                <a:latin typeface="Calibri" panose="020F0502020204030204"/>
              </a:rPr>
              <a:t>KINGS BAY &amp; BANGOR, WA</a:t>
            </a:r>
            <a:endParaRPr lang="en-US" sz="1400">
              <a:solidFill>
                <a:prstClr val="black"/>
              </a:solidFill>
              <a:latin typeface="Calibri" panose="020F0502020204030204"/>
            </a:endParaRP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Inspections for Bearcat Armored Vehicles (Spring 2024)</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Installation of Antilock Braking Systems on HMMWVs (Fall 2024)</a:t>
            </a:r>
          </a:p>
          <a:p>
            <a:pPr>
              <a:spcBef>
                <a:spcPts val="500"/>
              </a:spcBef>
              <a:defRPr/>
            </a:pPr>
            <a:endParaRPr lang="en-US" sz="1400">
              <a:solidFill>
                <a:prstClr val="black"/>
              </a:solidFill>
              <a:latin typeface="Calibri" panose="020F0502020204030204"/>
            </a:endParaRPr>
          </a:p>
        </p:txBody>
      </p:sp>
      <p:sp>
        <p:nvSpPr>
          <p:cNvPr id="13" name="TextBox 12">
            <a:extLst>
              <a:ext uri="{FF2B5EF4-FFF2-40B4-BE49-F238E27FC236}">
                <a16:creationId xmlns:a16="http://schemas.microsoft.com/office/drawing/2014/main" id="{A3CCF140-1F4E-09AF-555E-3FC5E59359A0}"/>
              </a:ext>
            </a:extLst>
          </p:cNvPr>
          <p:cNvSpPr txBox="1"/>
          <p:nvPr/>
        </p:nvSpPr>
        <p:spPr>
          <a:xfrm>
            <a:off x="1491152" y="4566457"/>
            <a:ext cx="3220777" cy="1297791"/>
          </a:xfrm>
          <a:prstGeom prst="rect">
            <a:avLst/>
          </a:prstGeom>
          <a:noFill/>
          <a:ln w="3175">
            <a:noFill/>
          </a:ln>
        </p:spPr>
        <p:txBody>
          <a:bodyPr wrap="square" rtlCol="0">
            <a:spAutoFit/>
          </a:bodyPr>
          <a:lstStyle/>
          <a:p>
            <a:pPr>
              <a:spcBef>
                <a:spcPts val="500"/>
              </a:spcBef>
              <a:defRPr/>
            </a:pPr>
            <a:r>
              <a:rPr lang="en-US" sz="1400" b="1">
                <a:solidFill>
                  <a:prstClr val="black"/>
                </a:solidFill>
                <a:latin typeface="Calibri" panose="020F0502020204030204"/>
              </a:rPr>
              <a:t>CHARLESTON, SC </a:t>
            </a:r>
            <a:r>
              <a:rPr lang="en-US" sz="1400">
                <a:solidFill>
                  <a:prstClr val="black"/>
                </a:solidFill>
                <a:latin typeface="Calibri" panose="020F0502020204030204"/>
              </a:rPr>
              <a:t>(Summer 2024)</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Maintenance executed on over 50 USAF MRAP assets to become fully mission capable for AF Ukraine efforts</a:t>
            </a:r>
          </a:p>
          <a:p>
            <a:pPr>
              <a:spcBef>
                <a:spcPts val="500"/>
              </a:spcBef>
              <a:defRPr/>
            </a:pPr>
            <a:endParaRPr lang="en-US" sz="1400">
              <a:solidFill>
                <a:prstClr val="black"/>
              </a:solidFill>
              <a:latin typeface="Calibri" panose="020F0502020204030204"/>
            </a:endParaRPr>
          </a:p>
        </p:txBody>
      </p:sp>
      <p:pic>
        <p:nvPicPr>
          <p:cNvPr id="15" name="Picture 14" descr="Map&#10;&#10;Description automatically generated">
            <a:extLst>
              <a:ext uri="{FF2B5EF4-FFF2-40B4-BE49-F238E27FC236}">
                <a16:creationId xmlns:a16="http://schemas.microsoft.com/office/drawing/2014/main" id="{05DB5694-376C-0F5C-4F96-B4A2E06E0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80"/>
          <a:stretch/>
        </p:blipFill>
        <p:spPr>
          <a:xfrm>
            <a:off x="4660911" y="4529039"/>
            <a:ext cx="1144484" cy="1188720"/>
          </a:xfrm>
          <a:prstGeom prst="rect">
            <a:avLst/>
          </a:prstGeom>
          <a:ln>
            <a:noFill/>
          </a:ln>
        </p:spPr>
      </p:pic>
      <p:pic>
        <p:nvPicPr>
          <p:cNvPr id="18" name="Picture 17">
            <a:extLst>
              <a:ext uri="{FF2B5EF4-FFF2-40B4-BE49-F238E27FC236}">
                <a16:creationId xmlns:a16="http://schemas.microsoft.com/office/drawing/2014/main" id="{51FFA526-36D0-C5EE-0BDE-74EE073A4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301" y="2786991"/>
            <a:ext cx="1309094" cy="1188720"/>
          </a:xfrm>
          <a:prstGeom prst="rect">
            <a:avLst/>
          </a:prstGeom>
        </p:spPr>
      </p:pic>
      <p:pic>
        <p:nvPicPr>
          <p:cNvPr id="20" name="Picture 19">
            <a:extLst>
              <a:ext uri="{FF2B5EF4-FFF2-40B4-BE49-F238E27FC236}">
                <a16:creationId xmlns:a16="http://schemas.microsoft.com/office/drawing/2014/main" id="{9FFC7590-8308-FDB3-424F-5B785DEED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3" y="2691321"/>
            <a:ext cx="1506460" cy="1188720"/>
          </a:xfrm>
          <a:prstGeom prst="rect">
            <a:avLst/>
          </a:prstGeom>
        </p:spPr>
      </p:pic>
      <p:pic>
        <p:nvPicPr>
          <p:cNvPr id="22" name="Picture 21" descr="Map&#10;&#10;Description automatically generated">
            <a:extLst>
              <a:ext uri="{FF2B5EF4-FFF2-40B4-BE49-F238E27FC236}">
                <a16:creationId xmlns:a16="http://schemas.microsoft.com/office/drawing/2014/main" id="{D999806D-F80F-8E70-96CA-1FB78E882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54" y="4531171"/>
            <a:ext cx="1300698" cy="1188720"/>
          </a:xfrm>
          <a:prstGeom prst="rect">
            <a:avLst/>
          </a:prstGeom>
        </p:spPr>
      </p:pic>
      <p:sp>
        <p:nvSpPr>
          <p:cNvPr id="25" name="TextBox 24">
            <a:extLst>
              <a:ext uri="{FF2B5EF4-FFF2-40B4-BE49-F238E27FC236}">
                <a16:creationId xmlns:a16="http://schemas.microsoft.com/office/drawing/2014/main" id="{3EF8B522-4327-5566-3459-79EE35A90E6C}"/>
              </a:ext>
            </a:extLst>
          </p:cNvPr>
          <p:cNvSpPr txBox="1"/>
          <p:nvPr/>
        </p:nvSpPr>
        <p:spPr>
          <a:xfrm>
            <a:off x="56433" y="1192610"/>
            <a:ext cx="9042495" cy="1200329"/>
          </a:xfrm>
          <a:prstGeom prst="rect">
            <a:avLst/>
          </a:prstGeom>
          <a:noFill/>
          <a:ln w="12700">
            <a:solidFill>
              <a:schemeClr val="tx1"/>
            </a:solidFill>
          </a:ln>
        </p:spPr>
        <p:txBody>
          <a:bodyPr wrap="square" rtlCol="0">
            <a:spAutoFit/>
          </a:bodyPr>
          <a:lstStyle/>
          <a:p>
            <a:pPr algn="ctr"/>
            <a:r>
              <a:rPr lang="en-US"/>
              <a:t>MDMC is a CAPABILITY - not a location.</a:t>
            </a:r>
          </a:p>
          <a:p>
            <a:pPr algn="ctr"/>
            <a:endParaRPr lang="en-US"/>
          </a:p>
          <a:p>
            <a:pPr algn="ctr"/>
            <a:r>
              <a:rPr lang="en-US"/>
              <a:t>Ability to deploy skilled and experienced artisans to execute maintenance CONUS and OCONUS for USMC and other customers</a:t>
            </a:r>
          </a:p>
        </p:txBody>
      </p:sp>
    </p:spTree>
    <p:extLst>
      <p:ext uri="{BB962C8B-B14F-4D97-AF65-F5344CB8AC3E}">
        <p14:creationId xmlns:p14="http://schemas.microsoft.com/office/powerpoint/2010/main" val="74527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41402D-F661-867E-C440-378DB0DDF4A3}"/>
              </a:ext>
            </a:extLst>
          </p:cNvPr>
          <p:cNvSpPr>
            <a:spLocks noGrp="1"/>
          </p:cNvSpPr>
          <p:nvPr>
            <p:ph type="sldNum" sz="quarter" idx="12"/>
          </p:nvPr>
        </p:nvSpPr>
        <p:spPr/>
        <p:txBody>
          <a:bodyPr/>
          <a:lstStyle/>
          <a:p>
            <a:pPr defTabSz="685800">
              <a:defRPr/>
            </a:pPr>
            <a:fld id="{39621DDF-82A4-4DD3-A536-92966CC983B1}" type="slidenum">
              <a:rPr lang="en-US" sz="900">
                <a:solidFill>
                  <a:prstClr val="black">
                    <a:tint val="75000"/>
                  </a:prstClr>
                </a:solidFill>
                <a:latin typeface="Calibri" panose="020F0502020204030204"/>
              </a:rPr>
              <a:pPr defTabSz="685800">
                <a:defRPr/>
              </a:pPr>
              <a:t>15</a:t>
            </a:fld>
            <a:endParaRPr lang="en-US" sz="90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9C07286F-AB10-DF4A-9C34-BC8B16230F22}"/>
              </a:ext>
            </a:extLst>
          </p:cNvPr>
          <p:cNvSpPr txBox="1"/>
          <p:nvPr/>
        </p:nvSpPr>
        <p:spPr>
          <a:xfrm>
            <a:off x="5807753" y="223215"/>
            <a:ext cx="2947820" cy="646331"/>
          </a:xfrm>
          <a:prstGeom prst="rect">
            <a:avLst/>
          </a:prstGeom>
          <a:noFill/>
        </p:spPr>
        <p:txBody>
          <a:bodyPr wrap="square">
            <a:spAutoFit/>
          </a:bodyPr>
          <a:lstStyle/>
          <a:p>
            <a:pPr algn="ctr" defTabSz="685800">
              <a:defRPr/>
            </a:pPr>
            <a:r>
              <a:rPr lang="en-US">
                <a:solidFill>
                  <a:prstClr val="white"/>
                </a:solidFill>
                <a:latin typeface="Bahnschrift Light" panose="020B0502040204020203" pitchFamily="34" charset="0"/>
              </a:rPr>
              <a:t>Mixed Reality</a:t>
            </a:r>
          </a:p>
          <a:p>
            <a:pPr algn="ctr" defTabSz="685800">
              <a:defRPr/>
            </a:pPr>
            <a:r>
              <a:rPr lang="en-US">
                <a:solidFill>
                  <a:prstClr val="white"/>
                </a:solidFill>
                <a:latin typeface="Bahnschrift Light" panose="020B0502040204020203" pitchFamily="34" charset="0"/>
              </a:rPr>
              <a:t>Tele-Maintenance </a:t>
            </a:r>
          </a:p>
        </p:txBody>
      </p:sp>
      <p:sp>
        <p:nvSpPr>
          <p:cNvPr id="2" name="TextBox 1">
            <a:extLst>
              <a:ext uri="{FF2B5EF4-FFF2-40B4-BE49-F238E27FC236}">
                <a16:creationId xmlns:a16="http://schemas.microsoft.com/office/drawing/2014/main" id="{F457CBEC-FE26-6821-BE1E-8810F575BF64}"/>
              </a:ext>
            </a:extLst>
          </p:cNvPr>
          <p:cNvSpPr txBox="1"/>
          <p:nvPr/>
        </p:nvSpPr>
        <p:spPr>
          <a:xfrm>
            <a:off x="2874943" y="2236404"/>
            <a:ext cx="3481037" cy="2805896"/>
          </a:xfrm>
          <a:prstGeom prst="rect">
            <a:avLst/>
          </a:prstGeom>
          <a:noFill/>
          <a:ln w="3175">
            <a:noFill/>
          </a:ln>
        </p:spPr>
        <p:txBody>
          <a:bodyPr wrap="square" rtlCol="0">
            <a:spAutoFit/>
          </a:bodyPr>
          <a:lstStyle/>
          <a:p>
            <a:pPr>
              <a:spcBef>
                <a:spcPts val="500"/>
              </a:spcBef>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Working with maintainers, MDMC depot team was able to remotely identify and resolve maintenance issues.</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Four non-operational electronic maintenance shelters with electrical issues - Marine Wing Communications Squadron 28 (MWCS 28) at MCAS Cherry Point, NC</a:t>
            </a:r>
          </a:p>
          <a:p>
            <a:pPr marL="285750" indent="-285750">
              <a:spcBef>
                <a:spcPts val="500"/>
              </a:spcBef>
              <a:buFont typeface="Arial" panose="020B0604020202020204" pitchFamily="34" charset="0"/>
              <a:buChar char="•"/>
              <a:defRPr/>
            </a:pPr>
            <a:r>
              <a:rPr lang="en-US" sz="1400">
                <a:solidFill>
                  <a:prstClr val="black"/>
                </a:solidFill>
                <a:latin typeface="Calibri" panose="020F0502020204030204"/>
              </a:rPr>
              <a:t>E</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lectrical</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safety awareness and mitigation of potential electrical damage for NAVAIR Shelters – 2D Maintenance Battalion Marines and MWCS 28 </a:t>
            </a:r>
          </a:p>
        </p:txBody>
      </p:sp>
      <p:pic>
        <p:nvPicPr>
          <p:cNvPr id="8" name="Picture 7">
            <a:extLst>
              <a:ext uri="{FF2B5EF4-FFF2-40B4-BE49-F238E27FC236}">
                <a16:creationId xmlns:a16="http://schemas.microsoft.com/office/drawing/2014/main" id="{C8B58A23-6E28-2A94-3BF1-D9313BDF4875}"/>
              </a:ext>
            </a:extLst>
          </p:cNvPr>
          <p:cNvPicPr>
            <a:picLocks noChangeAspect="1"/>
          </p:cNvPicPr>
          <p:nvPr/>
        </p:nvPicPr>
        <p:blipFill>
          <a:blip r:embed="rId3">
            <a:extLst>
              <a:ext uri="{28A0092B-C50C-407E-A947-70E740481C1C}">
                <a14:useLocalDpi xmlns:a14="http://schemas.microsoft.com/office/drawing/2010/main" val="0"/>
              </a:ext>
            </a:extLst>
          </a:blip>
          <a:srcRect l="550" r="550"/>
          <a:stretch/>
        </p:blipFill>
        <p:spPr>
          <a:xfrm>
            <a:off x="165111" y="4245921"/>
            <a:ext cx="2709832" cy="182880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B6B80D60-3D2E-4B08-B86F-B9194F01DEF7}"/>
              </a:ext>
            </a:extLst>
          </p:cNvPr>
          <p:cNvSpPr/>
          <p:nvPr/>
        </p:nvSpPr>
        <p:spPr>
          <a:xfrm>
            <a:off x="-2" y="6255438"/>
            <a:ext cx="9144002" cy="602562"/>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350" b="1" i="1">
                <a:solidFill>
                  <a:prstClr val="white"/>
                </a:solidFill>
                <a:latin typeface="Calibri" panose="020F0502020204030204"/>
              </a:rPr>
              <a:t>BENEFIT:  Deploying “You see what I see” capabilities to the field will increase the warfighter’s ability to diagnose and conduct field level repairs.  Reduces travel costs, logistical challenges, and equipment downtime by eliminating the need for on-site SMEs.    Enhancing equipment readiness and unit combat effectiveness – READINESS ENABLER</a:t>
            </a:r>
          </a:p>
        </p:txBody>
      </p:sp>
      <p:sp>
        <p:nvSpPr>
          <p:cNvPr id="9" name="Rectangle 8">
            <a:extLst>
              <a:ext uri="{FF2B5EF4-FFF2-40B4-BE49-F238E27FC236}">
                <a16:creationId xmlns:a16="http://schemas.microsoft.com/office/drawing/2014/main" id="{5DD016B1-8A18-CC8E-5462-33282A584DB1}"/>
              </a:ext>
            </a:extLst>
          </p:cNvPr>
          <p:cNvSpPr/>
          <p:nvPr/>
        </p:nvSpPr>
        <p:spPr>
          <a:xfrm>
            <a:off x="-2" y="1053283"/>
            <a:ext cx="9144002" cy="695735"/>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685800">
              <a:defRPr/>
            </a:pPr>
            <a:r>
              <a:rPr lang="en-US" sz="1400" b="1" i="1" dirty="0">
                <a:solidFill>
                  <a:prstClr val="white"/>
                </a:solidFill>
                <a:latin typeface="Calibri" panose="020F0502020204030204"/>
              </a:rPr>
              <a:t>Mixed reality headset tele-maintenance system with digital work instructions provides warfighters with expert coaching on equipment and tasks by enabling quick access to depot and industry experts for faster fault diagnosis and repairs.</a:t>
            </a:r>
            <a:endParaRPr lang="en-US" sz="1400" b="1" i="1" dirty="0">
              <a:solidFill>
                <a:prstClr val="white"/>
              </a:solidFill>
              <a:effectLst>
                <a:outerShdw blurRad="38100" dist="38100" dir="2700000" algn="tl">
                  <a:srgbClr val="000000">
                    <a:alpha val="43137"/>
                  </a:srgbClr>
                </a:outerShdw>
              </a:effectLst>
              <a:latin typeface="Calibri" panose="020F0502020204030204"/>
            </a:endParaRPr>
          </a:p>
        </p:txBody>
      </p:sp>
      <p:sp>
        <p:nvSpPr>
          <p:cNvPr id="11" name="TextBox 10">
            <a:extLst>
              <a:ext uri="{FF2B5EF4-FFF2-40B4-BE49-F238E27FC236}">
                <a16:creationId xmlns:a16="http://schemas.microsoft.com/office/drawing/2014/main" id="{B3D1C3DE-A132-9410-A534-681A0D502218}"/>
              </a:ext>
            </a:extLst>
          </p:cNvPr>
          <p:cNvSpPr txBox="1"/>
          <p:nvPr/>
        </p:nvSpPr>
        <p:spPr>
          <a:xfrm>
            <a:off x="2920366" y="1824505"/>
            <a:ext cx="3303265" cy="369332"/>
          </a:xfrm>
          <a:prstGeom prst="rect">
            <a:avLst/>
          </a:prstGeom>
          <a:noFill/>
          <a:ln w="3175">
            <a:noFill/>
          </a:ln>
        </p:spPr>
        <p:txBody>
          <a:bodyPr wrap="square" rtlCol="0">
            <a:spAutoFit/>
          </a:bodyPr>
          <a:lstStyle/>
          <a:p>
            <a:pPr>
              <a:spcBef>
                <a:spcPts val="500"/>
              </a:spcBef>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Real World Applications in 2024:</a:t>
            </a:r>
          </a:p>
        </p:txBody>
      </p:sp>
      <p:pic>
        <p:nvPicPr>
          <p:cNvPr id="15" name="Picture 14">
            <a:extLst>
              <a:ext uri="{FF2B5EF4-FFF2-40B4-BE49-F238E27FC236}">
                <a16:creationId xmlns:a16="http://schemas.microsoft.com/office/drawing/2014/main" id="{FBDB270C-ACEC-4CAA-8B26-E048BD28CA4F}"/>
              </a:ext>
            </a:extLst>
          </p:cNvPr>
          <p:cNvPicPr>
            <a:picLocks noChangeAspect="1"/>
          </p:cNvPicPr>
          <p:nvPr/>
        </p:nvPicPr>
        <p:blipFill>
          <a:blip r:embed="rId4">
            <a:extLst>
              <a:ext uri="{28A0092B-C50C-407E-A947-70E740481C1C}">
                <a14:useLocalDpi xmlns:a14="http://schemas.microsoft.com/office/drawing/2010/main" val="0"/>
              </a:ext>
            </a:extLst>
          </a:blip>
          <a:srcRect l="181" r="181"/>
          <a:stretch/>
        </p:blipFill>
        <p:spPr>
          <a:xfrm>
            <a:off x="6287689" y="4239284"/>
            <a:ext cx="2709832" cy="182880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04A9FE80-0B43-1415-A510-CE9B9271EA87}"/>
              </a:ext>
            </a:extLst>
          </p:cNvPr>
          <p:cNvPicPr>
            <a:picLocks noChangeAspect="1"/>
          </p:cNvPicPr>
          <p:nvPr/>
        </p:nvPicPr>
        <p:blipFill>
          <a:blip r:embed="rId5">
            <a:extLst>
              <a:ext uri="{28A0092B-C50C-407E-A947-70E740481C1C}">
                <a14:useLocalDpi xmlns:a14="http://schemas.microsoft.com/office/drawing/2010/main" val="0"/>
              </a:ext>
            </a:extLst>
          </a:blip>
          <a:srcRect l="1169" r="1169"/>
          <a:stretch/>
        </p:blipFill>
        <p:spPr>
          <a:xfrm>
            <a:off x="6287689" y="2047756"/>
            <a:ext cx="2709832" cy="182880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a:extLst>
              <a:ext uri="{FF2B5EF4-FFF2-40B4-BE49-F238E27FC236}">
                <a16:creationId xmlns:a16="http://schemas.microsoft.com/office/drawing/2014/main" id="{11563FA1-2624-F755-1F4F-2DA01F1D14E0}"/>
              </a:ext>
            </a:extLst>
          </p:cNvPr>
          <p:cNvSpPr/>
          <p:nvPr/>
        </p:nvSpPr>
        <p:spPr>
          <a:xfrm>
            <a:off x="3189485" y="5278120"/>
            <a:ext cx="2851952" cy="737532"/>
          </a:xfrm>
          <a:prstGeom prst="rect">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a:defRPr/>
            </a:pPr>
            <a:r>
              <a:rPr lang="en-US" sz="900" dirty="0">
                <a:solidFill>
                  <a:schemeClr val="tx1"/>
                </a:solidFill>
                <a:latin typeface="Calibri" panose="020F0502020204030204"/>
              </a:rPr>
              <a:t>PHOTOS: Cpl Tyler Havard and Cpl Vradley Cerna of 2D Maintenance Battalion using mixed reality tele-maintenance to consult with MDMC SMEs (U.S&gt; Marine Corps Photos by Lance Cpl. </a:t>
            </a:r>
            <a:r>
              <a:rPr lang="en-US" sz="900" dirty="0" err="1">
                <a:solidFill>
                  <a:schemeClr val="tx1"/>
                </a:solidFill>
                <a:latin typeface="Calibri" panose="020F0502020204030204"/>
              </a:rPr>
              <a:t>Orlanys</a:t>
            </a:r>
            <a:r>
              <a:rPr lang="en-US" sz="900" dirty="0">
                <a:solidFill>
                  <a:schemeClr val="tx1"/>
                </a:solidFill>
                <a:latin typeface="Calibri" panose="020F0502020204030204"/>
              </a:rPr>
              <a:t>  Diaz Figueroa)</a:t>
            </a:r>
          </a:p>
        </p:txBody>
      </p:sp>
      <p:pic>
        <p:nvPicPr>
          <p:cNvPr id="19" name="Picture 18">
            <a:extLst>
              <a:ext uri="{FF2B5EF4-FFF2-40B4-BE49-F238E27FC236}">
                <a16:creationId xmlns:a16="http://schemas.microsoft.com/office/drawing/2014/main" id="{25CFDCB2-F008-72A2-0DE1-998B58697CC4}"/>
              </a:ext>
            </a:extLst>
          </p:cNvPr>
          <p:cNvPicPr>
            <a:picLocks noChangeAspect="1"/>
          </p:cNvPicPr>
          <p:nvPr/>
        </p:nvPicPr>
        <p:blipFill>
          <a:blip r:embed="rId6">
            <a:extLst>
              <a:ext uri="{28A0092B-C50C-407E-A947-70E740481C1C}">
                <a14:useLocalDpi xmlns:a14="http://schemas.microsoft.com/office/drawing/2010/main" val="0"/>
              </a:ext>
            </a:extLst>
          </a:blip>
          <a:srcRect l="588" r="588"/>
          <a:stretch/>
        </p:blipFill>
        <p:spPr>
          <a:xfrm>
            <a:off x="146479" y="2110452"/>
            <a:ext cx="2709832" cy="1828800"/>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3186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A picture containing text, person&#10;&#10;Description automatically generated">
            <a:extLst>
              <a:ext uri="{FF2B5EF4-FFF2-40B4-BE49-F238E27FC236}">
                <a16:creationId xmlns:a16="http://schemas.microsoft.com/office/drawing/2014/main" id="{69DCB5B1-908E-9B27-CD04-4A6F3FF6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4" y="3781712"/>
            <a:ext cx="2297416" cy="1737360"/>
          </a:xfrm>
          <a:prstGeom prst="roundRect">
            <a:avLst>
              <a:gd name="adj" fmla="val 16667"/>
            </a:avLst>
          </a:prstGeom>
          <a:ln w="76200">
            <a:solidFill>
              <a:schemeClr val="bg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a:extLst>
              <a:ext uri="{FF2B5EF4-FFF2-40B4-BE49-F238E27FC236}">
                <a16:creationId xmlns:a16="http://schemas.microsoft.com/office/drawing/2014/main" id="{B3898DDA-E4CB-A3FC-B2B7-CA344398A0BC}"/>
              </a:ext>
            </a:extLst>
          </p:cNvPr>
          <p:cNvSpPr/>
          <p:nvPr/>
        </p:nvSpPr>
        <p:spPr>
          <a:xfrm>
            <a:off x="0" y="1049357"/>
            <a:ext cx="9144000" cy="435303"/>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defRPr/>
            </a:pPr>
            <a:r>
              <a:rPr kumimoji="0" lang="en-US" sz="1400" b="1" i="1" u="sng" strike="noStrike" kern="1200" cap="none" spc="0" normalizeH="0" baseline="0" noProof="0">
                <a:ln>
                  <a:noFill/>
                </a:ln>
                <a:solidFill>
                  <a:prstClr val="white"/>
                </a:solidFill>
                <a:effectLst/>
                <a:uLnTx/>
                <a:uFillTx/>
                <a:latin typeface="Calibri" panose="020F0502020204030204"/>
                <a:ea typeface="+mn-ea"/>
                <a:cs typeface="+mn-cs"/>
              </a:rPr>
              <a:t>Vision</a:t>
            </a:r>
            <a:r>
              <a:rPr kumimoji="0" lang="en-US" sz="1400" b="1" i="1" u="none" strike="noStrike" kern="1200" cap="none" spc="0" normalizeH="0" baseline="0" noProof="0">
                <a:ln>
                  <a:noFill/>
                </a:ln>
                <a:solidFill>
                  <a:prstClr val="white"/>
                </a:solidFill>
                <a:effectLst/>
                <a:uLnTx/>
                <a:uFillTx/>
                <a:latin typeface="Calibri" panose="020F0502020204030204"/>
                <a:ea typeface="+mn-ea"/>
                <a:cs typeface="+mn-cs"/>
              </a:rPr>
              <a:t>:  </a:t>
            </a:r>
            <a:r>
              <a:rPr lang="en-US" sz="1400" b="1">
                <a:effectLst/>
                <a:latin typeface="Calibri" panose="020F0502020204030204" pitchFamily="34" charset="0"/>
                <a:ea typeface="Yu Gothic" panose="020B0400000000000000" pitchFamily="34" charset="-128"/>
              </a:rPr>
              <a:t>MDMC’s vision is to increase capability and lethality by delivering combat readiness and sustainment solutions across all levels of maintenance, in both physical and virtual domains, at home station and across the globe. </a:t>
            </a:r>
            <a:endParaRPr kumimoji="0" lang="en-US" sz="14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Title 1"/>
          <p:cNvSpPr>
            <a:spLocks noGrp="1"/>
          </p:cNvSpPr>
          <p:nvPr>
            <p:ph type="title"/>
          </p:nvPr>
        </p:nvSpPr>
        <p:spPr>
          <a:xfrm>
            <a:off x="5419110" y="322809"/>
            <a:ext cx="3842877" cy="341632"/>
          </a:xfrm>
        </p:spPr>
        <p:txBody>
          <a:bodyPr vert="horz" wrap="square" lIns="91440" tIns="45720" rIns="91440" bIns="45720" rtlCol="0" anchor="ctr">
            <a:spAutoFit/>
          </a:bodyPr>
          <a:lstStyle/>
          <a:p>
            <a:pPr algn="ctr" eaLnBrk="0" fontAlgn="base" hangingPunct="0">
              <a:spcAft>
                <a:spcPct val="0"/>
              </a:spcAft>
            </a:pPr>
            <a:r>
              <a:rPr lang="en-US" sz="1800" dirty="0">
                <a:solidFill>
                  <a:schemeClr val="bg1"/>
                </a:solidFill>
                <a:effectLst>
                  <a:outerShdw blurRad="38100" dist="38100" dir="2700000" algn="tl">
                    <a:srgbClr val="000000">
                      <a:alpha val="43137"/>
                    </a:srgbClr>
                  </a:outerShdw>
                </a:effectLst>
                <a:latin typeface="Bahnschrift Light" panose="020B0502040204020203" pitchFamily="34" charset="0"/>
              </a:rPr>
              <a:t>Industry 5.0 Framework</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7</a:t>
            </a:r>
          </a:p>
        </p:txBody>
      </p:sp>
      <p:pic>
        <p:nvPicPr>
          <p:cNvPr id="66" name="Picture 65" descr="A picture containing miller, automaton&#10;&#10;Description automatically generated">
            <a:extLst>
              <a:ext uri="{FF2B5EF4-FFF2-40B4-BE49-F238E27FC236}">
                <a16:creationId xmlns:a16="http://schemas.microsoft.com/office/drawing/2014/main" id="{083F8553-5F36-2B81-5CEB-15AAB90752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1"/>
          <a:stretch/>
        </p:blipFill>
        <p:spPr>
          <a:xfrm>
            <a:off x="6818925" y="1689026"/>
            <a:ext cx="2276856" cy="1766560"/>
          </a:xfrm>
          <a:prstGeom prst="roundRect">
            <a:avLst>
              <a:gd name="adj" fmla="val 16667"/>
            </a:avLst>
          </a:prstGeom>
          <a:ln w="76200">
            <a:solidFill>
              <a:schemeClr val="bg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7" name="Picture 66" descr="A close-up of a machine&#10;&#10;Description automatically generated with low confidence">
            <a:extLst>
              <a:ext uri="{FF2B5EF4-FFF2-40B4-BE49-F238E27FC236}">
                <a16:creationId xmlns:a16="http://schemas.microsoft.com/office/drawing/2014/main" id="{C023181A-8189-E1A4-3A1A-7F72B59F4F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8925" y="3780753"/>
            <a:ext cx="2276856" cy="1872909"/>
          </a:xfrm>
          <a:prstGeom prst="roundRect">
            <a:avLst>
              <a:gd name="adj" fmla="val 16667"/>
            </a:avLst>
          </a:prstGeom>
          <a:ln w="76200">
            <a:solidFill>
              <a:schemeClr val="bg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8" name="Picture 67" descr="A picture containing indoor&#10;&#10;Description automatically generated">
            <a:extLst>
              <a:ext uri="{FF2B5EF4-FFF2-40B4-BE49-F238E27FC236}">
                <a16:creationId xmlns:a16="http://schemas.microsoft.com/office/drawing/2014/main" id="{5A90A172-0247-391A-586C-2954DCBF00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80" t="2748"/>
          <a:stretch/>
        </p:blipFill>
        <p:spPr>
          <a:xfrm>
            <a:off x="53219" y="1689026"/>
            <a:ext cx="2276856" cy="1737931"/>
          </a:xfrm>
          <a:prstGeom prst="roundRect">
            <a:avLst>
              <a:gd name="adj" fmla="val 16667"/>
            </a:avLst>
          </a:prstGeom>
          <a:ln w="76200">
            <a:solidFill>
              <a:schemeClr val="bg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5FBA427-E6D0-D319-ADC9-49EC28A3344D}"/>
              </a:ext>
            </a:extLst>
          </p:cNvPr>
          <p:cNvGrpSpPr/>
          <p:nvPr/>
        </p:nvGrpSpPr>
        <p:grpSpPr>
          <a:xfrm>
            <a:off x="1524000" y="1661605"/>
            <a:ext cx="6096000" cy="4256192"/>
            <a:chOff x="1524000" y="2099170"/>
            <a:chExt cx="6096000" cy="4256192"/>
          </a:xfrm>
        </p:grpSpPr>
        <p:graphicFrame>
          <p:nvGraphicFramePr>
            <p:cNvPr id="7" name="Diagram 6">
              <a:extLst>
                <a:ext uri="{FF2B5EF4-FFF2-40B4-BE49-F238E27FC236}">
                  <a16:creationId xmlns:a16="http://schemas.microsoft.com/office/drawing/2014/main" id="{D133C0F6-6615-3173-8FDE-CBE4E19C445B}"/>
                </a:ext>
              </a:extLst>
            </p:cNvPr>
            <p:cNvGraphicFramePr/>
            <p:nvPr/>
          </p:nvGraphicFramePr>
          <p:xfrm>
            <a:off x="1524000" y="2247392"/>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4DF5FD00-8FE7-04CE-71AE-537169BE513D}"/>
                </a:ext>
              </a:extLst>
            </p:cNvPr>
            <p:cNvSpPr txBox="1"/>
            <p:nvPr/>
          </p:nvSpPr>
          <p:spPr>
            <a:xfrm>
              <a:off x="4186578" y="2767326"/>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INTERNET OF THINGS</a:t>
              </a:r>
            </a:p>
          </p:txBody>
        </p:sp>
        <p:sp>
          <p:nvSpPr>
            <p:cNvPr id="9" name="TextBox 8">
              <a:extLst>
                <a:ext uri="{FF2B5EF4-FFF2-40B4-BE49-F238E27FC236}">
                  <a16:creationId xmlns:a16="http://schemas.microsoft.com/office/drawing/2014/main" id="{55ACC01D-7313-3984-40A5-BDA143BE4362}"/>
                </a:ext>
              </a:extLst>
            </p:cNvPr>
            <p:cNvSpPr txBox="1"/>
            <p:nvPr/>
          </p:nvSpPr>
          <p:spPr>
            <a:xfrm>
              <a:off x="5334455" y="3258841"/>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SMART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SENSOR</a:t>
              </a:r>
            </a:p>
          </p:txBody>
        </p:sp>
        <p:sp>
          <p:nvSpPr>
            <p:cNvPr id="10" name="TextBox 9">
              <a:extLst>
                <a:ext uri="{FF2B5EF4-FFF2-40B4-BE49-F238E27FC236}">
                  <a16:creationId xmlns:a16="http://schemas.microsoft.com/office/drawing/2014/main" id="{8F17F58B-BC82-AB77-8723-82B48749716D}"/>
                </a:ext>
              </a:extLst>
            </p:cNvPr>
            <p:cNvSpPr txBox="1"/>
            <p:nvPr/>
          </p:nvSpPr>
          <p:spPr>
            <a:xfrm>
              <a:off x="5820366" y="4399070"/>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ADVANCED ROBOTICS</a:t>
              </a:r>
            </a:p>
          </p:txBody>
        </p:sp>
        <p:sp>
          <p:nvSpPr>
            <p:cNvPr id="11" name="TextBox 10">
              <a:extLst>
                <a:ext uri="{FF2B5EF4-FFF2-40B4-BE49-F238E27FC236}">
                  <a16:creationId xmlns:a16="http://schemas.microsoft.com/office/drawing/2014/main" id="{9EB277C6-84E2-2F8B-2A5C-1B6F1C80B9C7}"/>
                </a:ext>
              </a:extLst>
            </p:cNvPr>
            <p:cNvSpPr txBox="1"/>
            <p:nvPr/>
          </p:nvSpPr>
          <p:spPr>
            <a:xfrm>
              <a:off x="5342465" y="5564823"/>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BIG DATA ANALYTICS</a:t>
              </a:r>
            </a:p>
          </p:txBody>
        </p:sp>
        <p:sp>
          <p:nvSpPr>
            <p:cNvPr id="12" name="TextBox 11">
              <a:extLst>
                <a:ext uri="{FF2B5EF4-FFF2-40B4-BE49-F238E27FC236}">
                  <a16:creationId xmlns:a16="http://schemas.microsoft.com/office/drawing/2014/main" id="{6F037538-4BEA-1D01-601A-EB6A7F659484}"/>
                </a:ext>
              </a:extLst>
            </p:cNvPr>
            <p:cNvSpPr txBox="1"/>
            <p:nvPr/>
          </p:nvSpPr>
          <p:spPr>
            <a:xfrm>
              <a:off x="4170068" y="6047585"/>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 PRINTING</a:t>
              </a:r>
            </a:p>
          </p:txBody>
        </p:sp>
        <p:sp>
          <p:nvSpPr>
            <p:cNvPr id="13" name="TextBox 12">
              <a:extLst>
                <a:ext uri="{FF2B5EF4-FFF2-40B4-BE49-F238E27FC236}">
                  <a16:creationId xmlns:a16="http://schemas.microsoft.com/office/drawing/2014/main" id="{8956D27B-823D-4F28-200C-FA2C6E40FFB4}"/>
                </a:ext>
              </a:extLst>
            </p:cNvPr>
            <p:cNvSpPr txBox="1"/>
            <p:nvPr/>
          </p:nvSpPr>
          <p:spPr>
            <a:xfrm>
              <a:off x="3016319" y="5542527"/>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AUGMENTED REALITY</a:t>
              </a:r>
            </a:p>
          </p:txBody>
        </p:sp>
        <p:sp>
          <p:nvSpPr>
            <p:cNvPr id="14" name="TextBox 13">
              <a:extLst>
                <a:ext uri="{FF2B5EF4-FFF2-40B4-BE49-F238E27FC236}">
                  <a16:creationId xmlns:a16="http://schemas.microsoft.com/office/drawing/2014/main" id="{262D9262-AD42-4599-0AC1-E62D4F779E2C}"/>
                </a:ext>
              </a:extLst>
            </p:cNvPr>
            <p:cNvSpPr txBox="1"/>
            <p:nvPr/>
          </p:nvSpPr>
          <p:spPr>
            <a:xfrm>
              <a:off x="2538194" y="4389303"/>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CLOUD COMPUTING</a:t>
              </a:r>
            </a:p>
          </p:txBody>
        </p:sp>
        <p:sp>
          <p:nvSpPr>
            <p:cNvPr id="15" name="TextBox 14">
              <a:extLst>
                <a:ext uri="{FF2B5EF4-FFF2-40B4-BE49-F238E27FC236}">
                  <a16:creationId xmlns:a16="http://schemas.microsoft.com/office/drawing/2014/main" id="{B23BF033-AC3F-A55E-5BC8-C0D360C12ABC}"/>
                </a:ext>
              </a:extLst>
            </p:cNvPr>
            <p:cNvSpPr txBox="1"/>
            <p:nvPr/>
          </p:nvSpPr>
          <p:spPr>
            <a:xfrm>
              <a:off x="3022669" y="3229605"/>
              <a:ext cx="795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LOCATION DETECTION</a:t>
              </a:r>
            </a:p>
          </p:txBody>
        </p:sp>
        <p:pic>
          <p:nvPicPr>
            <p:cNvPr id="17" name="Picture 16" descr="A picture containing black, darkness&#10;&#10;Description automatically generated">
              <a:extLst>
                <a:ext uri="{FF2B5EF4-FFF2-40B4-BE49-F238E27FC236}">
                  <a16:creationId xmlns:a16="http://schemas.microsoft.com/office/drawing/2014/main" id="{217A67E3-E781-5D97-9B21-A2717E2CF331}"/>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3031695" y="2567317"/>
              <a:ext cx="795528" cy="795528"/>
            </a:xfrm>
            <a:prstGeom prst="rect">
              <a:avLst/>
            </a:prstGeom>
          </p:spPr>
        </p:pic>
        <p:pic>
          <p:nvPicPr>
            <p:cNvPr id="18" name="Picture 17" descr="A picture containing black, darkness&#10;&#10;Description automatically generated">
              <a:extLst>
                <a:ext uri="{FF2B5EF4-FFF2-40B4-BE49-F238E27FC236}">
                  <a16:creationId xmlns:a16="http://schemas.microsoft.com/office/drawing/2014/main" id="{B7657E4F-7A42-CCB2-80A7-709F34C1A029}"/>
                </a:ext>
              </a:extLst>
            </p:cNvPr>
            <p:cNvPicPr>
              <a:picLocks noChangeAspect="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a:xfrm>
              <a:off x="5347133" y="2606475"/>
              <a:ext cx="770172" cy="770172"/>
            </a:xfrm>
            <a:prstGeom prst="rect">
              <a:avLst/>
            </a:prstGeom>
          </p:spPr>
        </p:pic>
        <p:pic>
          <p:nvPicPr>
            <p:cNvPr id="20" name="Picture 19" descr="A picture containing black, darkness&#10;&#10;Description automatically generated">
              <a:extLst>
                <a:ext uri="{FF2B5EF4-FFF2-40B4-BE49-F238E27FC236}">
                  <a16:creationId xmlns:a16="http://schemas.microsoft.com/office/drawing/2014/main" id="{AE5F4E0E-962D-ED76-6466-14885BCEA4B9}"/>
                </a:ext>
              </a:extLst>
            </p:cNvPr>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a:off x="2955008" y="4816436"/>
              <a:ext cx="918151" cy="918151"/>
            </a:xfrm>
            <a:prstGeom prst="rect">
              <a:avLst/>
            </a:prstGeom>
          </p:spPr>
        </p:pic>
        <p:pic>
          <p:nvPicPr>
            <p:cNvPr id="22" name="Picture 21" descr="A picture containing black, darkness&#10;&#10;Description automatically generated">
              <a:extLst>
                <a:ext uri="{FF2B5EF4-FFF2-40B4-BE49-F238E27FC236}">
                  <a16:creationId xmlns:a16="http://schemas.microsoft.com/office/drawing/2014/main" id="{CF09008E-798E-6F0D-F34E-62E89ADD7F82}"/>
                </a:ext>
              </a:extLst>
            </p:cNvPr>
            <p:cNvPicPr>
              <a:picLocks noChangeAspect="1"/>
            </p:cNvPicPr>
            <p:nvPr/>
          </p:nvPicPr>
          <p:blipFill>
            <a:blip r:embed="rId15" cstate="print">
              <a:lum bright="70000" contrast="-70000"/>
              <a:extLst>
                <a:ext uri="{28A0092B-C50C-407E-A947-70E740481C1C}">
                  <a14:useLocalDpi xmlns:a14="http://schemas.microsoft.com/office/drawing/2010/main" val="0"/>
                </a:ext>
              </a:extLst>
            </a:blip>
            <a:stretch>
              <a:fillRect/>
            </a:stretch>
          </p:blipFill>
          <p:spPr>
            <a:xfrm>
              <a:off x="2496905" y="3746305"/>
              <a:ext cx="878106" cy="765716"/>
            </a:xfrm>
            <a:prstGeom prst="rect">
              <a:avLst/>
            </a:prstGeom>
          </p:spPr>
        </p:pic>
        <p:pic>
          <p:nvPicPr>
            <p:cNvPr id="25" name="Picture 24" descr="A picture containing black, darkness&#10;&#10;Description automatically generated">
              <a:extLst>
                <a:ext uri="{FF2B5EF4-FFF2-40B4-BE49-F238E27FC236}">
                  <a16:creationId xmlns:a16="http://schemas.microsoft.com/office/drawing/2014/main" id="{72822F0F-9B12-42E3-7420-8C4C883ECA69}"/>
                </a:ext>
              </a:extLst>
            </p:cNvPr>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a:off x="4142695" y="2099170"/>
              <a:ext cx="859282" cy="859282"/>
            </a:xfrm>
            <a:prstGeom prst="rect">
              <a:avLst/>
            </a:prstGeom>
          </p:spPr>
        </p:pic>
        <p:pic>
          <p:nvPicPr>
            <p:cNvPr id="30" name="Picture 29" descr="A picture containing black, darkness&#10;&#10;Description automatically generated">
              <a:extLst>
                <a:ext uri="{FF2B5EF4-FFF2-40B4-BE49-F238E27FC236}">
                  <a16:creationId xmlns:a16="http://schemas.microsoft.com/office/drawing/2014/main" id="{C38FE14B-92D9-FA7B-39C0-AF7B39B4BD91}"/>
                </a:ext>
              </a:extLst>
            </p:cNvPr>
            <p:cNvPicPr>
              <a:picLocks noChangeAspect="1"/>
            </p:cNvPicPr>
            <p:nvPr/>
          </p:nvPicPr>
          <p:blipFill>
            <a:blip r:embed="rId17" cstate="print">
              <a:lum bright="70000" contrast="-70000"/>
              <a:extLst>
                <a:ext uri="{28A0092B-C50C-407E-A947-70E740481C1C}">
                  <a14:useLocalDpi xmlns:a14="http://schemas.microsoft.com/office/drawing/2010/main" val="0"/>
                </a:ext>
              </a:extLst>
            </a:blip>
            <a:stretch>
              <a:fillRect/>
            </a:stretch>
          </p:blipFill>
          <p:spPr>
            <a:xfrm>
              <a:off x="5963295" y="3853588"/>
              <a:ext cx="551149" cy="551149"/>
            </a:xfrm>
            <a:prstGeom prst="rect">
              <a:avLst/>
            </a:prstGeom>
          </p:spPr>
        </p:pic>
        <p:pic>
          <p:nvPicPr>
            <p:cNvPr id="32" name="Picture 31" descr="A picture containing black, darkness&#10;&#10;Description automatically generated">
              <a:extLst>
                <a:ext uri="{FF2B5EF4-FFF2-40B4-BE49-F238E27FC236}">
                  <a16:creationId xmlns:a16="http://schemas.microsoft.com/office/drawing/2014/main" id="{6C397DA0-A9DF-0A80-2A9A-070CEF5615A6}"/>
                </a:ext>
              </a:extLst>
            </p:cNvPr>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a:off x="5419110" y="4982990"/>
              <a:ext cx="626218" cy="626218"/>
            </a:xfrm>
            <a:prstGeom prst="rect">
              <a:avLst/>
            </a:prstGeom>
          </p:spPr>
        </p:pic>
        <p:pic>
          <p:nvPicPr>
            <p:cNvPr id="34" name="Picture 33" descr="A picture containing black, darkness&#10;&#10;Description automatically generated">
              <a:extLst>
                <a:ext uri="{FF2B5EF4-FFF2-40B4-BE49-F238E27FC236}">
                  <a16:creationId xmlns:a16="http://schemas.microsoft.com/office/drawing/2014/main" id="{4635E22D-B8BF-9679-DC5D-C6AC9AAFBF8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15509" y="3387561"/>
              <a:ext cx="1098595" cy="1098595"/>
            </a:xfrm>
            <a:prstGeom prst="rect">
              <a:avLst/>
            </a:prstGeom>
          </p:spPr>
        </p:pic>
        <p:pic>
          <p:nvPicPr>
            <p:cNvPr id="36" name="Picture 35" descr="A picture containing black, darkness&#10;&#10;Description automatically generated">
              <a:extLst>
                <a:ext uri="{FF2B5EF4-FFF2-40B4-BE49-F238E27FC236}">
                  <a16:creationId xmlns:a16="http://schemas.microsoft.com/office/drawing/2014/main" id="{082B4E20-7FE4-B18A-E507-218CCBE214D0}"/>
                </a:ext>
              </a:extLst>
            </p:cNvPr>
            <p:cNvPicPr>
              <a:picLocks noChangeAspect="1"/>
            </p:cNvPicPr>
            <p:nvPr/>
          </p:nvPicPr>
          <p:blipFill>
            <a:blip r:embed="rId20" cstate="print">
              <a:lum bright="70000" contrast="-70000"/>
              <a:extLst>
                <a:ext uri="{28A0092B-C50C-407E-A947-70E740481C1C}">
                  <a14:useLocalDpi xmlns:a14="http://schemas.microsoft.com/office/drawing/2010/main" val="0"/>
                </a:ext>
              </a:extLst>
            </a:blip>
            <a:stretch>
              <a:fillRect/>
            </a:stretch>
          </p:blipFill>
          <p:spPr>
            <a:xfrm>
              <a:off x="4238835" y="5487704"/>
              <a:ext cx="666330" cy="666330"/>
            </a:xfrm>
            <a:prstGeom prst="rect">
              <a:avLst/>
            </a:prstGeom>
          </p:spPr>
        </p:pic>
        <p:sp>
          <p:nvSpPr>
            <p:cNvPr id="38" name="Rectangle 37">
              <a:extLst>
                <a:ext uri="{FF2B5EF4-FFF2-40B4-BE49-F238E27FC236}">
                  <a16:creationId xmlns:a16="http://schemas.microsoft.com/office/drawing/2014/main" id="{C5F0616D-709F-AFDC-9274-6144FD3DA8E5}"/>
                </a:ext>
              </a:extLst>
            </p:cNvPr>
            <p:cNvSpPr/>
            <p:nvPr/>
          </p:nvSpPr>
          <p:spPr>
            <a:xfrm>
              <a:off x="3319463" y="5336717"/>
              <a:ext cx="200025" cy="78609"/>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600239C-C44C-2013-6FD6-944D7181EA4A}"/>
                </a:ext>
              </a:extLst>
            </p:cNvPr>
            <p:cNvSpPr txBox="1"/>
            <p:nvPr/>
          </p:nvSpPr>
          <p:spPr>
            <a:xfrm>
              <a:off x="3835444" y="4464785"/>
              <a:ext cx="1458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INDUSTRY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FRAMEWORK</a:t>
              </a:r>
            </a:p>
          </p:txBody>
        </p:sp>
      </p:grpSp>
      <p:sp>
        <p:nvSpPr>
          <p:cNvPr id="3" name="Rectangle 2">
            <a:extLst>
              <a:ext uri="{FF2B5EF4-FFF2-40B4-BE49-F238E27FC236}">
                <a16:creationId xmlns:a16="http://schemas.microsoft.com/office/drawing/2014/main" id="{0DC10E78-34FF-A1B1-6878-E83184B16F56}"/>
              </a:ext>
            </a:extLst>
          </p:cNvPr>
          <p:cNvSpPr/>
          <p:nvPr/>
        </p:nvSpPr>
        <p:spPr>
          <a:xfrm>
            <a:off x="-7490" y="6132882"/>
            <a:ext cx="9144000" cy="725982"/>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defRPr/>
            </a:pPr>
            <a:r>
              <a:rPr kumimoji="0" lang="en-US" sz="1400" b="1" i="1" u="sng" strike="noStrike" kern="1200" cap="none" spc="0" normalizeH="0" baseline="0" noProof="0" dirty="0">
                <a:ln>
                  <a:noFill/>
                </a:ln>
                <a:solidFill>
                  <a:prstClr val="white"/>
                </a:solidFill>
                <a:effectLst/>
                <a:uLnTx/>
                <a:uFillTx/>
                <a:latin typeface="Calibri" panose="020F0502020204030204"/>
                <a:ea typeface="+mn-ea"/>
                <a:cs typeface="+mn-cs"/>
              </a:rPr>
              <a:t>Impact</a:t>
            </a: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1400" b="1" dirty="0">
                <a:effectLst/>
                <a:latin typeface="Calibri" panose="020F0502020204030204" pitchFamily="34" charset="0"/>
                <a:ea typeface="Yu Gothic" panose="020B0400000000000000" pitchFamily="34" charset="-128"/>
              </a:rPr>
              <a:t>Through enhanced Forward Support Team capabilities and an active modernization campaign encompassing all elements of Industry 5.0, MDMC will continue to move the FMF readiness needle and improve sustainment capabilities for the Marine Corps.</a:t>
            </a:r>
          </a:p>
        </p:txBody>
      </p:sp>
      <p:sp>
        <p:nvSpPr>
          <p:cNvPr id="16" name="TextBox 15">
            <a:extLst>
              <a:ext uri="{FF2B5EF4-FFF2-40B4-BE49-F238E27FC236}">
                <a16:creationId xmlns:a16="http://schemas.microsoft.com/office/drawing/2014/main" id="{FE4DF57C-A817-8190-4CCC-CCA2ADB346FC}"/>
              </a:ext>
            </a:extLst>
          </p:cNvPr>
          <p:cNvSpPr txBox="1"/>
          <p:nvPr/>
        </p:nvSpPr>
        <p:spPr>
          <a:xfrm>
            <a:off x="-7490" y="5723460"/>
            <a:ext cx="7909712" cy="523220"/>
          </a:xfrm>
          <a:prstGeom prst="rect">
            <a:avLst/>
          </a:prstGeom>
          <a:noFill/>
        </p:spPr>
        <p:txBody>
          <a:bodyPr wrap="square">
            <a:spAutoFit/>
          </a:bodyPr>
          <a:lstStyle/>
          <a:p>
            <a:r>
              <a:rPr lang="en-US" sz="1400" dirty="0">
                <a:hlinkClick r:id="rId21"/>
              </a:rPr>
              <a:t>https://www.youtube.com/watch?v=p571DpY0KY0</a:t>
            </a:r>
            <a:endParaRPr lang="en-US" sz="1400" dirty="0"/>
          </a:p>
          <a:p>
            <a:endParaRPr lang="en-US" sz="1400" dirty="0"/>
          </a:p>
        </p:txBody>
      </p:sp>
    </p:spTree>
    <p:extLst>
      <p:ext uri="{BB962C8B-B14F-4D97-AF65-F5344CB8AC3E}">
        <p14:creationId xmlns:p14="http://schemas.microsoft.com/office/powerpoint/2010/main" val="149222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7B2A77-370A-A3E7-9F48-61DD32E24914}"/>
              </a:ext>
            </a:extLst>
          </p:cNvPr>
          <p:cNvSpPr txBox="1">
            <a:spLocks/>
          </p:cNvSpPr>
          <p:nvPr/>
        </p:nvSpPr>
        <p:spPr>
          <a:xfrm>
            <a:off x="5287985" y="390155"/>
            <a:ext cx="3842877" cy="3416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1800">
                <a:solidFill>
                  <a:prstClr val="white"/>
                </a:solidFill>
                <a:effectLst>
                  <a:outerShdw blurRad="38100" dist="38100" dir="2700000" algn="tl">
                    <a:srgbClr val="000000">
                      <a:alpha val="43137"/>
                    </a:srgbClr>
                  </a:outerShdw>
                </a:effectLst>
                <a:latin typeface="Bahnschrift" panose="020B0502040204020203" pitchFamily="34" charset="0"/>
              </a:rPr>
              <a:t>Summary</a:t>
            </a:r>
          </a:p>
        </p:txBody>
      </p:sp>
      <p:pic>
        <p:nvPicPr>
          <p:cNvPr id="20" name="Picture 19" descr="Map&#10;&#10;Description automatically generated">
            <a:extLst>
              <a:ext uri="{FF2B5EF4-FFF2-40B4-BE49-F238E27FC236}">
                <a16:creationId xmlns:a16="http://schemas.microsoft.com/office/drawing/2014/main" id="{08B446AB-802B-E496-CBAC-8D7A9D80E794}"/>
              </a:ext>
            </a:extLst>
          </p:cNvPr>
          <p:cNvPicPr>
            <a:picLocks noChangeAspect="1"/>
          </p:cNvPicPr>
          <p:nvPr/>
        </p:nvPicPr>
        <p:blipFill rotWithShape="1">
          <a:blip r:embed="rId3">
            <a:duotone>
              <a:prstClr val="black"/>
              <a:schemeClr val="tx2">
                <a:tint val="45000"/>
                <a:satMod val="400000"/>
              </a:schemeClr>
            </a:duotone>
            <a:alphaModFix amt="35000"/>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11331" r="24669" b="1"/>
          <a:stretch/>
        </p:blipFill>
        <p:spPr>
          <a:xfrm>
            <a:off x="-1" y="1042736"/>
            <a:ext cx="9143987" cy="5815263"/>
          </a:xfrm>
          <a:prstGeom prst="rect">
            <a:avLst/>
          </a:prstGeom>
          <a:solidFill>
            <a:schemeClr val="tx1">
              <a:lumMod val="95000"/>
              <a:lumOff val="5000"/>
            </a:schemeClr>
          </a:solidFill>
        </p:spPr>
      </p:pic>
      <p:sp>
        <p:nvSpPr>
          <p:cNvPr id="22" name="Content Placeholder 2">
            <a:extLst>
              <a:ext uri="{FF2B5EF4-FFF2-40B4-BE49-F238E27FC236}">
                <a16:creationId xmlns:a16="http://schemas.microsoft.com/office/drawing/2014/main" id="{9BFFE941-E7B7-6489-442A-0B17FCD5E100}"/>
              </a:ext>
            </a:extLst>
          </p:cNvPr>
          <p:cNvSpPr>
            <a:spLocks noGrp="1"/>
          </p:cNvSpPr>
          <p:nvPr>
            <p:ph idx="1"/>
          </p:nvPr>
        </p:nvSpPr>
        <p:spPr>
          <a:xfrm>
            <a:off x="76200" y="1117614"/>
            <a:ext cx="9067800" cy="2087880"/>
          </a:xfrm>
        </p:spPr>
        <p:txBody>
          <a:bodyPr vert="horz" lIns="91440" tIns="45720" rIns="91440" bIns="45720" rtlCol="0" anchor="t">
            <a:noAutofit/>
          </a:bodyPr>
          <a:lstStyle/>
          <a:p>
            <a:pPr marL="57150" indent="0" defTabSz="685800">
              <a:buNone/>
            </a:pPr>
            <a:r>
              <a:rPr lang="en-US" b="1" dirty="0">
                <a:ln w="15875">
                  <a:noFill/>
                </a:ln>
                <a:solidFill>
                  <a:schemeClr val="bg1"/>
                </a:solidFill>
                <a:effectLst>
                  <a:outerShdw blurRad="38100" dist="38100" dir="2700000" algn="tl">
                    <a:srgbClr val="000000">
                      <a:alpha val="43137"/>
                    </a:srgbClr>
                  </a:outerShdw>
                </a:effectLst>
              </a:rPr>
              <a:t>OPPORTUNITIES:</a:t>
            </a:r>
          </a:p>
          <a:p>
            <a:pPr marL="800100" lvl="1" indent="-285750" defTabSz="685800">
              <a:buClr>
                <a:srgbClr val="C00000"/>
              </a:buClr>
              <a:buFont typeface="Calibri" panose="020F0502020204030204" pitchFamily="34" charset="0"/>
              <a:buChar char="»"/>
              <a:defRPr/>
            </a:pPr>
            <a:r>
              <a:rPr lang="en-US" sz="2000" b="1" dirty="0">
                <a:ln w="15875">
                  <a:noFill/>
                </a:ln>
                <a:solidFill>
                  <a:schemeClr val="bg1"/>
                </a:solidFill>
                <a:effectLst>
                  <a:outerShdw blurRad="38100" dist="38100" dir="2700000" algn="tl">
                    <a:srgbClr val="000000">
                      <a:alpha val="43137"/>
                    </a:srgbClr>
                  </a:outerShdw>
                </a:effectLst>
              </a:rPr>
              <a:t>MDMC Represents a Capability, Not a Location</a:t>
            </a:r>
          </a:p>
          <a:p>
            <a:pPr marL="1257300" lvl="2" indent="-285750" defTabSz="685800">
              <a:defRPr/>
            </a:pPr>
            <a:r>
              <a:rPr lang="en-US" sz="1800" b="1" dirty="0">
                <a:ln w="15875">
                  <a:noFill/>
                </a:ln>
                <a:solidFill>
                  <a:schemeClr val="bg1"/>
                </a:solidFill>
                <a:effectLst>
                  <a:outerShdw blurRad="38100" dist="38100" dir="2700000" algn="tl">
                    <a:srgbClr val="000000">
                      <a:alpha val="43137"/>
                    </a:srgbClr>
                  </a:outerShdw>
                </a:effectLst>
              </a:rPr>
              <a:t>Foundation for Projecting Sustainment Capabilities to the FMF</a:t>
            </a:r>
          </a:p>
          <a:p>
            <a:pPr marL="1257300" lvl="2" indent="-285750" defTabSz="685800">
              <a:defRPr/>
            </a:pPr>
            <a:r>
              <a:rPr lang="en-US" sz="1800" b="1" dirty="0">
                <a:ln w="15875">
                  <a:noFill/>
                </a:ln>
                <a:solidFill>
                  <a:schemeClr val="bg1"/>
                </a:solidFill>
                <a:effectLst>
                  <a:outerShdw blurRad="38100" dist="38100" dir="2700000" algn="tl">
                    <a:srgbClr val="000000">
                      <a:alpha val="43137"/>
                    </a:srgbClr>
                  </a:outerShdw>
                </a:effectLst>
              </a:rPr>
              <a:t>Global Reach at the Point of Need to Improve Readiness Outcomes</a:t>
            </a:r>
          </a:p>
          <a:p>
            <a:pPr marL="800100" lvl="1" indent="-285750" defTabSz="685800">
              <a:buClr>
                <a:srgbClr val="C00000"/>
              </a:buClr>
              <a:buFont typeface="Calibri" panose="020F0502020204030204" pitchFamily="34" charset="0"/>
              <a:buChar char="»"/>
              <a:defRPr/>
            </a:pPr>
            <a:r>
              <a:rPr lang="en-US" sz="2000" b="1" dirty="0">
                <a:ln w="15875">
                  <a:noFill/>
                </a:ln>
                <a:solidFill>
                  <a:schemeClr val="bg1"/>
                </a:solidFill>
                <a:effectLst>
                  <a:outerShdw blurRad="38100" dist="38100" dir="2700000" algn="tl">
                    <a:srgbClr val="000000">
                      <a:alpha val="43137"/>
                    </a:srgbClr>
                  </a:outerShdw>
                </a:effectLst>
              </a:rPr>
              <a:t>Tailored Field and Depot Levels of Maintenance</a:t>
            </a:r>
          </a:p>
          <a:p>
            <a:pPr marL="800100" lvl="1" indent="-285750" defTabSz="685800">
              <a:buClr>
                <a:srgbClr val="C00000"/>
              </a:buClr>
              <a:buFont typeface="Calibri" panose="020F0502020204030204" pitchFamily="34" charset="0"/>
              <a:buChar char="»"/>
              <a:defRPr/>
            </a:pPr>
            <a:r>
              <a:rPr lang="en-US" sz="2000" b="1" dirty="0">
                <a:ln w="15875">
                  <a:noFill/>
                </a:ln>
                <a:solidFill>
                  <a:schemeClr val="bg1"/>
                </a:solidFill>
                <a:effectLst>
                  <a:outerShdw blurRad="38100" dist="38100" dir="2700000" algn="tl">
                    <a:srgbClr val="000000">
                      <a:alpha val="43137"/>
                    </a:srgbClr>
                  </a:outerShdw>
                </a:effectLst>
              </a:rPr>
              <a:t>Ability to “Buy” Only Required or Desired Capabilities</a:t>
            </a:r>
          </a:p>
          <a:p>
            <a:pPr marL="800100" lvl="1" indent="-285750" defTabSz="685800">
              <a:buClr>
                <a:srgbClr val="C00000"/>
              </a:buClr>
              <a:buFont typeface="Calibri" panose="020F0502020204030204" pitchFamily="34" charset="0"/>
              <a:buChar char="»"/>
              <a:defRPr/>
            </a:pPr>
            <a:r>
              <a:rPr lang="en-US" sz="2000" b="1" dirty="0">
                <a:ln w="15875">
                  <a:noFill/>
                </a:ln>
                <a:solidFill>
                  <a:schemeClr val="bg1"/>
                </a:solidFill>
                <a:effectLst>
                  <a:outerShdw blurRad="38100" dist="38100" dir="2700000" algn="tl">
                    <a:srgbClr val="000000">
                      <a:alpha val="43137"/>
                    </a:srgbClr>
                  </a:outerShdw>
                </a:effectLst>
              </a:rPr>
              <a:t>Flexibility of Civilian Government Work Force </a:t>
            </a:r>
          </a:p>
          <a:p>
            <a:pPr marL="800100" lvl="1" indent="-285750" defTabSz="685800">
              <a:buClr>
                <a:srgbClr val="C00000"/>
              </a:buClr>
              <a:buFont typeface="Calibri" panose="020F0502020204030204" pitchFamily="34" charset="0"/>
              <a:buChar char="»"/>
              <a:defRPr/>
            </a:pPr>
            <a:r>
              <a:rPr lang="en-US" sz="2000" b="1" dirty="0">
                <a:ln w="15875">
                  <a:noFill/>
                </a:ln>
                <a:solidFill>
                  <a:schemeClr val="bg1"/>
                </a:solidFill>
                <a:effectLst>
                  <a:outerShdw blurRad="38100" dist="38100" dir="2700000" algn="tl">
                    <a:srgbClr val="000000">
                      <a:alpha val="43137"/>
                    </a:srgbClr>
                  </a:outerShdw>
                </a:effectLst>
              </a:rPr>
              <a:t>Ability to Augment or Replace Uniformed Structure </a:t>
            </a:r>
          </a:p>
          <a:p>
            <a:pPr marL="800100" lvl="1" indent="-285750" defTabSz="685800">
              <a:buClr>
                <a:srgbClr val="C00000"/>
              </a:buClr>
              <a:buFont typeface="Calibri" panose="020F0502020204030204" pitchFamily="34" charset="0"/>
              <a:buChar char="»"/>
              <a:defRPr/>
            </a:pPr>
            <a:r>
              <a:rPr lang="en-US" sz="2000" b="1" dirty="0">
                <a:ln w="15875">
                  <a:noFill/>
                </a:ln>
                <a:solidFill>
                  <a:schemeClr val="bg1"/>
                </a:solidFill>
                <a:effectLst>
                  <a:outerShdw blurRad="38100" dist="38100" dir="2700000" algn="tl">
                    <a:srgbClr val="000000">
                      <a:alpha val="43137"/>
                    </a:srgbClr>
                  </a:outerShdw>
                </a:effectLst>
              </a:rPr>
              <a:t>Maintenance Consulting for Establishing Customer Scalable Models</a:t>
            </a:r>
          </a:p>
        </p:txBody>
      </p:sp>
      <p:pic>
        <p:nvPicPr>
          <p:cNvPr id="24" name="Picture 23">
            <a:extLst>
              <a:ext uri="{FF2B5EF4-FFF2-40B4-BE49-F238E27FC236}">
                <a16:creationId xmlns:a16="http://schemas.microsoft.com/office/drawing/2014/main" id="{B9E41470-B981-8B7B-F008-0D816E0F0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6546" y="4427205"/>
            <a:ext cx="2082814" cy="2082814"/>
          </a:xfrm>
          <a:prstGeom prst="rect">
            <a:avLst/>
          </a:prstGeom>
        </p:spPr>
      </p:pic>
      <p:pic>
        <p:nvPicPr>
          <p:cNvPr id="25" name="Picture 24" descr="Qr code&#10;&#10;Description automatically generated">
            <a:extLst>
              <a:ext uri="{FF2B5EF4-FFF2-40B4-BE49-F238E27FC236}">
                <a16:creationId xmlns:a16="http://schemas.microsoft.com/office/drawing/2014/main" id="{2EF2AD0C-4C1B-7DEE-9FE7-68AAB98AC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547" y="4350374"/>
            <a:ext cx="2468880" cy="2468880"/>
          </a:xfrm>
          <a:prstGeom prst="rect">
            <a:avLst/>
          </a:prstGeom>
          <a:ln w="28575">
            <a:solidFill>
              <a:schemeClr val="tx1"/>
            </a:solidFill>
          </a:ln>
        </p:spPr>
      </p:pic>
    </p:spTree>
    <p:extLst>
      <p:ext uri="{BB962C8B-B14F-4D97-AF65-F5344CB8AC3E}">
        <p14:creationId xmlns:p14="http://schemas.microsoft.com/office/powerpoint/2010/main" val="3407565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5987" y="319573"/>
            <a:ext cx="3120680" cy="369332"/>
          </a:xfrm>
          <a:prstGeom prst="rect">
            <a:avLst/>
          </a:prstGeom>
        </p:spPr>
        <p:txBody>
          <a:bodyPr vert="horz" wrap="square" lIns="91440" tIns="45720" rIns="91440" bIns="45720" rtlCol="0" anchor="ctr">
            <a:spAutoFit/>
          </a:bodyPr>
          <a:lstStyle>
            <a:defPPr>
              <a:defRPr lang="en-US"/>
            </a:defPPr>
            <a:lvl1pPr algn="ctr" eaLnBrk="0" fontAlgn="base" hangingPunct="0">
              <a:lnSpc>
                <a:spcPct val="90000"/>
              </a:lnSpc>
              <a:spcBef>
                <a:spcPct val="0"/>
              </a:spcBef>
              <a:spcAft>
                <a:spcPct val="0"/>
              </a:spcAft>
              <a:buNone/>
              <a:defRPr sz="2000">
                <a:solidFill>
                  <a:schemeClr val="bg1"/>
                </a:solidFill>
                <a:effectLst>
                  <a:outerShdw blurRad="38100" dist="38100" dir="2700000" algn="tl">
                    <a:srgbClr val="000000">
                      <a:alpha val="43137"/>
                    </a:srgbClr>
                  </a:outerShdw>
                </a:effectLst>
                <a:latin typeface="Bahnschrift Light" panose="020B0502040204020203" pitchFamily="34" charset="0"/>
                <a:ea typeface="+mj-ea"/>
                <a:cs typeface="+mj-cs"/>
              </a:defRPr>
            </a:lvl1pPr>
          </a:lstStyle>
          <a:p>
            <a:r>
              <a:rPr lang="en-US"/>
              <a:t>Questions?</a:t>
            </a:r>
          </a:p>
        </p:txBody>
      </p:sp>
      <p:sp>
        <p:nvSpPr>
          <p:cNvPr id="9" name="Rectangle 8"/>
          <p:cNvSpPr/>
          <p:nvPr/>
        </p:nvSpPr>
        <p:spPr>
          <a:xfrm>
            <a:off x="8013626" y="6018006"/>
            <a:ext cx="1130374" cy="5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77835" y="1883264"/>
            <a:ext cx="7035791" cy="3934422"/>
            <a:chOff x="835331" y="2049519"/>
            <a:chExt cx="7035791" cy="393442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592" y="4011502"/>
              <a:ext cx="1809191" cy="180798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31" y="2049519"/>
              <a:ext cx="7035791" cy="188470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532" y="3847046"/>
              <a:ext cx="2136895" cy="213689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4176" y="4011500"/>
              <a:ext cx="1809208" cy="1807985"/>
            </a:xfrm>
            <a:prstGeom prst="rect">
              <a:avLst/>
            </a:prstGeom>
          </p:spPr>
        </p:pic>
      </p:grpSp>
      <p:sp>
        <p:nvSpPr>
          <p:cNvPr id="3" name="Rectangle 2">
            <a:extLst>
              <a:ext uri="{FF2B5EF4-FFF2-40B4-BE49-F238E27FC236}">
                <a16:creationId xmlns:a16="http://schemas.microsoft.com/office/drawing/2014/main" id="{79972E5B-ADDC-6E60-A32E-66D2E3B07172}"/>
              </a:ext>
            </a:extLst>
          </p:cNvPr>
          <p:cNvSpPr/>
          <p:nvPr/>
        </p:nvSpPr>
        <p:spPr>
          <a:xfrm>
            <a:off x="8330184" y="6492240"/>
            <a:ext cx="704088" cy="256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983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9E5F-05E6-C930-8844-46AB639EB493}"/>
              </a:ext>
            </a:extLst>
          </p:cNvPr>
          <p:cNvSpPr>
            <a:spLocks noGrp="1"/>
          </p:cNvSpPr>
          <p:nvPr>
            <p:ph type="title"/>
          </p:nvPr>
        </p:nvSpPr>
        <p:spPr>
          <a:xfrm>
            <a:off x="6210300" y="120868"/>
            <a:ext cx="2133600" cy="802324"/>
          </a:xfrm>
        </p:spPr>
        <p:txBody>
          <a:bodyPr>
            <a:normAutofit/>
          </a:bodyPr>
          <a:lstStyle/>
          <a:p>
            <a:pPr algn="ctr"/>
            <a:r>
              <a:rPr lang="en-US" sz="2400">
                <a:solidFill>
                  <a:schemeClr val="bg1"/>
                </a:solidFill>
                <a:latin typeface="Bahnschrift"/>
              </a:rPr>
              <a:t>II MEF Support</a:t>
            </a:r>
          </a:p>
        </p:txBody>
      </p:sp>
      <p:pic>
        <p:nvPicPr>
          <p:cNvPr id="7" name="Content Placeholder 6" descr="A picture containing logo&#10;&#10;AI-generated content may be incorrect.">
            <a:extLst>
              <a:ext uri="{FF2B5EF4-FFF2-40B4-BE49-F238E27FC236}">
                <a16:creationId xmlns:a16="http://schemas.microsoft.com/office/drawing/2014/main" id="{ED914873-ECA7-89ED-2C6B-528796FD20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1173" y="1147197"/>
            <a:ext cx="1956408" cy="2044667"/>
          </a:xfrm>
        </p:spPr>
      </p:pic>
      <p:sp>
        <p:nvSpPr>
          <p:cNvPr id="5" name="Slide Number Placeholder 4">
            <a:extLst>
              <a:ext uri="{FF2B5EF4-FFF2-40B4-BE49-F238E27FC236}">
                <a16:creationId xmlns:a16="http://schemas.microsoft.com/office/drawing/2014/main" id="{9C2A6623-2F52-14BE-28A7-198F10BFC82A}"/>
              </a:ext>
            </a:extLst>
          </p:cNvPr>
          <p:cNvSpPr>
            <a:spLocks noGrp="1"/>
          </p:cNvSpPr>
          <p:nvPr>
            <p:ph type="sldNum" sz="quarter" idx="12"/>
          </p:nvPr>
        </p:nvSpPr>
        <p:spPr/>
        <p:txBody>
          <a:bodyPr/>
          <a:lstStyle/>
          <a:p>
            <a:fld id="{39621DDF-82A4-4DD3-A536-92966CC983B1}" type="slidenum">
              <a:rPr lang="en-US" smtClean="0"/>
              <a:t>19</a:t>
            </a:fld>
            <a:endParaRPr lang="en-US"/>
          </a:p>
        </p:txBody>
      </p:sp>
      <p:sp>
        <p:nvSpPr>
          <p:cNvPr id="9" name="TextBox 8">
            <a:extLst>
              <a:ext uri="{FF2B5EF4-FFF2-40B4-BE49-F238E27FC236}">
                <a16:creationId xmlns:a16="http://schemas.microsoft.com/office/drawing/2014/main" id="{E875F9C7-FF3D-80A3-579B-66B14155C37D}"/>
              </a:ext>
            </a:extLst>
          </p:cNvPr>
          <p:cNvSpPr txBox="1"/>
          <p:nvPr/>
        </p:nvSpPr>
        <p:spPr>
          <a:xfrm>
            <a:off x="5477997" y="1147196"/>
            <a:ext cx="4017305" cy="3323987"/>
          </a:xfrm>
          <a:prstGeom prst="rect">
            <a:avLst/>
          </a:prstGeom>
          <a:noFill/>
        </p:spPr>
        <p:txBody>
          <a:bodyPr wrap="square">
            <a:spAutoFit/>
          </a:bodyPr>
          <a:lstStyle/>
          <a:p>
            <a:endParaRPr lang="en-US" sz="105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u="sng">
                <a:solidFill>
                  <a:srgbClr val="374151"/>
                </a:solidFill>
                <a:effectLst/>
                <a:latin typeface="Söhne"/>
              </a:rPr>
              <a:t>MDMC and II MEF FY24 Data Points</a:t>
            </a:r>
            <a:endParaRPr lang="en-US" sz="1050" b="1"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i="0">
              <a:solidFill>
                <a:srgbClr val="374151"/>
              </a:solidFill>
              <a:effectLst/>
              <a:latin typeface="Söhne"/>
            </a:endParaRPr>
          </a:p>
          <a:p>
            <a:pPr algn="l"/>
            <a:r>
              <a:rPr lang="en-US" sz="1050" b="1" i="0">
                <a:solidFill>
                  <a:srgbClr val="0D0D0D"/>
                </a:solidFill>
                <a:effectLst/>
                <a:latin typeface="ui-sans-serif"/>
              </a:rPr>
              <a:t>Maintenance &amp; Support Programs</a:t>
            </a:r>
          </a:p>
          <a:p>
            <a:pPr algn="l"/>
            <a:r>
              <a:rPr lang="en-US" sz="1050" b="0" i="0">
                <a:solidFill>
                  <a:srgbClr val="0D0D0D"/>
                </a:solidFill>
                <a:effectLst/>
                <a:latin typeface="ui-sans-serif"/>
              </a:rPr>
              <a:t>Program Output Impact</a:t>
            </a:r>
          </a:p>
          <a:p>
            <a:pPr algn="l"/>
            <a:r>
              <a:rPr lang="en-US" sz="1050" b="1" i="0">
                <a:solidFill>
                  <a:srgbClr val="0D0D0D"/>
                </a:solidFill>
                <a:effectLst/>
                <a:latin typeface="ui-sans-serif"/>
              </a:rPr>
              <a:t>Admin Storage	</a:t>
            </a:r>
          </a:p>
          <a:p>
            <a:pPr algn="l"/>
            <a:r>
              <a:rPr lang="en-US" sz="1050" b="1" i="0">
                <a:solidFill>
                  <a:srgbClr val="0D0D0D"/>
                </a:solidFill>
                <a:effectLst/>
                <a:latin typeface="ui-sans-serif"/>
              </a:rPr>
              <a:t>	</a:t>
            </a:r>
            <a:r>
              <a:rPr lang="en-US" sz="1050" b="0" i="0">
                <a:solidFill>
                  <a:srgbClr val="0D0D0D"/>
                </a:solidFill>
                <a:effectLst/>
                <a:latin typeface="ui-sans-serif"/>
              </a:rPr>
              <a:t>573 assets in / 406 assets out</a:t>
            </a:r>
          </a:p>
          <a:p>
            <a:pPr algn="l"/>
            <a:r>
              <a:rPr lang="en-US" sz="1050" b="0" i="0">
                <a:solidFill>
                  <a:srgbClr val="0D0D0D"/>
                </a:solidFill>
                <a:effectLst/>
                <a:latin typeface="ui-sans-serif"/>
              </a:rPr>
              <a:t>	1,827 service requests closed</a:t>
            </a:r>
          </a:p>
          <a:p>
            <a:pPr algn="l"/>
            <a:r>
              <a:rPr lang="en-US" sz="1050" b="1" i="0">
                <a:solidFill>
                  <a:srgbClr val="0D0D0D"/>
                </a:solidFill>
                <a:effectLst/>
                <a:latin typeface="ui-sans-serif"/>
              </a:rPr>
              <a:t>Tire Exchange</a:t>
            </a:r>
          </a:p>
          <a:p>
            <a:pPr algn="l"/>
            <a:r>
              <a:rPr lang="en-US" sz="1050" b="1" i="0">
                <a:solidFill>
                  <a:srgbClr val="0D0D0D"/>
                </a:solidFill>
                <a:effectLst/>
                <a:latin typeface="ui-sans-serif"/>
              </a:rPr>
              <a:t>	</a:t>
            </a:r>
            <a:r>
              <a:rPr lang="en-US" sz="1050" b="0" i="0">
                <a:solidFill>
                  <a:srgbClr val="0D0D0D"/>
                </a:solidFill>
                <a:effectLst/>
                <a:latin typeface="ui-sans-serif"/>
              </a:rPr>
              <a:t>670 tires built</a:t>
            </a:r>
          </a:p>
          <a:p>
            <a:pPr algn="l"/>
            <a:r>
              <a:rPr lang="en-US" sz="1050" b="0" i="0">
                <a:solidFill>
                  <a:srgbClr val="0D0D0D"/>
                </a:solidFill>
                <a:effectLst/>
                <a:latin typeface="ui-sans-serif"/>
              </a:rPr>
              <a:t>	$1.38M cost avoidance (50 units supported)</a:t>
            </a:r>
          </a:p>
          <a:p>
            <a:pPr algn="l"/>
            <a:r>
              <a:rPr lang="en-US" sz="1050" b="1" i="0">
                <a:solidFill>
                  <a:srgbClr val="0D0D0D"/>
                </a:solidFill>
                <a:effectLst/>
                <a:latin typeface="ui-sans-serif"/>
              </a:rPr>
              <a:t>Battery Reclamation</a:t>
            </a:r>
          </a:p>
          <a:p>
            <a:pPr algn="l"/>
            <a:r>
              <a:rPr lang="en-US" sz="1050" b="1" i="0">
                <a:solidFill>
                  <a:srgbClr val="0D0D0D"/>
                </a:solidFill>
                <a:effectLst/>
                <a:latin typeface="ui-sans-serif"/>
              </a:rPr>
              <a:t>	</a:t>
            </a:r>
            <a:r>
              <a:rPr lang="en-US" sz="1050" b="0" i="0">
                <a:solidFill>
                  <a:srgbClr val="0D0D0D"/>
                </a:solidFill>
                <a:effectLst/>
                <a:latin typeface="ui-sans-serif"/>
              </a:rPr>
              <a:t>4,028 received / 1,375 issued</a:t>
            </a:r>
          </a:p>
          <a:p>
            <a:pPr algn="l"/>
            <a:r>
              <a:rPr lang="en-US" sz="1050" b="0" i="0">
                <a:solidFill>
                  <a:srgbClr val="0D0D0D"/>
                </a:solidFill>
                <a:effectLst/>
                <a:latin typeface="ui-sans-serif"/>
              </a:rPr>
              <a:t>	$548K cost avoidance (78 units supported)</a:t>
            </a:r>
          </a:p>
          <a:p>
            <a:pPr algn="l"/>
            <a:r>
              <a:rPr lang="en-US" sz="1050" b="1" i="0">
                <a:solidFill>
                  <a:srgbClr val="0D0D0D"/>
                </a:solidFill>
                <a:effectLst/>
                <a:latin typeface="ui-sans-serif"/>
              </a:rPr>
              <a:t>Nitrogen Exchange</a:t>
            </a:r>
          </a:p>
          <a:p>
            <a:pPr algn="l"/>
            <a:r>
              <a:rPr lang="en-US" sz="1050" b="1" i="0">
                <a:solidFill>
                  <a:srgbClr val="0D0D0D"/>
                </a:solidFill>
                <a:effectLst/>
                <a:latin typeface="ui-sans-serif"/>
              </a:rPr>
              <a:t>	</a:t>
            </a:r>
            <a:r>
              <a:rPr lang="en-US" sz="1050" b="0" i="0">
                <a:solidFill>
                  <a:srgbClr val="0D0D0D"/>
                </a:solidFill>
                <a:effectLst/>
                <a:latin typeface="ui-sans-serif"/>
              </a:rPr>
              <a:t>122 bottles exchanged</a:t>
            </a:r>
          </a:p>
          <a:p>
            <a:pPr algn="l"/>
            <a:r>
              <a:rPr lang="en-US" sz="1050" b="0" i="0">
                <a:solidFill>
                  <a:srgbClr val="0D0D0D"/>
                </a:solidFill>
                <a:effectLst/>
                <a:latin typeface="ui-sans-serif"/>
              </a:rPr>
              <a:t>	$37K cost avoidance (32 units supported)</a:t>
            </a:r>
          </a:p>
          <a:p>
            <a:pPr algn="l"/>
            <a:r>
              <a:rPr lang="en-US" sz="1050" b="1" i="0">
                <a:solidFill>
                  <a:srgbClr val="0D0D0D"/>
                </a:solidFill>
                <a:effectLst/>
                <a:latin typeface="ui-sans-serif"/>
              </a:rPr>
              <a:t>Calibration/ELMACO</a:t>
            </a:r>
          </a:p>
          <a:p>
            <a:pPr algn="l"/>
            <a:r>
              <a:rPr lang="en-US" sz="1050" b="1" i="0">
                <a:solidFill>
                  <a:srgbClr val="0D0D0D"/>
                </a:solidFill>
                <a:effectLst/>
                <a:latin typeface="ui-sans-serif"/>
              </a:rPr>
              <a:t>	</a:t>
            </a:r>
            <a:r>
              <a:rPr lang="en-US" sz="1050" b="0" i="0">
                <a:solidFill>
                  <a:srgbClr val="0D0D0D"/>
                </a:solidFill>
                <a:effectLst/>
                <a:latin typeface="ui-sans-serif"/>
              </a:rPr>
              <a:t>589 items calibrated / 392 radios processed</a:t>
            </a:r>
          </a:p>
          <a:p>
            <a:pPr algn="l"/>
            <a:r>
              <a:rPr lang="en-US" sz="1050" b="0" i="0">
                <a:solidFill>
                  <a:srgbClr val="0D0D0D"/>
                </a:solidFill>
                <a:effectLst/>
                <a:latin typeface="ui-sans-serif"/>
              </a:rPr>
              <a:t>	Quality assurance on calibrated equipment</a:t>
            </a:r>
          </a:p>
        </p:txBody>
      </p:sp>
      <p:sp>
        <p:nvSpPr>
          <p:cNvPr id="11" name="TextBox 10">
            <a:extLst>
              <a:ext uri="{FF2B5EF4-FFF2-40B4-BE49-F238E27FC236}">
                <a16:creationId xmlns:a16="http://schemas.microsoft.com/office/drawing/2014/main" id="{7F9120AE-93CF-2683-0787-C12A97F1290E}"/>
              </a:ext>
            </a:extLst>
          </p:cNvPr>
          <p:cNvSpPr txBox="1"/>
          <p:nvPr/>
        </p:nvSpPr>
        <p:spPr>
          <a:xfrm>
            <a:off x="5477997" y="4469217"/>
            <a:ext cx="377673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LOGCOM Support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	</a:t>
            </a:r>
            <a:r>
              <a:rPr kumimoji="0" lang="en-US" sz="1050" b="0" i="0" u="none" strike="noStrike" kern="1200" cap="none" spc="0" normalizeH="0" baseline="0" noProof="0">
                <a:ln>
                  <a:noFill/>
                </a:ln>
                <a:solidFill>
                  <a:srgbClr val="0D0D0D"/>
                </a:solidFill>
                <a:effectLst/>
                <a:uLnTx/>
                <a:uFillTx/>
                <a:latin typeface="ui-sans-serif"/>
                <a:ea typeface="+mn-ea"/>
                <a:cs typeface="+mn-cs"/>
              </a:rPr>
              <a:t>5 units supported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D0D0D"/>
                </a:solidFill>
                <a:effectLst/>
                <a:uLnTx/>
                <a:uFillTx/>
                <a:latin typeface="ui-sans-serif"/>
                <a:ea typeface="+mn-ea"/>
                <a:cs typeface="+mn-cs"/>
              </a:rPr>
              <a:t>	7,992 labor hours / $856K labor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Left Behind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	</a:t>
            </a:r>
            <a:r>
              <a:rPr kumimoji="0" lang="en-US" sz="1050" b="0" i="0" u="none" strike="noStrike" kern="1200" cap="none" spc="0" normalizeH="0" baseline="0" noProof="0">
                <a:ln>
                  <a:noFill/>
                </a:ln>
                <a:solidFill>
                  <a:srgbClr val="0D0D0D"/>
                </a:solidFill>
                <a:effectLst/>
                <a:uLnTx/>
                <a:uFillTx/>
                <a:latin typeface="ui-sans-serif"/>
                <a:ea typeface="+mn-ea"/>
                <a:cs typeface="+mn-cs"/>
              </a:rPr>
              <a:t>8 units supported (completed/active)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D0D0D"/>
                </a:solidFill>
                <a:effectLst/>
                <a:uLnTx/>
                <a:uFillTx/>
                <a:latin typeface="ui-sans-serif"/>
                <a:ea typeface="+mn-ea"/>
                <a:cs typeface="+mn-cs"/>
              </a:rPr>
              <a:t>	977 service requests closed / $1.54M labor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GSM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	</a:t>
            </a:r>
            <a:r>
              <a:rPr kumimoji="0" lang="en-US" sz="1050" b="0" i="0" u="none" strike="noStrike" kern="1200" cap="none" spc="0" normalizeH="0" baseline="0" noProof="0">
                <a:ln>
                  <a:noFill/>
                </a:ln>
                <a:solidFill>
                  <a:srgbClr val="0D0D0D"/>
                </a:solidFill>
                <a:effectLst/>
                <a:uLnTx/>
                <a:uFillTx/>
                <a:latin typeface="ui-sans-serif"/>
                <a:ea typeface="+mn-ea"/>
                <a:cs typeface="+mn-cs"/>
              </a:rPr>
              <a:t>26 engines inducted / 19 returned Code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D0D0D"/>
                </a:solidFill>
                <a:effectLst/>
                <a:uLnTx/>
                <a:uFillTx/>
                <a:latin typeface="ui-sans-serif"/>
                <a:ea typeface="+mn-ea"/>
                <a:cs typeface="+mn-cs"/>
              </a:rPr>
              <a:t>	2,074 labor hours / $222K labor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Armor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D0D0D"/>
                </a:solidFill>
                <a:effectLst/>
                <a:uLnTx/>
                <a:uFillTx/>
                <a:latin typeface="ui-sans-serif"/>
                <a:ea typeface="+mn-ea"/>
                <a:cs typeface="+mn-cs"/>
              </a:rPr>
              <a:t>	</a:t>
            </a:r>
            <a:r>
              <a:rPr kumimoji="0" lang="en-US" sz="1050" b="0" i="0" u="none" strike="noStrike" kern="1200" cap="none" spc="0" normalizeH="0" baseline="0" noProof="0">
                <a:ln>
                  <a:noFill/>
                </a:ln>
                <a:solidFill>
                  <a:srgbClr val="0D0D0D"/>
                </a:solidFill>
                <a:effectLst/>
                <a:uLnTx/>
                <a:uFillTx/>
                <a:latin typeface="ui-sans-serif"/>
                <a:ea typeface="+mn-ea"/>
                <a:cs typeface="+mn-cs"/>
              </a:rPr>
              <a:t>129 assets inducted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D0D0D"/>
                </a:solidFill>
                <a:effectLst/>
                <a:uLnTx/>
                <a:uFillTx/>
                <a:latin typeface="ui-sans-serif"/>
                <a:ea typeface="+mn-ea"/>
                <a:cs typeface="+mn-cs"/>
              </a:rPr>
              <a:t>	</a:t>
            </a:r>
          </a:p>
        </p:txBody>
      </p:sp>
      <p:sp>
        <p:nvSpPr>
          <p:cNvPr id="15" name="TextBox 14">
            <a:extLst>
              <a:ext uri="{FF2B5EF4-FFF2-40B4-BE49-F238E27FC236}">
                <a16:creationId xmlns:a16="http://schemas.microsoft.com/office/drawing/2014/main" id="{A6AF4676-EE58-1043-CC26-EC194D375629}"/>
              </a:ext>
            </a:extLst>
          </p:cNvPr>
          <p:cNvSpPr txBox="1"/>
          <p:nvPr/>
        </p:nvSpPr>
        <p:spPr>
          <a:xfrm>
            <a:off x="474850" y="5556962"/>
            <a:ext cx="4820490" cy="1169551"/>
          </a:xfrm>
          <a:prstGeom prst="rect">
            <a:avLst/>
          </a:prstGeom>
          <a:noFill/>
          <a:ln w="12700">
            <a:solidFill>
              <a:schemeClr val="tx1"/>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Readiness Enhancement Key Results</a:t>
            </a:r>
            <a:endParaRPr lang="en-US" sz="1400" b="1" i="0" u="none" strike="noStrike" kern="1200" cap="none" spc="0" normalizeH="0" baseline="0" noProof="0">
              <a:ln>
                <a:noFill/>
              </a:ln>
              <a:solidFill>
                <a:srgbClr val="0D0D0D"/>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 Total Labor:</a:t>
            </a:r>
            <a:r>
              <a:rPr kumimoji="0" lang="en-US" sz="1400" b="0" i="0" u="none" strike="noStrike" kern="1200" cap="none" spc="0" normalizeH="0" baseline="0" noProof="0">
                <a:ln>
                  <a:noFill/>
                </a:ln>
                <a:solidFill>
                  <a:srgbClr val="0D0D0D"/>
                </a:solidFill>
                <a:effectLst/>
                <a:uLnTx/>
                <a:uFillTx/>
                <a:latin typeface="Calibri"/>
                <a:ea typeface="Calibri"/>
                <a:cs typeface="Calibri"/>
              </a:rPr>
              <a:t> 17,673 hours</a:t>
            </a:r>
            <a:endParaRPr lang="en-US" sz="1400" b="0" i="0" u="none" strike="noStrike" kern="1200" cap="none" spc="0" normalizeH="0" baseline="0" noProof="0">
              <a:ln>
                <a:noFill/>
              </a:ln>
              <a:solidFill>
                <a:srgbClr val="0D0D0D"/>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 Total Labor Cost:</a:t>
            </a:r>
            <a:r>
              <a:rPr kumimoji="0" lang="en-US" sz="1400" b="0" i="0" u="none" strike="noStrike" kern="1200" cap="none" spc="0" normalizeH="0" baseline="0" noProof="0">
                <a:ln>
                  <a:noFill/>
                </a:ln>
                <a:solidFill>
                  <a:srgbClr val="0D0D0D"/>
                </a:solidFill>
                <a:effectLst/>
                <a:uLnTx/>
                <a:uFillTx/>
                <a:latin typeface="Calibri"/>
                <a:ea typeface="Calibri"/>
                <a:cs typeface="Calibri"/>
              </a:rPr>
              <a:t> $1.89M</a:t>
            </a:r>
            <a:endParaRPr lang="en-US" sz="1400" b="0" i="0" u="none" strike="noStrike" kern="1200" cap="none" spc="0" normalizeH="0" baseline="0" noProof="0">
              <a:ln>
                <a:noFill/>
              </a:ln>
              <a:solidFill>
                <a:srgbClr val="0D0D0D"/>
              </a:solidFill>
              <a:effectLst/>
              <a:uLnTx/>
              <a:uFillTx/>
              <a:latin typeface="Calibri"/>
              <a:ea typeface="Calibri"/>
              <a:cs typeface="Calibri"/>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 Cost Avoidance Across Programs.</a:t>
            </a:r>
            <a:r>
              <a:rPr kumimoji="0" lang="en-US" sz="1400" b="0" i="0" u="none" strike="noStrike" kern="1200" cap="none" spc="0" normalizeH="0" baseline="0" noProof="0">
                <a:ln>
                  <a:noFill/>
                </a:ln>
                <a:solidFill>
                  <a:srgbClr val="0D0D0D"/>
                </a:solidFill>
                <a:effectLst/>
                <a:uLnTx/>
                <a:uFillTx/>
                <a:latin typeface="Calibri"/>
                <a:ea typeface="Calibri"/>
                <a:cs typeface="Calibri"/>
              </a:rPr>
              <a:t> </a:t>
            </a:r>
            <a:r>
              <a:rPr kumimoji="0" lang="en-US" sz="1400" i="0" u="none" strike="noStrike" kern="1200" cap="none" spc="0" normalizeH="0" baseline="0" noProof="0">
                <a:ln>
                  <a:noFill/>
                </a:ln>
                <a:solidFill>
                  <a:srgbClr val="0D0D0D"/>
                </a:solidFill>
                <a:effectLst/>
                <a:uLnTx/>
                <a:uFillTx/>
                <a:latin typeface="Calibri"/>
                <a:ea typeface="Calibri"/>
                <a:cs typeface="Calibri"/>
              </a:rPr>
              <a:t>$1.96M</a:t>
            </a:r>
            <a:endParaRPr lang="en-US" sz="1400">
              <a:solidFill>
                <a:srgbClr val="0D0D0D"/>
              </a:solidFill>
              <a:latin typeface="Calibri"/>
              <a:ea typeface="Calibri"/>
              <a:cs typeface="Calibri"/>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 Units Supported Across Programs.</a:t>
            </a:r>
            <a:r>
              <a:rPr kumimoji="0" lang="en-US" sz="1400" b="0" i="0" u="none" strike="noStrike" kern="1200" cap="none" spc="0" normalizeH="0" baseline="0" noProof="0">
                <a:ln>
                  <a:noFill/>
                </a:ln>
                <a:solidFill>
                  <a:srgbClr val="0D0D0D"/>
                </a:solidFill>
                <a:effectLst/>
                <a:uLnTx/>
                <a:uFillTx/>
                <a:latin typeface="Calibri"/>
                <a:ea typeface="Calibri"/>
                <a:cs typeface="Calibri"/>
              </a:rPr>
              <a:t> 100+ different units</a:t>
            </a:r>
            <a:endParaRPr lang="en-US" sz="1400" b="0" i="0" u="none" strike="noStrike" kern="1200" cap="none" spc="0" normalizeH="0" baseline="0" noProof="0">
              <a:ln>
                <a:noFill/>
              </a:ln>
              <a:solidFill>
                <a:srgbClr val="0D0D0D"/>
              </a:solidFill>
              <a:effectLst/>
              <a:uLnTx/>
              <a:uFillTx/>
              <a:latin typeface="Calibri"/>
              <a:ea typeface="Calibri"/>
              <a:cs typeface="Calibri"/>
            </a:endParaRPr>
          </a:p>
        </p:txBody>
      </p:sp>
      <p:sp>
        <p:nvSpPr>
          <p:cNvPr id="17" name="TextBox 16">
            <a:extLst>
              <a:ext uri="{FF2B5EF4-FFF2-40B4-BE49-F238E27FC236}">
                <a16:creationId xmlns:a16="http://schemas.microsoft.com/office/drawing/2014/main" id="{F711A8F6-209C-33CA-B419-EB5F6C017973}"/>
              </a:ext>
            </a:extLst>
          </p:cNvPr>
          <p:cNvSpPr txBox="1"/>
          <p:nvPr/>
        </p:nvSpPr>
        <p:spPr>
          <a:xfrm>
            <a:off x="474850" y="3199330"/>
            <a:ext cx="4816739" cy="203132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MDMC’s Forward Team provides critical maintenance support directly to II MEF, delivering tangible readiness improvements, major cost avoidance, and maintenance lifecycle extension across a broad range of ground systems and support equipment.  </a:t>
            </a:r>
            <a:endParaRPr lang="en-US" sz="1400" b="1" i="0" u="none" strike="noStrike" kern="1200" cap="none" spc="0" normalizeH="0" baseline="0" noProof="0">
              <a:ln>
                <a:noFill/>
              </a:ln>
              <a:solidFill>
                <a:srgbClr val="0D0D0D"/>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a:solidFill>
                <a:srgbClr val="0D0D0D"/>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D0D0D"/>
                </a:solidFill>
                <a:effectLst/>
                <a:uLnTx/>
                <a:uFillTx/>
                <a:latin typeface="Calibri"/>
                <a:ea typeface="Calibri"/>
                <a:cs typeface="Calibri"/>
              </a:rPr>
              <a:t>By embedding maintenance and logistics expertise at the point of need, MDMC is actively ensuring II MEF remains operationally ready for current and future missions.</a:t>
            </a:r>
            <a:endParaRPr lang="en-US" sz="1400" b="1" i="0" u="none" strike="noStrike" kern="1200" cap="none" spc="0" normalizeH="0" baseline="0" noProof="0">
              <a:ln>
                <a:noFill/>
              </a:ln>
              <a:solidFill>
                <a:srgbClr val="0D0D0D"/>
              </a:solidFill>
              <a:effectLst/>
              <a:uLnTx/>
              <a:uFillTx/>
              <a:latin typeface="Calibri"/>
              <a:ea typeface="Calibri"/>
              <a:cs typeface="Calibri"/>
            </a:endParaRPr>
          </a:p>
        </p:txBody>
      </p:sp>
    </p:spTree>
    <p:extLst>
      <p:ext uri="{BB962C8B-B14F-4D97-AF65-F5344CB8AC3E}">
        <p14:creationId xmlns:p14="http://schemas.microsoft.com/office/powerpoint/2010/main" val="391057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0841" y="440351"/>
            <a:ext cx="2882158" cy="318549"/>
          </a:xfrm>
        </p:spPr>
        <p:txBody>
          <a:bodyPr vert="horz" wrap="square" lIns="68580" tIns="34290" rIns="68580" bIns="34290" rtlCol="0" anchor="ctr">
            <a:spAutoFit/>
          </a:bodyPr>
          <a:lstStyle/>
          <a:p>
            <a:pPr algn="ctr" eaLnBrk="0" fontAlgn="base" hangingPunct="0">
              <a:spcAft>
                <a:spcPct val="0"/>
              </a:spcAft>
            </a:pP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Outline</a:t>
            </a:r>
          </a:p>
        </p:txBody>
      </p:sp>
      <p:sp>
        <p:nvSpPr>
          <p:cNvPr id="5" name="Slide Number Placeholder 4"/>
          <p:cNvSpPr>
            <a:spLocks noGrp="1"/>
          </p:cNvSpPr>
          <p:nvPr>
            <p:ph type="sldNum" sz="quarter" idx="12"/>
          </p:nvPr>
        </p:nvSpPr>
        <p:spPr>
          <a:xfrm>
            <a:off x="7341920" y="5726907"/>
            <a:ext cx="499320" cy="273844"/>
          </a:xfrm>
        </p:spPr>
        <p:txBody>
          <a:bodyPr/>
          <a:lstStyle/>
          <a:p>
            <a:pPr defTabSz="685800">
              <a:defRPr/>
            </a:pPr>
            <a:fld id="{39621DDF-82A4-4DD3-A536-92966CC983B1}" type="slidenum">
              <a:rPr lang="en-US" sz="900">
                <a:solidFill>
                  <a:prstClr val="black">
                    <a:tint val="75000"/>
                  </a:prstClr>
                </a:solidFill>
                <a:latin typeface="Calibri" panose="020F0502020204030204"/>
              </a:rPr>
              <a:pPr defTabSz="685800">
                <a:defRPr/>
              </a:pPr>
              <a:t>2</a:t>
            </a:fld>
            <a:endParaRPr lang="en-US" sz="90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C71067BC-DBF4-8D0C-E14A-CDEDBA0FA9B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3267"/>
          <a:stretch/>
        </p:blipFill>
        <p:spPr bwMode="auto">
          <a:xfrm>
            <a:off x="0" y="1059180"/>
            <a:ext cx="9144000" cy="5798820"/>
          </a:xfrm>
          <a:prstGeom prst="rect">
            <a:avLst/>
          </a:prstGeom>
          <a:solidFill>
            <a:schemeClr val="bg1"/>
          </a:solidFill>
          <a:ln>
            <a:solidFill>
              <a:schemeClr val="tx1"/>
            </a:solidFill>
          </a:ln>
          <a:scene3d>
            <a:camera prst="orthographicFront"/>
            <a:lightRig rig="threePt" dir="t"/>
          </a:scene3d>
          <a:sp3d>
            <a:bevelT/>
          </a:sp3d>
          <a:extLst>
            <a:ext uri="{53640926-AAD7-44D8-BBD7-CCE9431645EC}">
              <a14:shadowObscured xmlns:a14="http://schemas.microsoft.com/office/drawing/2010/main"/>
            </a:ext>
          </a:extLst>
        </p:spPr>
      </p:pic>
      <p:pic>
        <p:nvPicPr>
          <p:cNvPr id="6" name="Picture 5" descr="Qr code&#10;&#10;Description automatically generated">
            <a:extLst>
              <a:ext uri="{FF2B5EF4-FFF2-40B4-BE49-F238E27FC236}">
                <a16:creationId xmlns:a16="http://schemas.microsoft.com/office/drawing/2014/main" id="{59E4D4FD-11B5-9574-9089-2A484AE95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73" y="2578685"/>
            <a:ext cx="2468880" cy="2468880"/>
          </a:xfrm>
          <a:prstGeom prst="rect">
            <a:avLst/>
          </a:prstGeom>
          <a:ln w="28575">
            <a:solidFill>
              <a:schemeClr val="tx1"/>
            </a:solidFill>
          </a:ln>
        </p:spPr>
      </p:pic>
      <p:sp>
        <p:nvSpPr>
          <p:cNvPr id="4" name="Rectangle 3">
            <a:extLst>
              <a:ext uri="{FF2B5EF4-FFF2-40B4-BE49-F238E27FC236}">
                <a16:creationId xmlns:a16="http://schemas.microsoft.com/office/drawing/2014/main" id="{0B342EC6-972A-BFF9-CD88-7181267C7AD3}"/>
              </a:ext>
            </a:extLst>
          </p:cNvPr>
          <p:cNvSpPr/>
          <p:nvPr/>
        </p:nvSpPr>
        <p:spPr>
          <a:xfrm>
            <a:off x="3888049" y="1952491"/>
            <a:ext cx="4416778" cy="4048260"/>
          </a:xfrm>
          <a:prstGeom prst="rect">
            <a:avLst/>
          </a:prstGeom>
          <a:solidFill>
            <a:schemeClr val="bg1">
              <a:alpha val="63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A43441-5CFB-ED8C-35F4-3F1E26A8BEAF}"/>
              </a:ext>
            </a:extLst>
          </p:cNvPr>
          <p:cNvSpPr txBox="1"/>
          <p:nvPr/>
        </p:nvSpPr>
        <p:spPr>
          <a:xfrm>
            <a:off x="1005713" y="2118591"/>
            <a:ext cx="2935898" cy="461665"/>
          </a:xfrm>
          <a:prstGeom prst="rect">
            <a:avLst/>
          </a:prstGeom>
          <a:noFill/>
        </p:spPr>
        <p:txBody>
          <a:bodyPr wrap="square" lIns="91440" tIns="45720" rIns="91440" bIns="45720" rtlCol="0" anchor="t">
            <a:spAutoFit/>
          </a:bodyPr>
          <a:lstStyle/>
          <a:p>
            <a:pPr defTabSz="685800">
              <a:defRPr/>
            </a:pPr>
            <a:r>
              <a:rPr lang="en-US" sz="2400" b="1" dirty="0">
                <a:latin typeface="Calibri"/>
                <a:ea typeface="Calibri"/>
                <a:cs typeface="Segoe UI"/>
              </a:rPr>
              <a:t>MDMC</a:t>
            </a:r>
            <a:r>
              <a:rPr lang="en-US" sz="2400" dirty="0">
                <a:latin typeface="Calibri"/>
                <a:ea typeface="Calibri"/>
                <a:cs typeface="Segoe UI"/>
              </a:rPr>
              <a:t> </a:t>
            </a:r>
            <a:r>
              <a:rPr lang="en-US" sz="2400" b="1" dirty="0">
                <a:latin typeface="Calibri"/>
                <a:ea typeface="Calibri"/>
                <a:cs typeface="Segoe UI"/>
              </a:rPr>
              <a:t>Website</a:t>
            </a:r>
          </a:p>
        </p:txBody>
      </p:sp>
      <p:sp>
        <p:nvSpPr>
          <p:cNvPr id="3" name="Content Placeholder 2">
            <a:extLst>
              <a:ext uri="{FF2B5EF4-FFF2-40B4-BE49-F238E27FC236}">
                <a16:creationId xmlns:a16="http://schemas.microsoft.com/office/drawing/2014/main" id="{37FA47D1-4FE9-DC18-62FD-D111A85BFD02}"/>
              </a:ext>
            </a:extLst>
          </p:cNvPr>
          <p:cNvSpPr>
            <a:spLocks noGrp="1"/>
          </p:cNvSpPr>
          <p:nvPr>
            <p:ph idx="1"/>
          </p:nvPr>
        </p:nvSpPr>
        <p:spPr>
          <a:xfrm>
            <a:off x="4147226" y="2226415"/>
            <a:ext cx="4157602" cy="2999416"/>
          </a:xfrm>
          <a:solidFill>
            <a:schemeClr val="bg1">
              <a:alpha val="0"/>
            </a:schemeClr>
          </a:solidFill>
        </p:spPr>
        <p:txBody>
          <a:bodyPr vert="horz" lIns="68580" tIns="34290" rIns="68580" bIns="34290" rtlCol="0" anchor="t">
            <a:noAutofit/>
          </a:bodyPr>
          <a:lstStyle/>
          <a:p>
            <a:pPr>
              <a:buClr>
                <a:srgbClr val="C00000"/>
              </a:buClr>
              <a:buFont typeface="Calibri,Sans-Serif" panose="020F0502020204030204" pitchFamily="34" charset="0"/>
              <a:buChar char="»"/>
            </a:pPr>
            <a:r>
              <a:rPr lang="en-US" sz="1800" b="1" dirty="0">
                <a:latin typeface="Calibri"/>
                <a:ea typeface="Calibri"/>
                <a:cs typeface="Segoe UI"/>
              </a:rPr>
              <a:t>MDMC Introduction</a:t>
            </a:r>
          </a:p>
          <a:p>
            <a:pPr>
              <a:buClr>
                <a:srgbClr val="C00000"/>
              </a:buClr>
              <a:buFont typeface="Calibri,Sans-Serif" panose="020F0502020204030204" pitchFamily="34" charset="0"/>
              <a:buChar char="»"/>
            </a:pPr>
            <a:r>
              <a:rPr lang="en-US" sz="1800" b="1" dirty="0">
                <a:latin typeface="Calibri"/>
                <a:ea typeface="Calibri"/>
                <a:cs typeface="Segoe UI"/>
              </a:rPr>
              <a:t>AM COE</a:t>
            </a:r>
          </a:p>
          <a:p>
            <a:pPr>
              <a:buClr>
                <a:srgbClr val="C00000"/>
              </a:buClr>
              <a:buFont typeface="Calibri,Sans-Serif" panose="020F0502020204030204" pitchFamily="34" charset="0"/>
              <a:buChar char="»"/>
            </a:pPr>
            <a:r>
              <a:rPr lang="en-US" sz="1800" b="1" dirty="0">
                <a:latin typeface="Calibri"/>
                <a:ea typeface="Calibri"/>
                <a:cs typeface="Segoe UI"/>
              </a:rPr>
              <a:t>GBAD</a:t>
            </a:r>
          </a:p>
          <a:p>
            <a:pPr>
              <a:buClr>
                <a:srgbClr val="C00000"/>
              </a:buClr>
              <a:buFont typeface="Calibri,Sans-Serif" panose="020F0502020204030204" pitchFamily="34" charset="0"/>
              <a:buChar char="»"/>
            </a:pPr>
            <a:r>
              <a:rPr lang="en-US" sz="1800" b="1" dirty="0">
                <a:latin typeface="Calibri"/>
                <a:ea typeface="Calibri"/>
                <a:cs typeface="Segoe UI"/>
              </a:rPr>
              <a:t>MDMC MEF Support</a:t>
            </a:r>
          </a:p>
          <a:p>
            <a:pPr>
              <a:buClr>
                <a:srgbClr val="C00000"/>
              </a:buClr>
              <a:buFont typeface="Calibri,Sans-Serif" panose="020F0502020204030204" pitchFamily="34" charset="0"/>
              <a:buChar char="»"/>
            </a:pPr>
            <a:r>
              <a:rPr lang="en-US" sz="1800" b="1" dirty="0">
                <a:latin typeface="Calibri"/>
                <a:ea typeface="Calibri"/>
                <a:cs typeface="Segoe UI"/>
              </a:rPr>
              <a:t>Deployable Maintenance</a:t>
            </a:r>
          </a:p>
          <a:p>
            <a:pPr lvl="1">
              <a:buClr>
                <a:srgbClr val="C00000"/>
              </a:buClr>
              <a:buFont typeface="Calibri,Sans-Serif" panose="020F0502020204030204" pitchFamily="34" charset="0"/>
              <a:buChar char="»"/>
            </a:pPr>
            <a:r>
              <a:rPr lang="en-US" sz="1800" b="1" dirty="0">
                <a:latin typeface="Calibri"/>
                <a:ea typeface="Calibri"/>
                <a:cs typeface="Segoe UI"/>
              </a:rPr>
              <a:t>MARFORRES</a:t>
            </a:r>
          </a:p>
          <a:p>
            <a:pPr lvl="1">
              <a:buClr>
                <a:srgbClr val="C00000"/>
              </a:buClr>
              <a:buFont typeface="Calibri,Sans-Serif" panose="020F0502020204030204" pitchFamily="34" charset="0"/>
              <a:buChar char="»"/>
            </a:pPr>
            <a:r>
              <a:rPr lang="en-US" sz="1800" b="1" dirty="0">
                <a:latin typeface="Calibri"/>
                <a:ea typeface="Calibri"/>
                <a:cs typeface="Segoe UI"/>
              </a:rPr>
              <a:t>Deployable Maintenance Teams</a:t>
            </a:r>
          </a:p>
          <a:p>
            <a:pPr lvl="1">
              <a:buClr>
                <a:srgbClr val="C00000"/>
              </a:buClr>
              <a:buFont typeface="Calibri,Sans-Serif" panose="020F0502020204030204" pitchFamily="34" charset="0"/>
              <a:buChar char="»"/>
            </a:pPr>
            <a:r>
              <a:rPr lang="en-US" sz="1800" b="1" dirty="0">
                <a:latin typeface="Calibri"/>
                <a:ea typeface="Calibri"/>
                <a:cs typeface="Segoe UI"/>
              </a:rPr>
              <a:t>Mixed Reality Tele-maintenance</a:t>
            </a:r>
          </a:p>
          <a:p>
            <a:pPr>
              <a:buClr>
                <a:srgbClr val="C00000"/>
              </a:buClr>
              <a:buFont typeface="Calibri,Sans-Serif" panose="020F0502020204030204" pitchFamily="34" charset="0"/>
              <a:buChar char="»"/>
            </a:pPr>
            <a:r>
              <a:rPr lang="en-US" sz="1800" b="1" dirty="0">
                <a:latin typeface="Calibri"/>
                <a:ea typeface="Calibri"/>
                <a:cs typeface="Segoe UI"/>
              </a:rPr>
              <a:t>MDMC Industry 5.0</a:t>
            </a:r>
            <a:endParaRPr lang="en-US" sz="1800" b="1" dirty="0">
              <a:latin typeface="Calibri"/>
              <a:ea typeface="Calibri"/>
              <a:cs typeface="Calibri"/>
            </a:endParaRPr>
          </a:p>
          <a:p>
            <a:pPr>
              <a:buClr>
                <a:srgbClr val="C00000"/>
              </a:buClr>
              <a:buFont typeface="Calibri,Sans-Serif" panose="020F0502020204030204" pitchFamily="34" charset="0"/>
              <a:buChar char="»"/>
            </a:pPr>
            <a:r>
              <a:rPr lang="en-US" sz="1800" b="1" dirty="0">
                <a:latin typeface="Calibri"/>
                <a:ea typeface="Calibri"/>
                <a:cs typeface="Segoe UI"/>
              </a:rPr>
              <a:t>Summary</a:t>
            </a:r>
          </a:p>
        </p:txBody>
      </p:sp>
    </p:spTree>
    <p:extLst>
      <p:ext uri="{BB962C8B-B14F-4D97-AF65-F5344CB8AC3E}">
        <p14:creationId xmlns:p14="http://schemas.microsoft.com/office/powerpoint/2010/main" val="77587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C7D3-8E9A-51E3-A550-A685D03E8D12}"/>
              </a:ext>
            </a:extLst>
          </p:cNvPr>
          <p:cNvSpPr>
            <a:spLocks noGrp="1"/>
          </p:cNvSpPr>
          <p:nvPr>
            <p:ph type="title"/>
          </p:nvPr>
        </p:nvSpPr>
        <p:spPr>
          <a:xfrm>
            <a:off x="5869748" y="80092"/>
            <a:ext cx="2789439" cy="802324"/>
          </a:xfrm>
        </p:spPr>
        <p:txBody>
          <a:bodyPr>
            <a:normAutofit/>
          </a:bodyPr>
          <a:lstStyle/>
          <a:p>
            <a:pPr algn="ctr"/>
            <a:r>
              <a:rPr lang="en-US" sz="2800">
                <a:solidFill>
                  <a:schemeClr val="bg1"/>
                </a:solidFill>
                <a:latin typeface="Bahnschrift"/>
              </a:rPr>
              <a:t>III MEF</a:t>
            </a:r>
          </a:p>
        </p:txBody>
      </p:sp>
      <p:pic>
        <p:nvPicPr>
          <p:cNvPr id="9" name="Content Placeholder 8" descr="Logo&#10;&#10;AI-generated content may be incorrect.">
            <a:extLst>
              <a:ext uri="{FF2B5EF4-FFF2-40B4-BE49-F238E27FC236}">
                <a16:creationId xmlns:a16="http://schemas.microsoft.com/office/drawing/2014/main" id="{7A48CF89-4F43-D536-D078-E836AE814E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773" y="1172977"/>
            <a:ext cx="1760763" cy="2460827"/>
          </a:xfrm>
        </p:spPr>
      </p:pic>
      <p:sp>
        <p:nvSpPr>
          <p:cNvPr id="4" name="Footer Placeholder 3">
            <a:extLst>
              <a:ext uri="{FF2B5EF4-FFF2-40B4-BE49-F238E27FC236}">
                <a16:creationId xmlns:a16="http://schemas.microsoft.com/office/drawing/2014/main" id="{E5C1EECA-8D35-49B6-BF00-814CE8A23C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D3B84-330A-1A15-EF1A-5CDE0BAE5A33}"/>
              </a:ext>
            </a:extLst>
          </p:cNvPr>
          <p:cNvSpPr>
            <a:spLocks noGrp="1"/>
          </p:cNvSpPr>
          <p:nvPr>
            <p:ph type="sldNum" sz="quarter" idx="12"/>
          </p:nvPr>
        </p:nvSpPr>
        <p:spPr/>
        <p:txBody>
          <a:bodyPr/>
          <a:lstStyle/>
          <a:p>
            <a:fld id="{39621DDF-82A4-4DD3-A536-92966CC983B1}" type="slidenum">
              <a:rPr lang="en-US" smtClean="0"/>
              <a:t>20</a:t>
            </a:fld>
            <a:endParaRPr lang="en-US"/>
          </a:p>
        </p:txBody>
      </p:sp>
      <p:sp>
        <p:nvSpPr>
          <p:cNvPr id="7" name="TextBox 6">
            <a:extLst>
              <a:ext uri="{FF2B5EF4-FFF2-40B4-BE49-F238E27FC236}">
                <a16:creationId xmlns:a16="http://schemas.microsoft.com/office/drawing/2014/main" id="{C8EB762E-EBA7-D1EC-6CB6-BAC147699032}"/>
              </a:ext>
            </a:extLst>
          </p:cNvPr>
          <p:cNvSpPr txBox="1"/>
          <p:nvPr/>
        </p:nvSpPr>
        <p:spPr>
          <a:xfrm>
            <a:off x="2084252" y="1171983"/>
            <a:ext cx="7057259" cy="2616101"/>
          </a:xfrm>
          <a:prstGeom prst="rect">
            <a:avLst/>
          </a:prstGeom>
          <a:noFill/>
        </p:spPr>
        <p:txBody>
          <a:bodyPr wrap="square" lIns="91440" tIns="45720" rIns="91440" bIns="45720" anchor="t">
            <a:spAutoFit/>
          </a:bodyPr>
          <a:lstStyle/>
          <a:p>
            <a:r>
              <a:rPr lang="en-US" sz="2000" b="1">
                <a:solidFill>
                  <a:srgbClr val="0D0D0D"/>
                </a:solidFill>
                <a:latin typeface="Calibri"/>
                <a:ea typeface="Calibri"/>
                <a:cs typeface="Calibri"/>
              </a:rPr>
              <a:t>Current State:</a:t>
            </a:r>
          </a:p>
          <a:p>
            <a:endParaRPr lang="en-US">
              <a:solidFill>
                <a:srgbClr val="0D0D0D"/>
              </a:solidFill>
              <a:latin typeface="Calibri"/>
              <a:ea typeface="Calibri"/>
              <a:cs typeface="Calibri"/>
            </a:endParaRPr>
          </a:p>
          <a:p>
            <a:r>
              <a:rPr lang="en-US">
                <a:solidFill>
                  <a:srgbClr val="0D0D0D"/>
                </a:solidFill>
                <a:latin typeface="Calibri"/>
                <a:ea typeface="Calibri"/>
                <a:cs typeface="Calibri"/>
              </a:rPr>
              <a:t>MDMC</a:t>
            </a:r>
            <a:r>
              <a:rPr lang="en-US" b="0" i="0">
                <a:solidFill>
                  <a:srgbClr val="0D0D0D"/>
                </a:solidFill>
                <a:effectLst/>
                <a:latin typeface="Calibri"/>
                <a:ea typeface="Calibri"/>
                <a:cs typeface="Calibri"/>
              </a:rPr>
              <a:t> is delivering </a:t>
            </a:r>
            <a:r>
              <a:rPr lang="en-US" b="1" i="0">
                <a:solidFill>
                  <a:srgbClr val="0D0D0D"/>
                </a:solidFill>
                <a:effectLst/>
                <a:latin typeface="Calibri"/>
                <a:ea typeface="Calibri"/>
                <a:cs typeface="Calibri"/>
              </a:rPr>
              <a:t>direct maintenance and sustainment support</a:t>
            </a:r>
            <a:r>
              <a:rPr lang="en-US" b="0" i="0">
                <a:solidFill>
                  <a:srgbClr val="0D0D0D"/>
                </a:solidFill>
                <a:effectLst/>
                <a:latin typeface="Calibri"/>
                <a:ea typeface="Calibri"/>
                <a:cs typeface="Calibri"/>
              </a:rPr>
              <a:t> to </a:t>
            </a:r>
            <a:r>
              <a:rPr lang="en-US" b="1" i="0">
                <a:solidFill>
                  <a:srgbClr val="0D0D0D"/>
                </a:solidFill>
                <a:effectLst/>
                <a:latin typeface="Calibri"/>
                <a:ea typeface="Calibri"/>
                <a:cs typeface="Calibri"/>
              </a:rPr>
              <a:t>III Marine Expeditionary Force (III MEF)</a:t>
            </a:r>
            <a:r>
              <a:rPr lang="en-US" b="0" i="0">
                <a:solidFill>
                  <a:srgbClr val="0D0D0D"/>
                </a:solidFill>
                <a:effectLst/>
                <a:latin typeface="Calibri"/>
                <a:ea typeface="Calibri"/>
                <a:cs typeface="Calibri"/>
              </a:rPr>
              <a:t>, </a:t>
            </a:r>
            <a:r>
              <a:rPr lang="en-US">
                <a:solidFill>
                  <a:srgbClr val="0D0D0D"/>
                </a:solidFill>
                <a:latin typeface="Calibri"/>
                <a:ea typeface="Calibri"/>
                <a:cs typeface="Calibri"/>
              </a:rPr>
              <a:t>by operating the Corrosion Repair Facility for ground equipment.</a:t>
            </a:r>
            <a:endParaRPr lang="en-US">
              <a:solidFill>
                <a:srgbClr val="000000"/>
              </a:solidFill>
              <a:latin typeface="Calibri"/>
              <a:ea typeface="Calibri"/>
              <a:cs typeface="Calibri"/>
            </a:endParaRPr>
          </a:p>
          <a:p>
            <a:endParaRPr lang="en-US">
              <a:solidFill>
                <a:srgbClr val="0D0D0D"/>
              </a:solidFill>
              <a:latin typeface="Calibri"/>
              <a:ea typeface="Calibri"/>
              <a:cs typeface="Calibri"/>
            </a:endParaRPr>
          </a:p>
          <a:p>
            <a:r>
              <a:rPr lang="en-US">
                <a:solidFill>
                  <a:srgbClr val="0D0D0D"/>
                </a:solidFill>
                <a:latin typeface="Calibri"/>
                <a:ea typeface="Calibri"/>
                <a:cs typeface="Calibri"/>
              </a:rPr>
              <a:t>This embedded expertise enhances equipment</a:t>
            </a:r>
            <a:r>
              <a:rPr lang="en-US" b="0" i="0">
                <a:solidFill>
                  <a:srgbClr val="0D0D0D"/>
                </a:solidFill>
                <a:effectLst/>
                <a:latin typeface="Calibri"/>
                <a:ea typeface="Calibri"/>
                <a:cs typeface="Calibri"/>
              </a:rPr>
              <a:t> readiness</a:t>
            </a:r>
            <a:r>
              <a:rPr lang="en-US">
                <a:solidFill>
                  <a:srgbClr val="0D0D0D"/>
                </a:solidFill>
                <a:latin typeface="Calibri"/>
                <a:ea typeface="Calibri"/>
                <a:cs typeface="Calibri"/>
              </a:rPr>
              <a:t> by extending</a:t>
            </a:r>
            <a:r>
              <a:rPr lang="en-US" b="0" i="0">
                <a:solidFill>
                  <a:srgbClr val="0D0D0D"/>
                </a:solidFill>
                <a:effectLst/>
                <a:latin typeface="Calibri"/>
                <a:ea typeface="Calibri"/>
                <a:cs typeface="Calibri"/>
              </a:rPr>
              <a:t> equipment service life</a:t>
            </a:r>
            <a:r>
              <a:rPr lang="en-US">
                <a:solidFill>
                  <a:srgbClr val="0D0D0D"/>
                </a:solidFill>
                <a:latin typeface="Calibri"/>
                <a:ea typeface="Calibri"/>
                <a:cs typeface="Calibri"/>
              </a:rPr>
              <a:t> </a:t>
            </a:r>
            <a:r>
              <a:rPr lang="en-US" b="0" i="0">
                <a:solidFill>
                  <a:srgbClr val="0D0D0D"/>
                </a:solidFill>
                <a:effectLst/>
                <a:latin typeface="Calibri"/>
                <a:ea typeface="Calibri"/>
                <a:cs typeface="Calibri"/>
              </a:rPr>
              <a:t>and </a:t>
            </a:r>
            <a:r>
              <a:rPr lang="en-US">
                <a:solidFill>
                  <a:srgbClr val="0D0D0D"/>
                </a:solidFill>
                <a:latin typeface="Calibri"/>
                <a:ea typeface="Calibri"/>
                <a:cs typeface="Calibri"/>
              </a:rPr>
              <a:t>ensures</a:t>
            </a:r>
            <a:r>
              <a:rPr lang="en-US" b="0" i="0">
                <a:solidFill>
                  <a:srgbClr val="0D0D0D"/>
                </a:solidFill>
                <a:effectLst/>
                <a:latin typeface="Calibri"/>
                <a:ea typeface="Calibri"/>
                <a:cs typeface="Calibri"/>
              </a:rPr>
              <a:t> mission success in the Indo-Pacific theater.</a:t>
            </a:r>
            <a:endParaRPr lang="en-US">
              <a:latin typeface="Calibri"/>
              <a:ea typeface="Calibri"/>
              <a:cs typeface="Calibri"/>
            </a:endParaRPr>
          </a:p>
        </p:txBody>
      </p:sp>
      <p:sp>
        <p:nvSpPr>
          <p:cNvPr id="3" name="TextBox 2">
            <a:extLst>
              <a:ext uri="{FF2B5EF4-FFF2-40B4-BE49-F238E27FC236}">
                <a16:creationId xmlns:a16="http://schemas.microsoft.com/office/drawing/2014/main" id="{9B734D81-0953-2E02-5CED-591425674644}"/>
              </a:ext>
            </a:extLst>
          </p:cNvPr>
          <p:cNvSpPr txBox="1"/>
          <p:nvPr/>
        </p:nvSpPr>
        <p:spPr>
          <a:xfrm>
            <a:off x="371305" y="3720741"/>
            <a:ext cx="8896569" cy="3170099"/>
          </a:xfrm>
          <a:prstGeom prst="rect">
            <a:avLst/>
          </a:prstGeom>
          <a:noFill/>
        </p:spPr>
        <p:txBody>
          <a:bodyPr wrap="square" lIns="91440" tIns="45720" rIns="91440" bIns="45720" anchor="t">
            <a:spAutoFit/>
          </a:bodyPr>
          <a:lstStyle/>
          <a:p>
            <a:r>
              <a:rPr lang="en-US" sz="2000" b="1">
                <a:solidFill>
                  <a:srgbClr val="0D0D0D"/>
                </a:solidFill>
                <a:latin typeface="Calibri"/>
                <a:ea typeface="Calibri"/>
                <a:cs typeface="Calibri"/>
              </a:rPr>
              <a:t>Future State:</a:t>
            </a:r>
            <a:endParaRPr lang="en-US" sz="2000" b="1">
              <a:latin typeface="Calibri"/>
              <a:ea typeface="Calibri"/>
              <a:cs typeface="Calibri"/>
            </a:endParaRPr>
          </a:p>
          <a:p>
            <a:endParaRPr lang="en-US">
              <a:solidFill>
                <a:srgbClr val="0D0D0D"/>
              </a:solidFill>
              <a:latin typeface="Calibri"/>
              <a:ea typeface="+mn-lt"/>
              <a:cs typeface="+mn-lt"/>
            </a:endParaRPr>
          </a:p>
          <a:p>
            <a:r>
              <a:rPr lang="en-US">
                <a:solidFill>
                  <a:srgbClr val="0D0D0D"/>
                </a:solidFill>
                <a:latin typeface="Calibri"/>
                <a:ea typeface="+mn-lt"/>
                <a:cs typeface="+mn-lt"/>
              </a:rPr>
              <a:t>Designed to be scalable and flexible to the meet the dynamic needs of the III MEF maintenance operations</a:t>
            </a:r>
          </a:p>
          <a:p>
            <a:endParaRPr lang="en-US">
              <a:solidFill>
                <a:srgbClr val="0D0D0D"/>
              </a:solidFill>
              <a:latin typeface="Calibri"/>
              <a:ea typeface="+mn-lt"/>
              <a:cs typeface="+mn-lt"/>
            </a:endParaRPr>
          </a:p>
          <a:p>
            <a:r>
              <a:rPr lang="en-US">
                <a:solidFill>
                  <a:srgbClr val="0D0D0D"/>
                </a:solidFill>
                <a:latin typeface="Calibri"/>
                <a:ea typeface="+mn-lt"/>
                <a:cs typeface="+mn-lt"/>
              </a:rPr>
              <a:t>Support includes:</a:t>
            </a:r>
          </a:p>
          <a:p>
            <a:pPr marL="285750" indent="-285750">
              <a:buFont typeface="Arial"/>
              <a:buChar char="•"/>
            </a:pPr>
            <a:r>
              <a:rPr lang="en-US">
                <a:solidFill>
                  <a:srgbClr val="0D0D0D"/>
                </a:solidFill>
                <a:ea typeface="+mn-lt"/>
                <a:cs typeface="+mn-lt"/>
              </a:rPr>
              <a:t>Intermediate maintenance / surge maintenance support</a:t>
            </a:r>
            <a:endParaRPr lang="en-US">
              <a:ea typeface="Calibri"/>
              <a:cs typeface="Calibri"/>
            </a:endParaRPr>
          </a:p>
          <a:p>
            <a:pPr marL="285750" indent="-285750">
              <a:buFont typeface="Arial"/>
              <a:buChar char="•"/>
            </a:pPr>
            <a:r>
              <a:rPr lang="en-US">
                <a:solidFill>
                  <a:srgbClr val="0D0D0D"/>
                </a:solidFill>
                <a:ea typeface="+mn-lt"/>
                <a:cs typeface="+mn-lt"/>
              </a:rPr>
              <a:t>Supporting Corrosion Prevention &amp; Control Program (CPAC), Component Rebuild, Welding/Fabrication, &amp; Advanced Manufacturing (GSM Augmentation)</a:t>
            </a:r>
            <a:endParaRPr lang="en-US">
              <a:ea typeface="Calibri"/>
              <a:cs typeface="Calibri"/>
            </a:endParaRPr>
          </a:p>
          <a:p>
            <a:pPr marL="285750" indent="-285750">
              <a:buFont typeface="Arial"/>
              <a:buChar char="•"/>
            </a:pPr>
            <a:r>
              <a:rPr lang="en-US">
                <a:solidFill>
                  <a:srgbClr val="0D0D0D"/>
                </a:solidFill>
                <a:ea typeface="+mn-lt"/>
                <a:cs typeface="+mn-lt"/>
              </a:rPr>
              <a:t>Operation of the Combat Readiness Staging Program (CRSP)</a:t>
            </a:r>
            <a:endParaRPr lang="en-US">
              <a:ea typeface="Calibri"/>
              <a:cs typeface="Calibri"/>
            </a:endParaRPr>
          </a:p>
          <a:p>
            <a:pPr marL="285750" indent="-285750">
              <a:buFont typeface="Arial"/>
              <a:buChar char="•"/>
            </a:pPr>
            <a:r>
              <a:rPr lang="en-US">
                <a:solidFill>
                  <a:srgbClr val="0D0D0D"/>
                </a:solidFill>
                <a:ea typeface="+mn-lt"/>
                <a:cs typeface="+mn-lt"/>
              </a:rPr>
              <a:t>Limited depot maintenance support</a:t>
            </a:r>
            <a:endParaRPr lang="en-US">
              <a:ea typeface="Calibri" panose="020F0502020204030204"/>
              <a:cs typeface="Calibri" panose="020F0502020204030204"/>
            </a:endParaRPr>
          </a:p>
        </p:txBody>
      </p:sp>
    </p:spTree>
    <p:extLst>
      <p:ext uri="{BB962C8B-B14F-4D97-AF65-F5344CB8AC3E}">
        <p14:creationId xmlns:p14="http://schemas.microsoft.com/office/powerpoint/2010/main" val="263113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1648-A0FA-B621-4006-8B2308217DDB}"/>
              </a:ext>
            </a:extLst>
          </p:cNvPr>
          <p:cNvSpPr>
            <a:spLocks noGrp="1"/>
          </p:cNvSpPr>
          <p:nvPr>
            <p:ph type="title"/>
          </p:nvPr>
        </p:nvSpPr>
        <p:spPr>
          <a:xfrm>
            <a:off x="5837648" y="141737"/>
            <a:ext cx="2926208" cy="802324"/>
          </a:xfrm>
        </p:spPr>
        <p:txBody>
          <a:bodyPr>
            <a:normAutofit fontScale="90000"/>
          </a:bodyPr>
          <a:lstStyle/>
          <a:p>
            <a:pPr algn="ctr"/>
            <a:r>
              <a:rPr lang="en-US" sz="2800">
                <a:solidFill>
                  <a:schemeClr val="bg1"/>
                </a:solidFill>
                <a:latin typeface="Bahnschrift"/>
              </a:rPr>
              <a:t>Marine Forces Reserve</a:t>
            </a:r>
          </a:p>
        </p:txBody>
      </p:sp>
      <p:pic>
        <p:nvPicPr>
          <p:cNvPr id="7" name="Content Placeholder 6" descr="Logo&#10;&#10;AI-generated content may be incorrect.">
            <a:extLst>
              <a:ext uri="{FF2B5EF4-FFF2-40B4-BE49-F238E27FC236}">
                <a16:creationId xmlns:a16="http://schemas.microsoft.com/office/drawing/2014/main" id="{ECA98987-3464-7272-3CA8-30639C5B241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4378" y="1353700"/>
            <a:ext cx="1819282" cy="1818519"/>
          </a:xfrm>
        </p:spPr>
      </p:pic>
      <p:sp>
        <p:nvSpPr>
          <p:cNvPr id="4" name="Footer Placeholder 3">
            <a:extLst>
              <a:ext uri="{FF2B5EF4-FFF2-40B4-BE49-F238E27FC236}">
                <a16:creationId xmlns:a16="http://schemas.microsoft.com/office/drawing/2014/main" id="{718A62F1-8FD6-BDA3-BCE0-67C4CC32FD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4AC43F-1537-F98D-A6E6-A96A3F87BC72}"/>
              </a:ext>
            </a:extLst>
          </p:cNvPr>
          <p:cNvSpPr>
            <a:spLocks noGrp="1"/>
          </p:cNvSpPr>
          <p:nvPr>
            <p:ph type="sldNum" sz="quarter" idx="12"/>
          </p:nvPr>
        </p:nvSpPr>
        <p:spPr/>
        <p:txBody>
          <a:bodyPr/>
          <a:lstStyle/>
          <a:p>
            <a:fld id="{39621DDF-82A4-4DD3-A536-92966CC983B1}" type="slidenum">
              <a:rPr lang="en-US" smtClean="0"/>
              <a:t>21</a:t>
            </a:fld>
            <a:endParaRPr lang="en-US"/>
          </a:p>
        </p:txBody>
      </p:sp>
      <p:sp>
        <p:nvSpPr>
          <p:cNvPr id="9" name="TextBox 8">
            <a:extLst>
              <a:ext uri="{FF2B5EF4-FFF2-40B4-BE49-F238E27FC236}">
                <a16:creationId xmlns:a16="http://schemas.microsoft.com/office/drawing/2014/main" id="{84723EA8-98B6-204D-C380-B709D37C7BAC}"/>
              </a:ext>
            </a:extLst>
          </p:cNvPr>
          <p:cNvSpPr txBox="1"/>
          <p:nvPr/>
        </p:nvSpPr>
        <p:spPr>
          <a:xfrm>
            <a:off x="907818" y="3379032"/>
            <a:ext cx="7328364" cy="2585323"/>
          </a:xfrm>
          <a:prstGeom prst="rect">
            <a:avLst/>
          </a:prstGeom>
          <a:noFill/>
        </p:spPr>
        <p:txBody>
          <a:bodyPr wrap="square" lIns="91440" tIns="45720" rIns="91440" bIns="45720" anchor="t">
            <a:spAutoFit/>
          </a:bodyPr>
          <a:lstStyle/>
          <a:p>
            <a:r>
              <a:rPr lang="en-US" b="0" i="0">
                <a:solidFill>
                  <a:srgbClr val="0D0D0D"/>
                </a:solidFill>
                <a:effectLst/>
                <a:latin typeface="Calibri"/>
                <a:ea typeface="Calibri"/>
                <a:cs typeface="Calibri"/>
              </a:rPr>
              <a:t>Marine Depot Maintenance Command (MDMC) plays a vital role in directly supporting </a:t>
            </a:r>
            <a:r>
              <a:rPr lang="en-US" b="1" i="0">
                <a:solidFill>
                  <a:srgbClr val="0D0D0D"/>
                </a:solidFill>
                <a:effectLst/>
                <a:latin typeface="Calibri"/>
                <a:ea typeface="Calibri"/>
                <a:cs typeface="Calibri"/>
              </a:rPr>
              <a:t>Marine Forces Reserve (MARFORRES)</a:t>
            </a:r>
            <a:r>
              <a:rPr lang="en-US" b="0" i="0">
                <a:solidFill>
                  <a:srgbClr val="0D0D0D"/>
                </a:solidFill>
                <a:effectLst/>
                <a:latin typeface="Calibri"/>
                <a:ea typeface="Calibri"/>
                <a:cs typeface="Calibri"/>
              </a:rPr>
              <a:t> through two key programs that sustain operational readiness and extend the life cycle of critical ground and small arms equipment.</a:t>
            </a:r>
          </a:p>
          <a:p>
            <a:pPr marL="742950" lvl="1" indent="-285750">
              <a:buFont typeface="Arial" panose="020B0604020202020204" pitchFamily="34" charset="0"/>
              <a:buChar char="•"/>
            </a:pPr>
            <a:endParaRPr lang="en-US" b="1" i="0">
              <a:solidFill>
                <a:srgbClr val="0D0D0D"/>
              </a:solidFill>
              <a:effectLst/>
              <a:latin typeface="Calibri"/>
              <a:ea typeface="Calibri"/>
              <a:cs typeface="Calibri"/>
            </a:endParaRPr>
          </a:p>
          <a:p>
            <a:pPr marL="742950" lvl="1" indent="-285750">
              <a:buFont typeface="Arial" panose="020B0604020202020204" pitchFamily="34" charset="0"/>
              <a:buChar char="•"/>
            </a:pPr>
            <a:r>
              <a:rPr lang="en-US" b="1" i="0">
                <a:solidFill>
                  <a:srgbClr val="0D0D0D"/>
                </a:solidFill>
                <a:effectLst/>
                <a:latin typeface="Calibri"/>
                <a:ea typeface="Calibri"/>
                <a:cs typeface="Calibri"/>
              </a:rPr>
              <a:t>Logistics Mobile Maintenance Teams (LMMT)</a:t>
            </a:r>
          </a:p>
          <a:p>
            <a:pPr marL="742950" lvl="1" indent="-285750">
              <a:buFont typeface="Arial" panose="020B0604020202020204" pitchFamily="34" charset="0"/>
              <a:buChar char="•"/>
            </a:pPr>
            <a:r>
              <a:rPr lang="en-US" b="1" i="0">
                <a:solidFill>
                  <a:srgbClr val="0D0D0D"/>
                </a:solidFill>
                <a:effectLst/>
                <a:latin typeface="Calibri"/>
                <a:ea typeface="Calibri"/>
                <a:cs typeface="Calibri"/>
              </a:rPr>
              <a:t>Small Arms Repair Team (</a:t>
            </a:r>
            <a:r>
              <a:rPr lang="en-US" b="1" i="0" err="1">
                <a:solidFill>
                  <a:srgbClr val="0D0D0D"/>
                </a:solidFill>
                <a:effectLst/>
                <a:latin typeface="Calibri"/>
                <a:ea typeface="Calibri"/>
                <a:cs typeface="Calibri"/>
              </a:rPr>
              <a:t>SmART</a:t>
            </a:r>
            <a:r>
              <a:rPr lang="en-US" b="1" i="0">
                <a:solidFill>
                  <a:srgbClr val="0D0D0D"/>
                </a:solidFill>
                <a:effectLst/>
                <a:latin typeface="Calibri"/>
                <a:ea typeface="Calibri"/>
                <a:cs typeface="Calibri"/>
              </a:rPr>
              <a:t>)</a:t>
            </a:r>
          </a:p>
          <a:p>
            <a:endParaRPr lang="en-US" b="0" i="0">
              <a:solidFill>
                <a:srgbClr val="0D0D0D"/>
              </a:solidFill>
              <a:effectLst/>
              <a:latin typeface="ui-sans-serif"/>
            </a:endParaRPr>
          </a:p>
          <a:p>
            <a:endParaRPr lang="en-US"/>
          </a:p>
        </p:txBody>
      </p:sp>
    </p:spTree>
    <p:extLst>
      <p:ext uri="{BB962C8B-B14F-4D97-AF65-F5344CB8AC3E}">
        <p14:creationId xmlns:p14="http://schemas.microsoft.com/office/powerpoint/2010/main" val="161347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3515FE-0F57-483F-26BF-158AC0C1D2B8}"/>
              </a:ext>
            </a:extLst>
          </p:cNvPr>
          <p:cNvSpPr>
            <a:spLocks noGrp="1"/>
          </p:cNvSpPr>
          <p:nvPr>
            <p:ph type="sldNum" sz="quarter" idx="12"/>
          </p:nvPr>
        </p:nvSpPr>
        <p:spPr/>
        <p:txBody>
          <a:bodyPr/>
          <a:lstStyle/>
          <a:p>
            <a:fld id="{39621DDF-82A4-4DD3-A536-92966CC983B1}" type="slidenum">
              <a:rPr lang="en-US" smtClean="0"/>
              <a:t>3</a:t>
            </a:fld>
            <a:endParaRPr lang="en-US"/>
          </a:p>
        </p:txBody>
      </p:sp>
      <p:cxnSp>
        <p:nvCxnSpPr>
          <p:cNvPr id="46" name="Straight Connector 45">
            <a:extLst>
              <a:ext uri="{FF2B5EF4-FFF2-40B4-BE49-F238E27FC236}">
                <a16:creationId xmlns:a16="http://schemas.microsoft.com/office/drawing/2014/main" id="{9DD09331-BB33-96CC-FAA1-963895BD5ACC}"/>
              </a:ext>
            </a:extLst>
          </p:cNvPr>
          <p:cNvCxnSpPr/>
          <p:nvPr/>
        </p:nvCxnSpPr>
        <p:spPr>
          <a:xfrm flipV="1">
            <a:off x="2669899" y="3289712"/>
            <a:ext cx="4055" cy="28751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A35473-E7AE-3044-09A9-7FA483B9E6DA}"/>
              </a:ext>
            </a:extLst>
          </p:cNvPr>
          <p:cNvCxnSpPr/>
          <p:nvPr/>
        </p:nvCxnSpPr>
        <p:spPr>
          <a:xfrm>
            <a:off x="3664501" y="3296927"/>
            <a:ext cx="0" cy="17497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CDC0566-89ED-CDAB-6502-061692682736}"/>
              </a:ext>
            </a:extLst>
          </p:cNvPr>
          <p:cNvCxnSpPr/>
          <p:nvPr/>
        </p:nvCxnSpPr>
        <p:spPr>
          <a:xfrm>
            <a:off x="4624436" y="3301449"/>
            <a:ext cx="0" cy="19246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Slide Number Placeholder 5">
            <a:extLst>
              <a:ext uri="{FF2B5EF4-FFF2-40B4-BE49-F238E27FC236}">
                <a16:creationId xmlns:a16="http://schemas.microsoft.com/office/drawing/2014/main" id="{E345027E-37F2-19C9-9887-DF8BB3DF430D}"/>
              </a:ext>
            </a:extLst>
          </p:cNvPr>
          <p:cNvSpPr txBox="1">
            <a:spLocks/>
          </p:cNvSpPr>
          <p:nvPr/>
        </p:nvSpPr>
        <p:spPr>
          <a:xfrm>
            <a:off x="6964680" y="6526896"/>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latin typeface="Calibri" panose="020F0502020204030204"/>
            </a:endParaRPr>
          </a:p>
        </p:txBody>
      </p:sp>
      <p:grpSp>
        <p:nvGrpSpPr>
          <p:cNvPr id="52" name="Group 51">
            <a:extLst>
              <a:ext uri="{FF2B5EF4-FFF2-40B4-BE49-F238E27FC236}">
                <a16:creationId xmlns:a16="http://schemas.microsoft.com/office/drawing/2014/main" id="{20EE57EF-E4EC-9B33-639C-3ADD98017809}"/>
              </a:ext>
            </a:extLst>
          </p:cNvPr>
          <p:cNvGrpSpPr/>
          <p:nvPr/>
        </p:nvGrpSpPr>
        <p:grpSpPr>
          <a:xfrm>
            <a:off x="7096898" y="5361683"/>
            <a:ext cx="936381" cy="718837"/>
            <a:chOff x="4941652" y="508453"/>
            <a:chExt cx="2160207" cy="556794"/>
          </a:xfrm>
        </p:grpSpPr>
        <p:sp>
          <p:nvSpPr>
            <p:cNvPr id="186" name="Rectangle 185">
              <a:extLst>
                <a:ext uri="{FF2B5EF4-FFF2-40B4-BE49-F238E27FC236}">
                  <a16:creationId xmlns:a16="http://schemas.microsoft.com/office/drawing/2014/main" id="{B2022B30-1B59-B848-7756-28B15A578547}"/>
                </a:ext>
              </a:extLst>
            </p:cNvPr>
            <p:cNvSpPr/>
            <p:nvPr/>
          </p:nvSpPr>
          <p:spPr>
            <a:xfrm>
              <a:off x="5115170" y="508453"/>
              <a:ext cx="1700954" cy="556794"/>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E120C669-FCCD-2FC5-E08C-D02C21A99D04}"/>
                </a:ext>
              </a:extLst>
            </p:cNvPr>
            <p:cNvSpPr txBox="1"/>
            <p:nvPr/>
          </p:nvSpPr>
          <p:spPr>
            <a:xfrm>
              <a:off x="4941652" y="582578"/>
              <a:ext cx="2160207" cy="429114"/>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1100" b="1"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Force</a:t>
              </a:r>
              <a:r>
                <a:rPr kumimoji="0" lang="en-US" sz="9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Storage Battalion</a:t>
              </a:r>
            </a:p>
          </p:txBody>
        </p:sp>
      </p:grpSp>
      <p:grpSp>
        <p:nvGrpSpPr>
          <p:cNvPr id="53" name="Group 52">
            <a:extLst>
              <a:ext uri="{FF2B5EF4-FFF2-40B4-BE49-F238E27FC236}">
                <a16:creationId xmlns:a16="http://schemas.microsoft.com/office/drawing/2014/main" id="{41254670-3CB9-ADEB-158E-53B68E573CF3}"/>
              </a:ext>
            </a:extLst>
          </p:cNvPr>
          <p:cNvGrpSpPr/>
          <p:nvPr/>
        </p:nvGrpSpPr>
        <p:grpSpPr>
          <a:xfrm>
            <a:off x="7975160" y="5354460"/>
            <a:ext cx="988446" cy="710333"/>
            <a:chOff x="4881273" y="480704"/>
            <a:chExt cx="1279841" cy="710333"/>
          </a:xfrm>
        </p:grpSpPr>
        <p:sp>
          <p:nvSpPr>
            <p:cNvPr id="184" name="Rectangle 183">
              <a:extLst>
                <a:ext uri="{FF2B5EF4-FFF2-40B4-BE49-F238E27FC236}">
                  <a16:creationId xmlns:a16="http://schemas.microsoft.com/office/drawing/2014/main" id="{D7F7766C-263A-F817-078D-12208AB48FF8}"/>
                </a:ext>
              </a:extLst>
            </p:cNvPr>
            <p:cNvSpPr/>
            <p:nvPr/>
          </p:nvSpPr>
          <p:spPr>
            <a:xfrm>
              <a:off x="5038164" y="480704"/>
              <a:ext cx="986949" cy="710333"/>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E4C81550-691A-3298-EA07-5D60FB5C8D52}"/>
                </a:ext>
              </a:extLst>
            </p:cNvPr>
            <p:cNvSpPr txBox="1"/>
            <p:nvPr/>
          </p:nvSpPr>
          <p:spPr>
            <a:xfrm>
              <a:off x="4881273" y="592874"/>
              <a:ext cx="1279841" cy="553998"/>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11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Force Storage Battalion</a:t>
              </a:r>
            </a:p>
          </p:txBody>
        </p:sp>
      </p:grpSp>
      <p:cxnSp>
        <p:nvCxnSpPr>
          <p:cNvPr id="54" name="Elbow Connector 376">
            <a:extLst>
              <a:ext uri="{FF2B5EF4-FFF2-40B4-BE49-F238E27FC236}">
                <a16:creationId xmlns:a16="http://schemas.microsoft.com/office/drawing/2014/main" id="{07B7E9A8-55D9-44F6-B308-CB4F3B253A5D}"/>
              </a:ext>
            </a:extLst>
          </p:cNvPr>
          <p:cNvCxnSpPr>
            <a:cxnSpLocks/>
          </p:cNvCxnSpPr>
          <p:nvPr/>
        </p:nvCxnSpPr>
        <p:spPr>
          <a:xfrm rot="5400000" flipH="1" flipV="1">
            <a:off x="7632324" y="5035971"/>
            <a:ext cx="257602" cy="393822"/>
          </a:xfrm>
          <a:prstGeom prst="bentConnector3">
            <a:avLst>
              <a:gd name="adj1" fmla="val 50000"/>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Elbow Connector 377">
            <a:extLst>
              <a:ext uri="{FF2B5EF4-FFF2-40B4-BE49-F238E27FC236}">
                <a16:creationId xmlns:a16="http://schemas.microsoft.com/office/drawing/2014/main" id="{913B5668-A7ED-4B5C-086B-23240383E248}"/>
              </a:ext>
            </a:extLst>
          </p:cNvPr>
          <p:cNvCxnSpPr>
            <a:cxnSpLocks/>
          </p:cNvCxnSpPr>
          <p:nvPr/>
        </p:nvCxnSpPr>
        <p:spPr>
          <a:xfrm rot="16200000" flipV="1">
            <a:off x="8116000" y="4957841"/>
            <a:ext cx="250379" cy="542860"/>
          </a:xfrm>
          <a:prstGeom prst="bentConnector3">
            <a:avLst>
              <a:gd name="adj1" fmla="val 50000"/>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399BC7A0-4F82-6AC0-002E-C23EB7B5F3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35968" y="5373414"/>
            <a:ext cx="200257" cy="206761"/>
          </a:xfrm>
          <a:prstGeom prst="rect">
            <a:avLst/>
          </a:prstGeom>
        </p:spPr>
      </p:pic>
      <p:pic>
        <p:nvPicPr>
          <p:cNvPr id="57" name="Picture 56">
            <a:extLst>
              <a:ext uri="{FF2B5EF4-FFF2-40B4-BE49-F238E27FC236}">
                <a16:creationId xmlns:a16="http://schemas.microsoft.com/office/drawing/2014/main" id="{E99F0CA4-2FF6-7B3F-B0F6-FBA66D0C16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27266" y="5398638"/>
            <a:ext cx="200257" cy="206761"/>
          </a:xfrm>
          <a:prstGeom prst="rect">
            <a:avLst/>
          </a:prstGeom>
        </p:spPr>
      </p:pic>
      <p:cxnSp>
        <p:nvCxnSpPr>
          <p:cNvPr id="58" name="Straight Connector 57">
            <a:extLst>
              <a:ext uri="{FF2B5EF4-FFF2-40B4-BE49-F238E27FC236}">
                <a16:creationId xmlns:a16="http://schemas.microsoft.com/office/drawing/2014/main" id="{BEC721A5-39BF-7062-8BB2-4385B7168531}"/>
              </a:ext>
            </a:extLst>
          </p:cNvPr>
          <p:cNvCxnSpPr/>
          <p:nvPr/>
        </p:nvCxnSpPr>
        <p:spPr>
          <a:xfrm>
            <a:off x="6080624" y="4312964"/>
            <a:ext cx="0" cy="27432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698FCB-35AA-8F7D-5AE0-9365EC8E29E3}"/>
              </a:ext>
            </a:extLst>
          </p:cNvPr>
          <p:cNvCxnSpPr/>
          <p:nvPr/>
        </p:nvCxnSpPr>
        <p:spPr>
          <a:xfrm>
            <a:off x="3540918" y="4313900"/>
            <a:ext cx="0" cy="27432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8073003-828B-E100-D5B3-EDBE8A020C1D}"/>
              </a:ext>
            </a:extLst>
          </p:cNvPr>
          <p:cNvCxnSpPr/>
          <p:nvPr/>
        </p:nvCxnSpPr>
        <p:spPr>
          <a:xfrm flipH="1" flipV="1">
            <a:off x="656724" y="3292634"/>
            <a:ext cx="7714426" cy="11384"/>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A6494531-02AA-51A8-65A3-E10DECDF175C}"/>
              </a:ext>
            </a:extLst>
          </p:cNvPr>
          <p:cNvSpPr/>
          <p:nvPr/>
        </p:nvSpPr>
        <p:spPr>
          <a:xfrm>
            <a:off x="7715221" y="2593162"/>
            <a:ext cx="1306860" cy="519434"/>
          </a:xfrm>
          <a:prstGeom prst="rect">
            <a:avLst/>
          </a:prstGeom>
          <a:solidFill>
            <a:srgbClr val="F5A7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Connector 62">
            <a:extLst>
              <a:ext uri="{FF2B5EF4-FFF2-40B4-BE49-F238E27FC236}">
                <a16:creationId xmlns:a16="http://schemas.microsoft.com/office/drawing/2014/main" id="{2A437812-F1A2-775A-DAA0-D7B6F4633097}"/>
              </a:ext>
            </a:extLst>
          </p:cNvPr>
          <p:cNvCxnSpPr>
            <a:cxnSpLocks/>
          </p:cNvCxnSpPr>
          <p:nvPr/>
        </p:nvCxnSpPr>
        <p:spPr>
          <a:xfrm flipH="1" flipV="1">
            <a:off x="5203595" y="1310446"/>
            <a:ext cx="33813" cy="30025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6AF32A8-19E9-6F19-932B-EBD3191BCDDC}"/>
              </a:ext>
            </a:extLst>
          </p:cNvPr>
          <p:cNvCxnSpPr/>
          <p:nvPr/>
        </p:nvCxnSpPr>
        <p:spPr>
          <a:xfrm>
            <a:off x="7654492" y="3293876"/>
            <a:ext cx="0" cy="18067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E286ED4-789E-C87E-7DB3-74D46A543B3E}"/>
              </a:ext>
            </a:extLst>
          </p:cNvPr>
          <p:cNvCxnSpPr/>
          <p:nvPr/>
        </p:nvCxnSpPr>
        <p:spPr>
          <a:xfrm>
            <a:off x="6907585" y="3117687"/>
            <a:ext cx="0" cy="18067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B4E63B-9900-490C-8594-DA285AD12F24}"/>
              </a:ext>
            </a:extLst>
          </p:cNvPr>
          <p:cNvCxnSpPr/>
          <p:nvPr/>
        </p:nvCxnSpPr>
        <p:spPr>
          <a:xfrm>
            <a:off x="8372528" y="3123225"/>
            <a:ext cx="0" cy="18067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CBD6F8E-1FCC-A82A-C6C9-C45F7BCF9674}"/>
              </a:ext>
            </a:extLst>
          </p:cNvPr>
          <p:cNvGrpSpPr/>
          <p:nvPr/>
        </p:nvGrpSpPr>
        <p:grpSpPr>
          <a:xfrm>
            <a:off x="3195401" y="3354845"/>
            <a:ext cx="925064" cy="540831"/>
            <a:chOff x="841674" y="2617366"/>
            <a:chExt cx="992412" cy="512554"/>
          </a:xfrm>
        </p:grpSpPr>
        <p:sp>
          <p:nvSpPr>
            <p:cNvPr id="181" name="Rectangle 180">
              <a:extLst>
                <a:ext uri="{FF2B5EF4-FFF2-40B4-BE49-F238E27FC236}">
                  <a16:creationId xmlns:a16="http://schemas.microsoft.com/office/drawing/2014/main" id="{82F16253-7883-B608-32A6-54954023C185}"/>
                </a:ext>
              </a:extLst>
            </p:cNvPr>
            <p:cNvSpPr/>
            <p:nvPr/>
          </p:nvSpPr>
          <p:spPr>
            <a:xfrm>
              <a:off x="867484" y="2640623"/>
              <a:ext cx="952500" cy="48929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4B0485E2-4C39-45C2-E7E6-53BDCF14BA13}"/>
                </a:ext>
              </a:extLst>
            </p:cNvPr>
            <p:cNvSpPr txBox="1"/>
            <p:nvPr/>
          </p:nvSpPr>
          <p:spPr>
            <a:xfrm>
              <a:off x="881781" y="2738611"/>
              <a:ext cx="952305" cy="35002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Contracts Department</a:t>
              </a:r>
            </a:p>
          </p:txBody>
        </p:sp>
        <p:sp>
          <p:nvSpPr>
            <p:cNvPr id="183" name="TextBox 182">
              <a:extLst>
                <a:ext uri="{FF2B5EF4-FFF2-40B4-BE49-F238E27FC236}">
                  <a16:creationId xmlns:a16="http://schemas.microsoft.com/office/drawing/2014/main" id="{CC78F489-55D9-D092-0C4E-3DDB2B39B3B2}"/>
                </a:ext>
              </a:extLst>
            </p:cNvPr>
            <p:cNvSpPr txBox="1"/>
            <p:nvPr/>
          </p:nvSpPr>
          <p:spPr>
            <a:xfrm>
              <a:off x="841674" y="2617366"/>
              <a:ext cx="429537" cy="241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cxnSp>
        <p:nvCxnSpPr>
          <p:cNvPr id="69" name="Straight Connector 68">
            <a:extLst>
              <a:ext uri="{FF2B5EF4-FFF2-40B4-BE49-F238E27FC236}">
                <a16:creationId xmlns:a16="http://schemas.microsoft.com/office/drawing/2014/main" id="{0FBD4481-88B3-B3BE-2620-450365F77675}"/>
              </a:ext>
            </a:extLst>
          </p:cNvPr>
          <p:cNvCxnSpPr/>
          <p:nvPr/>
        </p:nvCxnSpPr>
        <p:spPr>
          <a:xfrm>
            <a:off x="1665495" y="3195483"/>
            <a:ext cx="0" cy="19246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9FCB56A-DAE4-10D4-9DD0-9A044A9DB1E1}"/>
              </a:ext>
            </a:extLst>
          </p:cNvPr>
          <p:cNvCxnSpPr/>
          <p:nvPr/>
        </p:nvCxnSpPr>
        <p:spPr>
          <a:xfrm>
            <a:off x="665670" y="3189663"/>
            <a:ext cx="0" cy="19246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2BAB18D0-3DAB-9436-81D3-5382A72BC943}"/>
              </a:ext>
            </a:extLst>
          </p:cNvPr>
          <p:cNvGrpSpPr/>
          <p:nvPr/>
        </p:nvGrpSpPr>
        <p:grpSpPr>
          <a:xfrm>
            <a:off x="4366491" y="2218811"/>
            <a:ext cx="1637935" cy="368832"/>
            <a:chOff x="6972101" y="1960587"/>
            <a:chExt cx="1790700" cy="406400"/>
          </a:xfrm>
        </p:grpSpPr>
        <p:sp>
          <p:nvSpPr>
            <p:cNvPr id="179" name="Rectangle 178">
              <a:extLst>
                <a:ext uri="{FF2B5EF4-FFF2-40B4-BE49-F238E27FC236}">
                  <a16:creationId xmlns:a16="http://schemas.microsoft.com/office/drawing/2014/main" id="{42687023-6C0A-8C08-8D79-E47E601F022B}"/>
                </a:ext>
              </a:extLst>
            </p:cNvPr>
            <p:cNvSpPr/>
            <p:nvPr/>
          </p:nvSpPr>
          <p:spPr>
            <a:xfrm>
              <a:off x="6972101" y="1960587"/>
              <a:ext cx="1790700" cy="406400"/>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2D31B417-5304-5AB1-BB60-9DF11C11EBEF}"/>
                </a:ext>
              </a:extLst>
            </p:cNvPr>
            <p:cNvSpPr txBox="1"/>
            <p:nvPr/>
          </p:nvSpPr>
          <p:spPr>
            <a:xfrm>
              <a:off x="7407421" y="2021685"/>
              <a:ext cx="1047750" cy="2882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Chief of Staff</a:t>
              </a:r>
            </a:p>
          </p:txBody>
        </p:sp>
      </p:grpSp>
      <p:grpSp>
        <p:nvGrpSpPr>
          <p:cNvPr id="72" name="Group 71">
            <a:extLst>
              <a:ext uri="{FF2B5EF4-FFF2-40B4-BE49-F238E27FC236}">
                <a16:creationId xmlns:a16="http://schemas.microsoft.com/office/drawing/2014/main" id="{FE1F0EE7-0E33-8FB7-E8B3-8B65F6BBE76B}"/>
              </a:ext>
            </a:extLst>
          </p:cNvPr>
          <p:cNvGrpSpPr/>
          <p:nvPr/>
        </p:nvGrpSpPr>
        <p:grpSpPr>
          <a:xfrm>
            <a:off x="4368059" y="1747512"/>
            <a:ext cx="1804414" cy="368832"/>
            <a:chOff x="6972300" y="1482241"/>
            <a:chExt cx="1972706" cy="406400"/>
          </a:xfrm>
        </p:grpSpPr>
        <p:sp>
          <p:nvSpPr>
            <p:cNvPr id="177" name="Rectangle 176">
              <a:extLst>
                <a:ext uri="{FF2B5EF4-FFF2-40B4-BE49-F238E27FC236}">
                  <a16:creationId xmlns:a16="http://schemas.microsoft.com/office/drawing/2014/main" id="{B67B075F-1FD9-CECF-8C73-38457B6B4181}"/>
                </a:ext>
              </a:extLst>
            </p:cNvPr>
            <p:cNvSpPr/>
            <p:nvPr/>
          </p:nvSpPr>
          <p:spPr>
            <a:xfrm>
              <a:off x="6972300" y="1482241"/>
              <a:ext cx="1790700" cy="406400"/>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TextBox 177">
              <a:extLst>
                <a:ext uri="{FF2B5EF4-FFF2-40B4-BE49-F238E27FC236}">
                  <a16:creationId xmlns:a16="http://schemas.microsoft.com/office/drawing/2014/main" id="{D81616C6-E92C-8B1A-AF3F-6DC7C8E48623}"/>
                </a:ext>
              </a:extLst>
            </p:cNvPr>
            <p:cNvSpPr txBox="1"/>
            <p:nvPr/>
          </p:nvSpPr>
          <p:spPr>
            <a:xfrm>
              <a:off x="7326751" y="1525908"/>
              <a:ext cx="1618255" cy="2882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Executive Deputy</a:t>
              </a:r>
            </a:p>
          </p:txBody>
        </p:sp>
      </p:grpSp>
      <p:grpSp>
        <p:nvGrpSpPr>
          <p:cNvPr id="73" name="Group 72">
            <a:extLst>
              <a:ext uri="{FF2B5EF4-FFF2-40B4-BE49-F238E27FC236}">
                <a16:creationId xmlns:a16="http://schemas.microsoft.com/office/drawing/2014/main" id="{E8C23D90-D85A-9DD6-DCCF-7CA1434A4AED}"/>
              </a:ext>
            </a:extLst>
          </p:cNvPr>
          <p:cNvGrpSpPr/>
          <p:nvPr/>
        </p:nvGrpSpPr>
        <p:grpSpPr>
          <a:xfrm>
            <a:off x="4366491" y="1244733"/>
            <a:ext cx="1637935" cy="410051"/>
            <a:chOff x="5099050" y="518764"/>
            <a:chExt cx="1790700" cy="451818"/>
          </a:xfrm>
        </p:grpSpPr>
        <p:sp>
          <p:nvSpPr>
            <p:cNvPr id="175" name="Rectangle 174">
              <a:extLst>
                <a:ext uri="{FF2B5EF4-FFF2-40B4-BE49-F238E27FC236}">
                  <a16:creationId xmlns:a16="http://schemas.microsoft.com/office/drawing/2014/main" id="{79E11F46-836B-CDA8-047D-FEC7CD01251E}"/>
                </a:ext>
              </a:extLst>
            </p:cNvPr>
            <p:cNvSpPr/>
            <p:nvPr/>
          </p:nvSpPr>
          <p:spPr>
            <a:xfrm>
              <a:off x="5099050" y="518764"/>
              <a:ext cx="1790700" cy="451818"/>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EF0DCB1-428F-2D32-A582-CCC33393B332}"/>
                </a:ext>
              </a:extLst>
            </p:cNvPr>
            <p:cNvSpPr txBox="1"/>
            <p:nvPr/>
          </p:nvSpPr>
          <p:spPr>
            <a:xfrm>
              <a:off x="5341957" y="526033"/>
              <a:ext cx="1508232" cy="440864"/>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Commanding General</a:t>
              </a:r>
            </a:p>
          </p:txBody>
        </p:sp>
      </p:grpSp>
      <p:grpSp>
        <p:nvGrpSpPr>
          <p:cNvPr id="74" name="Group 73">
            <a:extLst>
              <a:ext uri="{FF2B5EF4-FFF2-40B4-BE49-F238E27FC236}">
                <a16:creationId xmlns:a16="http://schemas.microsoft.com/office/drawing/2014/main" id="{1416C5BC-5130-A692-DB94-C9B086EFB271}"/>
              </a:ext>
            </a:extLst>
          </p:cNvPr>
          <p:cNvGrpSpPr/>
          <p:nvPr/>
        </p:nvGrpSpPr>
        <p:grpSpPr>
          <a:xfrm>
            <a:off x="6607572" y="1270368"/>
            <a:ext cx="1472399" cy="368832"/>
            <a:chOff x="5280024" y="518764"/>
            <a:chExt cx="1609725" cy="406400"/>
          </a:xfrm>
        </p:grpSpPr>
        <p:sp>
          <p:nvSpPr>
            <p:cNvPr id="173" name="Rectangle 172">
              <a:extLst>
                <a:ext uri="{FF2B5EF4-FFF2-40B4-BE49-F238E27FC236}">
                  <a16:creationId xmlns:a16="http://schemas.microsoft.com/office/drawing/2014/main" id="{0D9F053B-B7BC-273D-14AB-C39726610E09}"/>
                </a:ext>
              </a:extLst>
            </p:cNvPr>
            <p:cNvSpPr/>
            <p:nvPr/>
          </p:nvSpPr>
          <p:spPr>
            <a:xfrm>
              <a:off x="5280024" y="518764"/>
              <a:ext cx="1609725" cy="406400"/>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8941D8B8-6F3B-03A1-343C-B9EFE7136FAC}"/>
                </a:ext>
              </a:extLst>
            </p:cNvPr>
            <p:cNvSpPr txBox="1"/>
            <p:nvPr/>
          </p:nvSpPr>
          <p:spPr>
            <a:xfrm>
              <a:off x="5489019" y="592581"/>
              <a:ext cx="1301751" cy="27130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Sergeant Major</a:t>
              </a:r>
            </a:p>
          </p:txBody>
        </p:sp>
      </p:grpSp>
      <p:grpSp>
        <p:nvGrpSpPr>
          <p:cNvPr id="75" name="Group 74">
            <a:extLst>
              <a:ext uri="{FF2B5EF4-FFF2-40B4-BE49-F238E27FC236}">
                <a16:creationId xmlns:a16="http://schemas.microsoft.com/office/drawing/2014/main" id="{97849ADC-D68F-D20A-CBC8-6A26D5D9E8E8}"/>
              </a:ext>
            </a:extLst>
          </p:cNvPr>
          <p:cNvGrpSpPr/>
          <p:nvPr/>
        </p:nvGrpSpPr>
        <p:grpSpPr>
          <a:xfrm>
            <a:off x="2752860" y="4540487"/>
            <a:ext cx="1511584" cy="639293"/>
            <a:chOff x="4126912" y="518764"/>
            <a:chExt cx="1790697" cy="629181"/>
          </a:xfrm>
        </p:grpSpPr>
        <p:sp>
          <p:nvSpPr>
            <p:cNvPr id="171" name="Rectangle 170">
              <a:extLst>
                <a:ext uri="{FF2B5EF4-FFF2-40B4-BE49-F238E27FC236}">
                  <a16:creationId xmlns:a16="http://schemas.microsoft.com/office/drawing/2014/main" id="{0BCE735A-DB11-F62B-27DC-C5577A20ECB8}"/>
                </a:ext>
              </a:extLst>
            </p:cNvPr>
            <p:cNvSpPr/>
            <p:nvPr/>
          </p:nvSpPr>
          <p:spPr>
            <a:xfrm>
              <a:off x="4126912" y="518764"/>
              <a:ext cx="1790697" cy="554676"/>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BCAEAAA8-38CF-68FE-1777-4C4A93824BC2}"/>
                </a:ext>
              </a:extLst>
            </p:cNvPr>
            <p:cNvSpPr txBox="1"/>
            <p:nvPr/>
          </p:nvSpPr>
          <p:spPr>
            <a:xfrm>
              <a:off x="4355959" y="537518"/>
              <a:ext cx="1486665" cy="610427"/>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Blount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Island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Command</a:t>
              </a:r>
            </a:p>
          </p:txBody>
        </p:sp>
      </p:grpSp>
      <p:sp>
        <p:nvSpPr>
          <p:cNvPr id="76" name="Rectangle 75">
            <a:extLst>
              <a:ext uri="{FF2B5EF4-FFF2-40B4-BE49-F238E27FC236}">
                <a16:creationId xmlns:a16="http://schemas.microsoft.com/office/drawing/2014/main" id="{3EAF7DC9-23C9-467A-3370-C0FF9AD59FC0}"/>
              </a:ext>
            </a:extLst>
          </p:cNvPr>
          <p:cNvSpPr/>
          <p:nvPr/>
        </p:nvSpPr>
        <p:spPr>
          <a:xfrm>
            <a:off x="6220333" y="2592888"/>
            <a:ext cx="1393251" cy="519434"/>
          </a:xfrm>
          <a:prstGeom prst="rect">
            <a:avLst/>
          </a:prstGeom>
          <a:solidFill>
            <a:srgbClr val="F5A7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3AA24998-A413-94D5-E859-6239A8A083E5}"/>
              </a:ext>
            </a:extLst>
          </p:cNvPr>
          <p:cNvSpPr txBox="1"/>
          <p:nvPr/>
        </p:nvSpPr>
        <p:spPr>
          <a:xfrm>
            <a:off x="6016560" y="2573299"/>
            <a:ext cx="1737728" cy="553998"/>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Weapon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Systems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Management Center</a:t>
            </a:r>
          </a:p>
        </p:txBody>
      </p:sp>
      <p:grpSp>
        <p:nvGrpSpPr>
          <p:cNvPr id="78" name="Group 77">
            <a:extLst>
              <a:ext uri="{FF2B5EF4-FFF2-40B4-BE49-F238E27FC236}">
                <a16:creationId xmlns:a16="http://schemas.microsoft.com/office/drawing/2014/main" id="{8B45D1DE-A6D5-0066-A8D8-8CB1A833A9F9}"/>
              </a:ext>
            </a:extLst>
          </p:cNvPr>
          <p:cNvGrpSpPr/>
          <p:nvPr/>
        </p:nvGrpSpPr>
        <p:grpSpPr>
          <a:xfrm>
            <a:off x="7014283" y="3396687"/>
            <a:ext cx="1336238" cy="578003"/>
            <a:chOff x="5156995" y="706303"/>
            <a:chExt cx="1238323" cy="635908"/>
          </a:xfrm>
        </p:grpSpPr>
        <p:sp>
          <p:nvSpPr>
            <p:cNvPr id="169" name="Rectangle 168">
              <a:extLst>
                <a:ext uri="{FF2B5EF4-FFF2-40B4-BE49-F238E27FC236}">
                  <a16:creationId xmlns:a16="http://schemas.microsoft.com/office/drawing/2014/main" id="{FF1D9498-5660-06C0-BB36-2A49ACFB10A9}"/>
                </a:ext>
              </a:extLst>
            </p:cNvPr>
            <p:cNvSpPr/>
            <p:nvPr/>
          </p:nvSpPr>
          <p:spPr>
            <a:xfrm>
              <a:off x="5156995" y="706303"/>
              <a:ext cx="1195828" cy="635908"/>
            </a:xfrm>
            <a:prstGeom prst="rect">
              <a:avLst/>
            </a:prstGeom>
            <a:solidFill>
              <a:srgbClr val="F5A7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9E3328D4-FB18-B10A-D5D5-4544DB4F5810}"/>
                </a:ext>
              </a:extLst>
            </p:cNvPr>
            <p:cNvSpPr txBox="1"/>
            <p:nvPr/>
          </p:nvSpPr>
          <p:spPr>
            <a:xfrm>
              <a:off x="5199491" y="711860"/>
              <a:ext cx="1195827" cy="609498"/>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Command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Data and</a:t>
              </a:r>
              <a:r>
                <a:rPr kumimoji="0" lang="en-US" sz="1150" b="1" i="0" u="none" strike="noStrike" kern="1200" cap="none" spc="0" normalizeH="0" noProof="0" dirty="0">
                  <a:ln>
                    <a:noFill/>
                  </a:ln>
                  <a:solidFill>
                    <a:sysClr val="windowText" lastClr="000000"/>
                  </a:solidFill>
                  <a:effectLst/>
                  <a:uLnTx/>
                  <a:uFillTx/>
                  <a:latin typeface="Calibri" panose="020F0502020204030204"/>
                  <a:ea typeface="+mn-ea"/>
                  <a:cs typeface="+mn-cs"/>
                </a:rPr>
                <a:t> Analytics Office</a:t>
              </a:r>
              <a:endParaRPr kumimoji="0" lang="en-US" sz="115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79" name="TextBox 78">
            <a:extLst>
              <a:ext uri="{FF2B5EF4-FFF2-40B4-BE49-F238E27FC236}">
                <a16:creationId xmlns:a16="http://schemas.microsoft.com/office/drawing/2014/main" id="{FC2EE262-1201-7A5B-9886-5E6C9298BDE5}"/>
              </a:ext>
            </a:extLst>
          </p:cNvPr>
          <p:cNvSpPr txBox="1"/>
          <p:nvPr/>
        </p:nvSpPr>
        <p:spPr>
          <a:xfrm>
            <a:off x="7846031" y="2592389"/>
            <a:ext cx="1124918" cy="553998"/>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Supply Chain</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1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Management Center</a:t>
            </a:r>
          </a:p>
        </p:txBody>
      </p:sp>
      <p:cxnSp>
        <p:nvCxnSpPr>
          <p:cNvPr id="80" name="Straight Connector 79">
            <a:extLst>
              <a:ext uri="{FF2B5EF4-FFF2-40B4-BE49-F238E27FC236}">
                <a16:creationId xmlns:a16="http://schemas.microsoft.com/office/drawing/2014/main" id="{A07F9858-E7ED-B182-95C9-05B5E5B8D26C}"/>
              </a:ext>
            </a:extLst>
          </p:cNvPr>
          <p:cNvCxnSpPr>
            <a:cxnSpLocks/>
            <a:stCxn id="175" idx="3"/>
            <a:endCxn id="173" idx="1"/>
          </p:cNvCxnSpPr>
          <p:nvPr/>
        </p:nvCxnSpPr>
        <p:spPr>
          <a:xfrm>
            <a:off x="6004426" y="1449759"/>
            <a:ext cx="603147" cy="502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Elbow Connector 241">
            <a:extLst>
              <a:ext uri="{FF2B5EF4-FFF2-40B4-BE49-F238E27FC236}">
                <a16:creationId xmlns:a16="http://schemas.microsoft.com/office/drawing/2014/main" id="{B4C0489C-EA52-9641-776A-82318D21C024}"/>
              </a:ext>
            </a:extLst>
          </p:cNvPr>
          <p:cNvCxnSpPr>
            <a:cxnSpLocks/>
            <a:stCxn id="119" idx="0"/>
            <a:endCxn id="116" idx="0"/>
          </p:cNvCxnSpPr>
          <p:nvPr/>
        </p:nvCxnSpPr>
        <p:spPr>
          <a:xfrm rot="5400000" flipH="1" flipV="1">
            <a:off x="4533823" y="1235463"/>
            <a:ext cx="95739" cy="6705796"/>
          </a:xfrm>
          <a:prstGeom prst="bentConnector3">
            <a:avLst>
              <a:gd name="adj1" fmla="val 338774"/>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6AC756ED-7C47-514B-C0CB-14DE57927943}"/>
              </a:ext>
            </a:extLst>
          </p:cNvPr>
          <p:cNvGrpSpPr/>
          <p:nvPr/>
        </p:nvGrpSpPr>
        <p:grpSpPr>
          <a:xfrm>
            <a:off x="201739" y="5810878"/>
            <a:ext cx="1953715" cy="507831"/>
            <a:chOff x="317500" y="5606133"/>
            <a:chExt cx="2135931" cy="559557"/>
          </a:xfrm>
        </p:grpSpPr>
        <p:sp>
          <p:nvSpPr>
            <p:cNvPr id="165" name="TextBox 164">
              <a:extLst>
                <a:ext uri="{FF2B5EF4-FFF2-40B4-BE49-F238E27FC236}">
                  <a16:creationId xmlns:a16="http://schemas.microsoft.com/office/drawing/2014/main" id="{B61E4606-80D5-E362-C326-62FBB2B3792A}"/>
                </a:ext>
              </a:extLst>
            </p:cNvPr>
            <p:cNvSpPr txBox="1"/>
            <p:nvPr/>
          </p:nvSpPr>
          <p:spPr>
            <a:xfrm>
              <a:off x="471124" y="5606133"/>
              <a:ext cx="1982307" cy="5595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Command Elements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General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Centers</a:t>
              </a:r>
            </a:p>
          </p:txBody>
        </p:sp>
        <p:sp>
          <p:nvSpPr>
            <p:cNvPr id="166" name="Rectangle 165">
              <a:extLst>
                <a:ext uri="{FF2B5EF4-FFF2-40B4-BE49-F238E27FC236}">
                  <a16:creationId xmlns:a16="http://schemas.microsoft.com/office/drawing/2014/main" id="{A58A98CB-AC83-D3F6-453B-8F628603E2B7}"/>
                </a:ext>
              </a:extLst>
            </p:cNvPr>
            <p:cNvSpPr/>
            <p:nvPr/>
          </p:nvSpPr>
          <p:spPr>
            <a:xfrm>
              <a:off x="317500" y="5668321"/>
              <a:ext cx="190500" cy="103829"/>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6795B507-05A8-2CD0-DABF-DA58F1511229}"/>
                </a:ext>
              </a:extLst>
            </p:cNvPr>
            <p:cNvSpPr/>
            <p:nvPr/>
          </p:nvSpPr>
          <p:spPr>
            <a:xfrm>
              <a:off x="317500" y="5804709"/>
              <a:ext cx="190500" cy="10382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4647DE14-4360-FECB-1FDC-9B41993B424C}"/>
                </a:ext>
              </a:extLst>
            </p:cNvPr>
            <p:cNvSpPr/>
            <p:nvPr/>
          </p:nvSpPr>
          <p:spPr>
            <a:xfrm>
              <a:off x="317500" y="5941097"/>
              <a:ext cx="190500" cy="103829"/>
            </a:xfrm>
            <a:prstGeom prst="rect">
              <a:avLst/>
            </a:prstGeom>
            <a:solidFill>
              <a:srgbClr val="F5A7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40E3F245-82EF-E257-85EE-19AFE7903127}"/>
              </a:ext>
            </a:extLst>
          </p:cNvPr>
          <p:cNvGrpSpPr/>
          <p:nvPr/>
        </p:nvGrpSpPr>
        <p:grpSpPr>
          <a:xfrm>
            <a:off x="4468662" y="1380357"/>
            <a:ext cx="288505" cy="127103"/>
            <a:chOff x="4765119" y="1276447"/>
            <a:chExt cx="283834" cy="127103"/>
          </a:xfrm>
        </p:grpSpPr>
        <p:pic>
          <p:nvPicPr>
            <p:cNvPr id="163" name="Picture 162" descr="Star.png">
              <a:extLst>
                <a:ext uri="{FF2B5EF4-FFF2-40B4-BE49-F238E27FC236}">
                  <a16:creationId xmlns:a16="http://schemas.microsoft.com/office/drawing/2014/main" id="{0E3E3185-A56F-09BE-7EEF-2D80520123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19" y="1276447"/>
              <a:ext cx="130582" cy="127103"/>
            </a:xfrm>
            <a:prstGeom prst="rect">
              <a:avLst/>
            </a:prstGeom>
          </p:spPr>
        </p:pic>
        <p:pic>
          <p:nvPicPr>
            <p:cNvPr id="164" name="Picture 163" descr="Star.png">
              <a:extLst>
                <a:ext uri="{FF2B5EF4-FFF2-40B4-BE49-F238E27FC236}">
                  <a16:creationId xmlns:a16="http://schemas.microsoft.com/office/drawing/2014/main" id="{ED2ADF4C-93DD-5D0E-6D96-B8758F8D61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8371" y="1276447"/>
              <a:ext cx="130582" cy="127103"/>
            </a:xfrm>
            <a:prstGeom prst="rect">
              <a:avLst/>
            </a:prstGeom>
          </p:spPr>
        </p:pic>
      </p:grpSp>
      <p:pic>
        <p:nvPicPr>
          <p:cNvPr id="84" name="Picture 83" descr="SgtMaj.png">
            <a:extLst>
              <a:ext uri="{FF2B5EF4-FFF2-40B4-BE49-F238E27FC236}">
                <a16:creationId xmlns:a16="http://schemas.microsoft.com/office/drawing/2014/main" id="{012388DE-9990-0367-7B83-5B2189B651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7102" y="1329692"/>
            <a:ext cx="115522" cy="201323"/>
          </a:xfrm>
          <a:prstGeom prst="rect">
            <a:avLst/>
          </a:prstGeom>
        </p:spPr>
      </p:pic>
      <p:pic>
        <p:nvPicPr>
          <p:cNvPr id="85" name="Picture 84" descr="Col.png">
            <a:extLst>
              <a:ext uri="{FF2B5EF4-FFF2-40B4-BE49-F238E27FC236}">
                <a16:creationId xmlns:a16="http://schemas.microsoft.com/office/drawing/2014/main" id="{2CC61F94-BF21-E548-B8CA-D73140F99E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4922" y="2339757"/>
            <a:ext cx="279777" cy="122982"/>
          </a:xfrm>
          <a:prstGeom prst="rect">
            <a:avLst/>
          </a:prstGeom>
        </p:spPr>
      </p:pic>
      <p:grpSp>
        <p:nvGrpSpPr>
          <p:cNvPr id="86" name="Group 85">
            <a:extLst>
              <a:ext uri="{FF2B5EF4-FFF2-40B4-BE49-F238E27FC236}">
                <a16:creationId xmlns:a16="http://schemas.microsoft.com/office/drawing/2014/main" id="{1F71A814-1854-64C2-2B14-AC635CC331F1}"/>
              </a:ext>
            </a:extLst>
          </p:cNvPr>
          <p:cNvGrpSpPr/>
          <p:nvPr/>
        </p:nvGrpSpPr>
        <p:grpSpPr>
          <a:xfrm>
            <a:off x="1218069" y="2696885"/>
            <a:ext cx="903151" cy="501866"/>
            <a:chOff x="1923493" y="2708543"/>
            <a:chExt cx="987386" cy="489297"/>
          </a:xfrm>
        </p:grpSpPr>
        <p:sp>
          <p:nvSpPr>
            <p:cNvPr id="161" name="Rectangle 160">
              <a:extLst>
                <a:ext uri="{FF2B5EF4-FFF2-40B4-BE49-F238E27FC236}">
                  <a16:creationId xmlns:a16="http://schemas.microsoft.com/office/drawing/2014/main" id="{5FE7E553-562B-BFC7-A07B-B65E2C08950B}"/>
                </a:ext>
              </a:extLst>
            </p:cNvPr>
            <p:cNvSpPr/>
            <p:nvPr/>
          </p:nvSpPr>
          <p:spPr>
            <a:xfrm>
              <a:off x="1926141" y="2708543"/>
              <a:ext cx="984738" cy="48929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C71786E0-E830-4D34-E375-3DCAEBAB0E5E}"/>
                </a:ext>
              </a:extLst>
            </p:cNvPr>
            <p:cNvSpPr txBox="1"/>
            <p:nvPr/>
          </p:nvSpPr>
          <p:spPr>
            <a:xfrm>
              <a:off x="1923493" y="2847942"/>
              <a:ext cx="949310" cy="246221"/>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G3/5</a:t>
              </a:r>
            </a:p>
          </p:txBody>
        </p:sp>
      </p:grpSp>
      <p:grpSp>
        <p:nvGrpSpPr>
          <p:cNvPr id="87" name="Group 86">
            <a:extLst>
              <a:ext uri="{FF2B5EF4-FFF2-40B4-BE49-F238E27FC236}">
                <a16:creationId xmlns:a16="http://schemas.microsoft.com/office/drawing/2014/main" id="{AD3ADF56-B454-8B19-52F6-6CD711D98F75}"/>
              </a:ext>
            </a:extLst>
          </p:cNvPr>
          <p:cNvGrpSpPr/>
          <p:nvPr/>
        </p:nvGrpSpPr>
        <p:grpSpPr>
          <a:xfrm>
            <a:off x="247349" y="2696886"/>
            <a:ext cx="877801" cy="513837"/>
            <a:chOff x="861338" y="2695595"/>
            <a:chExt cx="959670" cy="500454"/>
          </a:xfrm>
        </p:grpSpPr>
        <p:sp>
          <p:nvSpPr>
            <p:cNvPr id="159" name="Rectangle 158">
              <a:extLst>
                <a:ext uri="{FF2B5EF4-FFF2-40B4-BE49-F238E27FC236}">
                  <a16:creationId xmlns:a16="http://schemas.microsoft.com/office/drawing/2014/main" id="{F151526C-0EB9-7A22-2FFE-E891AB7DCFC3}"/>
                </a:ext>
              </a:extLst>
            </p:cNvPr>
            <p:cNvSpPr/>
            <p:nvPr/>
          </p:nvSpPr>
          <p:spPr>
            <a:xfrm>
              <a:off x="861338" y="2695595"/>
              <a:ext cx="952500" cy="50045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D71717CC-427D-83ED-F39F-4D72BABC5C9E}"/>
                </a:ext>
              </a:extLst>
            </p:cNvPr>
            <p:cNvSpPr txBox="1"/>
            <p:nvPr/>
          </p:nvSpPr>
          <p:spPr>
            <a:xfrm>
              <a:off x="865840" y="2841352"/>
              <a:ext cx="955168" cy="248401"/>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G1</a:t>
              </a:r>
            </a:p>
          </p:txBody>
        </p:sp>
      </p:grpSp>
      <p:grpSp>
        <p:nvGrpSpPr>
          <p:cNvPr id="88" name="Group 87">
            <a:extLst>
              <a:ext uri="{FF2B5EF4-FFF2-40B4-BE49-F238E27FC236}">
                <a16:creationId xmlns:a16="http://schemas.microsoft.com/office/drawing/2014/main" id="{53F618C8-8483-3F2F-87DF-1D499A95D61C}"/>
              </a:ext>
            </a:extLst>
          </p:cNvPr>
          <p:cNvGrpSpPr/>
          <p:nvPr/>
        </p:nvGrpSpPr>
        <p:grpSpPr>
          <a:xfrm>
            <a:off x="241376" y="3375213"/>
            <a:ext cx="876036" cy="519855"/>
            <a:chOff x="3013034" y="2861445"/>
            <a:chExt cx="957741" cy="489297"/>
          </a:xfrm>
        </p:grpSpPr>
        <p:sp>
          <p:nvSpPr>
            <p:cNvPr id="156" name="Rectangle 155">
              <a:extLst>
                <a:ext uri="{FF2B5EF4-FFF2-40B4-BE49-F238E27FC236}">
                  <a16:creationId xmlns:a16="http://schemas.microsoft.com/office/drawing/2014/main" id="{D33D6EBF-318D-19C3-870C-E5E536DE61BF}"/>
                </a:ext>
              </a:extLst>
            </p:cNvPr>
            <p:cNvSpPr/>
            <p:nvPr/>
          </p:nvSpPr>
          <p:spPr>
            <a:xfrm>
              <a:off x="3016587" y="2861445"/>
              <a:ext cx="952500" cy="48929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2876259-AF03-4159-3412-AAB2947944E8}"/>
                </a:ext>
              </a:extLst>
            </p:cNvPr>
            <p:cNvSpPr txBox="1"/>
            <p:nvPr/>
          </p:nvSpPr>
          <p:spPr>
            <a:xfrm>
              <a:off x="3013034" y="3028321"/>
              <a:ext cx="957741" cy="231748"/>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G4</a:t>
              </a:r>
            </a:p>
          </p:txBody>
        </p:sp>
      </p:grpSp>
      <p:grpSp>
        <p:nvGrpSpPr>
          <p:cNvPr id="89" name="Group 88">
            <a:extLst>
              <a:ext uri="{FF2B5EF4-FFF2-40B4-BE49-F238E27FC236}">
                <a16:creationId xmlns:a16="http://schemas.microsoft.com/office/drawing/2014/main" id="{4FEDF039-BB86-43FC-B9AA-6C1A8FECFDAA}"/>
              </a:ext>
            </a:extLst>
          </p:cNvPr>
          <p:cNvGrpSpPr/>
          <p:nvPr/>
        </p:nvGrpSpPr>
        <p:grpSpPr>
          <a:xfrm>
            <a:off x="1201738" y="3382132"/>
            <a:ext cx="919484" cy="512936"/>
            <a:chOff x="4055298" y="2960046"/>
            <a:chExt cx="985277" cy="522460"/>
          </a:xfrm>
        </p:grpSpPr>
        <p:sp>
          <p:nvSpPr>
            <p:cNvPr id="153" name="Rectangle 152">
              <a:extLst>
                <a:ext uri="{FF2B5EF4-FFF2-40B4-BE49-F238E27FC236}">
                  <a16:creationId xmlns:a16="http://schemas.microsoft.com/office/drawing/2014/main" id="{BC3492B3-2A8F-061B-198A-3B2EE2352742}"/>
                </a:ext>
              </a:extLst>
            </p:cNvPr>
            <p:cNvSpPr/>
            <p:nvPr/>
          </p:nvSpPr>
          <p:spPr>
            <a:xfrm>
              <a:off x="4088075" y="2960046"/>
              <a:ext cx="952500" cy="52246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8F1A2E67-D66E-A9D7-F923-AB59941E892D}"/>
                </a:ext>
              </a:extLst>
            </p:cNvPr>
            <p:cNvSpPr txBox="1"/>
            <p:nvPr/>
          </p:nvSpPr>
          <p:spPr>
            <a:xfrm>
              <a:off x="4077264" y="3130318"/>
              <a:ext cx="951481" cy="250793"/>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G6</a:t>
              </a:r>
            </a:p>
          </p:txBody>
        </p:sp>
        <p:sp>
          <p:nvSpPr>
            <p:cNvPr id="155" name="TextBox 154">
              <a:extLst>
                <a:ext uri="{FF2B5EF4-FFF2-40B4-BE49-F238E27FC236}">
                  <a16:creationId xmlns:a16="http://schemas.microsoft.com/office/drawing/2014/main" id="{9726D5D9-4AF3-3E62-6EA1-7C85641F9087}"/>
                </a:ext>
              </a:extLst>
            </p:cNvPr>
            <p:cNvSpPr txBox="1"/>
            <p:nvPr/>
          </p:nvSpPr>
          <p:spPr>
            <a:xfrm>
              <a:off x="4055298" y="2967096"/>
              <a:ext cx="429537" cy="2351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grpSp>
        <p:nvGrpSpPr>
          <p:cNvPr id="90" name="Group 89">
            <a:extLst>
              <a:ext uri="{FF2B5EF4-FFF2-40B4-BE49-F238E27FC236}">
                <a16:creationId xmlns:a16="http://schemas.microsoft.com/office/drawing/2014/main" id="{E0E428F6-3147-A492-EF2A-A06D39B1AAFB}"/>
              </a:ext>
            </a:extLst>
          </p:cNvPr>
          <p:cNvGrpSpPr/>
          <p:nvPr/>
        </p:nvGrpSpPr>
        <p:grpSpPr>
          <a:xfrm>
            <a:off x="2187032" y="3364762"/>
            <a:ext cx="931518" cy="530305"/>
            <a:chOff x="829360" y="3387932"/>
            <a:chExt cx="984478" cy="506052"/>
          </a:xfrm>
        </p:grpSpPr>
        <p:sp>
          <p:nvSpPr>
            <p:cNvPr id="150" name="Rectangle 149">
              <a:extLst>
                <a:ext uri="{FF2B5EF4-FFF2-40B4-BE49-F238E27FC236}">
                  <a16:creationId xmlns:a16="http://schemas.microsoft.com/office/drawing/2014/main" id="{FD3DF44B-30B6-0C4F-ABD2-588BB8B975C5}"/>
                </a:ext>
              </a:extLst>
            </p:cNvPr>
            <p:cNvSpPr/>
            <p:nvPr/>
          </p:nvSpPr>
          <p:spPr>
            <a:xfrm>
              <a:off x="861338" y="3404687"/>
              <a:ext cx="952500" cy="48929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801E9771-560C-B483-1E65-0FFF9B2A3A78}"/>
                </a:ext>
              </a:extLst>
            </p:cNvPr>
            <p:cNvSpPr txBox="1"/>
            <p:nvPr/>
          </p:nvSpPr>
          <p:spPr>
            <a:xfrm>
              <a:off x="876474" y="3557061"/>
              <a:ext cx="915685" cy="254193"/>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G8</a:t>
              </a:r>
            </a:p>
          </p:txBody>
        </p:sp>
        <p:sp>
          <p:nvSpPr>
            <p:cNvPr id="152" name="TextBox 151">
              <a:extLst>
                <a:ext uri="{FF2B5EF4-FFF2-40B4-BE49-F238E27FC236}">
                  <a16:creationId xmlns:a16="http://schemas.microsoft.com/office/drawing/2014/main" id="{F269E63F-024F-3396-91CD-A3CEED85385D}"/>
                </a:ext>
              </a:extLst>
            </p:cNvPr>
            <p:cNvSpPr txBox="1"/>
            <p:nvPr/>
          </p:nvSpPr>
          <p:spPr>
            <a:xfrm>
              <a:off x="829360" y="3387932"/>
              <a:ext cx="429537" cy="238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sp>
        <p:nvSpPr>
          <p:cNvPr id="91" name="TextBox 90">
            <a:extLst>
              <a:ext uri="{FF2B5EF4-FFF2-40B4-BE49-F238E27FC236}">
                <a16:creationId xmlns:a16="http://schemas.microsoft.com/office/drawing/2014/main" id="{94E4017F-4BBC-5875-7A63-89C38992ED11}"/>
              </a:ext>
            </a:extLst>
          </p:cNvPr>
          <p:cNvSpPr txBox="1"/>
          <p:nvPr/>
        </p:nvSpPr>
        <p:spPr>
          <a:xfrm>
            <a:off x="7007613" y="3397807"/>
            <a:ext cx="37515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CIV</a:t>
            </a:r>
          </a:p>
        </p:txBody>
      </p:sp>
      <p:sp>
        <p:nvSpPr>
          <p:cNvPr id="92" name="TextBox 91">
            <a:extLst>
              <a:ext uri="{FF2B5EF4-FFF2-40B4-BE49-F238E27FC236}">
                <a16:creationId xmlns:a16="http://schemas.microsoft.com/office/drawing/2014/main" id="{73C4720A-8507-1385-06EC-53EBD046B94D}"/>
              </a:ext>
            </a:extLst>
          </p:cNvPr>
          <p:cNvSpPr txBox="1"/>
          <p:nvPr/>
        </p:nvSpPr>
        <p:spPr>
          <a:xfrm>
            <a:off x="7670157" y="2582979"/>
            <a:ext cx="5116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CIV</a:t>
            </a:r>
          </a:p>
        </p:txBody>
      </p:sp>
      <p:grpSp>
        <p:nvGrpSpPr>
          <p:cNvPr id="93" name="Group 92">
            <a:extLst>
              <a:ext uri="{FF2B5EF4-FFF2-40B4-BE49-F238E27FC236}">
                <a16:creationId xmlns:a16="http://schemas.microsoft.com/office/drawing/2014/main" id="{DFFC00FE-C044-5DE8-EF6E-D7EC94CD15B0}"/>
              </a:ext>
            </a:extLst>
          </p:cNvPr>
          <p:cNvGrpSpPr/>
          <p:nvPr/>
        </p:nvGrpSpPr>
        <p:grpSpPr>
          <a:xfrm>
            <a:off x="5029064" y="4543919"/>
            <a:ext cx="1891885" cy="563591"/>
            <a:chOff x="5759673" y="208298"/>
            <a:chExt cx="1652032" cy="554676"/>
          </a:xfrm>
        </p:grpSpPr>
        <p:sp>
          <p:nvSpPr>
            <p:cNvPr id="148" name="Rectangle 147">
              <a:extLst>
                <a:ext uri="{FF2B5EF4-FFF2-40B4-BE49-F238E27FC236}">
                  <a16:creationId xmlns:a16="http://schemas.microsoft.com/office/drawing/2014/main" id="{44E21C1D-C92F-316B-DA0B-451588C6B759}"/>
                </a:ext>
              </a:extLst>
            </p:cNvPr>
            <p:cNvSpPr/>
            <p:nvPr/>
          </p:nvSpPr>
          <p:spPr>
            <a:xfrm>
              <a:off x="5759673" y="208298"/>
              <a:ext cx="1652032" cy="554676"/>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263CABB8-4756-1D0E-F08E-C4E2D268684A}"/>
                </a:ext>
              </a:extLst>
            </p:cNvPr>
            <p:cNvSpPr txBox="1"/>
            <p:nvPr/>
          </p:nvSpPr>
          <p:spPr>
            <a:xfrm>
              <a:off x="6028461" y="212178"/>
              <a:ext cx="1333102" cy="547381"/>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Marine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Depot Maintenance</a:t>
              </a:r>
              <a:r>
                <a:rPr kumimoji="0" lang="en-US" sz="1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Command</a:t>
              </a:r>
            </a:p>
          </p:txBody>
        </p:sp>
      </p:grpSp>
      <p:cxnSp>
        <p:nvCxnSpPr>
          <p:cNvPr id="96" name="Elbow Connector 296">
            <a:extLst>
              <a:ext uri="{FF2B5EF4-FFF2-40B4-BE49-F238E27FC236}">
                <a16:creationId xmlns:a16="http://schemas.microsoft.com/office/drawing/2014/main" id="{1E9A3256-B254-C8CB-F367-09B758652A9B}"/>
              </a:ext>
            </a:extLst>
          </p:cNvPr>
          <p:cNvCxnSpPr>
            <a:cxnSpLocks/>
            <a:endCxn id="148" idx="2"/>
          </p:cNvCxnSpPr>
          <p:nvPr/>
        </p:nvCxnSpPr>
        <p:spPr>
          <a:xfrm rot="16200000" flipV="1">
            <a:off x="6113424" y="4969093"/>
            <a:ext cx="265904" cy="542737"/>
          </a:xfrm>
          <a:prstGeom prst="bentConnector3">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Elbow Connector 297">
            <a:extLst>
              <a:ext uri="{FF2B5EF4-FFF2-40B4-BE49-F238E27FC236}">
                <a16:creationId xmlns:a16="http://schemas.microsoft.com/office/drawing/2014/main" id="{1697C619-16A6-5F53-FB8A-94BA28025A20}"/>
              </a:ext>
            </a:extLst>
          </p:cNvPr>
          <p:cNvCxnSpPr>
            <a:cxnSpLocks/>
          </p:cNvCxnSpPr>
          <p:nvPr/>
        </p:nvCxnSpPr>
        <p:spPr>
          <a:xfrm rot="5400000" flipH="1" flipV="1">
            <a:off x="5618301" y="5004985"/>
            <a:ext cx="265904" cy="470954"/>
          </a:xfrm>
          <a:prstGeom prst="bentConnector3">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8" name="Picture 97" descr="Col.png">
            <a:extLst>
              <a:ext uri="{FF2B5EF4-FFF2-40B4-BE49-F238E27FC236}">
                <a16:creationId xmlns:a16="http://schemas.microsoft.com/office/drawing/2014/main" id="{E9A0DC01-C4CA-7E33-50E0-45705E5584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5289" y="4594813"/>
            <a:ext cx="328980" cy="144609"/>
          </a:xfrm>
          <a:prstGeom prst="rect">
            <a:avLst/>
          </a:prstGeom>
        </p:spPr>
      </p:pic>
      <p:pic>
        <p:nvPicPr>
          <p:cNvPr id="99" name="Picture 98" descr="Col.png">
            <a:extLst>
              <a:ext uri="{FF2B5EF4-FFF2-40B4-BE49-F238E27FC236}">
                <a16:creationId xmlns:a16="http://schemas.microsoft.com/office/drawing/2014/main" id="{1314A206-893A-F5C3-74EB-37AE7AB16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24718" y="4592979"/>
            <a:ext cx="328980" cy="144609"/>
          </a:xfrm>
          <a:prstGeom prst="rect">
            <a:avLst/>
          </a:prstGeom>
        </p:spPr>
      </p:pic>
      <p:pic>
        <p:nvPicPr>
          <p:cNvPr id="100" name="Picture 99" descr="Col.png">
            <a:extLst>
              <a:ext uri="{FF2B5EF4-FFF2-40B4-BE49-F238E27FC236}">
                <a16:creationId xmlns:a16="http://schemas.microsoft.com/office/drawing/2014/main" id="{E9117DAC-64DE-1FB6-8AB0-C6F22EC200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6479" y="2640333"/>
            <a:ext cx="335091" cy="128266"/>
          </a:xfrm>
          <a:prstGeom prst="rect">
            <a:avLst/>
          </a:prstGeom>
        </p:spPr>
      </p:pic>
      <p:pic>
        <p:nvPicPr>
          <p:cNvPr id="101" name="Picture 100" descr="Col.png">
            <a:extLst>
              <a:ext uri="{FF2B5EF4-FFF2-40B4-BE49-F238E27FC236}">
                <a16:creationId xmlns:a16="http://schemas.microsoft.com/office/drawing/2014/main" id="{15643027-088C-22B6-A6E9-4390939CCE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6850" y="2740018"/>
            <a:ext cx="265395" cy="116659"/>
          </a:xfrm>
          <a:prstGeom prst="rect">
            <a:avLst/>
          </a:prstGeom>
        </p:spPr>
      </p:pic>
      <p:pic>
        <p:nvPicPr>
          <p:cNvPr id="102" name="Picture 101" descr="SES.png">
            <a:extLst>
              <a:ext uri="{FF2B5EF4-FFF2-40B4-BE49-F238E27FC236}">
                <a16:creationId xmlns:a16="http://schemas.microsoft.com/office/drawing/2014/main" id="{1D888652-6ADC-7D6A-D2A5-AD408BA246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01628" y="1850623"/>
            <a:ext cx="200643" cy="155425"/>
          </a:xfrm>
          <a:prstGeom prst="rect">
            <a:avLst/>
          </a:prstGeom>
        </p:spPr>
      </p:pic>
      <p:grpSp>
        <p:nvGrpSpPr>
          <p:cNvPr id="103" name="Group 102">
            <a:extLst>
              <a:ext uri="{FF2B5EF4-FFF2-40B4-BE49-F238E27FC236}">
                <a16:creationId xmlns:a16="http://schemas.microsoft.com/office/drawing/2014/main" id="{84E4CB6A-16DB-9A5D-AFD3-5CB0CC69B9FB}"/>
              </a:ext>
            </a:extLst>
          </p:cNvPr>
          <p:cNvGrpSpPr/>
          <p:nvPr/>
        </p:nvGrpSpPr>
        <p:grpSpPr>
          <a:xfrm>
            <a:off x="-13217" y="1449758"/>
            <a:ext cx="4379709" cy="700641"/>
            <a:chOff x="369550" y="1334025"/>
            <a:chExt cx="4308796" cy="700641"/>
          </a:xfrm>
        </p:grpSpPr>
        <p:cxnSp>
          <p:nvCxnSpPr>
            <p:cNvPr id="123" name="Elbow Connector 148">
              <a:extLst>
                <a:ext uri="{FF2B5EF4-FFF2-40B4-BE49-F238E27FC236}">
                  <a16:creationId xmlns:a16="http://schemas.microsoft.com/office/drawing/2014/main" id="{B0733F13-9948-407D-0E72-80ECE0D07E6A}"/>
                </a:ext>
              </a:extLst>
            </p:cNvPr>
            <p:cNvCxnSpPr>
              <a:cxnSpLocks/>
              <a:stCxn id="175" idx="1"/>
              <a:endCxn id="135" idx="0"/>
            </p:cNvCxnSpPr>
            <p:nvPr/>
          </p:nvCxnSpPr>
          <p:spPr>
            <a:xfrm rot="10800000" flipV="1">
              <a:off x="782498" y="1338319"/>
              <a:ext cx="3895847" cy="161764"/>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Elbow Connector 199">
              <a:extLst>
                <a:ext uri="{FF2B5EF4-FFF2-40B4-BE49-F238E27FC236}">
                  <a16:creationId xmlns:a16="http://schemas.microsoft.com/office/drawing/2014/main" id="{49C63E80-29E9-10D4-DEDF-2EE6E9DA751A}"/>
                </a:ext>
              </a:extLst>
            </p:cNvPr>
            <p:cNvCxnSpPr/>
            <p:nvPr/>
          </p:nvCxnSpPr>
          <p:spPr>
            <a:xfrm rot="10800000" flipV="1">
              <a:off x="4266765" y="1334025"/>
              <a:ext cx="321874" cy="209844"/>
            </a:xfrm>
            <a:prstGeom prst="bentConnector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E147E0A7-7B80-7111-B2BE-F58EEC1FFFD8}"/>
                </a:ext>
              </a:extLst>
            </p:cNvPr>
            <p:cNvSpPr/>
            <p:nvPr/>
          </p:nvSpPr>
          <p:spPr>
            <a:xfrm>
              <a:off x="3302623" y="1507299"/>
              <a:ext cx="622035" cy="495335"/>
            </a:xfrm>
            <a:prstGeom prst="rect">
              <a:avLst/>
            </a:prstGeom>
            <a:solidFill>
              <a:srgbClr val="00206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A53DC2FA-7643-5B54-B975-B46D0368DCC8}"/>
                </a:ext>
              </a:extLst>
            </p:cNvPr>
            <p:cNvSpPr txBox="1"/>
            <p:nvPr/>
          </p:nvSpPr>
          <p:spPr>
            <a:xfrm>
              <a:off x="3299056" y="1582457"/>
              <a:ext cx="646038" cy="33855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Staff Judge Advocate</a:t>
              </a:r>
            </a:p>
          </p:txBody>
        </p:sp>
        <p:cxnSp>
          <p:nvCxnSpPr>
            <p:cNvPr id="127" name="Elbow Connector 236">
              <a:extLst>
                <a:ext uri="{FF2B5EF4-FFF2-40B4-BE49-F238E27FC236}">
                  <a16:creationId xmlns:a16="http://schemas.microsoft.com/office/drawing/2014/main" id="{5CD33C38-0E90-0921-DF73-07BD7058FEC2}"/>
                </a:ext>
              </a:extLst>
            </p:cNvPr>
            <p:cNvCxnSpPr>
              <a:cxnSpLocks/>
              <a:stCxn id="175" idx="1"/>
              <a:endCxn id="141" idx="0"/>
            </p:cNvCxnSpPr>
            <p:nvPr/>
          </p:nvCxnSpPr>
          <p:spPr>
            <a:xfrm rot="10800000" flipV="1">
              <a:off x="2240807" y="1338318"/>
              <a:ext cx="2437538" cy="165889"/>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Elbow Connector 238">
              <a:extLst>
                <a:ext uri="{FF2B5EF4-FFF2-40B4-BE49-F238E27FC236}">
                  <a16:creationId xmlns:a16="http://schemas.microsoft.com/office/drawing/2014/main" id="{B8525A2F-838D-4527-F656-5CF2E3FDC87F}"/>
                </a:ext>
              </a:extLst>
            </p:cNvPr>
            <p:cNvCxnSpPr>
              <a:cxnSpLocks/>
              <a:stCxn id="175" idx="1"/>
              <a:endCxn id="138" idx="0"/>
            </p:cNvCxnSpPr>
            <p:nvPr/>
          </p:nvCxnSpPr>
          <p:spPr>
            <a:xfrm rot="10800000" flipV="1">
              <a:off x="2918083" y="1338318"/>
              <a:ext cx="1760262" cy="16589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Elbow Connector 239">
              <a:extLst>
                <a:ext uri="{FF2B5EF4-FFF2-40B4-BE49-F238E27FC236}">
                  <a16:creationId xmlns:a16="http://schemas.microsoft.com/office/drawing/2014/main" id="{C026A279-0275-27A2-EE64-208B5390226E}"/>
                </a:ext>
              </a:extLst>
            </p:cNvPr>
            <p:cNvCxnSpPr>
              <a:cxnSpLocks/>
              <a:stCxn id="175" idx="1"/>
              <a:endCxn id="125" idx="0"/>
            </p:cNvCxnSpPr>
            <p:nvPr/>
          </p:nvCxnSpPr>
          <p:spPr>
            <a:xfrm rot="10800000" flipV="1">
              <a:off x="3613642" y="1338319"/>
              <a:ext cx="1064704" cy="168980"/>
            </a:xfrm>
            <a:prstGeom prst="bentConnector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9F694BBA-4E59-63F4-4212-E98AFD38578B}"/>
                </a:ext>
              </a:extLst>
            </p:cNvPr>
            <p:cNvGrpSpPr/>
            <p:nvPr/>
          </p:nvGrpSpPr>
          <p:grpSpPr>
            <a:xfrm>
              <a:off x="1854486" y="1465831"/>
              <a:ext cx="717590" cy="566207"/>
              <a:chOff x="2817957" y="1471786"/>
              <a:chExt cx="797426" cy="623881"/>
            </a:xfrm>
          </p:grpSpPr>
          <p:sp>
            <p:nvSpPr>
              <p:cNvPr id="141" name="Rectangle 140">
                <a:extLst>
                  <a:ext uri="{FF2B5EF4-FFF2-40B4-BE49-F238E27FC236}">
                    <a16:creationId xmlns:a16="http://schemas.microsoft.com/office/drawing/2014/main" id="{28CC2D87-5734-DBD0-0B98-6032BF7B268D}"/>
                  </a:ext>
                </a:extLst>
              </p:cNvPr>
              <p:cNvSpPr/>
              <p:nvPr/>
            </p:nvSpPr>
            <p:spPr>
              <a:xfrm>
                <a:off x="2888166" y="1514072"/>
                <a:ext cx="718183" cy="53944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TextBox 141">
                <a:extLst>
                  <a:ext uri="{FF2B5EF4-FFF2-40B4-BE49-F238E27FC236}">
                    <a16:creationId xmlns:a16="http://schemas.microsoft.com/office/drawing/2014/main" id="{CBDA425A-2BD4-C4D5-6BD9-630B646F9DB9}"/>
                  </a:ext>
                </a:extLst>
              </p:cNvPr>
              <p:cNvSpPr txBox="1"/>
              <p:nvPr/>
            </p:nvSpPr>
            <p:spPr>
              <a:xfrm>
                <a:off x="2878250" y="1586977"/>
                <a:ext cx="737133" cy="508690"/>
              </a:xfrm>
              <a:prstGeom prst="rect">
                <a:avLst/>
              </a:prstGeom>
              <a:noFill/>
            </p:spPr>
            <p:txBody>
              <a:bodyPr wrap="square" rtlCol="0">
                <a:spAutoFit/>
              </a:bodyPr>
              <a:lstStyle>
                <a:defPPr>
                  <a:defRPr lang="en-US"/>
                </a:defPPr>
                <a:lvl1pPr algn="ctr">
                  <a:lnSpc>
                    <a:spcPts val="1000"/>
                  </a:lnSpc>
                  <a:defRPr sz="900" b="1">
                    <a:solidFill>
                      <a:schemeClr val="bg1"/>
                    </a:solidFill>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Command Inspector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General</a:t>
                </a:r>
              </a:p>
            </p:txBody>
          </p:sp>
          <p:sp>
            <p:nvSpPr>
              <p:cNvPr id="143" name="TextBox 142">
                <a:extLst>
                  <a:ext uri="{FF2B5EF4-FFF2-40B4-BE49-F238E27FC236}">
                    <a16:creationId xmlns:a16="http://schemas.microsoft.com/office/drawing/2014/main" id="{EA846227-6FF0-45B5-1C79-10B000E3D679}"/>
                  </a:ext>
                </a:extLst>
              </p:cNvPr>
              <p:cNvSpPr txBox="1"/>
              <p:nvPr/>
            </p:nvSpPr>
            <p:spPr>
              <a:xfrm>
                <a:off x="2817957" y="1471786"/>
                <a:ext cx="467804" cy="2373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grpSp>
          <p:nvGrpSpPr>
            <p:cNvPr id="131" name="Group 130">
              <a:extLst>
                <a:ext uri="{FF2B5EF4-FFF2-40B4-BE49-F238E27FC236}">
                  <a16:creationId xmlns:a16="http://schemas.microsoft.com/office/drawing/2014/main" id="{94F16A73-F87C-CD22-01B1-EBEFECCACA23}"/>
                </a:ext>
              </a:extLst>
            </p:cNvPr>
            <p:cNvGrpSpPr/>
            <p:nvPr/>
          </p:nvGrpSpPr>
          <p:grpSpPr>
            <a:xfrm>
              <a:off x="2530095" y="1468648"/>
              <a:ext cx="708871" cy="529218"/>
              <a:chOff x="3514950" y="1460732"/>
              <a:chExt cx="856587" cy="583123"/>
            </a:xfrm>
          </p:grpSpPr>
          <p:sp>
            <p:nvSpPr>
              <p:cNvPr id="138" name="Rectangle 137">
                <a:extLst>
                  <a:ext uri="{FF2B5EF4-FFF2-40B4-BE49-F238E27FC236}">
                    <a16:creationId xmlns:a16="http://schemas.microsoft.com/office/drawing/2014/main" id="{429669CC-E544-387E-B5B1-CC2900F11BAA}"/>
                  </a:ext>
                </a:extLst>
              </p:cNvPr>
              <p:cNvSpPr/>
              <p:nvPr/>
            </p:nvSpPr>
            <p:spPr>
              <a:xfrm>
                <a:off x="3605338" y="1499916"/>
                <a:ext cx="756897" cy="54393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B3BBC94B-FED3-8813-2C48-0B444D719C80}"/>
                  </a:ext>
                </a:extLst>
              </p:cNvPr>
              <p:cNvSpPr txBox="1"/>
              <p:nvPr/>
            </p:nvSpPr>
            <p:spPr>
              <a:xfrm>
                <a:off x="3616945" y="1589118"/>
                <a:ext cx="754592" cy="37303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Office of </a:t>
                </a:r>
              </a:p>
              <a:p>
                <a:pPr marL="0" marR="0" lvl="0" indent="0" algn="ct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Counsel</a:t>
                </a:r>
              </a:p>
            </p:txBody>
          </p:sp>
          <p:sp>
            <p:nvSpPr>
              <p:cNvPr id="140" name="TextBox 139">
                <a:extLst>
                  <a:ext uri="{FF2B5EF4-FFF2-40B4-BE49-F238E27FC236}">
                    <a16:creationId xmlns:a16="http://schemas.microsoft.com/office/drawing/2014/main" id="{2EF04B69-EB10-E3D7-B608-A795408DE0D5}"/>
                  </a:ext>
                </a:extLst>
              </p:cNvPr>
              <p:cNvSpPr txBox="1"/>
              <p:nvPr/>
            </p:nvSpPr>
            <p:spPr>
              <a:xfrm>
                <a:off x="3514950" y="1460732"/>
                <a:ext cx="429537" cy="2373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grpSp>
          <p:nvGrpSpPr>
            <p:cNvPr id="132" name="Group 131">
              <a:extLst>
                <a:ext uri="{FF2B5EF4-FFF2-40B4-BE49-F238E27FC236}">
                  <a16:creationId xmlns:a16="http://schemas.microsoft.com/office/drawing/2014/main" id="{AAFA52BA-8595-3819-5249-6A0F2F17D462}"/>
                </a:ext>
              </a:extLst>
            </p:cNvPr>
            <p:cNvGrpSpPr/>
            <p:nvPr/>
          </p:nvGrpSpPr>
          <p:grpSpPr>
            <a:xfrm>
              <a:off x="369550" y="1462692"/>
              <a:ext cx="843385" cy="571974"/>
              <a:chOff x="2226963" y="1475589"/>
              <a:chExt cx="1050930" cy="617730"/>
            </a:xfrm>
          </p:grpSpPr>
          <p:sp>
            <p:nvSpPr>
              <p:cNvPr id="135" name="Rectangle 134">
                <a:extLst>
                  <a:ext uri="{FF2B5EF4-FFF2-40B4-BE49-F238E27FC236}">
                    <a16:creationId xmlns:a16="http://schemas.microsoft.com/office/drawing/2014/main" id="{24E56B60-A562-7A37-E49D-8FF443E9A5E7}"/>
                  </a:ext>
                </a:extLst>
              </p:cNvPr>
              <p:cNvSpPr/>
              <p:nvPr/>
            </p:nvSpPr>
            <p:spPr>
              <a:xfrm>
                <a:off x="2323638" y="1515971"/>
                <a:ext cx="835785" cy="53319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C6030604-3B1F-646E-7FAE-71B7DE7DEFE3}"/>
                  </a:ext>
                </a:extLst>
              </p:cNvPr>
              <p:cNvSpPr txBox="1"/>
              <p:nvPr/>
            </p:nvSpPr>
            <p:spPr>
              <a:xfrm>
                <a:off x="2226963" y="1594723"/>
                <a:ext cx="1050930" cy="498596"/>
              </a:xfrm>
              <a:prstGeom prst="rect">
                <a:avLst/>
              </a:prstGeom>
              <a:noFill/>
            </p:spPr>
            <p:txBody>
              <a:bodyPr wrap="square" rtlCol="0">
                <a:spAutoFit/>
              </a:bodyPr>
              <a:lstStyle>
                <a:defPPr>
                  <a:defRPr lang="en-US"/>
                </a:defPPr>
                <a:lvl1pPr algn="ctr">
                  <a:lnSpc>
                    <a:spcPts val="1000"/>
                  </a:lnSpc>
                  <a:defRPr sz="900" b="1">
                    <a:solidFill>
                      <a:schemeClr val="bg1"/>
                    </a:solidFill>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Communication Strategy and Operations</a:t>
                </a:r>
              </a:p>
            </p:txBody>
          </p:sp>
          <p:sp>
            <p:nvSpPr>
              <p:cNvPr id="137" name="TextBox 136">
                <a:extLst>
                  <a:ext uri="{FF2B5EF4-FFF2-40B4-BE49-F238E27FC236}">
                    <a16:creationId xmlns:a16="http://schemas.microsoft.com/office/drawing/2014/main" id="{4ADAA364-139D-26B3-37D4-8CE0001C4979}"/>
                  </a:ext>
                </a:extLst>
              </p:cNvPr>
              <p:cNvSpPr txBox="1"/>
              <p:nvPr/>
            </p:nvSpPr>
            <p:spPr>
              <a:xfrm>
                <a:off x="2243167" y="1475589"/>
                <a:ext cx="404593" cy="232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sp>
          <p:nvSpPr>
            <p:cNvPr id="133" name="Rectangle 132">
              <a:extLst>
                <a:ext uri="{FF2B5EF4-FFF2-40B4-BE49-F238E27FC236}">
                  <a16:creationId xmlns:a16="http://schemas.microsoft.com/office/drawing/2014/main" id="{2E175B75-7089-0B7C-AFC7-DBA95D4F10B8}"/>
                </a:ext>
              </a:extLst>
            </p:cNvPr>
            <p:cNvSpPr/>
            <p:nvPr/>
          </p:nvSpPr>
          <p:spPr>
            <a:xfrm>
              <a:off x="3993831" y="1505128"/>
              <a:ext cx="607213" cy="493543"/>
            </a:xfrm>
            <a:prstGeom prst="rect">
              <a:avLst/>
            </a:prstGeom>
            <a:solidFill>
              <a:srgbClr val="00206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845DF70E-8DF9-2424-50E6-A07680FCD9DF}"/>
                </a:ext>
              </a:extLst>
            </p:cNvPr>
            <p:cNvSpPr txBox="1"/>
            <p:nvPr/>
          </p:nvSpPr>
          <p:spPr>
            <a:xfrm>
              <a:off x="3945094" y="1539265"/>
              <a:ext cx="733250" cy="46166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Equal Opportunity Advisor</a:t>
              </a:r>
            </a:p>
          </p:txBody>
        </p:sp>
      </p:grpSp>
      <p:grpSp>
        <p:nvGrpSpPr>
          <p:cNvPr id="104" name="Group 103">
            <a:extLst>
              <a:ext uri="{FF2B5EF4-FFF2-40B4-BE49-F238E27FC236}">
                <a16:creationId xmlns:a16="http://schemas.microsoft.com/office/drawing/2014/main" id="{803404D8-F5D0-9521-8768-EF625399A264}"/>
              </a:ext>
            </a:extLst>
          </p:cNvPr>
          <p:cNvGrpSpPr/>
          <p:nvPr/>
        </p:nvGrpSpPr>
        <p:grpSpPr>
          <a:xfrm>
            <a:off x="4150013" y="3364762"/>
            <a:ext cx="1001783" cy="530305"/>
            <a:chOff x="816313" y="2590380"/>
            <a:chExt cx="1081202" cy="539540"/>
          </a:xfrm>
        </p:grpSpPr>
        <p:sp>
          <p:nvSpPr>
            <p:cNvPr id="120" name="Rectangle 119">
              <a:extLst>
                <a:ext uri="{FF2B5EF4-FFF2-40B4-BE49-F238E27FC236}">
                  <a16:creationId xmlns:a16="http://schemas.microsoft.com/office/drawing/2014/main" id="{AADBD102-71A3-C86C-288F-3A76BD7A9934}"/>
                </a:ext>
              </a:extLst>
            </p:cNvPr>
            <p:cNvSpPr/>
            <p:nvPr/>
          </p:nvSpPr>
          <p:spPr>
            <a:xfrm>
              <a:off x="867484" y="2601014"/>
              <a:ext cx="952500" cy="528906"/>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86B4849D-D1F1-8ABB-85EF-001FA2D1736D}"/>
                </a:ext>
              </a:extLst>
            </p:cNvPr>
            <p:cNvSpPr txBox="1"/>
            <p:nvPr/>
          </p:nvSpPr>
          <p:spPr>
            <a:xfrm>
              <a:off x="836000" y="2703378"/>
              <a:ext cx="1061515" cy="3757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Small Business Program Office</a:t>
              </a:r>
            </a:p>
          </p:txBody>
        </p:sp>
        <p:sp>
          <p:nvSpPr>
            <p:cNvPr id="122" name="TextBox 121">
              <a:extLst>
                <a:ext uri="{FF2B5EF4-FFF2-40B4-BE49-F238E27FC236}">
                  <a16:creationId xmlns:a16="http://schemas.microsoft.com/office/drawing/2014/main" id="{80CDAE9B-5201-2741-07C4-A15F4BDAD7D6}"/>
                </a:ext>
              </a:extLst>
            </p:cNvPr>
            <p:cNvSpPr txBox="1"/>
            <p:nvPr/>
          </p:nvSpPr>
          <p:spPr>
            <a:xfrm>
              <a:off x="816313" y="2590380"/>
              <a:ext cx="429537" cy="255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sp>
        <p:nvSpPr>
          <p:cNvPr id="107" name="TextBox 106">
            <a:extLst>
              <a:ext uri="{FF2B5EF4-FFF2-40B4-BE49-F238E27FC236}">
                <a16:creationId xmlns:a16="http://schemas.microsoft.com/office/drawing/2014/main" id="{FB7B487E-B1CE-416D-B053-A5344E25B7DF}"/>
              </a:ext>
            </a:extLst>
          </p:cNvPr>
          <p:cNvSpPr txBox="1"/>
          <p:nvPr/>
        </p:nvSpPr>
        <p:spPr>
          <a:xfrm>
            <a:off x="780634" y="3931635"/>
            <a:ext cx="443306" cy="246221"/>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Staff</a:t>
            </a:r>
          </a:p>
        </p:txBody>
      </p:sp>
      <p:grpSp>
        <p:nvGrpSpPr>
          <p:cNvPr id="109" name="Group 108">
            <a:extLst>
              <a:ext uri="{FF2B5EF4-FFF2-40B4-BE49-F238E27FC236}">
                <a16:creationId xmlns:a16="http://schemas.microsoft.com/office/drawing/2014/main" id="{2A7350C7-890E-777F-D999-689D93F5C4C6}"/>
              </a:ext>
            </a:extLst>
          </p:cNvPr>
          <p:cNvGrpSpPr/>
          <p:nvPr/>
        </p:nvGrpSpPr>
        <p:grpSpPr>
          <a:xfrm>
            <a:off x="423070" y="4540489"/>
            <a:ext cx="1509641" cy="563591"/>
            <a:chOff x="3402546" y="518764"/>
            <a:chExt cx="1790710" cy="554676"/>
          </a:xfrm>
        </p:grpSpPr>
        <p:sp>
          <p:nvSpPr>
            <p:cNvPr id="118" name="Rectangle 117">
              <a:extLst>
                <a:ext uri="{FF2B5EF4-FFF2-40B4-BE49-F238E27FC236}">
                  <a16:creationId xmlns:a16="http://schemas.microsoft.com/office/drawing/2014/main" id="{67986441-D67E-C23D-0F0D-BCAD9F2D4B61}"/>
                </a:ext>
              </a:extLst>
            </p:cNvPr>
            <p:cNvSpPr/>
            <p:nvPr/>
          </p:nvSpPr>
          <p:spPr>
            <a:xfrm>
              <a:off x="3402546" y="518764"/>
              <a:ext cx="1790710" cy="554676"/>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6351A97A-359F-CDF8-DAF3-E334A0F93E67}"/>
                </a:ext>
              </a:extLst>
            </p:cNvPr>
            <p:cNvSpPr txBox="1"/>
            <p:nvPr/>
          </p:nvSpPr>
          <p:spPr>
            <a:xfrm>
              <a:off x="3614951" y="612991"/>
              <a:ext cx="1486662" cy="395927"/>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Headquarters Battalion</a:t>
              </a:r>
            </a:p>
          </p:txBody>
        </p:sp>
      </p:grpSp>
      <p:pic>
        <p:nvPicPr>
          <p:cNvPr id="110" name="Picture 109">
            <a:extLst>
              <a:ext uri="{FF2B5EF4-FFF2-40B4-BE49-F238E27FC236}">
                <a16:creationId xmlns:a16="http://schemas.microsoft.com/office/drawing/2014/main" id="{7C96C755-BD6B-55F3-773D-2B7E1F92C5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6504" y="4569533"/>
            <a:ext cx="221010" cy="230137"/>
          </a:xfrm>
          <a:prstGeom prst="rect">
            <a:avLst/>
          </a:prstGeom>
        </p:spPr>
      </p:pic>
      <p:grpSp>
        <p:nvGrpSpPr>
          <p:cNvPr id="112" name="Group 111">
            <a:extLst>
              <a:ext uri="{FF2B5EF4-FFF2-40B4-BE49-F238E27FC236}">
                <a16:creationId xmlns:a16="http://schemas.microsoft.com/office/drawing/2014/main" id="{55F4C245-0A54-1E74-5F97-B1B96CF301F9}"/>
              </a:ext>
            </a:extLst>
          </p:cNvPr>
          <p:cNvGrpSpPr/>
          <p:nvPr/>
        </p:nvGrpSpPr>
        <p:grpSpPr>
          <a:xfrm>
            <a:off x="7014285" y="4540481"/>
            <a:ext cx="1853333" cy="727900"/>
            <a:chOff x="6981189" y="5843174"/>
            <a:chExt cx="1634571" cy="716389"/>
          </a:xfrm>
        </p:grpSpPr>
        <p:grpSp>
          <p:nvGrpSpPr>
            <p:cNvPr id="114" name="Group 113">
              <a:extLst>
                <a:ext uri="{FF2B5EF4-FFF2-40B4-BE49-F238E27FC236}">
                  <a16:creationId xmlns:a16="http://schemas.microsoft.com/office/drawing/2014/main" id="{C2DBD8F8-7688-46AE-13F4-ECA0BF97C12E}"/>
                </a:ext>
              </a:extLst>
            </p:cNvPr>
            <p:cNvGrpSpPr/>
            <p:nvPr/>
          </p:nvGrpSpPr>
          <p:grpSpPr>
            <a:xfrm>
              <a:off x="6981189" y="5843174"/>
              <a:ext cx="1634571" cy="716389"/>
              <a:chOff x="4979222" y="518764"/>
              <a:chExt cx="1626080" cy="716389"/>
            </a:xfrm>
          </p:grpSpPr>
          <p:sp>
            <p:nvSpPr>
              <p:cNvPr id="116" name="Rectangle 115">
                <a:extLst>
                  <a:ext uri="{FF2B5EF4-FFF2-40B4-BE49-F238E27FC236}">
                    <a16:creationId xmlns:a16="http://schemas.microsoft.com/office/drawing/2014/main" id="{05816CA4-F9FE-B067-FC9E-650A81737DED}"/>
                  </a:ext>
                </a:extLst>
              </p:cNvPr>
              <p:cNvSpPr/>
              <p:nvPr/>
            </p:nvSpPr>
            <p:spPr>
              <a:xfrm>
                <a:off x="4979222" y="518764"/>
                <a:ext cx="1614916" cy="554676"/>
              </a:xfrm>
              <a:prstGeom prst="rect">
                <a:avLst/>
              </a:prstGeom>
              <a:solidFill>
                <a:srgbClr val="930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3C967455-BF72-5096-A3D5-C45DF0515EF5}"/>
                  </a:ext>
                </a:extLst>
              </p:cNvPr>
              <p:cNvSpPr txBox="1"/>
              <p:nvPr/>
            </p:nvSpPr>
            <p:spPr>
              <a:xfrm>
                <a:off x="5141239" y="624726"/>
                <a:ext cx="1464063" cy="610427"/>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Marine Force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Storage</a:t>
                </a:r>
                <a:r>
                  <a:rPr kumimoji="0" lang="en-US" sz="1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Command</a:t>
                </a:r>
              </a:p>
            </p:txBody>
          </p:sp>
        </p:grpSp>
        <p:pic>
          <p:nvPicPr>
            <p:cNvPr id="115" name="Picture 114" descr="Col.png">
              <a:extLst>
                <a:ext uri="{FF2B5EF4-FFF2-40B4-BE49-F238E27FC236}">
                  <a16:creationId xmlns:a16="http://schemas.microsoft.com/office/drawing/2014/main" id="{237D7BD6-D6E6-6E1F-28D3-E7B5B73A15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0230" y="5883655"/>
              <a:ext cx="290148" cy="128542"/>
            </a:xfrm>
            <a:prstGeom prst="rect">
              <a:avLst/>
            </a:prstGeom>
          </p:spPr>
        </p:pic>
      </p:grpSp>
      <p:pic>
        <p:nvPicPr>
          <p:cNvPr id="113" name="Picture 112">
            <a:extLst>
              <a:ext uri="{FF2B5EF4-FFF2-40B4-BE49-F238E27FC236}">
                <a16:creationId xmlns:a16="http://schemas.microsoft.com/office/drawing/2014/main" id="{09AA045D-FF36-DD5B-5652-49595D7388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3779" y="2720659"/>
            <a:ext cx="184177" cy="189663"/>
          </a:xfrm>
          <a:prstGeom prst="rect">
            <a:avLst/>
          </a:prstGeom>
        </p:spPr>
      </p:pic>
      <p:cxnSp>
        <p:nvCxnSpPr>
          <p:cNvPr id="188" name="Straight Connector 187">
            <a:extLst>
              <a:ext uri="{FF2B5EF4-FFF2-40B4-BE49-F238E27FC236}">
                <a16:creationId xmlns:a16="http://schemas.microsoft.com/office/drawing/2014/main" id="{4BD97BEC-FFDF-547C-FD85-463C2035B47A}"/>
              </a:ext>
            </a:extLst>
          </p:cNvPr>
          <p:cNvCxnSpPr/>
          <p:nvPr/>
        </p:nvCxnSpPr>
        <p:spPr>
          <a:xfrm>
            <a:off x="1143000" y="1434924"/>
            <a:ext cx="0" cy="18067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5387DE2F-6F10-2562-686C-A0FBF8F725DA}"/>
              </a:ext>
            </a:extLst>
          </p:cNvPr>
          <p:cNvSpPr/>
          <p:nvPr/>
        </p:nvSpPr>
        <p:spPr>
          <a:xfrm>
            <a:off x="791801" y="1629759"/>
            <a:ext cx="730445" cy="49273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18288" rtlCol="0" anchor="b"/>
          <a:lstStyle/>
          <a:p>
            <a:pPr lvl="0" algn="ctr">
              <a:defRPr/>
            </a:pPr>
            <a:r>
              <a:rPr lang="en-US" sz="800" b="1" dirty="0">
                <a:solidFill>
                  <a:prstClr val="white"/>
                </a:solidFill>
              </a:rPr>
              <a:t>Command Security Manager</a:t>
            </a:r>
          </a:p>
        </p:txBody>
      </p:sp>
      <p:sp>
        <p:nvSpPr>
          <p:cNvPr id="190" name="TextBox 189">
            <a:extLst>
              <a:ext uri="{FF2B5EF4-FFF2-40B4-BE49-F238E27FC236}">
                <a16:creationId xmlns:a16="http://schemas.microsoft.com/office/drawing/2014/main" id="{437DB1CC-08E3-9B15-327C-7A1B09A496A6}"/>
              </a:ext>
            </a:extLst>
          </p:cNvPr>
          <p:cNvSpPr txBox="1"/>
          <p:nvPr/>
        </p:nvSpPr>
        <p:spPr>
          <a:xfrm>
            <a:off x="762000" y="1587324"/>
            <a:ext cx="3503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sp>
        <p:nvSpPr>
          <p:cNvPr id="191" name="Content Placeholder 9">
            <a:extLst>
              <a:ext uri="{FF2B5EF4-FFF2-40B4-BE49-F238E27FC236}">
                <a16:creationId xmlns:a16="http://schemas.microsoft.com/office/drawing/2014/main" id="{4230354C-EF72-C2A5-D33B-2F361983E95D}"/>
              </a:ext>
            </a:extLst>
          </p:cNvPr>
          <p:cNvSpPr txBox="1">
            <a:spLocks/>
          </p:cNvSpPr>
          <p:nvPr/>
        </p:nvSpPr>
        <p:spPr>
          <a:xfrm>
            <a:off x="3810000" y="6705600"/>
            <a:ext cx="1600200" cy="15240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rmAutofit fontScale="92500" lnSpcReduction="10000"/>
          </a:bodyPr>
          <a:lstStyle>
            <a:lvl1pPr marL="342900" indent="-342900" algn="ctr" defTabSz="914400" rtl="0" eaLnBrk="1" fontAlgn="base" latinLnBrk="0" hangingPunct="1">
              <a:spcBef>
                <a:spcPct val="0"/>
              </a:spcBef>
              <a:spcAft>
                <a:spcPct val="0"/>
              </a:spcAft>
              <a:buFont typeface="Arial" panose="020B0604020202020204" pitchFamily="34" charset="0"/>
              <a:buNone/>
              <a:defRPr lang="en-US" sz="1200" b="1" kern="1200" dirty="0">
                <a:solidFill>
                  <a:srgbClr val="008000"/>
                </a:solidFill>
                <a:latin typeface="Calibri"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8000"/>
                </a:solidFill>
                <a:effectLst/>
                <a:uLnTx/>
                <a:uFillTx/>
                <a:latin typeface="Calibri" pitchFamily="34" charset="0"/>
                <a:ea typeface="+mn-ea"/>
                <a:cs typeface="+mn-cs"/>
              </a:rPr>
              <a:t>UNCLASSIFIED</a:t>
            </a:r>
          </a:p>
        </p:txBody>
      </p:sp>
      <p:pic>
        <p:nvPicPr>
          <p:cNvPr id="2" name="Picture 1">
            <a:extLst>
              <a:ext uri="{FF2B5EF4-FFF2-40B4-BE49-F238E27FC236}">
                <a16:creationId xmlns:a16="http://schemas.microsoft.com/office/drawing/2014/main" id="{C5F4CB49-0F3D-8A27-E13D-22F9AFCFA04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8010" y="3399086"/>
            <a:ext cx="184177" cy="189663"/>
          </a:xfrm>
          <a:prstGeom prst="rect">
            <a:avLst/>
          </a:prstGeom>
        </p:spPr>
      </p:pic>
      <p:sp>
        <p:nvSpPr>
          <p:cNvPr id="6" name="Rectangle 5">
            <a:extLst>
              <a:ext uri="{FF2B5EF4-FFF2-40B4-BE49-F238E27FC236}">
                <a16:creationId xmlns:a16="http://schemas.microsoft.com/office/drawing/2014/main" id="{5AE702A2-BDBE-73CA-7582-38E75D467C4D}"/>
              </a:ext>
            </a:extLst>
          </p:cNvPr>
          <p:cNvSpPr/>
          <p:nvPr/>
        </p:nvSpPr>
        <p:spPr>
          <a:xfrm>
            <a:off x="6363116" y="1785248"/>
            <a:ext cx="730345" cy="376458"/>
          </a:xfrm>
          <a:prstGeom prst="rect">
            <a:avLst/>
          </a:prstGeom>
          <a:solidFill>
            <a:srgbClr val="00206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952505-0A8A-A3F8-0FF0-730BA06936F9}"/>
              </a:ext>
            </a:extLst>
          </p:cNvPr>
          <p:cNvSpPr txBox="1"/>
          <p:nvPr/>
        </p:nvSpPr>
        <p:spPr>
          <a:xfrm>
            <a:off x="6326826" y="1842480"/>
            <a:ext cx="840248" cy="33855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Command Audit Office</a:t>
            </a:r>
          </a:p>
        </p:txBody>
      </p:sp>
      <p:cxnSp>
        <p:nvCxnSpPr>
          <p:cNvPr id="13" name="Straight Connector 12">
            <a:extLst>
              <a:ext uri="{FF2B5EF4-FFF2-40B4-BE49-F238E27FC236}">
                <a16:creationId xmlns:a16="http://schemas.microsoft.com/office/drawing/2014/main" id="{30F35282-2E12-0635-E0CC-DB393147D3D5}"/>
              </a:ext>
            </a:extLst>
          </p:cNvPr>
          <p:cNvCxnSpPr>
            <a:cxnSpLocks/>
          </p:cNvCxnSpPr>
          <p:nvPr/>
        </p:nvCxnSpPr>
        <p:spPr>
          <a:xfrm>
            <a:off x="6021469" y="1958877"/>
            <a:ext cx="340460" cy="502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7999F3-F0A3-1DAD-429E-820759499CB7}"/>
              </a:ext>
            </a:extLst>
          </p:cNvPr>
          <p:cNvSpPr txBox="1"/>
          <p:nvPr/>
        </p:nvSpPr>
        <p:spPr>
          <a:xfrm>
            <a:off x="6297686" y="1774254"/>
            <a:ext cx="36131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C000"/>
                </a:solidFill>
                <a:effectLst/>
                <a:uLnTx/>
                <a:uFillTx/>
                <a:latin typeface="Calibri" panose="020F0502020204030204"/>
                <a:ea typeface="+mn-ea"/>
                <a:cs typeface="+mn-cs"/>
              </a:rPr>
              <a:t>CIV</a:t>
            </a:r>
          </a:p>
        </p:txBody>
      </p:sp>
      <p:grpSp>
        <p:nvGrpSpPr>
          <p:cNvPr id="5" name="Group 4">
            <a:extLst>
              <a:ext uri="{FF2B5EF4-FFF2-40B4-BE49-F238E27FC236}">
                <a16:creationId xmlns:a16="http://schemas.microsoft.com/office/drawing/2014/main" id="{75125865-11EA-E291-CFC6-7ED902D26643}"/>
              </a:ext>
            </a:extLst>
          </p:cNvPr>
          <p:cNvGrpSpPr/>
          <p:nvPr/>
        </p:nvGrpSpPr>
        <p:grpSpPr>
          <a:xfrm>
            <a:off x="4991463" y="4513359"/>
            <a:ext cx="1961495" cy="1770558"/>
            <a:chOff x="4969933" y="4464182"/>
            <a:chExt cx="1803400" cy="1896534"/>
          </a:xfrm>
        </p:grpSpPr>
        <p:sp>
          <p:nvSpPr>
            <p:cNvPr id="9" name="Rectangle 8">
              <a:extLst>
                <a:ext uri="{FF2B5EF4-FFF2-40B4-BE49-F238E27FC236}">
                  <a16:creationId xmlns:a16="http://schemas.microsoft.com/office/drawing/2014/main" id="{A94D48C3-6979-D4CF-DE95-346184EF62EE}"/>
                </a:ext>
              </a:extLst>
            </p:cNvPr>
            <p:cNvSpPr/>
            <p:nvPr/>
          </p:nvSpPr>
          <p:spPr>
            <a:xfrm>
              <a:off x="4969933" y="4464182"/>
              <a:ext cx="1803400" cy="1896534"/>
            </a:xfrm>
            <a:prstGeom prst="rect">
              <a:avLst/>
            </a:prstGeom>
            <a:noFill/>
            <a:ln w="76200">
              <a:solidFill>
                <a:srgbClr val="F5A7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7688196-43D7-FEAA-D611-2C2F2CE00D5B}"/>
                </a:ext>
              </a:extLst>
            </p:cNvPr>
            <p:cNvGrpSpPr/>
            <p:nvPr/>
          </p:nvGrpSpPr>
          <p:grpSpPr>
            <a:xfrm>
              <a:off x="5130312" y="5295167"/>
              <a:ext cx="1521070" cy="942976"/>
              <a:chOff x="5130312" y="5295167"/>
              <a:chExt cx="1521070" cy="942976"/>
            </a:xfrm>
          </p:grpSpPr>
          <p:sp>
            <p:nvSpPr>
              <p:cNvPr id="11" name="TextBox 10">
                <a:extLst>
                  <a:ext uri="{FF2B5EF4-FFF2-40B4-BE49-F238E27FC236}">
                    <a16:creationId xmlns:a16="http://schemas.microsoft.com/office/drawing/2014/main" id="{9BE43889-6429-3E3A-D823-51DE50A91C0A}"/>
                  </a:ext>
                </a:extLst>
              </p:cNvPr>
              <p:cNvSpPr txBox="1"/>
              <p:nvPr/>
            </p:nvSpPr>
            <p:spPr>
              <a:xfrm>
                <a:off x="5462221" y="5295167"/>
                <a:ext cx="8176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err="1"/>
                  <a:t>NWCF</a:t>
                </a:r>
                <a:endParaRPr lang="en-US" sz="1400" b="1"/>
              </a:p>
            </p:txBody>
          </p:sp>
          <p:grpSp>
            <p:nvGrpSpPr>
              <p:cNvPr id="12" name="Group 11">
                <a:extLst>
                  <a:ext uri="{FF2B5EF4-FFF2-40B4-BE49-F238E27FC236}">
                    <a16:creationId xmlns:a16="http://schemas.microsoft.com/office/drawing/2014/main" id="{E3C0005B-6891-279C-96F0-4BB1E7F1980C}"/>
                  </a:ext>
                </a:extLst>
              </p:cNvPr>
              <p:cNvGrpSpPr/>
              <p:nvPr/>
            </p:nvGrpSpPr>
            <p:grpSpPr>
              <a:xfrm>
                <a:off x="5130312" y="5569928"/>
                <a:ext cx="1521070" cy="668215"/>
                <a:chOff x="5130312" y="5534759"/>
                <a:chExt cx="1521070" cy="668215"/>
              </a:xfrm>
            </p:grpSpPr>
            <p:sp>
              <p:nvSpPr>
                <p:cNvPr id="15" name="Rectangle 14">
                  <a:extLst>
                    <a:ext uri="{FF2B5EF4-FFF2-40B4-BE49-F238E27FC236}">
                      <a16:creationId xmlns:a16="http://schemas.microsoft.com/office/drawing/2014/main" id="{B9C22BDA-3D89-96A4-DBE5-64EC2613782E}"/>
                    </a:ext>
                  </a:extLst>
                </p:cNvPr>
                <p:cNvSpPr/>
                <p:nvPr/>
              </p:nvSpPr>
              <p:spPr>
                <a:xfrm>
                  <a:off x="5912828" y="5534759"/>
                  <a:ext cx="738554" cy="668215"/>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ea typeface="+mn-lt"/>
                      <a:cs typeface="+mn-lt"/>
                    </a:rPr>
                    <a:t>Production Plant</a:t>
                  </a:r>
                </a:p>
                <a:p>
                  <a:pPr algn="ctr"/>
                  <a:r>
                    <a:rPr lang="en-US" sz="900">
                      <a:ea typeface="+mn-lt"/>
                      <a:cs typeface="+mn-lt"/>
                    </a:rPr>
                    <a:t>Barstow</a:t>
                  </a:r>
                  <a:endParaRPr lang="en-US" sz="900">
                    <a:cs typeface="Calibri"/>
                  </a:endParaRPr>
                </a:p>
              </p:txBody>
            </p:sp>
            <p:sp>
              <p:nvSpPr>
                <p:cNvPr id="16" name="Rectangle 15">
                  <a:extLst>
                    <a:ext uri="{FF2B5EF4-FFF2-40B4-BE49-F238E27FC236}">
                      <a16:creationId xmlns:a16="http://schemas.microsoft.com/office/drawing/2014/main" id="{068D02CA-52B9-E904-CFAC-BDC818512CAD}"/>
                    </a:ext>
                  </a:extLst>
                </p:cNvPr>
                <p:cNvSpPr/>
                <p:nvPr/>
              </p:nvSpPr>
              <p:spPr>
                <a:xfrm>
                  <a:off x="5130312" y="5534759"/>
                  <a:ext cx="738554" cy="668215"/>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ea typeface="+mn-lt"/>
                      <a:cs typeface="+mn-lt"/>
                    </a:rPr>
                    <a:t>Production Plant</a:t>
                  </a:r>
                </a:p>
                <a:p>
                  <a:pPr algn="ctr"/>
                  <a:r>
                    <a:rPr lang="en-US" sz="900">
                      <a:ea typeface="+mn-lt"/>
                      <a:cs typeface="+mn-lt"/>
                    </a:rPr>
                    <a:t>Albany</a:t>
                  </a:r>
                  <a:endParaRPr lang="en-US" sz="900">
                    <a:cs typeface="Calibri"/>
                  </a:endParaRPr>
                </a:p>
              </p:txBody>
            </p:sp>
          </p:grpSp>
        </p:grpSp>
      </p:grpSp>
      <p:sp>
        <p:nvSpPr>
          <p:cNvPr id="19" name="Title 1"/>
          <p:cNvSpPr>
            <a:spLocks noGrp="1"/>
          </p:cNvSpPr>
          <p:nvPr>
            <p:ph type="title"/>
          </p:nvPr>
        </p:nvSpPr>
        <p:spPr>
          <a:xfrm>
            <a:off x="5419110" y="342917"/>
            <a:ext cx="3842877" cy="341632"/>
          </a:xfrm>
        </p:spPr>
        <p:txBody>
          <a:bodyPr vert="horz" wrap="square" lIns="91440" tIns="45720" rIns="91440" bIns="45720" rtlCol="0" anchor="ctr">
            <a:spAutoFit/>
          </a:bodyPr>
          <a:lstStyle/>
          <a:p>
            <a:pPr algn="ctr" eaLnBrk="0" fontAlgn="base" hangingPunct="0">
              <a:spcAft>
                <a:spcPct val="0"/>
              </a:spcAft>
            </a:pPr>
            <a:r>
              <a:rPr lang="en-US" sz="1800" dirty="0">
                <a:solidFill>
                  <a:schemeClr val="bg1"/>
                </a:solidFill>
                <a:effectLst>
                  <a:outerShdw blurRad="38100" dist="38100" dir="2700000" algn="tl">
                    <a:srgbClr val="000000">
                      <a:alpha val="43137"/>
                    </a:srgbClr>
                  </a:outerShdw>
                </a:effectLst>
                <a:latin typeface="Bahnschrift Light" panose="020B0502040204020203" pitchFamily="34" charset="0"/>
              </a:rPr>
              <a:t>Organization</a:t>
            </a:r>
          </a:p>
        </p:txBody>
      </p:sp>
    </p:spTree>
    <p:extLst>
      <p:ext uri="{BB962C8B-B14F-4D97-AF65-F5344CB8AC3E}">
        <p14:creationId xmlns:p14="http://schemas.microsoft.com/office/powerpoint/2010/main" val="245700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110" y="218268"/>
            <a:ext cx="3842877" cy="590931"/>
          </a:xfrm>
        </p:spPr>
        <p:txBody>
          <a:bodyPr vert="horz" wrap="square" lIns="91440" tIns="45720" rIns="91440" bIns="45720" rtlCol="0" anchor="ctr">
            <a:spAutoFit/>
          </a:bodyPr>
          <a:lstStyle/>
          <a:p>
            <a:pPr algn="ctr" eaLnBrk="0" fontAlgn="base" hangingPunct="0">
              <a:spcAft>
                <a:spcPct val="0"/>
              </a:spcAft>
            </a:pP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Marine Depot</a:t>
            </a:r>
            <a:b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b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Maintenance Command</a:t>
            </a:r>
          </a:p>
        </p:txBody>
      </p:sp>
      <p:sp>
        <p:nvSpPr>
          <p:cNvPr id="7" name="Rectangle 6">
            <a:extLst>
              <a:ext uri="{FF2B5EF4-FFF2-40B4-BE49-F238E27FC236}">
                <a16:creationId xmlns:a16="http://schemas.microsoft.com/office/drawing/2014/main" id="{BCB71C90-D00F-2443-4CD3-0473FD3EF044}"/>
              </a:ext>
            </a:extLst>
          </p:cNvPr>
          <p:cNvSpPr/>
          <p:nvPr/>
        </p:nvSpPr>
        <p:spPr>
          <a:xfrm>
            <a:off x="187945" y="2964580"/>
            <a:ext cx="8768110" cy="1846659"/>
          </a:xfrm>
          <a:prstGeom prst="rect">
            <a:avLst/>
          </a:prstGeom>
          <a:solidFill>
            <a:srgbClr val="930C0C"/>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rPr>
              <a:t>MDMC Mission:  </a:t>
            </a: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lang="en-US" b="1" dirty="0">
                <a:solidFill>
                  <a:schemeClr val="bg1"/>
                </a:solidFill>
                <a:latin typeface="Calibri" panose="020F0502020204030204"/>
              </a:rPr>
              <a:t>P</a:t>
            </a:r>
            <a:r>
              <a:rPr kumimoji="0" lang="en-US" b="1" i="0" u="none" strike="noStrike" kern="1200" cap="none" spc="0" normalizeH="0" baseline="0" noProof="0" dirty="0" err="1">
                <a:ln>
                  <a:noFill/>
                </a:ln>
                <a:solidFill>
                  <a:schemeClr val="bg1"/>
                </a:solidFill>
                <a:effectLst/>
                <a:uLnTx/>
                <a:uFillTx/>
                <a:latin typeface="Calibri" panose="020F0502020204030204"/>
              </a:rPr>
              <a:t>rovide</a:t>
            </a:r>
            <a:r>
              <a:rPr kumimoji="0" lang="en-US" b="1" i="0" u="none" strike="noStrike" kern="1200" cap="none" spc="0" normalizeH="0" baseline="0" noProof="0" dirty="0">
                <a:ln>
                  <a:noFill/>
                </a:ln>
                <a:solidFill>
                  <a:schemeClr val="bg1"/>
                </a:solidFill>
                <a:effectLst/>
                <a:uLnTx/>
                <a:uFillTx/>
                <a:latin typeface="Calibri" panose="020F0502020204030204"/>
              </a:rPr>
              <a:t> the Fleet Marine Force (FMF) with </a:t>
            </a:r>
            <a:r>
              <a:rPr kumimoji="0" lang="en-US" b="1" i="1" u="sng" strike="noStrike" kern="1200" cap="none" spc="0" normalizeH="0" baseline="0" noProof="0" dirty="0">
                <a:ln>
                  <a:noFill/>
                </a:ln>
                <a:solidFill>
                  <a:schemeClr val="bg1"/>
                </a:solidFill>
                <a:effectLst/>
                <a:uLnTx/>
                <a:uFillTx/>
                <a:latin typeface="Calibri" panose="020F0502020204030204"/>
              </a:rPr>
              <a:t>worldwide</a:t>
            </a:r>
            <a:r>
              <a:rPr kumimoji="0" lang="en-US" b="1" i="0" u="none" strike="noStrike" kern="1200" cap="none" spc="0" normalizeH="0" baseline="0" noProof="0" dirty="0">
                <a:ln>
                  <a:noFill/>
                </a:ln>
                <a:solidFill>
                  <a:schemeClr val="bg1"/>
                </a:solidFill>
                <a:effectLst/>
                <a:uLnTx/>
                <a:uFillTx/>
                <a:latin typeface="Calibri" panose="020F0502020204030204"/>
              </a:rPr>
              <a:t> organic </a:t>
            </a:r>
            <a:r>
              <a:rPr kumimoji="0" lang="en-US" b="1" i="1" u="sng" strike="noStrike" kern="1200" cap="none" spc="0" normalizeH="0" baseline="0" noProof="0" dirty="0">
                <a:ln>
                  <a:noFill/>
                </a:ln>
                <a:solidFill>
                  <a:schemeClr val="bg1"/>
                </a:solidFill>
                <a:effectLst/>
                <a:uLnTx/>
                <a:uFillTx/>
                <a:latin typeface="Calibri" panose="020F0502020204030204"/>
              </a:rPr>
              <a:t>field level and depot-level </a:t>
            </a:r>
            <a:r>
              <a:rPr kumimoji="0" lang="en-US" b="1" i="0" u="none" strike="noStrike" kern="1200" cap="none" spc="0" normalizeH="0" baseline="0" noProof="0" dirty="0">
                <a:ln>
                  <a:noFill/>
                </a:ln>
                <a:solidFill>
                  <a:schemeClr val="bg1"/>
                </a:solidFill>
                <a:effectLst/>
                <a:uLnTx/>
                <a:uFillTx/>
                <a:latin typeface="Calibri" panose="020F0502020204030204"/>
              </a:rPr>
              <a:t>maintenance support for rebuild, repairs, </a:t>
            </a:r>
            <a:r>
              <a:rPr kumimoji="0" lang="en-US" b="1" i="1" u="sng" strike="noStrike" kern="1200" cap="none" spc="0" normalizeH="0" baseline="0" noProof="0" dirty="0">
                <a:ln>
                  <a:noFill/>
                </a:ln>
                <a:solidFill>
                  <a:schemeClr val="bg1"/>
                </a:solidFill>
                <a:effectLst/>
                <a:uLnTx/>
                <a:uFillTx/>
                <a:latin typeface="Calibri" panose="020F0502020204030204"/>
              </a:rPr>
              <a:t>engineering solutions</a:t>
            </a:r>
            <a:r>
              <a:rPr kumimoji="0" lang="en-US" b="1" i="0" u="none" strike="noStrike" kern="1200" cap="none" spc="0" normalizeH="0" baseline="0" noProof="0" dirty="0">
                <a:ln>
                  <a:noFill/>
                </a:ln>
                <a:solidFill>
                  <a:schemeClr val="bg1"/>
                </a:solidFill>
                <a:effectLst/>
                <a:uLnTx/>
                <a:uFillTx/>
                <a:latin typeface="Calibri" panose="020F0502020204030204"/>
              </a:rPr>
              <a:t>, modifications, calibrations, </a:t>
            </a:r>
            <a:r>
              <a:rPr kumimoji="0" lang="en-US" b="1" i="1" u="sng" strike="noStrike" kern="1200" cap="none" spc="0" normalizeH="0" baseline="0" noProof="0" dirty="0">
                <a:ln>
                  <a:noFill/>
                </a:ln>
                <a:solidFill>
                  <a:schemeClr val="bg1"/>
                </a:solidFill>
                <a:effectLst/>
                <a:uLnTx/>
                <a:uFillTx/>
                <a:latin typeface="Calibri" panose="020F0502020204030204"/>
              </a:rPr>
              <a:t>manufacturing and technical services</a:t>
            </a:r>
            <a:r>
              <a:rPr kumimoji="0" lang="en-US" b="1" i="0" u="none" strike="noStrike" kern="1200" cap="none" spc="0" normalizeH="0" baseline="0" noProof="0" dirty="0">
                <a:ln>
                  <a:noFill/>
                </a:ln>
                <a:solidFill>
                  <a:schemeClr val="bg1"/>
                </a:solidFill>
                <a:effectLst/>
                <a:uLnTx/>
                <a:uFillTx/>
                <a:latin typeface="Calibri" panose="020F0502020204030204"/>
              </a:rPr>
              <a:t> to maximize the operational readiness, lethality, and sustainability of ground combat and combat support weapon systems and equipment.</a:t>
            </a:r>
          </a:p>
        </p:txBody>
      </p:sp>
      <p:sp>
        <p:nvSpPr>
          <p:cNvPr id="12" name="Rectangle 11">
            <a:extLst>
              <a:ext uri="{FF2B5EF4-FFF2-40B4-BE49-F238E27FC236}">
                <a16:creationId xmlns:a16="http://schemas.microsoft.com/office/drawing/2014/main" id="{79646820-03B4-9FA5-BAB4-A254DB96C59F}"/>
              </a:ext>
            </a:extLst>
          </p:cNvPr>
          <p:cNvSpPr/>
          <p:nvPr/>
        </p:nvSpPr>
        <p:spPr>
          <a:xfrm>
            <a:off x="187945" y="5015317"/>
            <a:ext cx="8768110"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lang="en-US" sz="2400" b="1" dirty="0">
                <a:solidFill>
                  <a:srgbClr val="930C0C"/>
                </a:solidFill>
                <a:latin typeface="Calibri" panose="020F0502020204030204"/>
              </a:rPr>
              <a:t>MDMC End State</a:t>
            </a:r>
            <a:r>
              <a:rPr kumimoji="0" lang="en-US" sz="2400" b="1" i="0" u="none" strike="noStrike" kern="1200" cap="none" spc="0" normalizeH="0" baseline="0" noProof="0" dirty="0">
                <a:ln>
                  <a:noFill/>
                </a:ln>
                <a:solidFill>
                  <a:srgbClr val="930C0C"/>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930C0C"/>
              </a:solidFill>
              <a:effectLst/>
              <a:uLnTx/>
              <a:uFillTx/>
              <a:latin typeface="+mn-ea"/>
            </a:endParaRP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US" b="1" i="0" u="none" strike="noStrike" kern="1200" cap="none" spc="0" normalizeH="0" baseline="0" noProof="0" dirty="0">
                <a:ln>
                  <a:noFill/>
                </a:ln>
                <a:effectLst/>
                <a:uLnTx/>
                <a:uFillTx/>
                <a:latin typeface="Calibri" panose="020F0502020204030204"/>
                <a:ea typeface="+mn-ea"/>
                <a:cs typeface="+mn-cs"/>
              </a:rPr>
              <a:t>Increase capability and lethality by delivering combat readiness and sustainment solutions across all levels of maintenance, in both physical and virtual domains, at home station and across the</a:t>
            </a:r>
            <a:r>
              <a:rPr lang="en-US" b="1" dirty="0">
                <a:latin typeface="Calibri" panose="020F0502020204030204"/>
              </a:rPr>
              <a:t> globe</a:t>
            </a:r>
            <a:r>
              <a:rPr kumimoji="0" lang="en-US" b="1" i="0" u="none" strike="noStrike" kern="1200" cap="none" spc="0" normalizeH="0" baseline="0" noProof="0" dirty="0">
                <a:ln>
                  <a:noFill/>
                </a:ln>
                <a:effectLst/>
                <a:uLnTx/>
                <a:uFillTx/>
                <a:latin typeface="Calibri" panose="020F0502020204030204"/>
                <a:ea typeface="+mn-ea"/>
                <a:cs typeface="+mn-cs"/>
              </a:rPr>
              <a:t>.</a:t>
            </a:r>
            <a:endParaRPr kumimoji="0" lang="en-US" b="1" i="0" u="none" strike="noStrike" kern="1200" cap="none" spc="0" normalizeH="0" baseline="0" noProof="0" dirty="0">
              <a:ln>
                <a:noFill/>
              </a:ln>
              <a:effectLst/>
              <a:uLnTx/>
              <a:uFillTx/>
              <a:latin typeface="+mn-ea"/>
            </a:endParaRPr>
          </a:p>
        </p:txBody>
      </p:sp>
      <p:sp>
        <p:nvSpPr>
          <p:cNvPr id="13" name="Rectangle 12">
            <a:extLst>
              <a:ext uri="{FF2B5EF4-FFF2-40B4-BE49-F238E27FC236}">
                <a16:creationId xmlns:a16="http://schemas.microsoft.com/office/drawing/2014/main" id="{0F8079F0-8B00-ED0B-A818-AC90DDFC5F5B}"/>
              </a:ext>
            </a:extLst>
          </p:cNvPr>
          <p:cNvSpPr/>
          <p:nvPr/>
        </p:nvSpPr>
        <p:spPr>
          <a:xfrm>
            <a:off x="187945" y="1278204"/>
            <a:ext cx="8768110" cy="150810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en-US" sz="2400" b="1" i="0" u="none" strike="noStrike" kern="1200" cap="none" spc="0" normalizeH="0" baseline="0" noProof="0" dirty="0">
                <a:ln>
                  <a:noFill/>
                </a:ln>
                <a:solidFill>
                  <a:srgbClr val="930C0C"/>
                </a:solidFill>
                <a:effectLst/>
                <a:uLnTx/>
                <a:uFillTx/>
                <a:latin typeface="Calibri"/>
                <a:ea typeface="Calibri"/>
                <a:cs typeface="Segoe UI"/>
              </a:rPr>
              <a:t>Purpose of the OIB:  </a:t>
            </a:r>
            <a:endParaRPr lang="en-US" sz="2400" b="1" i="0" u="none" strike="noStrike" kern="1200" cap="none" spc="0" normalizeH="0" baseline="0" noProof="0" dirty="0">
              <a:ln>
                <a:noFill/>
              </a:ln>
              <a:solidFill>
                <a:srgbClr val="930C0C"/>
              </a:solidFill>
              <a:effectLst/>
              <a:uLnTx/>
              <a:uFillTx/>
              <a:latin typeface="Calibri"/>
              <a:ea typeface="Calibri"/>
              <a:cs typeface="Segoe UI"/>
            </a:endParaRP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lang="en-US" b="1" dirty="0">
                <a:latin typeface="Calibri"/>
                <a:ea typeface="Calibri"/>
                <a:cs typeface="Segoe UI"/>
              </a:rPr>
              <a:t>OIB is “a ready and controlled source of technical competency and industrial capability that can be surged and expanded in time of national emergency to provide needed military equipment and supplies</a:t>
            </a:r>
            <a:r>
              <a:rPr kumimoji="0" lang="en-US" b="1" i="0" u="none" strike="noStrike" kern="1200" cap="none" spc="0" normalizeH="0" baseline="0" noProof="0" dirty="0">
                <a:ln>
                  <a:noFill/>
                </a:ln>
                <a:effectLst/>
                <a:uLnTx/>
                <a:uFillTx/>
                <a:latin typeface="Calibri"/>
                <a:ea typeface="Calibri"/>
                <a:cs typeface="Segoe UI"/>
              </a:rPr>
              <a:t>.”</a:t>
            </a:r>
            <a:endParaRPr lang="en-US" b="1" i="0" u="none" strike="noStrike" kern="1200" cap="none" spc="0" normalizeH="0" baseline="0" noProof="0" dirty="0">
              <a:ln>
                <a:noFill/>
              </a:ln>
              <a:effectLst/>
              <a:uLnTx/>
              <a:uFillTx/>
              <a:latin typeface="Calibri"/>
              <a:ea typeface="Calibri"/>
              <a:cs typeface="Segoe UI"/>
            </a:endParaRPr>
          </a:p>
          <a:p>
            <a:pPr marL="0" marR="0" lvl="0" indent="0" algn="r" defTabSz="914400" rtl="0" eaLnBrk="1" fontAlgn="auto" latinLnBrk="0" hangingPunct="1">
              <a:lnSpc>
                <a:spcPct val="100000"/>
              </a:lnSpc>
              <a:spcBef>
                <a:spcPts val="0"/>
              </a:spcBef>
              <a:spcAft>
                <a:spcPts val="0"/>
              </a:spcAft>
              <a:buClr>
                <a:srgbClr val="C00000"/>
              </a:buClr>
              <a:buSzTx/>
              <a:buFontTx/>
              <a:buNone/>
              <a:tabLst/>
              <a:defRPr/>
            </a:pPr>
            <a:r>
              <a:rPr lang="en-US" sz="1400" b="1" i="1" dirty="0">
                <a:latin typeface="Calibri" panose="020F0502020204030204"/>
              </a:rPr>
              <a:t>-2018 NDAA Section 845</a:t>
            </a:r>
            <a:endParaRPr kumimoji="0" lang="en-US" sz="1400" b="1" i="1"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72556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110" y="218268"/>
            <a:ext cx="3842877" cy="590931"/>
          </a:xfrm>
        </p:spPr>
        <p:txBody>
          <a:bodyPr vert="horz" wrap="square" lIns="91440" tIns="45720" rIns="91440" bIns="45720" rtlCol="0" anchor="ctr">
            <a:spAutoFit/>
          </a:bodyPr>
          <a:lstStyle/>
          <a:p>
            <a:pPr algn="ctr" eaLnBrk="0" fontAlgn="base" hangingPunct="0">
              <a:spcAft>
                <a:spcPct val="0"/>
              </a:spcAft>
            </a:pP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Marine Depot</a:t>
            </a:r>
            <a:b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b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Maintenance Command</a:t>
            </a:r>
          </a:p>
        </p:txBody>
      </p:sp>
      <p:sp>
        <p:nvSpPr>
          <p:cNvPr id="5" name="Slide Number Placeholder 4"/>
          <p:cNvSpPr>
            <a:spLocks noGrp="1"/>
          </p:cNvSpPr>
          <p:nvPr>
            <p:ph type="sldNum" sz="quarter" idx="12"/>
          </p:nvPr>
        </p:nvSpPr>
        <p:spPr>
          <a:xfrm>
            <a:off x="6414408" y="6399377"/>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21DDF-82A4-4DD3-A536-92966CC983B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FFE4F52-8F26-6C54-9208-BE6082BD1F0A}"/>
              </a:ext>
            </a:extLst>
          </p:cNvPr>
          <p:cNvGrpSpPr/>
          <p:nvPr/>
        </p:nvGrpSpPr>
        <p:grpSpPr>
          <a:xfrm>
            <a:off x="170615" y="1131405"/>
            <a:ext cx="6504179" cy="1371600"/>
            <a:chOff x="167162" y="1568153"/>
            <a:chExt cx="3312528" cy="1371600"/>
          </a:xfrm>
        </p:grpSpPr>
        <p:sp>
          <p:nvSpPr>
            <p:cNvPr id="6" name="Rectangle 5">
              <a:extLst>
                <a:ext uri="{FF2B5EF4-FFF2-40B4-BE49-F238E27FC236}">
                  <a16:creationId xmlns:a16="http://schemas.microsoft.com/office/drawing/2014/main" id="{2CED8E0A-0185-A39A-8864-E7A2D737FBBF}"/>
                </a:ext>
              </a:extLst>
            </p:cNvPr>
            <p:cNvSpPr/>
            <p:nvPr/>
          </p:nvSpPr>
          <p:spPr>
            <a:xfrm>
              <a:off x="167162" y="1568153"/>
              <a:ext cx="45719" cy="1371600"/>
            </a:xfrm>
            <a:prstGeom prst="rect">
              <a:avLst/>
            </a:prstGeom>
            <a:solidFill>
              <a:srgbClr val="93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E92A6F6-465F-33BD-2770-561C183645BB}"/>
                </a:ext>
              </a:extLst>
            </p:cNvPr>
            <p:cNvSpPr/>
            <p:nvPr/>
          </p:nvSpPr>
          <p:spPr>
            <a:xfrm>
              <a:off x="225191" y="1626536"/>
              <a:ext cx="3254499" cy="123908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FB7F8B1-CB2B-D47B-F686-C75BABB2F807}"/>
                </a:ext>
              </a:extLst>
            </p:cNvPr>
            <p:cNvSpPr/>
            <p:nvPr/>
          </p:nvSpPr>
          <p:spPr>
            <a:xfrm>
              <a:off x="279160" y="1665318"/>
              <a:ext cx="3081796"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MDMC Mission:  provide the Fleet Marine Force (FMF) with worldwide organic field level and depot-level maintenance support for rebuild, repairs, engineering solutions, modifications, calibrations, manufacturing and technical services to maximize the operational readiness, lethality, and sustainability of ground combat and combat support weapon systems and equipment.</a:t>
              </a:r>
            </a:p>
          </p:txBody>
        </p:sp>
      </p:grpSp>
      <p:sp>
        <p:nvSpPr>
          <p:cNvPr id="9" name="TextBox 8">
            <a:extLst>
              <a:ext uri="{FF2B5EF4-FFF2-40B4-BE49-F238E27FC236}">
                <a16:creationId xmlns:a16="http://schemas.microsoft.com/office/drawing/2014/main" id="{54D7F4CF-74D8-FF16-D7B4-72E8F926059E}"/>
              </a:ext>
            </a:extLst>
          </p:cNvPr>
          <p:cNvSpPr txBox="1"/>
          <p:nvPr/>
        </p:nvSpPr>
        <p:spPr>
          <a:xfrm>
            <a:off x="-1" y="6390305"/>
            <a:ext cx="8197889" cy="369332"/>
          </a:xfrm>
          <a:prstGeom prst="rect">
            <a:avLst/>
          </a:prstGeom>
          <a:solidFill>
            <a:srgbClr val="830B0B"/>
          </a:solidFill>
          <a:ln>
            <a:solidFill>
              <a:schemeClr val="bg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Calibri" panose="020F0502020204030204"/>
              </a:rPr>
              <a:t>1,241</a:t>
            </a: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 Personnel, employees across </a:t>
            </a:r>
            <a:r>
              <a:rPr lang="en-US" b="1">
                <a:solidFill>
                  <a:schemeClr val="bg1"/>
                </a:solidFill>
                <a:latin typeface="Calibri" panose="020F0502020204030204"/>
              </a:rPr>
              <a:t>9</a:t>
            </a: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 locations,</a:t>
            </a:r>
            <a:r>
              <a:rPr kumimoji="0" lang="en-US" sz="1800" b="1" i="0" u="none" strike="noStrike" kern="1200" cap="none" spc="0" normalizeH="0" baseline="0" noProof="0">
                <a:ln>
                  <a:noFill/>
                </a:ln>
                <a:effectLst/>
                <a:uLnTx/>
                <a:uFillTx/>
                <a:latin typeface="Calibri" panose="020F0502020204030204"/>
                <a:ea typeface="+mn-ea"/>
                <a:cs typeface="+mn-cs"/>
              </a:rPr>
              <a:t> </a:t>
            </a: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executing 48 skillsets</a:t>
            </a:r>
          </a:p>
        </p:txBody>
      </p:sp>
      <p:sp>
        <p:nvSpPr>
          <p:cNvPr id="19" name="TextBox 18">
            <a:extLst>
              <a:ext uri="{FF2B5EF4-FFF2-40B4-BE49-F238E27FC236}">
                <a16:creationId xmlns:a16="http://schemas.microsoft.com/office/drawing/2014/main" id="{2B594C95-6C28-6D15-735B-3A21E23F0004}"/>
              </a:ext>
            </a:extLst>
          </p:cNvPr>
          <p:cNvSpPr txBox="1"/>
          <p:nvPr/>
        </p:nvSpPr>
        <p:spPr>
          <a:xfrm>
            <a:off x="3811127" y="3302024"/>
            <a:ext cx="3101445"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30B0B"/>
                </a:solidFill>
                <a:effectLst/>
                <a:uLnTx/>
                <a:uFillTx/>
                <a:latin typeface="Calibri" panose="020F0502020204030204"/>
                <a:ea typeface="+mn-ea"/>
                <a:cs typeface="+mn-cs"/>
              </a:rPr>
              <a:t>TOTAL END STRENGTH: </a:t>
            </a:r>
            <a:r>
              <a:rPr lang="en-US" b="1">
                <a:solidFill>
                  <a:srgbClr val="830B0B"/>
                </a:solidFill>
                <a:latin typeface="Calibri" panose="020F0502020204030204"/>
              </a:rPr>
              <a:t>1,241</a:t>
            </a:r>
            <a:endParaRPr kumimoji="0" lang="en-US" sz="1800" b="1" i="0" u="none" strike="noStrike" kern="1200" cap="none" spc="0" normalizeH="0" baseline="0" noProof="0">
              <a:ln>
                <a:noFill/>
              </a:ln>
              <a:solidFill>
                <a:srgbClr val="830B0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Calibri" panose="020F0502020204030204"/>
                <a:ea typeface="+mn-ea"/>
                <a:cs typeface="+mn-cs"/>
              </a:rPr>
              <a:t>1,221 Civilian</a:t>
            </a:r>
            <a:endParaRPr lang="en-US" sz="18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14 Military</a:t>
            </a:r>
            <a:endParaRPr kumimoji="0" lang="en-US" sz="1800" b="1" i="0" u="none" strike="noStrike" kern="1200" cap="none" spc="0" normalizeH="0" baseline="0" noProof="0">
              <a:ln>
                <a:noFill/>
              </a:ln>
              <a:solidFill>
                <a:srgbClr val="5B9BD5">
                  <a:lumMod val="50000"/>
                </a:srgbClr>
              </a:solidFill>
              <a:effectLst/>
              <a:uLnTx/>
              <a:uFillTx/>
              <a:latin typeface="Calibri" panose="020F0502020204030204"/>
            </a:endParaRPr>
          </a:p>
          <a:p>
            <a:pPr>
              <a:defRPr/>
            </a:pPr>
            <a:r>
              <a:rPr kumimoji="0" lang="en-US" sz="1800" b="1"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  9 Enlisted</a:t>
            </a:r>
            <a:endParaRPr lang="en-US" sz="1800" b="1" i="0" u="none" strike="noStrike" kern="1200" cap="none" spc="0" normalizeH="0" baseline="0" noProof="0">
              <a:ln>
                <a:noFill/>
              </a:ln>
              <a:solidFill>
                <a:schemeClr val="accent1">
                  <a:lumMod val="50000"/>
                </a:schemeClr>
              </a:solidFill>
              <a:effectLst/>
              <a:uLnTx/>
              <a:uFillTx/>
              <a:latin typeface="Calibri" panose="020F0502020204030204"/>
              <a:cs typeface="Calibri"/>
            </a:endParaRPr>
          </a:p>
          <a:p>
            <a:pPr>
              <a:defRPr/>
            </a:pPr>
            <a:r>
              <a:rPr lang="en-US" b="1">
                <a:solidFill>
                  <a:schemeClr val="accent1">
                    <a:lumMod val="50000"/>
                  </a:schemeClr>
                </a:solidFill>
                <a:latin typeface="Calibri" panose="020F0502020204030204"/>
              </a:rPr>
              <a:t>  5</a:t>
            </a:r>
            <a:r>
              <a:rPr kumimoji="0" lang="en-US" sz="1800" b="1"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 Officer</a:t>
            </a:r>
            <a:endParaRPr lang="en-US" sz="1800" b="1" i="0" u="none" strike="noStrike" kern="1200" cap="none" spc="0" normalizeH="0" baseline="0" noProof="0">
              <a:ln>
                <a:noFill/>
              </a:ln>
              <a:solidFill>
                <a:schemeClr val="accent1">
                  <a:lumMod val="50000"/>
                </a:schemeClr>
              </a:solidFill>
              <a:effectLst/>
              <a:uLnTx/>
              <a:uFillTx/>
              <a:latin typeface="Calibri" panose="020F0502020204030204"/>
              <a:cs typeface="Calibri" panose="020F0502020204030204"/>
            </a:endParaRPr>
          </a:p>
          <a:p>
            <a:pPr>
              <a:defRPr/>
            </a:pPr>
            <a:r>
              <a:rPr lang="en-US" b="1">
                <a:solidFill>
                  <a:schemeClr val="accent1">
                    <a:lumMod val="50000"/>
                  </a:schemeClr>
                </a:solidFill>
                <a:latin typeface="Calibri" panose="020F0502020204030204"/>
              </a:rPr>
              <a:t>  6 </a:t>
            </a:r>
            <a:r>
              <a:rPr kumimoji="0" lang="en-US" sz="1800" b="1"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Contractor</a:t>
            </a:r>
            <a:endParaRPr lang="en-US" sz="1800" b="1" i="0" u="none" strike="noStrike" kern="1200" cap="none" spc="0" normalizeH="0" baseline="0" noProof="0">
              <a:ln>
                <a:noFill/>
              </a:ln>
              <a:solidFill>
                <a:schemeClr val="accent1">
                  <a:lumMod val="50000"/>
                </a:schemeClr>
              </a:solidFill>
              <a:effectLst/>
              <a:uLnTx/>
              <a:uFillTx/>
              <a:latin typeface="Calibri" panose="020F0502020204030204"/>
              <a:cs typeface="Calibri" panose="020F0502020204030204"/>
            </a:endParaRPr>
          </a:p>
        </p:txBody>
      </p:sp>
      <p:sp>
        <p:nvSpPr>
          <p:cNvPr id="20" name="TextBox 19">
            <a:extLst>
              <a:ext uri="{FF2B5EF4-FFF2-40B4-BE49-F238E27FC236}">
                <a16:creationId xmlns:a16="http://schemas.microsoft.com/office/drawing/2014/main" id="{01E6FC54-6695-FD2E-2498-85DE4B7BB417}"/>
              </a:ext>
            </a:extLst>
          </p:cNvPr>
          <p:cNvSpPr txBox="1"/>
          <p:nvPr/>
        </p:nvSpPr>
        <p:spPr>
          <a:xfrm>
            <a:off x="6839792" y="1531398"/>
            <a:ext cx="1567543" cy="6063198"/>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Albany, Ga.</a:t>
            </a:r>
            <a:r>
              <a:rPr lang="en-US" sz="1200" b="1">
                <a:solidFill>
                  <a:srgbClr val="830B0B"/>
                </a:solidFill>
                <a:latin typeface="Calibri" panose="020F0502020204030204"/>
              </a:rPr>
              <a:t> </a:t>
            </a:r>
            <a:endPar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latin typeface="Calibri" panose="020F0502020204030204"/>
              </a:rPr>
              <a:t>625 </a:t>
            </a:r>
            <a:r>
              <a:rPr kumimoji="0" lang="en-US" sz="1000" b="1" i="0" u="none" strike="noStrike" kern="1200" cap="none" spc="0" normalizeH="0" baseline="0" noProof="0">
                <a:ln>
                  <a:noFill/>
                </a:ln>
                <a:effectLst/>
                <a:uLnTx/>
                <a:uFillTx/>
                <a:latin typeface="Calibri" panose="020F0502020204030204"/>
                <a:ea typeface="+mn-ea"/>
                <a:cs typeface="+mn-cs"/>
              </a:rPr>
              <a:t>Civilian</a:t>
            </a:r>
            <a:endParaRPr lang="en-US" sz="1000" b="1" i="0" u="none" strike="noStrike" kern="1200" cap="none" spc="0" normalizeH="0" baseline="0" noProof="0">
              <a:ln>
                <a:noFill/>
              </a:ln>
              <a:effectLst/>
              <a:uLnTx/>
              <a:uFillTx/>
              <a:latin typeface="Calibri" panose="020F0502020204030204"/>
              <a:cs typeface="Calibri"/>
            </a:endParaRPr>
          </a:p>
          <a:p>
            <a:pPr>
              <a:defRPr/>
            </a:pPr>
            <a:r>
              <a:rPr lang="en-US" sz="1000" b="1">
                <a:latin typeface="Calibri" panose="020F0502020204030204"/>
              </a:rPr>
              <a:t>12   Military</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Barstow, Ca.</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Calibri" panose="020F0502020204030204"/>
                <a:ea typeface="+mn-ea"/>
                <a:cs typeface="+mn-cs"/>
              </a:rPr>
              <a:t>500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Calibri" panose="020F0502020204030204"/>
                <a:ea typeface="+mn-ea"/>
                <a:cs typeface="+mn-cs"/>
              </a:rPr>
              <a:t>2 Military</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CLEJ, N.C.</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Calibri" panose="020F0502020204030204"/>
                <a:ea typeface="+mn-ea"/>
                <a:cs typeface="+mn-cs"/>
              </a:rPr>
              <a:t>88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CPEN, Calf.</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latin typeface="Calibri" panose="020F0502020204030204"/>
              </a:rPr>
              <a:t>1</a:t>
            </a:r>
            <a:r>
              <a:rPr kumimoji="0" lang="en-US" sz="1000" b="1" i="0" u="none" strike="noStrike" kern="1200" cap="none" spc="0" normalizeH="0" baseline="0" noProof="0">
                <a:ln>
                  <a:noFill/>
                </a:ln>
                <a:effectLst/>
                <a:uLnTx/>
                <a:uFillTx/>
                <a:latin typeface="Calibri" panose="020F0502020204030204"/>
                <a:ea typeface="+mn-ea"/>
                <a:cs typeface="+mn-cs"/>
              </a:rPr>
              <a:t>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BIC, Fla.</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Calibri" panose="020F0502020204030204"/>
                <a:ea typeface="+mn-ea"/>
                <a:cs typeface="+mn-cs"/>
              </a:rPr>
              <a:t>7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Charleston, S.C.</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Calibri" panose="020F0502020204030204"/>
                <a:ea typeface="+mn-ea"/>
                <a:cs typeface="+mn-cs"/>
              </a:rPr>
              <a:t>9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Okinawa, Japan</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latin typeface="Calibri" panose="020F0502020204030204"/>
              </a:rPr>
              <a:t>4</a:t>
            </a:r>
            <a:r>
              <a:rPr kumimoji="0" lang="en-US" sz="1000" b="1" i="0" u="none" strike="noStrike" kern="1200" cap="none" spc="0" normalizeH="0" baseline="0" noProof="0">
                <a:ln>
                  <a:noFill/>
                </a:ln>
                <a:effectLst/>
                <a:uLnTx/>
                <a:uFillTx/>
                <a:latin typeface="Calibri" panose="020F0502020204030204"/>
                <a:ea typeface="+mn-ea"/>
                <a:cs typeface="+mn-cs"/>
              </a:rPr>
              <a:t>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Quantico, Va.</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latin typeface="Calibri" panose="020F0502020204030204"/>
              </a:rPr>
              <a:t>2</a:t>
            </a:r>
            <a:r>
              <a:rPr kumimoji="0" lang="en-US" sz="1000" b="1" i="0" u="none" strike="noStrike" kern="1200" cap="none" spc="0" normalizeH="0" baseline="0" noProof="0">
                <a:ln>
                  <a:noFill/>
                </a:ln>
                <a:effectLst/>
                <a:uLnTx/>
                <a:uFillTx/>
                <a:latin typeface="Calibri" panose="020F0502020204030204"/>
                <a:ea typeface="+mn-ea"/>
                <a:cs typeface="+mn-cs"/>
              </a:rPr>
              <a:t>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30B0B"/>
                </a:solidFill>
                <a:effectLst/>
                <a:uLnTx/>
                <a:uFillTx/>
                <a:latin typeface="Calibri" panose="020F0502020204030204"/>
                <a:ea typeface="+mn-ea"/>
                <a:cs typeface="+mn-cs"/>
              </a:rPr>
              <a:t>K-Bay, Hi.</a:t>
            </a:r>
            <a:endParaRPr lang="en-US" sz="1200" b="1" i="0" u="none" strike="noStrike" kern="1200" cap="none" spc="0" normalizeH="0" baseline="0" noProof="0">
              <a:ln>
                <a:noFill/>
              </a:ln>
              <a:solidFill>
                <a:srgbClr val="830B0B"/>
              </a:solidFill>
              <a:effectLst/>
              <a:uLnTx/>
              <a:uFillTx/>
              <a:latin typeface="Calibri" panose="020F0502020204030204"/>
              <a:cs typeface="Calibri"/>
            </a:endParaRPr>
          </a:p>
          <a:p>
            <a:pPr>
              <a:defRPr/>
            </a:pPr>
            <a:r>
              <a:rPr lang="en-US" sz="1000" b="1">
                <a:latin typeface="Calibri" panose="020F0502020204030204"/>
              </a:rPr>
              <a:t>5 Civilian</a:t>
            </a: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endParaRPr lang="en-US" sz="1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D52C0805-999F-68A9-4ABB-D57411641D83}"/>
              </a:ext>
            </a:extLst>
          </p:cNvPr>
          <p:cNvCxnSpPr>
            <a:cxnSpLocks/>
          </p:cNvCxnSpPr>
          <p:nvPr/>
        </p:nvCxnSpPr>
        <p:spPr>
          <a:xfrm>
            <a:off x="6912571" y="2178282"/>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C6840813-5D4D-05F8-6CD6-EAB998451819}"/>
              </a:ext>
            </a:extLst>
          </p:cNvPr>
          <p:cNvCxnSpPr>
            <a:cxnSpLocks/>
          </p:cNvCxnSpPr>
          <p:nvPr/>
        </p:nvCxnSpPr>
        <p:spPr>
          <a:xfrm>
            <a:off x="6900013" y="2783437"/>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4" name="Straight Connector 23">
            <a:extLst>
              <a:ext uri="{FF2B5EF4-FFF2-40B4-BE49-F238E27FC236}">
                <a16:creationId xmlns:a16="http://schemas.microsoft.com/office/drawing/2014/main" id="{855FE0FD-AB06-02BB-D8EB-683940D2DBD7}"/>
              </a:ext>
            </a:extLst>
          </p:cNvPr>
          <p:cNvCxnSpPr>
            <a:cxnSpLocks/>
          </p:cNvCxnSpPr>
          <p:nvPr/>
        </p:nvCxnSpPr>
        <p:spPr>
          <a:xfrm>
            <a:off x="6900013" y="3233089"/>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79CBCA2B-001E-C0D8-C553-AEEAE30D6B93}"/>
              </a:ext>
            </a:extLst>
          </p:cNvPr>
          <p:cNvCxnSpPr>
            <a:cxnSpLocks/>
          </p:cNvCxnSpPr>
          <p:nvPr/>
        </p:nvCxnSpPr>
        <p:spPr>
          <a:xfrm>
            <a:off x="6912572" y="3686370"/>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03FB8DF0-250C-AD0A-5927-3ED83077E7E2}"/>
              </a:ext>
            </a:extLst>
          </p:cNvPr>
          <p:cNvCxnSpPr>
            <a:cxnSpLocks/>
          </p:cNvCxnSpPr>
          <p:nvPr/>
        </p:nvCxnSpPr>
        <p:spPr>
          <a:xfrm>
            <a:off x="6912570" y="4210081"/>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99B6F417-B18E-FDA8-AEE9-6F363C038611}"/>
              </a:ext>
            </a:extLst>
          </p:cNvPr>
          <p:cNvCxnSpPr>
            <a:cxnSpLocks/>
          </p:cNvCxnSpPr>
          <p:nvPr/>
        </p:nvCxnSpPr>
        <p:spPr>
          <a:xfrm>
            <a:off x="6900013" y="4712187"/>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569426F1-168A-2B6C-90B9-96B3FA2017DF}"/>
              </a:ext>
            </a:extLst>
          </p:cNvPr>
          <p:cNvCxnSpPr>
            <a:cxnSpLocks/>
          </p:cNvCxnSpPr>
          <p:nvPr/>
        </p:nvCxnSpPr>
        <p:spPr>
          <a:xfrm>
            <a:off x="6900013" y="5212838"/>
            <a:ext cx="220617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7CBFDF38-71F3-B608-7B66-F8512594B8C6}"/>
              </a:ext>
            </a:extLst>
          </p:cNvPr>
          <p:cNvCxnSpPr>
            <a:cxnSpLocks/>
          </p:cNvCxnSpPr>
          <p:nvPr/>
        </p:nvCxnSpPr>
        <p:spPr>
          <a:xfrm>
            <a:off x="6884342" y="5721228"/>
            <a:ext cx="2206171" cy="0"/>
          </a:xfrm>
          <a:prstGeom prst="line">
            <a:avLst/>
          </a:prstGeom>
        </p:spPr>
        <p:style>
          <a:lnRef idx="1">
            <a:schemeClr val="accent3"/>
          </a:lnRef>
          <a:fillRef idx="0">
            <a:schemeClr val="accent3"/>
          </a:fillRef>
          <a:effectRef idx="0">
            <a:schemeClr val="accent3"/>
          </a:effectRef>
          <a:fontRef idx="minor">
            <a:schemeClr val="tx1"/>
          </a:fontRef>
        </p:style>
      </p:cxnSp>
      <p:sp>
        <p:nvSpPr>
          <p:cNvPr id="31" name="TextBox 30">
            <a:extLst>
              <a:ext uri="{FF2B5EF4-FFF2-40B4-BE49-F238E27FC236}">
                <a16:creationId xmlns:a16="http://schemas.microsoft.com/office/drawing/2014/main" id="{936B72CD-D2C9-32B4-A5F4-4184349FD355}"/>
              </a:ext>
            </a:extLst>
          </p:cNvPr>
          <p:cNvSpPr txBox="1"/>
          <p:nvPr/>
        </p:nvSpPr>
        <p:spPr>
          <a:xfrm>
            <a:off x="8000571" y="1698083"/>
            <a:ext cx="1002022" cy="3693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Production Plant Albany</a:t>
            </a:r>
          </a:p>
        </p:txBody>
      </p:sp>
      <p:sp>
        <p:nvSpPr>
          <p:cNvPr id="32" name="TextBox 31">
            <a:extLst>
              <a:ext uri="{FF2B5EF4-FFF2-40B4-BE49-F238E27FC236}">
                <a16:creationId xmlns:a16="http://schemas.microsoft.com/office/drawing/2014/main" id="{21418175-A55B-FA96-FE2C-1695CE8140C0}"/>
              </a:ext>
            </a:extLst>
          </p:cNvPr>
          <p:cNvSpPr txBox="1"/>
          <p:nvPr/>
        </p:nvSpPr>
        <p:spPr>
          <a:xfrm>
            <a:off x="7987428" y="2316023"/>
            <a:ext cx="1002022" cy="3693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Production Plant Barstow</a:t>
            </a:r>
          </a:p>
        </p:txBody>
      </p:sp>
      <p:sp>
        <p:nvSpPr>
          <p:cNvPr id="33" name="TextBox 32">
            <a:extLst>
              <a:ext uri="{FF2B5EF4-FFF2-40B4-BE49-F238E27FC236}">
                <a16:creationId xmlns:a16="http://schemas.microsoft.com/office/drawing/2014/main" id="{B8546339-0C51-0584-AF8E-F87B105806DF}"/>
              </a:ext>
            </a:extLst>
          </p:cNvPr>
          <p:cNvSpPr txBox="1"/>
          <p:nvPr/>
        </p:nvSpPr>
        <p:spPr>
          <a:xfrm>
            <a:off x="7989212" y="2907037"/>
            <a:ext cx="1002022" cy="2308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RBE/CRF/TMDE</a:t>
            </a:r>
          </a:p>
        </p:txBody>
      </p:sp>
      <p:sp>
        <p:nvSpPr>
          <p:cNvPr id="34" name="TextBox 33">
            <a:extLst>
              <a:ext uri="{FF2B5EF4-FFF2-40B4-BE49-F238E27FC236}">
                <a16:creationId xmlns:a16="http://schemas.microsoft.com/office/drawing/2014/main" id="{23883B17-B012-137F-B029-A475F64A7E5B}"/>
              </a:ext>
            </a:extLst>
          </p:cNvPr>
          <p:cNvSpPr txBox="1"/>
          <p:nvPr/>
        </p:nvSpPr>
        <p:spPr>
          <a:xfrm>
            <a:off x="7991427" y="3375948"/>
            <a:ext cx="1002022" cy="2308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TMDE</a:t>
            </a:r>
          </a:p>
        </p:txBody>
      </p:sp>
      <p:sp>
        <p:nvSpPr>
          <p:cNvPr id="35" name="TextBox 34">
            <a:extLst>
              <a:ext uri="{FF2B5EF4-FFF2-40B4-BE49-F238E27FC236}">
                <a16:creationId xmlns:a16="http://schemas.microsoft.com/office/drawing/2014/main" id="{E5317EDB-7C71-1D70-0B1D-9912ADE982D4}"/>
              </a:ext>
            </a:extLst>
          </p:cNvPr>
          <p:cNvSpPr txBox="1"/>
          <p:nvPr/>
        </p:nvSpPr>
        <p:spPr>
          <a:xfrm>
            <a:off x="7996597" y="3752204"/>
            <a:ext cx="1002022" cy="3693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CRF/MTVR Integration</a:t>
            </a:r>
          </a:p>
        </p:txBody>
      </p:sp>
      <p:sp>
        <p:nvSpPr>
          <p:cNvPr id="36" name="TextBox 35">
            <a:extLst>
              <a:ext uri="{FF2B5EF4-FFF2-40B4-BE49-F238E27FC236}">
                <a16:creationId xmlns:a16="http://schemas.microsoft.com/office/drawing/2014/main" id="{331947F7-FA05-0B41-EB2C-E83B3F9FF84D}"/>
              </a:ext>
            </a:extLst>
          </p:cNvPr>
          <p:cNvSpPr txBox="1"/>
          <p:nvPr/>
        </p:nvSpPr>
        <p:spPr>
          <a:xfrm>
            <a:off x="8003100" y="4289573"/>
            <a:ext cx="1002022" cy="3693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Air Force </a:t>
            </a:r>
            <a:r>
              <a:rPr kumimoji="0" lang="en-US" sz="900" b="1" i="0" u="none" strike="noStrike" kern="1200" cap="none" spc="0" normalizeH="0" baseline="0" noProof="0" err="1">
                <a:ln>
                  <a:noFill/>
                </a:ln>
                <a:solidFill>
                  <a:prstClr val="white"/>
                </a:solidFill>
                <a:effectLst/>
                <a:uLnTx/>
                <a:uFillTx/>
                <a:latin typeface="Calibri" panose="020F0502020204030204"/>
                <a:ea typeface="+mn-ea"/>
                <a:cs typeface="+mn-cs"/>
              </a:rPr>
              <a:t>Maint</a:t>
            </a: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 Support</a:t>
            </a:r>
          </a:p>
        </p:txBody>
      </p:sp>
      <p:sp>
        <p:nvSpPr>
          <p:cNvPr id="37" name="TextBox 36">
            <a:extLst>
              <a:ext uri="{FF2B5EF4-FFF2-40B4-BE49-F238E27FC236}">
                <a16:creationId xmlns:a16="http://schemas.microsoft.com/office/drawing/2014/main" id="{CCB40884-9ED1-0746-F00F-E46B51B4E52E}"/>
              </a:ext>
            </a:extLst>
          </p:cNvPr>
          <p:cNvSpPr txBox="1"/>
          <p:nvPr/>
        </p:nvSpPr>
        <p:spPr>
          <a:xfrm>
            <a:off x="7987428" y="4861514"/>
            <a:ext cx="1002022" cy="2308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CRF</a:t>
            </a:r>
          </a:p>
        </p:txBody>
      </p:sp>
      <p:sp>
        <p:nvSpPr>
          <p:cNvPr id="38" name="TextBox 37">
            <a:extLst>
              <a:ext uri="{FF2B5EF4-FFF2-40B4-BE49-F238E27FC236}">
                <a16:creationId xmlns:a16="http://schemas.microsoft.com/office/drawing/2014/main" id="{D1DEF61E-85FE-5AFF-8C18-B671B82FDCCA}"/>
              </a:ext>
            </a:extLst>
          </p:cNvPr>
          <p:cNvSpPr txBox="1"/>
          <p:nvPr/>
        </p:nvSpPr>
        <p:spPr>
          <a:xfrm>
            <a:off x="7979416" y="5853860"/>
            <a:ext cx="1002022" cy="2308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CRF</a:t>
            </a:r>
          </a:p>
        </p:txBody>
      </p:sp>
      <p:sp>
        <p:nvSpPr>
          <p:cNvPr id="39" name="TextBox 38">
            <a:extLst>
              <a:ext uri="{FF2B5EF4-FFF2-40B4-BE49-F238E27FC236}">
                <a16:creationId xmlns:a16="http://schemas.microsoft.com/office/drawing/2014/main" id="{21CEFD93-0B88-3DC7-47EC-2F36683B4347}"/>
              </a:ext>
            </a:extLst>
          </p:cNvPr>
          <p:cNvSpPr txBox="1"/>
          <p:nvPr/>
        </p:nvSpPr>
        <p:spPr>
          <a:xfrm>
            <a:off x="7995739" y="5345470"/>
            <a:ext cx="1002022" cy="230832"/>
          </a:xfrm>
          <a:prstGeom prst="rect">
            <a:avLst/>
          </a:prstGeom>
          <a:solidFill>
            <a:srgbClr val="830B0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Calibri" panose="020F0502020204030204"/>
                <a:ea typeface="+mn-ea"/>
                <a:cs typeface="+mn-cs"/>
              </a:rPr>
              <a:t>TMDE</a:t>
            </a:r>
          </a:p>
        </p:txBody>
      </p:sp>
      <p:sp>
        <p:nvSpPr>
          <p:cNvPr id="46" name="Oval 45">
            <a:extLst>
              <a:ext uri="{FF2B5EF4-FFF2-40B4-BE49-F238E27FC236}">
                <a16:creationId xmlns:a16="http://schemas.microsoft.com/office/drawing/2014/main" id="{FA64CA52-1334-14BF-7DC0-C34F5A42A84B}"/>
              </a:ext>
            </a:extLst>
          </p:cNvPr>
          <p:cNvSpPr/>
          <p:nvPr/>
        </p:nvSpPr>
        <p:spPr>
          <a:xfrm>
            <a:off x="138878" y="2945457"/>
            <a:ext cx="3265443" cy="31779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96ACC98-98C6-97D2-EBA7-82F4457A0B24}"/>
              </a:ext>
            </a:extLst>
          </p:cNvPr>
          <p:cNvSpPr/>
          <p:nvPr/>
        </p:nvSpPr>
        <p:spPr>
          <a:xfrm>
            <a:off x="3720829" y="3088533"/>
            <a:ext cx="3039893" cy="26021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Icon&#10;&#10;Description automatically generated">
            <a:extLst>
              <a:ext uri="{FF2B5EF4-FFF2-40B4-BE49-F238E27FC236}">
                <a16:creationId xmlns:a16="http://schemas.microsoft.com/office/drawing/2014/main" id="{2D48E502-6F88-47C2-FCC6-8513DAEFC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654" y="3422679"/>
            <a:ext cx="2049605" cy="2103120"/>
          </a:xfrm>
          <a:prstGeom prst="rect">
            <a:avLst/>
          </a:prstGeom>
        </p:spPr>
      </p:pic>
      <p:graphicFrame>
        <p:nvGraphicFramePr>
          <p:cNvPr id="13" name="Chart 12">
            <a:extLst>
              <a:ext uri="{FF2B5EF4-FFF2-40B4-BE49-F238E27FC236}">
                <a16:creationId xmlns:a16="http://schemas.microsoft.com/office/drawing/2014/main" id="{90BAAF21-4796-EB50-99DE-D9E3B07F7A3A}"/>
              </a:ext>
            </a:extLst>
          </p:cNvPr>
          <p:cNvGraphicFramePr/>
          <p:nvPr/>
        </p:nvGraphicFramePr>
        <p:xfrm>
          <a:off x="-973943" y="2366258"/>
          <a:ext cx="6096000" cy="45852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6199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110" y="218268"/>
            <a:ext cx="3842877" cy="590931"/>
          </a:xfrm>
        </p:spPr>
        <p:txBody>
          <a:bodyPr vert="horz" wrap="square" lIns="91440" tIns="45720" rIns="91440" bIns="45720" rtlCol="0" anchor="ctr">
            <a:spAutoFit/>
          </a:bodyPr>
          <a:lstStyle/>
          <a:p>
            <a:pPr algn="ctr" eaLnBrk="0" fontAlgn="base" hangingPunct="0">
              <a:spcAft>
                <a:spcPct val="0"/>
              </a:spcAft>
            </a:pP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Marine Depot</a:t>
            </a:r>
            <a:b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b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Maintenance Command (MDMC)</a:t>
            </a:r>
          </a:p>
        </p:txBody>
      </p:sp>
      <p:sp>
        <p:nvSpPr>
          <p:cNvPr id="46" name="Oval 45">
            <a:extLst>
              <a:ext uri="{FF2B5EF4-FFF2-40B4-BE49-F238E27FC236}">
                <a16:creationId xmlns:a16="http://schemas.microsoft.com/office/drawing/2014/main" id="{FA64CA52-1334-14BF-7DC0-C34F5A42A84B}"/>
              </a:ext>
            </a:extLst>
          </p:cNvPr>
          <p:cNvSpPr/>
          <p:nvPr/>
        </p:nvSpPr>
        <p:spPr>
          <a:xfrm>
            <a:off x="138878" y="2945457"/>
            <a:ext cx="3265443" cy="3177961"/>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ext, different, several&#10;&#10;Description automatically generated">
            <a:extLst>
              <a:ext uri="{FF2B5EF4-FFF2-40B4-BE49-F238E27FC236}">
                <a16:creationId xmlns:a16="http://schemas.microsoft.com/office/drawing/2014/main" id="{433C0B58-2B9B-9014-61DF-CA6204E70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7719"/>
            <a:ext cx="9144000" cy="4565934"/>
          </a:xfrm>
          <a:prstGeom prst="rect">
            <a:avLst/>
          </a:prstGeom>
          <a:ln>
            <a:solidFill>
              <a:schemeClr val="tx1"/>
            </a:solidFill>
          </a:ln>
          <a:scene3d>
            <a:camera prst="orthographicFront"/>
            <a:lightRig rig="threePt" dir="t"/>
          </a:scene3d>
          <a:sp3d>
            <a:bevelT/>
          </a:sp3d>
        </p:spPr>
      </p:pic>
      <p:pic>
        <p:nvPicPr>
          <p:cNvPr id="41" name="Picture 40" descr="Text&#10;&#10;Description automatically generated">
            <a:extLst>
              <a:ext uri="{FF2B5EF4-FFF2-40B4-BE49-F238E27FC236}">
                <a16:creationId xmlns:a16="http://schemas.microsoft.com/office/drawing/2014/main" id="{A6D3BD9C-28CA-4E2A-4AAA-F4F668840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13652"/>
            <a:ext cx="4055895" cy="1244348"/>
          </a:xfrm>
          <a:prstGeom prst="rect">
            <a:avLst/>
          </a:prstGeom>
          <a:ln>
            <a:solidFill>
              <a:schemeClr val="tx1"/>
            </a:solidFill>
          </a:ln>
        </p:spPr>
      </p:pic>
      <p:pic>
        <p:nvPicPr>
          <p:cNvPr id="43" name="Picture 42" descr="A screenshot of a video game&#10;&#10;Description automatically generated with medium confidence">
            <a:extLst>
              <a:ext uri="{FF2B5EF4-FFF2-40B4-BE49-F238E27FC236}">
                <a16:creationId xmlns:a16="http://schemas.microsoft.com/office/drawing/2014/main" id="{D76918BF-0822-7FE2-3B2F-CB83517701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55894" y="5613652"/>
            <a:ext cx="5088105" cy="1244347"/>
          </a:xfrm>
          <a:prstGeom prst="rect">
            <a:avLst/>
          </a:prstGeom>
          <a:ln w="6350">
            <a:solidFill>
              <a:schemeClr val="tx1"/>
            </a:solidFill>
          </a:ln>
          <a:scene3d>
            <a:camera prst="orthographicFront"/>
            <a:lightRig rig="threePt" dir="t"/>
          </a:scene3d>
          <a:sp3d>
            <a:bevelT/>
          </a:sp3d>
        </p:spPr>
      </p:pic>
    </p:spTree>
    <p:extLst>
      <p:ext uri="{BB962C8B-B14F-4D97-AF65-F5344CB8AC3E}">
        <p14:creationId xmlns:p14="http://schemas.microsoft.com/office/powerpoint/2010/main" val="157035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C80521-C0DB-CEBF-53EA-1FBC221D6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695" r="30040"/>
          <a:stretch/>
        </p:blipFill>
        <p:spPr>
          <a:xfrm>
            <a:off x="4991101" y="1057275"/>
            <a:ext cx="4152900" cy="5800725"/>
          </a:xfrm>
          <a:prstGeom prst="rect">
            <a:avLst/>
          </a:prstGeom>
        </p:spPr>
      </p:pic>
      <p:sp>
        <p:nvSpPr>
          <p:cNvPr id="15" name="Rectangle 14">
            <a:extLst>
              <a:ext uri="{FF2B5EF4-FFF2-40B4-BE49-F238E27FC236}">
                <a16:creationId xmlns:a16="http://schemas.microsoft.com/office/drawing/2014/main" id="{0E8D313C-BA81-BF0B-4621-BF111A970F18}"/>
              </a:ext>
            </a:extLst>
          </p:cNvPr>
          <p:cNvSpPr/>
          <p:nvPr/>
        </p:nvSpPr>
        <p:spPr>
          <a:xfrm>
            <a:off x="0" y="1813742"/>
            <a:ext cx="7763774" cy="5802794"/>
          </a:xfrm>
          <a:prstGeom prst="rect">
            <a:avLst/>
          </a:prstGeom>
          <a:gradFill>
            <a:gsLst>
              <a:gs pos="0">
                <a:schemeClr val="accent1">
                  <a:lumMod val="5000"/>
                  <a:lumOff val="95000"/>
                  <a:alpha val="0"/>
                </a:schemeClr>
              </a:gs>
              <a:gs pos="70000">
                <a:schemeClr val="bg1"/>
              </a:gs>
              <a:gs pos="29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rtl="0">
              <a:lnSpc>
                <a:spcPts val="1200"/>
              </a:lnSpc>
              <a:buFont typeface="Calibri,Sans-Serif"/>
              <a:buChar char="»"/>
            </a:pPr>
            <a:r>
              <a:rPr lang="en-US" b="1" baseline="0">
                <a:latin typeface="Calibri"/>
                <a:ea typeface="Arial"/>
                <a:cs typeface="Arial"/>
              </a:rPr>
              <a:t>StratasysFortus400MC Polymer Printer</a:t>
            </a:r>
            <a:r>
              <a:rPr lang="en-US">
                <a:latin typeface="Calibri"/>
                <a:ea typeface="Arial"/>
                <a:cs typeface="Arial"/>
              </a:rPr>
              <a:t>​</a:t>
            </a:r>
          </a:p>
          <a:p>
            <a:pPr marL="285750" lvl="1" indent="-285750" rtl="0">
              <a:lnSpc>
                <a:spcPts val="1200"/>
              </a:lnSpc>
              <a:buFont typeface="Calibri,Sans-Serif"/>
              <a:buChar char="»"/>
            </a:pPr>
            <a:r>
              <a:rPr lang="en-US" b="1" baseline="0">
                <a:latin typeface="Calibri"/>
                <a:ea typeface="Arial"/>
                <a:cs typeface="Arial"/>
              </a:rPr>
              <a:t>StratasysFortusF900 Polymer Printer</a:t>
            </a:r>
            <a:r>
              <a:rPr lang="en-US">
                <a:latin typeface="Calibri"/>
                <a:ea typeface="Arial"/>
                <a:cs typeface="Arial"/>
              </a:rPr>
              <a:t>​</a:t>
            </a:r>
          </a:p>
          <a:p>
            <a:pPr marL="285750" lvl="1" indent="-285750" rtl="0">
              <a:lnSpc>
                <a:spcPts val="1200"/>
              </a:lnSpc>
              <a:buFont typeface="Calibri,Sans-Serif"/>
              <a:buChar char="»"/>
            </a:pPr>
            <a:r>
              <a:rPr lang="en-US" b="1" baseline="0">
                <a:latin typeface="Calibri"/>
                <a:ea typeface="Arial"/>
                <a:cs typeface="Arial"/>
              </a:rPr>
              <a:t>StratasysFortus450MC Polymer Printer</a:t>
            </a:r>
            <a:r>
              <a:rPr lang="en-US">
                <a:latin typeface="Calibri"/>
                <a:ea typeface="Arial"/>
                <a:cs typeface="Arial"/>
              </a:rPr>
              <a:t>​</a:t>
            </a:r>
          </a:p>
          <a:p>
            <a:pPr marL="285750" lvl="1" indent="-285750" rtl="0">
              <a:lnSpc>
                <a:spcPts val="1200"/>
              </a:lnSpc>
              <a:buFont typeface="Calibri,Sans-Serif"/>
              <a:buChar char="»"/>
            </a:pPr>
            <a:r>
              <a:rPr lang="en-US" b="1" baseline="0">
                <a:latin typeface="Calibri"/>
                <a:ea typeface="Arial"/>
                <a:cs typeface="Arial"/>
              </a:rPr>
              <a:t>EOS M400-1 Metal Printers (3)</a:t>
            </a:r>
            <a:r>
              <a:rPr lang="en-US">
                <a:latin typeface="Calibri"/>
                <a:ea typeface="Arial"/>
                <a:cs typeface="Arial"/>
              </a:rPr>
              <a:t>​</a:t>
            </a:r>
          </a:p>
          <a:p>
            <a:pPr marL="285750" lvl="1" indent="-285750" rtl="0">
              <a:lnSpc>
                <a:spcPts val="1200"/>
              </a:lnSpc>
              <a:buFont typeface="Calibri,Sans-Serif"/>
              <a:buChar char="»"/>
            </a:pPr>
            <a:r>
              <a:rPr lang="en-US" b="1" baseline="0">
                <a:latin typeface="Calibri"/>
                <a:ea typeface="Arial"/>
                <a:cs typeface="Arial"/>
              </a:rPr>
              <a:t>CreaformHandyscan700 Laser Scanner (2)</a:t>
            </a:r>
            <a:r>
              <a:rPr lang="en-US">
                <a:latin typeface="Calibri"/>
                <a:ea typeface="Arial"/>
                <a:cs typeface="Arial"/>
              </a:rPr>
              <a:t>​</a:t>
            </a:r>
            <a:endParaRPr lang="en-US"/>
          </a:p>
        </p:txBody>
      </p:sp>
      <p:sp>
        <p:nvSpPr>
          <p:cNvPr id="2" name="Title 1"/>
          <p:cNvSpPr>
            <a:spLocks noGrp="1"/>
          </p:cNvSpPr>
          <p:nvPr>
            <p:ph type="title"/>
          </p:nvPr>
        </p:nvSpPr>
        <p:spPr>
          <a:xfrm>
            <a:off x="5544589" y="217655"/>
            <a:ext cx="3599411" cy="590931"/>
          </a:xfrm>
        </p:spPr>
        <p:txBody>
          <a:bodyPr vert="horz" wrap="square" lIns="91440" tIns="45720" rIns="91440" bIns="45720" rtlCol="0" anchor="ctr">
            <a:spAutoFit/>
          </a:bodyPr>
          <a:lstStyle/>
          <a:p>
            <a:pPr algn="ctr" eaLnBrk="0" fontAlgn="base" hangingPunct="0">
              <a:spcAft>
                <a:spcPct val="0"/>
              </a:spcAft>
            </a:pP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Advanced Manufacturing </a:t>
            </a:r>
            <a:b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br>
            <a:r>
              <a:rPr lang="en-US" sz="1800">
                <a:solidFill>
                  <a:schemeClr val="bg1"/>
                </a:solidFill>
                <a:effectLst>
                  <a:outerShdw blurRad="38100" dist="38100" dir="2700000" algn="tl">
                    <a:srgbClr val="000000">
                      <a:alpha val="43137"/>
                    </a:srgbClr>
                  </a:outerShdw>
                </a:effectLst>
                <a:latin typeface="Bahnschrift Light" panose="020B0502040204020203" pitchFamily="34" charset="0"/>
              </a:rPr>
              <a:t>Center of Excellence</a:t>
            </a:r>
          </a:p>
        </p:txBody>
      </p:sp>
      <p:pic>
        <p:nvPicPr>
          <p:cNvPr id="17" name="Picture 16">
            <a:extLst>
              <a:ext uri="{FF2B5EF4-FFF2-40B4-BE49-F238E27FC236}">
                <a16:creationId xmlns:a16="http://schemas.microsoft.com/office/drawing/2014/main" id="{F1FDD6B6-C5F1-713E-E1F7-4274C2F7F6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9348" y="2095500"/>
            <a:ext cx="2688929" cy="3705225"/>
          </a:xfrm>
          <a:prstGeom prst="rect">
            <a:avLst/>
          </a:prstGeom>
        </p:spPr>
      </p:pic>
      <p:sp>
        <p:nvSpPr>
          <p:cNvPr id="6" name="Rectangle 5">
            <a:extLst>
              <a:ext uri="{FF2B5EF4-FFF2-40B4-BE49-F238E27FC236}">
                <a16:creationId xmlns:a16="http://schemas.microsoft.com/office/drawing/2014/main" id="{B3898DDA-E4CB-A3FC-B2B7-CA344398A0BC}"/>
              </a:ext>
            </a:extLst>
          </p:cNvPr>
          <p:cNvSpPr/>
          <p:nvPr/>
        </p:nvSpPr>
        <p:spPr>
          <a:xfrm>
            <a:off x="-4156" y="1048380"/>
            <a:ext cx="9157855" cy="747688"/>
          </a:xfrm>
          <a:prstGeom prst="rect">
            <a:avLst/>
          </a:prstGeom>
          <a:solidFill>
            <a:schemeClr val="bg2">
              <a:lumMod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US" sz="1350" b="1" i="1" dirty="0">
                <a:solidFill>
                  <a:prstClr val="white"/>
                </a:solidFill>
                <a:latin typeface="Calibri" panose="020F0502020204030204"/>
              </a:rPr>
              <a:t>The Marine Corps Advanced Manufacturing Center of Excellence’s (AM COE) objective is to leverage AM technology to increase depot production, bolster supply operations, enhance expeditionary capabilities, and optimize material readiness to the Fleet Marine Force.</a:t>
            </a:r>
            <a:endParaRPr lang="en-US" sz="1350" b="1" i="1" dirty="0">
              <a:solidFill>
                <a:prstClr val="white"/>
              </a:solidFill>
              <a:effectLst>
                <a:outerShdw blurRad="38100" dist="38100" dir="2700000" algn="tl">
                  <a:srgbClr val="000000">
                    <a:alpha val="43137"/>
                  </a:srgbClr>
                </a:outerShdw>
              </a:effectLst>
              <a:latin typeface="Calibri" panose="020F0502020204030204"/>
            </a:endParaRPr>
          </a:p>
        </p:txBody>
      </p:sp>
      <p:sp>
        <p:nvSpPr>
          <p:cNvPr id="8" name="TextBox 32">
            <a:extLst>
              <a:ext uri="{FF2B5EF4-FFF2-40B4-BE49-F238E27FC236}">
                <a16:creationId xmlns:a16="http://schemas.microsoft.com/office/drawing/2014/main" id="{292E6258-AC38-2E5C-2002-812618207867}"/>
              </a:ext>
            </a:extLst>
          </p:cNvPr>
          <p:cNvSpPr txBox="1"/>
          <p:nvPr/>
        </p:nvSpPr>
        <p:spPr>
          <a:xfrm>
            <a:off x="-4950" y="1823680"/>
            <a:ext cx="5315765" cy="5036250"/>
          </a:xfrm>
          <a:prstGeom prst="rect">
            <a:avLst/>
          </a:prstGeom>
          <a:noFill/>
          <a:scene3d>
            <a:camera prst="orthographicFront"/>
            <a:lightRig rig="threePt" dir="t"/>
          </a:scene3d>
          <a:sp3d>
            <a:bevelT/>
          </a:sp3d>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830B0B"/>
                </a:solidFill>
              </a:rPr>
              <a:t>Capability</a:t>
            </a:r>
          </a:p>
          <a:p>
            <a:pPr marL="285750" lvl="1" indent="-285750">
              <a:lnSpc>
                <a:spcPct val="90000"/>
              </a:lnSpc>
              <a:spcBef>
                <a:spcPts val="200"/>
              </a:spcBef>
              <a:buClr>
                <a:srgbClr val="830B0B"/>
              </a:buClr>
              <a:buFont typeface="Calibri" panose="020F0502020204030204" pitchFamily="34" charset="0"/>
              <a:buChar char="»"/>
            </a:pPr>
            <a:r>
              <a:rPr lang="en-US" sz="1600" b="1" dirty="0">
                <a:solidFill>
                  <a:schemeClr val="dk1"/>
                </a:solidFill>
              </a:rPr>
              <a:t>Reverse Engineering Services</a:t>
            </a:r>
          </a:p>
          <a:p>
            <a:pPr marL="742950" lvl="2" indent="-285750">
              <a:lnSpc>
                <a:spcPct val="90000"/>
              </a:lnSpc>
              <a:spcBef>
                <a:spcPts val="200"/>
              </a:spcBef>
              <a:buClr>
                <a:srgbClr val="830B0B"/>
              </a:buClr>
              <a:buFont typeface="Calibri" panose="020F0502020204030204" pitchFamily="34" charset="0"/>
              <a:buChar char="»"/>
            </a:pPr>
            <a:r>
              <a:rPr lang="en-US" sz="1600" dirty="0">
                <a:solidFill>
                  <a:schemeClr val="dk1"/>
                </a:solidFill>
              </a:rPr>
              <a:t>Laser 3D scanning to produce 3D models</a:t>
            </a:r>
          </a:p>
          <a:p>
            <a:pPr marL="742950" lvl="2" indent="-285750">
              <a:lnSpc>
                <a:spcPct val="90000"/>
              </a:lnSpc>
              <a:spcBef>
                <a:spcPts val="200"/>
              </a:spcBef>
              <a:buClr>
                <a:srgbClr val="830B0B"/>
              </a:buClr>
              <a:buFont typeface="Calibri" panose="020F0502020204030204" pitchFamily="34" charset="0"/>
              <a:buChar char="»"/>
            </a:pPr>
            <a:r>
              <a:rPr lang="en-US" sz="1600" dirty="0">
                <a:solidFill>
                  <a:schemeClr val="dk1"/>
                </a:solidFill>
              </a:rPr>
              <a:t>Tooling/part CAD design</a:t>
            </a:r>
          </a:p>
          <a:p>
            <a:pPr marL="742950" lvl="2" indent="-285750">
              <a:lnSpc>
                <a:spcPct val="90000"/>
              </a:lnSpc>
              <a:spcBef>
                <a:spcPts val="200"/>
              </a:spcBef>
              <a:buClr>
                <a:srgbClr val="830B0B"/>
              </a:buClr>
              <a:buFont typeface="Calibri" panose="020F0502020204030204" pitchFamily="34" charset="0"/>
              <a:buChar char="»"/>
            </a:pPr>
            <a:r>
              <a:rPr lang="en-US" sz="1600" dirty="0">
                <a:solidFill>
                  <a:schemeClr val="dk1"/>
                </a:solidFill>
              </a:rPr>
              <a:t>Traditional machining services</a:t>
            </a:r>
          </a:p>
          <a:p>
            <a:pPr marL="742950" lvl="2" indent="-285750">
              <a:lnSpc>
                <a:spcPct val="90000"/>
              </a:lnSpc>
              <a:spcBef>
                <a:spcPts val="200"/>
              </a:spcBef>
              <a:buClr>
                <a:srgbClr val="830B0B"/>
              </a:buClr>
              <a:buFont typeface="Calibri" panose="020F0502020204030204" pitchFamily="34" charset="0"/>
              <a:buChar char="»"/>
            </a:pPr>
            <a:endParaRPr lang="en-US" sz="1600" b="1" dirty="0">
              <a:solidFill>
                <a:schemeClr val="dk1"/>
              </a:solidFill>
            </a:endParaRPr>
          </a:p>
          <a:p>
            <a:pPr marL="285750" lvl="1" indent="-285750">
              <a:lnSpc>
                <a:spcPct val="90000"/>
              </a:lnSpc>
              <a:spcBef>
                <a:spcPts val="200"/>
              </a:spcBef>
              <a:buClr>
                <a:srgbClr val="830B0B"/>
              </a:buClr>
              <a:buFont typeface="Calibri" panose="020F0502020204030204" pitchFamily="34" charset="0"/>
              <a:buChar char="»"/>
            </a:pPr>
            <a:r>
              <a:rPr lang="en-US" sz="1600" b="1" dirty="0">
                <a:solidFill>
                  <a:schemeClr val="dk1"/>
                </a:solidFill>
              </a:rPr>
              <a:t>Additive Manufacturing</a:t>
            </a:r>
          </a:p>
          <a:p>
            <a:pPr marL="742950" lvl="2" indent="-285750">
              <a:lnSpc>
                <a:spcPct val="90000"/>
              </a:lnSpc>
              <a:spcBef>
                <a:spcPts val="200"/>
              </a:spcBef>
              <a:buClr>
                <a:srgbClr val="830B0B"/>
              </a:buClr>
              <a:buFont typeface="Calibri" panose="020F0502020204030204" pitchFamily="34" charset="0"/>
              <a:buChar char="»"/>
            </a:pPr>
            <a:r>
              <a:rPr lang="en-US" sz="1600" b="1" dirty="0">
                <a:solidFill>
                  <a:schemeClr val="dk1"/>
                </a:solidFill>
              </a:rPr>
              <a:t>Printable Materials</a:t>
            </a:r>
          </a:p>
          <a:p>
            <a:pPr marL="1200150" lvl="3" indent="-285750">
              <a:lnSpc>
                <a:spcPct val="90000"/>
              </a:lnSpc>
              <a:spcBef>
                <a:spcPts val="200"/>
              </a:spcBef>
              <a:buClr>
                <a:srgbClr val="830B0B"/>
              </a:buClr>
              <a:buFont typeface="Calibri" panose="020F0502020204030204" pitchFamily="34" charset="0"/>
              <a:buChar char="»"/>
            </a:pPr>
            <a:r>
              <a:rPr lang="en-US" sz="1600" b="1" dirty="0">
                <a:solidFill>
                  <a:schemeClr val="dk1"/>
                </a:solidFill>
              </a:rPr>
              <a:t>Metals</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MS1 Maraging Steel</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AISi10Mg Alum. Alloy</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Ti64 Titanium</a:t>
            </a:r>
          </a:p>
          <a:p>
            <a:pPr marL="1200150" lvl="3" indent="-285750">
              <a:lnSpc>
                <a:spcPct val="90000"/>
              </a:lnSpc>
              <a:spcBef>
                <a:spcPts val="200"/>
              </a:spcBef>
              <a:buClr>
                <a:srgbClr val="830B0B"/>
              </a:buClr>
              <a:buFont typeface="Calibri" panose="020F0502020204030204" pitchFamily="34" charset="0"/>
              <a:buChar char="»"/>
            </a:pPr>
            <a:r>
              <a:rPr lang="en-US" sz="1600" b="1" dirty="0">
                <a:solidFill>
                  <a:schemeClr val="dk1"/>
                </a:solidFill>
              </a:rPr>
              <a:t>Polymers</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PC-ABS</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Nylon 12</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Nylon 12 (Carbon Fiber Infused)</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ASA</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rPr>
              <a:t>ABS</a:t>
            </a:r>
          </a:p>
          <a:p>
            <a:pPr marL="1657350" lvl="4" indent="-285750">
              <a:lnSpc>
                <a:spcPct val="90000"/>
              </a:lnSpc>
              <a:spcBef>
                <a:spcPts val="200"/>
              </a:spcBef>
              <a:buClr>
                <a:srgbClr val="830B0B"/>
              </a:buClr>
              <a:buFont typeface="Calibri" panose="020F0502020204030204" pitchFamily="34" charset="0"/>
              <a:buChar char="»"/>
            </a:pPr>
            <a:r>
              <a:rPr lang="en-US" sz="1600" dirty="0">
                <a:solidFill>
                  <a:schemeClr val="dk1"/>
                </a:solidFill>
                <a:ea typeface="Calibri"/>
                <a:cs typeface="Calibri"/>
              </a:rPr>
              <a:t>Flexible Material</a:t>
            </a:r>
          </a:p>
          <a:p>
            <a:pPr marL="285750" lvl="1" indent="-285750">
              <a:lnSpc>
                <a:spcPct val="90000"/>
              </a:lnSpc>
              <a:spcBef>
                <a:spcPts val="200"/>
              </a:spcBef>
              <a:buClr>
                <a:srgbClr val="830B0B"/>
              </a:buClr>
              <a:buFont typeface="Calibri" panose="020F0502020204030204" pitchFamily="34" charset="0"/>
              <a:buChar char="»"/>
            </a:pPr>
            <a:r>
              <a:rPr lang="en-US" sz="1600" b="1" dirty="0">
                <a:solidFill>
                  <a:schemeClr val="dk1"/>
                </a:solidFill>
              </a:rPr>
              <a:t>Obsolescence Mitigation</a:t>
            </a:r>
            <a:endParaRPr lang="en-US" dirty="0">
              <a:solidFill>
                <a:schemeClr val="dk1"/>
              </a:solidFill>
            </a:endParaRPr>
          </a:p>
        </p:txBody>
      </p:sp>
      <p:sp>
        <p:nvSpPr>
          <p:cNvPr id="11" name="TextBox 37">
            <a:extLst>
              <a:ext uri="{FF2B5EF4-FFF2-40B4-BE49-F238E27FC236}">
                <a16:creationId xmlns:a16="http://schemas.microsoft.com/office/drawing/2014/main" id="{932CBC3C-BCA6-F09D-ACC0-AFA8B247DAFD}"/>
              </a:ext>
            </a:extLst>
          </p:cNvPr>
          <p:cNvSpPr txBox="1"/>
          <p:nvPr/>
        </p:nvSpPr>
        <p:spPr>
          <a:xfrm>
            <a:off x="3159150" y="5518978"/>
            <a:ext cx="1701918" cy="808426"/>
          </a:xfrm>
          <a:prstGeom prst="rect">
            <a:avLst/>
          </a:prstGeom>
          <a:noFill/>
          <a:scene3d>
            <a:camera prst="orthographicFront"/>
            <a:lightRig rig="threePt" dir="t"/>
          </a:scene3d>
          <a:sp3d>
            <a:bevelT/>
          </a:sp3d>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90000"/>
              </a:lnSpc>
              <a:spcBef>
                <a:spcPts val="200"/>
              </a:spcBef>
              <a:buClr>
                <a:srgbClr val="830B0B"/>
              </a:buClr>
            </a:pPr>
            <a:endParaRPr lang="en-US" sz="1600" b="1">
              <a:solidFill>
                <a:schemeClr val="dk1"/>
              </a:solidFill>
            </a:endParaRPr>
          </a:p>
          <a:p>
            <a:pPr marL="285750" lvl="1" indent="-285750">
              <a:lnSpc>
                <a:spcPct val="90000"/>
              </a:lnSpc>
              <a:spcBef>
                <a:spcPts val="200"/>
              </a:spcBef>
              <a:buClr>
                <a:srgbClr val="830B0B"/>
              </a:buClr>
              <a:buFont typeface="Calibri" panose="020F0502020204030204" pitchFamily="34" charset="0"/>
              <a:buChar char="»"/>
            </a:pPr>
            <a:r>
              <a:rPr lang="en-US" sz="1600">
                <a:solidFill>
                  <a:schemeClr val="dk1"/>
                </a:solidFill>
              </a:rPr>
              <a:t>ULTEM 1010</a:t>
            </a:r>
          </a:p>
          <a:p>
            <a:pPr marL="285750" lvl="1" indent="-285750">
              <a:lnSpc>
                <a:spcPct val="90000"/>
              </a:lnSpc>
              <a:spcBef>
                <a:spcPts val="200"/>
              </a:spcBef>
              <a:buClr>
                <a:srgbClr val="830B0B"/>
              </a:buClr>
              <a:buFont typeface="Calibri" panose="020F0502020204030204" pitchFamily="34" charset="0"/>
              <a:buChar char="»"/>
            </a:pPr>
            <a:r>
              <a:rPr lang="en-US" sz="1600">
                <a:solidFill>
                  <a:schemeClr val="dk1"/>
                </a:solidFill>
              </a:rPr>
              <a:t>Polycarbonate</a:t>
            </a:r>
          </a:p>
        </p:txBody>
      </p:sp>
    </p:spTree>
    <p:extLst>
      <p:ext uri="{BB962C8B-B14F-4D97-AF65-F5344CB8AC3E}">
        <p14:creationId xmlns:p14="http://schemas.microsoft.com/office/powerpoint/2010/main" val="114571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78A442-0983-CDB4-24BB-8E476A24C0F4}"/>
              </a:ext>
            </a:extLst>
          </p:cNvPr>
          <p:cNvPicPr>
            <a:picLocks noChangeAspect="1"/>
          </p:cNvPicPr>
          <p:nvPr/>
        </p:nvPicPr>
        <p:blipFill>
          <a:blip r:embed="rId3"/>
          <a:stretch>
            <a:fillRect/>
          </a:stretch>
        </p:blipFill>
        <p:spPr>
          <a:xfrm>
            <a:off x="4941852" y="3257705"/>
            <a:ext cx="4202148" cy="2744391"/>
          </a:xfrm>
          <a:prstGeom prst="rect">
            <a:avLst/>
          </a:prstGeom>
        </p:spPr>
      </p:pic>
      <p:sp>
        <p:nvSpPr>
          <p:cNvPr id="2" name="Title 1"/>
          <p:cNvSpPr>
            <a:spLocks noGrp="1"/>
          </p:cNvSpPr>
          <p:nvPr>
            <p:ph type="title"/>
          </p:nvPr>
        </p:nvSpPr>
        <p:spPr>
          <a:xfrm>
            <a:off x="5985780" y="230885"/>
            <a:ext cx="2846117" cy="590931"/>
          </a:xfrm>
        </p:spPr>
        <p:txBody>
          <a:bodyPr vert="horz" wrap="square" lIns="91440" tIns="45720" rIns="91440" bIns="45720" rtlCol="0" anchor="ctr">
            <a:spAutoFit/>
          </a:bodyPr>
          <a:lstStyle/>
          <a:p>
            <a:pPr algn="ctr" eaLnBrk="0" fontAlgn="base" hangingPunct="0">
              <a:spcAft>
                <a:spcPct val="0"/>
              </a:spcAft>
            </a:pPr>
            <a:r>
              <a:rPr lang="en-US" sz="1800" dirty="0">
                <a:solidFill>
                  <a:schemeClr val="bg1"/>
                </a:solidFill>
                <a:effectLst>
                  <a:outerShdw blurRad="38100" dist="38100" dir="2700000" algn="tl">
                    <a:srgbClr val="000000">
                      <a:alpha val="43137"/>
                    </a:srgbClr>
                  </a:outerShdw>
                </a:effectLst>
                <a:latin typeface="Bahnschrift Light" panose="020B0502040204020203" pitchFamily="34" charset="0"/>
              </a:rPr>
              <a:t>Advanced Manufacturing Strategy</a:t>
            </a:r>
          </a:p>
        </p:txBody>
      </p:sp>
      <p:sp>
        <p:nvSpPr>
          <p:cNvPr id="5" name="Slide Number Placeholder 4"/>
          <p:cNvSpPr>
            <a:spLocks noGrp="1"/>
          </p:cNvSpPr>
          <p:nvPr>
            <p:ph type="sldNum" sz="quarter" idx="12"/>
          </p:nvPr>
        </p:nvSpPr>
        <p:spPr>
          <a:xfrm>
            <a:off x="8265227" y="6492875"/>
            <a:ext cx="665760" cy="365125"/>
          </a:xfrm>
        </p:spPr>
        <p:txBody>
          <a:bodyPr/>
          <a:lstStyle/>
          <a:p>
            <a:fld id="{39621DDF-82A4-4DD3-A536-92966CC983B1}" type="slidenum">
              <a:rPr lang="en-US" smtClean="0"/>
              <a:t>8</a:t>
            </a:fld>
            <a:endParaRPr lang="en-US"/>
          </a:p>
        </p:txBody>
      </p:sp>
      <p:pic>
        <p:nvPicPr>
          <p:cNvPr id="9" name="Picture 8">
            <a:extLst>
              <a:ext uri="{FF2B5EF4-FFF2-40B4-BE49-F238E27FC236}">
                <a16:creationId xmlns:a16="http://schemas.microsoft.com/office/drawing/2014/main" id="{C38B72CC-8E2B-9E45-AB55-75EFCC19DF21}"/>
              </a:ext>
            </a:extLst>
          </p:cNvPr>
          <p:cNvPicPr>
            <a:picLocks noChangeAspect="1"/>
          </p:cNvPicPr>
          <p:nvPr/>
        </p:nvPicPr>
        <p:blipFill>
          <a:blip r:embed="rId4"/>
          <a:stretch>
            <a:fillRect/>
          </a:stretch>
        </p:blipFill>
        <p:spPr>
          <a:xfrm>
            <a:off x="24664" y="3128607"/>
            <a:ext cx="6039887" cy="3706721"/>
          </a:xfrm>
          <a:prstGeom prst="rect">
            <a:avLst/>
          </a:prstGeom>
          <a:ln>
            <a:solidFill>
              <a:schemeClr val="tx1"/>
            </a:solidFill>
          </a:ln>
        </p:spPr>
      </p:pic>
      <p:sp>
        <p:nvSpPr>
          <p:cNvPr id="11" name="TextBox 10">
            <a:extLst>
              <a:ext uri="{FF2B5EF4-FFF2-40B4-BE49-F238E27FC236}">
                <a16:creationId xmlns:a16="http://schemas.microsoft.com/office/drawing/2014/main" id="{83BDABD7-6656-4340-D40C-9516EBC95782}"/>
              </a:ext>
            </a:extLst>
          </p:cNvPr>
          <p:cNvSpPr txBox="1"/>
          <p:nvPr/>
        </p:nvSpPr>
        <p:spPr>
          <a:xfrm>
            <a:off x="120382" y="1096058"/>
            <a:ext cx="3002415" cy="1123384"/>
          </a:xfrm>
          <a:prstGeom prst="rect">
            <a:avLst/>
          </a:prstGeom>
          <a:noFill/>
        </p:spPr>
        <p:txBody>
          <a:bodyPr wrap="square">
            <a:spAutoFit/>
          </a:bodyPr>
          <a:lstStyle/>
          <a:p>
            <a:pPr eaLnBrk="0" fontAlgn="base" hangingPunct="0">
              <a:spcBef>
                <a:spcPct val="0"/>
              </a:spcBef>
              <a:spcAft>
                <a:spcPts val="600"/>
              </a:spcAft>
            </a:pPr>
            <a:r>
              <a:rPr kumimoji="0" lang="en-US" altLang="en-US" sz="1600" b="1" i="0" strike="noStrike" cap="none" normalizeH="0" baseline="0" dirty="0">
                <a:ln>
                  <a:noFill/>
                </a:ln>
                <a:solidFill>
                  <a:srgbClr val="930C0C"/>
                </a:solidFill>
                <a:effectLst/>
              </a:rPr>
              <a:t>Keys To Success</a:t>
            </a:r>
          </a:p>
          <a:p>
            <a:pPr marL="171450" indent="-171450" eaLnBrk="0" fontAlgn="base" hangingPunct="0">
              <a:spcBef>
                <a:spcPct val="0"/>
              </a:spcBef>
              <a:spcAft>
                <a:spcPts val="600"/>
              </a:spcAft>
              <a:buClr>
                <a:srgbClr val="930C0C"/>
              </a:buClr>
              <a:buFont typeface="Calibri" panose="020F0502020204030204" pitchFamily="34" charset="0"/>
              <a:buChar char="»"/>
            </a:pPr>
            <a:r>
              <a:rPr kumimoji="0" lang="en-US" altLang="en-US" sz="1200" i="0" u="none" strike="noStrike" cap="none" normalizeH="0" baseline="0" dirty="0">
                <a:ln>
                  <a:noFill/>
                </a:ln>
                <a:effectLst/>
              </a:rPr>
              <a:t>Digital Transformation </a:t>
            </a:r>
          </a:p>
          <a:p>
            <a:pPr marL="171450" indent="-171450" eaLnBrk="0" fontAlgn="base" hangingPunct="0">
              <a:spcBef>
                <a:spcPct val="0"/>
              </a:spcBef>
              <a:spcAft>
                <a:spcPts val="600"/>
              </a:spcAft>
              <a:buClr>
                <a:srgbClr val="930C0C"/>
              </a:buClr>
              <a:buFont typeface="Calibri" panose="020F0502020204030204" pitchFamily="34" charset="0"/>
              <a:buChar char="»"/>
            </a:pPr>
            <a:r>
              <a:rPr kumimoji="0" lang="en-US" altLang="en-US" sz="1200" i="0" u="none" strike="noStrike" cap="none" normalizeH="0" baseline="0" dirty="0">
                <a:ln>
                  <a:noFill/>
                </a:ln>
                <a:effectLst/>
              </a:rPr>
              <a:t>Strategic Partnerships</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Advanced Manufacturing Ecosystem</a:t>
            </a:r>
            <a:endParaRPr kumimoji="0" lang="en-US" altLang="en-US" sz="1200" i="0" u="none" strike="noStrike" cap="none" normalizeH="0" baseline="0" dirty="0">
              <a:ln>
                <a:noFill/>
              </a:ln>
              <a:effectLst/>
            </a:endParaRPr>
          </a:p>
        </p:txBody>
      </p:sp>
      <p:sp>
        <p:nvSpPr>
          <p:cNvPr id="12" name="Oval 11">
            <a:extLst>
              <a:ext uri="{FF2B5EF4-FFF2-40B4-BE49-F238E27FC236}">
                <a16:creationId xmlns:a16="http://schemas.microsoft.com/office/drawing/2014/main" id="{72B34C62-512D-C4EC-2C4F-0F1E019A5AAF}"/>
              </a:ext>
            </a:extLst>
          </p:cNvPr>
          <p:cNvSpPr/>
          <p:nvPr/>
        </p:nvSpPr>
        <p:spPr>
          <a:xfrm>
            <a:off x="8599186" y="5346595"/>
            <a:ext cx="196483" cy="17381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67B3CF-04C9-1F77-3431-CDF9D8F8AC39}"/>
              </a:ext>
            </a:extLst>
          </p:cNvPr>
          <p:cNvSpPr txBox="1"/>
          <p:nvPr/>
        </p:nvSpPr>
        <p:spPr>
          <a:xfrm>
            <a:off x="1337435" y="2802521"/>
            <a:ext cx="2712972" cy="369332"/>
          </a:xfrm>
          <a:prstGeom prst="rect">
            <a:avLst/>
          </a:prstGeom>
          <a:noFill/>
        </p:spPr>
        <p:txBody>
          <a:bodyPr wrap="square" rtlCol="0">
            <a:spAutoFit/>
          </a:bodyPr>
          <a:lstStyle/>
          <a:p>
            <a:pPr algn="r"/>
            <a:r>
              <a:rPr lang="en-US" b="1" u="sng" dirty="0" err="1">
                <a:solidFill>
                  <a:schemeClr val="bg2">
                    <a:lumMod val="50000"/>
                  </a:schemeClr>
                </a:solidFill>
              </a:rPr>
              <a:t>AdvM</a:t>
            </a:r>
            <a:r>
              <a:rPr lang="en-US" b="1" u="sng" dirty="0">
                <a:solidFill>
                  <a:schemeClr val="bg2">
                    <a:lumMod val="50000"/>
                  </a:schemeClr>
                </a:solidFill>
              </a:rPr>
              <a:t> CAP Initiative</a:t>
            </a:r>
          </a:p>
        </p:txBody>
      </p:sp>
      <p:sp>
        <p:nvSpPr>
          <p:cNvPr id="10" name="TextBox 9">
            <a:extLst>
              <a:ext uri="{FF2B5EF4-FFF2-40B4-BE49-F238E27FC236}">
                <a16:creationId xmlns:a16="http://schemas.microsoft.com/office/drawing/2014/main" id="{C6A98516-9A65-AD19-6C12-091BEF516ECB}"/>
              </a:ext>
            </a:extLst>
          </p:cNvPr>
          <p:cNvSpPr txBox="1"/>
          <p:nvPr/>
        </p:nvSpPr>
        <p:spPr>
          <a:xfrm>
            <a:off x="5484896" y="2845767"/>
            <a:ext cx="3486390" cy="369332"/>
          </a:xfrm>
          <a:prstGeom prst="rect">
            <a:avLst/>
          </a:prstGeom>
          <a:noFill/>
        </p:spPr>
        <p:txBody>
          <a:bodyPr wrap="square" rtlCol="0">
            <a:spAutoFit/>
          </a:bodyPr>
          <a:lstStyle/>
          <a:p>
            <a:pPr algn="r"/>
            <a:r>
              <a:rPr lang="en-US" b="1" u="sng" dirty="0" err="1">
                <a:solidFill>
                  <a:schemeClr val="bg2">
                    <a:lumMod val="50000"/>
                  </a:schemeClr>
                </a:solidFill>
              </a:rPr>
              <a:t>NavalX</a:t>
            </a:r>
            <a:r>
              <a:rPr lang="en-US" b="1" u="sng" dirty="0">
                <a:solidFill>
                  <a:schemeClr val="bg2">
                    <a:lumMod val="50000"/>
                  </a:schemeClr>
                </a:solidFill>
              </a:rPr>
              <a:t>/NIWC Partnership</a:t>
            </a:r>
          </a:p>
        </p:txBody>
      </p:sp>
      <p:sp>
        <p:nvSpPr>
          <p:cNvPr id="13" name="Rectangle 12">
            <a:extLst>
              <a:ext uri="{FF2B5EF4-FFF2-40B4-BE49-F238E27FC236}">
                <a16:creationId xmlns:a16="http://schemas.microsoft.com/office/drawing/2014/main" id="{531CE660-1F94-0761-14CE-D9DB6BE3613E}"/>
              </a:ext>
            </a:extLst>
          </p:cNvPr>
          <p:cNvSpPr/>
          <p:nvPr/>
        </p:nvSpPr>
        <p:spPr>
          <a:xfrm>
            <a:off x="5580090" y="6635931"/>
            <a:ext cx="298196" cy="159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0E87C6-8037-D8D0-275E-AA0B969719E9}"/>
              </a:ext>
            </a:extLst>
          </p:cNvPr>
          <p:cNvSpPr txBox="1"/>
          <p:nvPr/>
        </p:nvSpPr>
        <p:spPr>
          <a:xfrm>
            <a:off x="2739640" y="1096058"/>
            <a:ext cx="3579668" cy="1492716"/>
          </a:xfrm>
          <a:prstGeom prst="rect">
            <a:avLst/>
          </a:prstGeom>
          <a:noFill/>
        </p:spPr>
        <p:txBody>
          <a:bodyPr wrap="square">
            <a:spAutoFit/>
          </a:bodyPr>
          <a:lstStyle/>
          <a:p>
            <a:pPr eaLnBrk="0" fontAlgn="base" hangingPunct="0">
              <a:spcBef>
                <a:spcPct val="0"/>
              </a:spcBef>
              <a:spcAft>
                <a:spcPts val="600"/>
              </a:spcAft>
            </a:pPr>
            <a:r>
              <a:rPr lang="en-US" altLang="en-US" sz="1600" b="1" dirty="0">
                <a:solidFill>
                  <a:srgbClr val="930C0C"/>
                </a:solidFill>
              </a:rPr>
              <a:t>What We Are Doing</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Advanced Manufacturing Competitive Advantage Pathfinder (</a:t>
            </a:r>
            <a:r>
              <a:rPr lang="en-US" altLang="en-US" sz="1200" dirty="0" err="1"/>
              <a:t>AdvM</a:t>
            </a:r>
            <a:r>
              <a:rPr lang="en-US" altLang="en-US" sz="1200" dirty="0"/>
              <a:t> CAP)</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Partnership With Naval Information Warfare Center Atlantic (NIWC)</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Partnership With Naval Expeditions (</a:t>
            </a:r>
            <a:r>
              <a:rPr lang="en-US" altLang="en-US" sz="1200" dirty="0" err="1"/>
              <a:t>NavalX</a:t>
            </a:r>
            <a:r>
              <a:rPr lang="en-US" altLang="en-US" sz="1200" dirty="0"/>
              <a:t>)</a:t>
            </a:r>
          </a:p>
        </p:txBody>
      </p:sp>
      <p:sp>
        <p:nvSpPr>
          <p:cNvPr id="4" name="TextBox 3">
            <a:extLst>
              <a:ext uri="{FF2B5EF4-FFF2-40B4-BE49-F238E27FC236}">
                <a16:creationId xmlns:a16="http://schemas.microsoft.com/office/drawing/2014/main" id="{84E96F27-4AC9-9EBB-0E3B-D4B7C47D18FC}"/>
              </a:ext>
            </a:extLst>
          </p:cNvPr>
          <p:cNvSpPr txBox="1"/>
          <p:nvPr/>
        </p:nvSpPr>
        <p:spPr>
          <a:xfrm>
            <a:off x="6140252" y="1096058"/>
            <a:ext cx="3002415" cy="1646605"/>
          </a:xfrm>
          <a:prstGeom prst="rect">
            <a:avLst/>
          </a:prstGeom>
          <a:noFill/>
        </p:spPr>
        <p:txBody>
          <a:bodyPr wrap="square">
            <a:spAutoFit/>
          </a:bodyPr>
          <a:lstStyle/>
          <a:p>
            <a:pPr eaLnBrk="0" fontAlgn="base" hangingPunct="0">
              <a:spcBef>
                <a:spcPct val="0"/>
              </a:spcBef>
              <a:spcAft>
                <a:spcPts val="600"/>
              </a:spcAft>
            </a:pPr>
            <a:r>
              <a:rPr lang="en-US" altLang="en-US" sz="1600" b="1" dirty="0">
                <a:solidFill>
                  <a:srgbClr val="930C0C"/>
                </a:solidFill>
              </a:rPr>
              <a:t>What Problems Are We Solving</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Access to Intellectual Property</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Protection of Intellectual Property</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Rapid Scaling </a:t>
            </a:r>
          </a:p>
          <a:p>
            <a:pPr marL="171450" indent="-171450" eaLnBrk="0" fontAlgn="base" hangingPunct="0">
              <a:spcBef>
                <a:spcPct val="0"/>
              </a:spcBef>
              <a:spcAft>
                <a:spcPts val="600"/>
              </a:spcAft>
              <a:buClr>
                <a:srgbClr val="930C0C"/>
              </a:buClr>
              <a:buFont typeface="Calibri" panose="020F0502020204030204" pitchFamily="34" charset="0"/>
              <a:buChar char="»"/>
            </a:pPr>
            <a:r>
              <a:rPr lang="en-US" altLang="en-US" sz="1200" dirty="0"/>
              <a:t>Streamlined Approval </a:t>
            </a:r>
          </a:p>
          <a:p>
            <a:pPr marL="171450" indent="-171450" eaLnBrk="0" fontAlgn="base" hangingPunct="0">
              <a:spcBef>
                <a:spcPct val="0"/>
              </a:spcBef>
              <a:spcAft>
                <a:spcPts val="600"/>
              </a:spcAft>
              <a:buFont typeface="Wingdings" panose="05000000000000000000" pitchFamily="2" charset="2"/>
              <a:buChar char="Ø"/>
            </a:pPr>
            <a:endParaRPr kumimoji="0" lang="en-US" altLang="en-US" sz="1200" i="0" u="none" strike="noStrike" cap="none" normalizeH="0" baseline="0" dirty="0">
              <a:ln>
                <a:noFill/>
              </a:ln>
              <a:effectLst/>
            </a:endParaRPr>
          </a:p>
        </p:txBody>
      </p:sp>
      <p:sp>
        <p:nvSpPr>
          <p:cNvPr id="15" name="Rectangle 14">
            <a:extLst>
              <a:ext uri="{FF2B5EF4-FFF2-40B4-BE49-F238E27FC236}">
                <a16:creationId xmlns:a16="http://schemas.microsoft.com/office/drawing/2014/main" id="{E223AEEE-D395-0069-F716-85E43155D3A4}"/>
              </a:ext>
            </a:extLst>
          </p:cNvPr>
          <p:cNvSpPr/>
          <p:nvPr/>
        </p:nvSpPr>
        <p:spPr>
          <a:xfrm>
            <a:off x="124854" y="1180563"/>
            <a:ext cx="45719" cy="176011"/>
          </a:xfrm>
          <a:prstGeom prst="rect">
            <a:avLst/>
          </a:prstGeom>
          <a:solidFill>
            <a:srgbClr val="930C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BE49B8-59FD-3BC0-527C-5117B4615EC9}"/>
              </a:ext>
            </a:extLst>
          </p:cNvPr>
          <p:cNvSpPr/>
          <p:nvPr/>
        </p:nvSpPr>
        <p:spPr>
          <a:xfrm>
            <a:off x="2693921" y="1180562"/>
            <a:ext cx="45719" cy="176011"/>
          </a:xfrm>
          <a:prstGeom prst="rect">
            <a:avLst/>
          </a:prstGeom>
          <a:solidFill>
            <a:srgbClr val="930C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68EE07-2BE4-6C96-DB7E-F9CA2554ACE3}"/>
              </a:ext>
            </a:extLst>
          </p:cNvPr>
          <p:cNvSpPr/>
          <p:nvPr/>
        </p:nvSpPr>
        <p:spPr>
          <a:xfrm>
            <a:off x="6094533" y="1180562"/>
            <a:ext cx="45719" cy="176011"/>
          </a:xfrm>
          <a:prstGeom prst="rect">
            <a:avLst/>
          </a:prstGeom>
          <a:solidFill>
            <a:srgbClr val="930C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839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225EAB-EF26-BCEF-88CA-5E4C66177084}"/>
              </a:ext>
            </a:extLst>
          </p:cNvPr>
          <p:cNvSpPr>
            <a:spLocks noGrp="1"/>
          </p:cNvSpPr>
          <p:nvPr>
            <p:ph type="sldNum" sz="quarter" idx="12"/>
          </p:nvPr>
        </p:nvSpPr>
        <p:spPr/>
        <p:txBody>
          <a:bodyPr/>
          <a:lstStyle/>
          <a:p>
            <a:fld id="{39621DDF-82A4-4DD3-A536-92966CC983B1}" type="slidenum">
              <a:rPr lang="en-US" smtClean="0"/>
              <a:t>9</a:t>
            </a:fld>
            <a:endParaRPr lang="en-US"/>
          </a:p>
        </p:txBody>
      </p:sp>
      <p:sp>
        <p:nvSpPr>
          <p:cNvPr id="2" name="TextBox 1">
            <a:extLst>
              <a:ext uri="{FF2B5EF4-FFF2-40B4-BE49-F238E27FC236}">
                <a16:creationId xmlns:a16="http://schemas.microsoft.com/office/drawing/2014/main" id="{610BBA3D-07A2-2FC0-1A5F-27D5B1135223}"/>
              </a:ext>
            </a:extLst>
          </p:cNvPr>
          <p:cNvSpPr txBox="1"/>
          <p:nvPr/>
        </p:nvSpPr>
        <p:spPr>
          <a:xfrm>
            <a:off x="5570737" y="240087"/>
            <a:ext cx="3573263" cy="590931"/>
          </a:xfrm>
          <a:prstGeom prst="rect">
            <a:avLst/>
          </a:prstGeom>
        </p:spPr>
        <p:txBody>
          <a:bodyPr vert="horz" wrap="square" lIns="91440" tIns="45720" rIns="91440" bIns="45720" rtlCol="0" anchor="ctr">
            <a:spAutoFit/>
          </a:bodyPr>
          <a:lstStyle>
            <a:lvl1pPr algn="ctr" eaLnBrk="0" fontAlgn="base" hangingPunct="0">
              <a:lnSpc>
                <a:spcPct val="90000"/>
              </a:lnSpc>
              <a:spcBef>
                <a:spcPct val="0"/>
              </a:spcBef>
              <a:spcAft>
                <a:spcPct val="0"/>
              </a:spcAft>
              <a:buNone/>
              <a:defRPr>
                <a:solidFill>
                  <a:schemeClr val="bg1"/>
                </a:solidFill>
                <a:effectLst>
                  <a:outerShdw blurRad="38100" dist="38100" dir="2700000" algn="tl">
                    <a:srgbClr val="000000">
                      <a:alpha val="43137"/>
                    </a:srgbClr>
                  </a:outerShdw>
                </a:effectLst>
                <a:latin typeface="Bahnschrift Light" panose="020B0502040204020203" pitchFamily="34" charset="0"/>
                <a:ea typeface="+mj-ea"/>
                <a:cs typeface="+mj-cs"/>
              </a:defRPr>
            </a:lvl1pPr>
          </a:lstStyle>
          <a:p>
            <a:r>
              <a:rPr lang="en-US" dirty="0"/>
              <a:t>Program Office Integrated Support Program</a:t>
            </a:r>
          </a:p>
        </p:txBody>
      </p:sp>
      <p:sp>
        <p:nvSpPr>
          <p:cNvPr id="19" name="TextBox 18">
            <a:extLst>
              <a:ext uri="{FF2B5EF4-FFF2-40B4-BE49-F238E27FC236}">
                <a16:creationId xmlns:a16="http://schemas.microsoft.com/office/drawing/2014/main" id="{5256AD03-2C66-739A-0A7C-C16EE707337C}"/>
              </a:ext>
            </a:extLst>
          </p:cNvPr>
          <p:cNvSpPr txBox="1"/>
          <p:nvPr/>
        </p:nvSpPr>
        <p:spPr>
          <a:xfrm>
            <a:off x="118110" y="1106323"/>
            <a:ext cx="8741410" cy="461665"/>
          </a:xfrm>
          <a:prstGeom prst="rect">
            <a:avLst/>
          </a:prstGeom>
          <a:noFill/>
        </p:spPr>
        <p:txBody>
          <a:bodyPr wrap="square">
            <a:spAutoFit/>
          </a:bodyPr>
          <a:lstStyle/>
          <a:p>
            <a:r>
              <a:rPr lang="en-US" sz="2400" b="1" kern="100" dirty="0">
                <a:solidFill>
                  <a:srgbClr val="930C0C"/>
                </a:solidFill>
                <a:cs typeface="Times New Roman"/>
              </a:rPr>
              <a:t>Pioneering Organic Depot Support for Emerging Capabilities</a:t>
            </a:r>
          </a:p>
        </p:txBody>
      </p:sp>
      <p:sp>
        <p:nvSpPr>
          <p:cNvPr id="23" name="TextBox 22">
            <a:extLst>
              <a:ext uri="{FF2B5EF4-FFF2-40B4-BE49-F238E27FC236}">
                <a16:creationId xmlns:a16="http://schemas.microsoft.com/office/drawing/2014/main" id="{EEF29800-8A04-EDC6-FC68-BB1CD246DFEB}"/>
              </a:ext>
            </a:extLst>
          </p:cNvPr>
          <p:cNvSpPr txBox="1"/>
          <p:nvPr/>
        </p:nvSpPr>
        <p:spPr>
          <a:xfrm>
            <a:off x="168910" y="1638533"/>
            <a:ext cx="5124450" cy="4064190"/>
          </a:xfrm>
          <a:prstGeom prst="rect">
            <a:avLst/>
          </a:prstGeom>
          <a:noFill/>
        </p:spPr>
        <p:txBody>
          <a:bodyPr wrap="square" lIns="91440" tIns="45720" rIns="91440" bIns="45720" anchor="t">
            <a:spAutoFit/>
          </a:bodyPr>
          <a:lstStyle/>
          <a:p>
            <a:pPr>
              <a:lnSpc>
                <a:spcPct val="115000"/>
              </a:lnSpc>
              <a:spcAft>
                <a:spcPts val="800"/>
              </a:spcAft>
            </a:pPr>
            <a:r>
              <a:rPr lang="en-US" kern="100" dirty="0">
                <a:effectLst/>
                <a:ea typeface="Aptos" panose="020B0004020202020204" pitchFamily="34" charset="0"/>
                <a:cs typeface="Times New Roman"/>
              </a:rPr>
              <a:t>MDMC's support </a:t>
            </a:r>
            <a:r>
              <a:rPr lang="en-US" kern="100" dirty="0">
                <a:ea typeface="Aptos" panose="020B0004020202020204" pitchFamily="34" charset="0"/>
                <a:cs typeface="Times New Roman"/>
              </a:rPr>
              <a:t>to the Ground Based Air-Defense Program Office eliminates</a:t>
            </a:r>
            <a:r>
              <a:rPr lang="en-US" kern="100" dirty="0">
                <a:effectLst/>
                <a:ea typeface="Aptos" panose="020B0004020202020204" pitchFamily="34" charset="0"/>
                <a:cs typeface="Times New Roman"/>
              </a:rPr>
              <a:t> the need for traditional contractor-based sustainment by offering a </a:t>
            </a:r>
            <a:r>
              <a:rPr lang="en-US" b="1" kern="100" dirty="0">
                <a:effectLst/>
                <a:ea typeface="Aptos" panose="020B0004020202020204" pitchFamily="34" charset="0"/>
                <a:cs typeface="Times New Roman"/>
              </a:rPr>
              <a:t>full-service, single-point-of-contact depot solution</a:t>
            </a:r>
            <a:r>
              <a:rPr lang="en-US" b="1" kern="100" dirty="0">
                <a:ea typeface="Aptos" panose="020B0004020202020204" pitchFamily="34" charset="0"/>
                <a:cs typeface="Times New Roman"/>
              </a:rPr>
              <a:t>.</a:t>
            </a:r>
            <a:r>
              <a:rPr lang="en-US" kern="100" dirty="0">
                <a:effectLst/>
                <a:ea typeface="Aptos" panose="020B0004020202020204" pitchFamily="34" charset="0"/>
                <a:cs typeface="Times New Roman"/>
              </a:rPr>
              <a:t> This includes:</a:t>
            </a:r>
          </a:p>
          <a:p>
            <a:pPr marL="512763" marR="0"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Depot-level maintenance support well in advance of standard seven-year post-fielding timelines.</a:t>
            </a:r>
          </a:p>
          <a:p>
            <a:pPr marL="512763" marR="0"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Integrated support for engineering, technical data management, and configuration control.</a:t>
            </a:r>
          </a:p>
          <a:p>
            <a:pPr marL="512763" marR="0" lvl="2" indent="-228600">
              <a:lnSpc>
                <a:spcPct val="90000"/>
              </a:lnSpc>
              <a:spcBef>
                <a:spcPts val="200"/>
              </a:spcBef>
              <a:spcAft>
                <a:spcPts val="800"/>
              </a:spcAft>
              <a:buClr>
                <a:srgbClr val="830B0B"/>
              </a:buClr>
              <a:buSzPct val="100000"/>
              <a:buFont typeface="Calibri" panose="020F0502020204030204" pitchFamily="34" charset="0"/>
              <a:buChar char="»"/>
              <a:tabLst>
                <a:tab pos="457200" algn="l"/>
              </a:tabLst>
            </a:pPr>
            <a:r>
              <a:rPr lang="en-US" dirty="0">
                <a:solidFill>
                  <a:schemeClr val="dk1"/>
                </a:solidFill>
              </a:rPr>
              <a:t>On-site Government Acceptance Testing (GAT), system refurbishment, and delivery management.</a:t>
            </a:r>
          </a:p>
        </p:txBody>
      </p:sp>
      <p:pic>
        <p:nvPicPr>
          <p:cNvPr id="29" name="Picture 28" descr="A picture containing tree, truck, grass, outdoor&#10;&#10;AI-generated content may be incorrect.">
            <a:extLst>
              <a:ext uri="{FF2B5EF4-FFF2-40B4-BE49-F238E27FC236}">
                <a16:creationId xmlns:a16="http://schemas.microsoft.com/office/drawing/2014/main" id="{C5EF84A5-7606-7A14-14F3-3315B2F87CEA}"/>
              </a:ext>
            </a:extLst>
          </p:cNvPr>
          <p:cNvPicPr>
            <a:picLocks noChangeAspect="1"/>
          </p:cNvPicPr>
          <p:nvPr/>
        </p:nvPicPr>
        <p:blipFill>
          <a:blip r:embed="rId3" cstate="print">
            <a:extLst>
              <a:ext uri="{28A0092B-C50C-407E-A947-70E740481C1C}">
                <a14:useLocalDpi xmlns:a14="http://schemas.microsoft.com/office/drawing/2010/main" val="0"/>
              </a:ext>
            </a:extLst>
          </a:blip>
          <a:srcRect t="10618"/>
          <a:stretch/>
        </p:blipFill>
        <p:spPr>
          <a:xfrm>
            <a:off x="5413863" y="4003039"/>
            <a:ext cx="3394857" cy="2023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2AB2748E-4D70-25DB-932E-0BBA15C2EB52}"/>
              </a:ext>
            </a:extLst>
          </p:cNvPr>
          <p:cNvSpPr/>
          <p:nvPr/>
        </p:nvSpPr>
        <p:spPr>
          <a:xfrm>
            <a:off x="-2" y="6220949"/>
            <a:ext cx="9144002" cy="639104"/>
          </a:xfrm>
          <a:prstGeom prst="rect">
            <a:avLst/>
          </a:prstGeom>
          <a:solidFill>
            <a:schemeClr val="bg2">
              <a:lumMod val="25000"/>
            </a:schemeClr>
          </a:solidFill>
          <a:ln>
            <a:noFill/>
          </a:ln>
          <a:scene3d>
            <a:camera prst="orthographicFront"/>
            <a:lightRig rig="threePt" dir="t"/>
          </a:scene3d>
          <a:sp3d>
            <a:bevelT/>
          </a:sp3d>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defTabSz="685800">
              <a:defRPr/>
            </a:pPr>
            <a:r>
              <a:rPr lang="en-US" sz="1350" b="1" i="1">
                <a:solidFill>
                  <a:prstClr val="white"/>
                </a:solidFill>
                <a:latin typeface="Calibri" panose="020F0502020204030204"/>
              </a:rPr>
              <a:t>BENEFIT:  This program unifies the acquisition and logistics communities by bridging the gap between system development and sustainment – integrating engineering, maintenance, and supply support early in the lifecycle.</a:t>
            </a:r>
            <a:endParaRPr lang="en-US" sz="1350" b="1" i="1">
              <a:solidFill>
                <a:prstClr val="white"/>
              </a:solidFill>
              <a:latin typeface="Calibri" panose="020F0502020204030204"/>
              <a:ea typeface="Calibri"/>
              <a:cs typeface="Calibri"/>
            </a:endParaRPr>
          </a:p>
        </p:txBody>
      </p:sp>
      <p:pic>
        <p:nvPicPr>
          <p:cNvPr id="4" name="Picture 3" descr="A picture containing sky, outdoor, military vehicle, mountain&#10;&#10;AI-generated content may be incorrect.">
            <a:extLst>
              <a:ext uri="{FF2B5EF4-FFF2-40B4-BE49-F238E27FC236}">
                <a16:creationId xmlns:a16="http://schemas.microsoft.com/office/drawing/2014/main" id="{DAC698C1-BDED-1FBE-9739-22D1C4D61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864" y="1633810"/>
            <a:ext cx="3394856" cy="2263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503829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D70CB023813747BB5F35BB4D97B206" ma:contentTypeVersion="12" ma:contentTypeDescription="Create a new document." ma:contentTypeScope="" ma:versionID="881c562f7df54a74fc248cf2bcc02f69">
  <xsd:schema xmlns:xsd="http://www.w3.org/2001/XMLSchema" xmlns:xs="http://www.w3.org/2001/XMLSchema" xmlns:p="http://schemas.microsoft.com/office/2006/metadata/properties" xmlns:ns2="477ad64b-2727-4a19-b40c-938da03e0ec5" xmlns:ns3="7fbf62d9-0f5f-40ab-bb46-66f40c86930b" targetNamespace="http://schemas.microsoft.com/office/2006/metadata/properties" ma:root="true" ma:fieldsID="47171055465abb12a874899d5e71689c" ns2:_="" ns3:_="">
    <xsd:import namespace="477ad64b-2727-4a19-b40c-938da03e0ec5"/>
    <xsd:import namespace="7fbf62d9-0f5f-40ab-bb46-66f40c8693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7ad64b-2727-4a19-b40c-938da03e0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7be36e-9551-4638-a550-39ad8744497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bf62d9-0f5f-40ab-bb46-66f40c86930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c1e99b9-3235-472d-91e4-709422994e31}" ma:internalName="TaxCatchAll" ma:showField="CatchAllData" ma:web="7fbf62d9-0f5f-40ab-bb46-66f40c8693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fbf62d9-0f5f-40ab-bb46-66f40c86930b">
      <UserInfo>
        <DisplayName>Bailey CIV Harry H JR</DisplayName>
        <AccountId>17</AccountId>
        <AccountType/>
      </UserInfo>
      <UserInfo>
        <DisplayName>Spangenberg Col Kirk M</DisplayName>
        <AccountId>18</AccountId>
        <AccountType/>
      </UserInfo>
      <UserInfo>
        <DisplayName>Hamler CIV Danny A</DisplayName>
        <AccountId>27</AccountId>
        <AccountType/>
      </UserInfo>
    </SharedWithUsers>
    <TaxCatchAll xmlns="7fbf62d9-0f5f-40ab-bb46-66f40c86930b" xsi:nil="true"/>
    <lcf76f155ced4ddcb4097134ff3c332f xmlns="477ad64b-2727-4a19-b40c-938da03e0e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FECDC9-C6AA-4007-802F-F121E159AF0B}">
  <ds:schemaRefs>
    <ds:schemaRef ds:uri="477ad64b-2727-4a19-b40c-938da03e0ec5"/>
    <ds:schemaRef ds:uri="7fbf62d9-0f5f-40ab-bb46-66f40c8693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BC19BF-9A31-45D0-9EF2-D0C49DD07898}">
  <ds:schemaRefs>
    <ds:schemaRef ds:uri="http://schemas.microsoft.com/sharepoint/v3/contenttype/forms"/>
  </ds:schemaRefs>
</ds:datastoreItem>
</file>

<file path=customXml/itemProps3.xml><?xml version="1.0" encoding="utf-8"?>
<ds:datastoreItem xmlns:ds="http://schemas.openxmlformats.org/officeDocument/2006/customXml" ds:itemID="{E2324E07-2082-437B-9684-628147537EFA}">
  <ds:schemaRefs>
    <ds:schemaRef ds:uri="477ad64b-2727-4a19-b40c-938da03e0ec5"/>
    <ds:schemaRef ds:uri="7fbf62d9-0f5f-40ab-bb46-66f40c8693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5688</Words>
  <Application>Microsoft Office PowerPoint</Application>
  <PresentationFormat>On-screen Show (4:3)</PresentationFormat>
  <Paragraphs>588</Paragraphs>
  <Slides>21</Slides>
  <Notes>21</Notes>
  <HiddenSlides>3</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Aptos</vt:lpstr>
      <vt:lpstr>Arial</vt:lpstr>
      <vt:lpstr>Bahnschrift</vt:lpstr>
      <vt:lpstr>Bahnschrift Light</vt:lpstr>
      <vt:lpstr>Calibri</vt:lpstr>
      <vt:lpstr>Calibri Light</vt:lpstr>
      <vt:lpstr>Calibri,Sans-Serif</vt:lpstr>
      <vt:lpstr>Calisto MT</vt:lpstr>
      <vt:lpstr>Segoe UI</vt:lpstr>
      <vt:lpstr>Söhne</vt:lpstr>
      <vt:lpstr>Symbol</vt:lpstr>
      <vt:lpstr>Times New Roman</vt:lpstr>
      <vt:lpstr>ui-sans-serif</vt:lpstr>
      <vt:lpstr>Wingdings</vt:lpstr>
      <vt:lpstr>1_Office Theme</vt:lpstr>
      <vt:lpstr>PowerPoint Presentation</vt:lpstr>
      <vt:lpstr>Outline</vt:lpstr>
      <vt:lpstr>Organization</vt:lpstr>
      <vt:lpstr>Marine Depot Maintenance Command</vt:lpstr>
      <vt:lpstr>Marine Depot Maintenance Command</vt:lpstr>
      <vt:lpstr>Marine Depot Maintenance Command (MDMC)</vt:lpstr>
      <vt:lpstr>Advanced Manufacturing  Center of Excellence</vt:lpstr>
      <vt:lpstr>Advanced Manufacturing Strategy</vt:lpstr>
      <vt:lpstr>PowerPoint Presentation</vt:lpstr>
      <vt:lpstr>PowerPoint Presentation</vt:lpstr>
      <vt:lpstr>PowerPoint Presentation</vt:lpstr>
      <vt:lpstr>MDMC -Program Offerings</vt:lpstr>
      <vt:lpstr>PowerPoint Presentation</vt:lpstr>
      <vt:lpstr>PowerPoint Presentation</vt:lpstr>
      <vt:lpstr>PowerPoint Presentation</vt:lpstr>
      <vt:lpstr>Industry 5.0 Framework</vt:lpstr>
      <vt:lpstr>PowerPoint Presentation</vt:lpstr>
      <vt:lpstr>PowerPoint Presentation</vt:lpstr>
      <vt:lpstr>II MEF Support</vt:lpstr>
      <vt:lpstr>III MEF</vt:lpstr>
      <vt:lpstr>Marine Forces Reserve</vt:lpstr>
    </vt:vector>
  </TitlesOfParts>
  <Company>USMC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Napier CIV Jennifer N</dc:creator>
  <cp:lastModifiedBy>Napier CIV Jennifer N</cp:lastModifiedBy>
  <cp:revision>1</cp:revision>
  <cp:lastPrinted>2020-05-18T17:22:24Z</cp:lastPrinted>
  <dcterms:created xsi:type="dcterms:W3CDTF">2019-11-06T13:15:20Z</dcterms:created>
  <dcterms:modified xsi:type="dcterms:W3CDTF">2025-04-16T19:13:29Z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4633451f-b445-4947-a367-25dadaac8d27</vt:lpwstr>
  </property>
  <property fmtid="{D5CDD505-2E9C-101B-9397-08002B2CF9AE}" pid="3" name="ContentTypeId">
    <vt:lpwstr>0x01010400038A823E62F40B49B80E9D4148212A69</vt:lpwstr>
  </property>
  <property fmtid="{D5CDD505-2E9C-101B-9397-08002B2CF9AE}" pid="4" name="MediaServiceImageTags">
    <vt:lpwstr/>
  </property>
</Properties>
</file>