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147481922" r:id="rId2"/>
    <p:sldId id="258" r:id="rId3"/>
    <p:sldId id="2147481923" r:id="rId4"/>
    <p:sldId id="2147481925" r:id="rId5"/>
    <p:sldId id="2147481924" r:id="rId6"/>
    <p:sldId id="261" r:id="rId7"/>
    <p:sldId id="256" r:id="rId8"/>
    <p:sldId id="260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5C0224-B9FB-4A51-B737-0793851FD0EC}" v="12" dt="2026-04-26T22:23:24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es Col Kenneth M" userId="2ed7234a-b70d-4401-b346-894b3020ce77" providerId="ADAL" clId="{AA628796-35C4-460A-9F0B-BB7911AAD452}"/>
    <pc:docChg chg="undo custSel mod addSld delSld modSld sldOrd modMainMaster">
      <pc:chgData name="Jones Col Kenneth M" userId="2ed7234a-b70d-4401-b346-894b3020ce77" providerId="ADAL" clId="{AA628796-35C4-460A-9F0B-BB7911AAD452}" dt="2026-04-27T21:19:51.437" v="519" actId="33475"/>
      <pc:docMkLst>
        <pc:docMk/>
      </pc:docMkLst>
      <pc:sldChg chg="addSp modSp mod ord">
        <pc:chgData name="Jones Col Kenneth M" userId="2ed7234a-b70d-4401-b346-894b3020ce77" providerId="ADAL" clId="{AA628796-35C4-460A-9F0B-BB7911AAD452}" dt="2026-04-16T13:22:38.031" v="5" actId="962"/>
        <pc:sldMkLst>
          <pc:docMk/>
          <pc:sldMk cId="1266409727" sldId="256"/>
        </pc:sldMkLst>
        <pc:picChg chg="add mod">
          <ac:chgData name="Jones Col Kenneth M" userId="2ed7234a-b70d-4401-b346-894b3020ce77" providerId="ADAL" clId="{AA628796-35C4-460A-9F0B-BB7911AAD452}" dt="2026-04-16T13:22:38.031" v="5" actId="962"/>
          <ac:picMkLst>
            <pc:docMk/>
            <pc:sldMk cId="1266409727" sldId="256"/>
            <ac:picMk id="5" creationId="{BEBF8A43-AB14-5804-3A1E-33A05AE406E7}"/>
          </ac:picMkLst>
        </pc:picChg>
      </pc:sldChg>
      <pc:sldChg chg="ord">
        <pc:chgData name="Jones Col Kenneth M" userId="2ed7234a-b70d-4401-b346-894b3020ce77" providerId="ADAL" clId="{AA628796-35C4-460A-9F0B-BB7911AAD452}" dt="2026-04-16T13:23:43.575" v="19"/>
        <pc:sldMkLst>
          <pc:docMk/>
          <pc:sldMk cId="2570455688" sldId="257"/>
        </pc:sldMkLst>
      </pc:sldChg>
      <pc:sldChg chg="ord">
        <pc:chgData name="Jones Col Kenneth M" userId="2ed7234a-b70d-4401-b346-894b3020ce77" providerId="ADAL" clId="{AA628796-35C4-460A-9F0B-BB7911AAD452}" dt="2026-04-26T22:25:37.484" v="466"/>
        <pc:sldMkLst>
          <pc:docMk/>
          <pc:sldMk cId="3269997457" sldId="258"/>
        </pc:sldMkLst>
      </pc:sldChg>
      <pc:sldChg chg="addSp delSp modSp new mod">
        <pc:chgData name="Jones Col Kenneth M" userId="2ed7234a-b70d-4401-b346-894b3020ce77" providerId="ADAL" clId="{AA628796-35C4-460A-9F0B-BB7911AAD452}" dt="2026-04-16T13:23:05.299" v="12" actId="14100"/>
        <pc:sldMkLst>
          <pc:docMk/>
          <pc:sldMk cId="3435526951" sldId="260"/>
        </pc:sldMkLst>
        <pc:picChg chg="add mod">
          <ac:chgData name="Jones Col Kenneth M" userId="2ed7234a-b70d-4401-b346-894b3020ce77" providerId="ADAL" clId="{AA628796-35C4-460A-9F0B-BB7911AAD452}" dt="2026-04-16T13:23:05.299" v="12" actId="14100"/>
          <ac:picMkLst>
            <pc:docMk/>
            <pc:sldMk cId="3435526951" sldId="260"/>
            <ac:picMk id="5" creationId="{F1E64372-A889-C4A4-1080-7F2EAF5D85BE}"/>
          </ac:picMkLst>
        </pc:picChg>
      </pc:sldChg>
      <pc:sldChg chg="addSp delSp modSp new mod setBg">
        <pc:chgData name="Jones Col Kenneth M" userId="2ed7234a-b70d-4401-b346-894b3020ce77" providerId="ADAL" clId="{AA628796-35C4-460A-9F0B-BB7911AAD452}" dt="2026-04-16T14:00:09.826" v="43" actId="14100"/>
        <pc:sldMkLst>
          <pc:docMk/>
          <pc:sldMk cId="2196713214" sldId="261"/>
        </pc:sldMkLst>
        <pc:picChg chg="add mod">
          <ac:chgData name="Jones Col Kenneth M" userId="2ed7234a-b70d-4401-b346-894b3020ce77" providerId="ADAL" clId="{AA628796-35C4-460A-9F0B-BB7911AAD452}" dt="2026-04-16T14:00:09.826" v="43" actId="14100"/>
          <ac:picMkLst>
            <pc:docMk/>
            <pc:sldMk cId="2196713214" sldId="261"/>
            <ac:picMk id="11" creationId="{98C27982-491A-1C58-2848-748ED1AEA224}"/>
          </ac:picMkLst>
        </pc:picChg>
      </pc:sldChg>
      <pc:sldChg chg="addSp delSp modSp add mod">
        <pc:chgData name="Jones Col Kenneth M" userId="2ed7234a-b70d-4401-b346-894b3020ce77" providerId="ADAL" clId="{AA628796-35C4-460A-9F0B-BB7911AAD452}" dt="2026-04-16T14:08:28.620" v="273" actId="113"/>
        <pc:sldMkLst>
          <pc:docMk/>
          <pc:sldMk cId="4031214080" sldId="2147481922"/>
        </pc:sldMkLst>
        <pc:spChg chg="add mod">
          <ac:chgData name="Jones Col Kenneth M" userId="2ed7234a-b70d-4401-b346-894b3020ce77" providerId="ADAL" clId="{AA628796-35C4-460A-9F0B-BB7911AAD452}" dt="2026-04-16T14:08:28.620" v="273" actId="113"/>
          <ac:spMkLst>
            <pc:docMk/>
            <pc:sldMk cId="4031214080" sldId="2147481922"/>
            <ac:spMk id="4" creationId="{0A91D28A-D57E-30AD-9EE2-7549333CD5D3}"/>
          </ac:spMkLst>
        </pc:spChg>
        <pc:picChg chg="add mod">
          <ac:chgData name="Jones Col Kenneth M" userId="2ed7234a-b70d-4401-b346-894b3020ce77" providerId="ADAL" clId="{AA628796-35C4-460A-9F0B-BB7911AAD452}" dt="2026-04-16T14:08:07.832" v="252" actId="1076"/>
          <ac:picMkLst>
            <pc:docMk/>
            <pc:sldMk cId="4031214080" sldId="2147481922"/>
            <ac:picMk id="2" creationId="{535B6FF3-3AD3-FBCC-CDC7-75EF95B31847}"/>
          </ac:picMkLst>
        </pc:picChg>
      </pc:sldChg>
      <pc:sldChg chg="addSp delSp modSp new mod setBg">
        <pc:chgData name="Jones Col Kenneth M" userId="2ed7234a-b70d-4401-b346-894b3020ce77" providerId="ADAL" clId="{AA628796-35C4-460A-9F0B-BB7911AAD452}" dt="2026-04-26T22:27:13.921" v="517" actId="1036"/>
        <pc:sldMkLst>
          <pc:docMk/>
          <pc:sldMk cId="507099659" sldId="2147481923"/>
        </pc:sldMkLst>
        <pc:spChg chg="mod">
          <ac:chgData name="Jones Col Kenneth M" userId="2ed7234a-b70d-4401-b346-894b3020ce77" providerId="ADAL" clId="{AA628796-35C4-460A-9F0B-BB7911AAD452}" dt="2026-04-26T22:27:07.676" v="505" actId="1036"/>
          <ac:spMkLst>
            <pc:docMk/>
            <pc:sldMk cId="507099659" sldId="2147481923"/>
            <ac:spMk id="2" creationId="{3A399795-64C3-9FF1-CD87-747B630C5AFB}"/>
          </ac:spMkLst>
        </pc:spChg>
        <pc:spChg chg="del">
          <ac:chgData name="Jones Col Kenneth M" userId="2ed7234a-b70d-4401-b346-894b3020ce77" providerId="ADAL" clId="{AA628796-35C4-460A-9F0B-BB7911AAD452}" dt="2026-04-26T22:21:19.204" v="277" actId="478"/>
          <ac:spMkLst>
            <pc:docMk/>
            <pc:sldMk cId="507099659" sldId="2147481923"/>
            <ac:spMk id="3" creationId="{DA4A9F36-4D9C-5631-C231-AEC3FFC68CA8}"/>
          </ac:spMkLst>
        </pc:spChg>
        <pc:spChg chg="del">
          <ac:chgData name="Jones Col Kenneth M" userId="2ed7234a-b70d-4401-b346-894b3020ce77" providerId="ADAL" clId="{AA628796-35C4-460A-9F0B-BB7911AAD452}" dt="2026-04-26T22:21:20.807" v="278" actId="478"/>
          <ac:spMkLst>
            <pc:docMk/>
            <pc:sldMk cId="507099659" sldId="2147481923"/>
            <ac:spMk id="4" creationId="{2E225C98-ABA4-B9E7-090A-379F45735D0A}"/>
          </ac:spMkLst>
        </pc:spChg>
        <pc:picChg chg="add mod">
          <ac:chgData name="Jones Col Kenneth M" userId="2ed7234a-b70d-4401-b346-894b3020ce77" providerId="ADAL" clId="{AA628796-35C4-460A-9F0B-BB7911AAD452}" dt="2026-04-26T22:27:13.921" v="517" actId="1036"/>
          <ac:picMkLst>
            <pc:docMk/>
            <pc:sldMk cId="507099659" sldId="2147481923"/>
            <ac:picMk id="6" creationId="{335834B7-D61B-201D-9097-4330F792B45C}"/>
          </ac:picMkLst>
        </pc:picChg>
      </pc:sldChg>
      <pc:sldChg chg="delSp modSp new mod setBg">
        <pc:chgData name="Jones Col Kenneth M" userId="2ed7234a-b70d-4401-b346-894b3020ce77" providerId="ADAL" clId="{AA628796-35C4-460A-9F0B-BB7911AAD452}" dt="2026-04-26T22:25:17.346" v="462" actId="403"/>
        <pc:sldMkLst>
          <pc:docMk/>
          <pc:sldMk cId="1014818194" sldId="2147481924"/>
        </pc:sldMkLst>
        <pc:spChg chg="del mod">
          <ac:chgData name="Jones Col Kenneth M" userId="2ed7234a-b70d-4401-b346-894b3020ce77" providerId="ADAL" clId="{AA628796-35C4-460A-9F0B-BB7911AAD452}" dt="2026-04-26T22:23:55.681" v="386" actId="478"/>
          <ac:spMkLst>
            <pc:docMk/>
            <pc:sldMk cId="1014818194" sldId="2147481924"/>
            <ac:spMk id="2" creationId="{BAEEB4EC-0F81-4B6D-8CF4-0AB2C7D49B44}"/>
          </ac:spMkLst>
        </pc:spChg>
        <pc:spChg chg="del">
          <ac:chgData name="Jones Col Kenneth M" userId="2ed7234a-b70d-4401-b346-894b3020ce77" providerId="ADAL" clId="{AA628796-35C4-460A-9F0B-BB7911AAD452}" dt="2026-04-26T22:23:14.391" v="326" actId="478"/>
          <ac:spMkLst>
            <pc:docMk/>
            <pc:sldMk cId="1014818194" sldId="2147481924"/>
            <ac:spMk id="3" creationId="{41087A18-DCDB-641C-A976-9C51BE7E4537}"/>
          </ac:spMkLst>
        </pc:spChg>
        <pc:spChg chg="mod">
          <ac:chgData name="Jones Col Kenneth M" userId="2ed7234a-b70d-4401-b346-894b3020ce77" providerId="ADAL" clId="{AA628796-35C4-460A-9F0B-BB7911AAD452}" dt="2026-04-26T22:25:17.346" v="462" actId="403"/>
          <ac:spMkLst>
            <pc:docMk/>
            <pc:sldMk cId="1014818194" sldId="2147481924"/>
            <ac:spMk id="4" creationId="{8EA6B8E9-8769-7864-83A8-5BF6EACD61CE}"/>
          </ac:spMkLst>
        </pc:spChg>
      </pc:sldChg>
      <pc:sldChg chg="addSp delSp modSp add mod setBg">
        <pc:chgData name="Jones Col Kenneth M" userId="2ed7234a-b70d-4401-b346-894b3020ce77" providerId="ADAL" clId="{AA628796-35C4-460A-9F0B-BB7911AAD452}" dt="2026-04-26T22:26:55.101" v="482" actId="14100"/>
        <pc:sldMkLst>
          <pc:docMk/>
          <pc:sldMk cId="1035484478" sldId="2147481925"/>
        </pc:sldMkLst>
        <pc:spChg chg="del">
          <ac:chgData name="Jones Col Kenneth M" userId="2ed7234a-b70d-4401-b346-894b3020ce77" providerId="ADAL" clId="{AA628796-35C4-460A-9F0B-BB7911AAD452}" dt="2026-04-26T22:25:54.422" v="469" actId="478"/>
          <ac:spMkLst>
            <pc:docMk/>
            <pc:sldMk cId="1035484478" sldId="2147481925"/>
            <ac:spMk id="2" creationId="{E853DAD7-9687-8C64-DABB-2A2A98CFA38B}"/>
          </ac:spMkLst>
        </pc:spChg>
        <pc:spChg chg="add del mod">
          <ac:chgData name="Jones Col Kenneth M" userId="2ed7234a-b70d-4401-b346-894b3020ce77" providerId="ADAL" clId="{AA628796-35C4-460A-9F0B-BB7911AAD452}" dt="2026-04-26T22:25:57.371" v="471" actId="478"/>
          <ac:spMkLst>
            <pc:docMk/>
            <pc:sldMk cId="1035484478" sldId="2147481925"/>
            <ac:spMk id="4" creationId="{94DB42DD-098C-4833-F328-6C49A97C90BD}"/>
          </ac:spMkLst>
        </pc:spChg>
        <pc:spChg chg="add del">
          <ac:chgData name="Jones Col Kenneth M" userId="2ed7234a-b70d-4401-b346-894b3020ce77" providerId="ADAL" clId="{AA628796-35C4-460A-9F0B-BB7911AAD452}" dt="2026-04-26T22:26:41.813" v="479" actId="26606"/>
          <ac:spMkLst>
            <pc:docMk/>
            <pc:sldMk cId="1035484478" sldId="2147481925"/>
            <ac:spMk id="12" creationId="{AB8C311F-7253-4AED-9701-7FC0708C41C7}"/>
          </ac:spMkLst>
        </pc:spChg>
        <pc:spChg chg="add del">
          <ac:chgData name="Jones Col Kenneth M" userId="2ed7234a-b70d-4401-b346-894b3020ce77" providerId="ADAL" clId="{AA628796-35C4-460A-9F0B-BB7911AAD452}" dt="2026-04-26T22:26:41.813" v="479" actId="26606"/>
          <ac:spMkLst>
            <pc:docMk/>
            <pc:sldMk cId="1035484478" sldId="2147481925"/>
            <ac:spMk id="14" creationId="{E2384209-CB15-4CDF-9D31-C44FD9A3F20D}"/>
          </ac:spMkLst>
        </pc:spChg>
        <pc:spChg chg="add del">
          <ac:chgData name="Jones Col Kenneth M" userId="2ed7234a-b70d-4401-b346-894b3020ce77" providerId="ADAL" clId="{AA628796-35C4-460A-9F0B-BB7911AAD452}" dt="2026-04-26T22:26:41.813" v="479" actId="26606"/>
          <ac:spMkLst>
            <pc:docMk/>
            <pc:sldMk cId="1035484478" sldId="2147481925"/>
            <ac:spMk id="16" creationId="{2633B3B5-CC90-43F0-8714-D31D1F3F0209}"/>
          </ac:spMkLst>
        </pc:spChg>
        <pc:spChg chg="add del">
          <ac:chgData name="Jones Col Kenneth M" userId="2ed7234a-b70d-4401-b346-894b3020ce77" providerId="ADAL" clId="{AA628796-35C4-460A-9F0B-BB7911AAD452}" dt="2026-04-26T22:26:41.813" v="479" actId="26606"/>
          <ac:spMkLst>
            <pc:docMk/>
            <pc:sldMk cId="1035484478" sldId="2147481925"/>
            <ac:spMk id="18" creationId="{A8D57A06-A426-446D-B02C-A2DC6B62E45E}"/>
          </ac:spMkLst>
        </pc:spChg>
        <pc:picChg chg="del">
          <ac:chgData name="Jones Col Kenneth M" userId="2ed7234a-b70d-4401-b346-894b3020ce77" providerId="ADAL" clId="{AA628796-35C4-460A-9F0B-BB7911AAD452}" dt="2026-04-26T22:25:49.149" v="468" actId="478"/>
          <ac:picMkLst>
            <pc:docMk/>
            <pc:sldMk cId="1035484478" sldId="2147481925"/>
            <ac:picMk id="6" creationId="{4C3F4CFB-A8E5-DC8B-6421-201868DDCAFF}"/>
          </ac:picMkLst>
        </pc:picChg>
        <pc:picChg chg="add mod">
          <ac:chgData name="Jones Col Kenneth M" userId="2ed7234a-b70d-4401-b346-894b3020ce77" providerId="ADAL" clId="{AA628796-35C4-460A-9F0B-BB7911AAD452}" dt="2026-04-26T22:26:55.101" v="482" actId="14100"/>
          <ac:picMkLst>
            <pc:docMk/>
            <pc:sldMk cId="1035484478" sldId="2147481925"/>
            <ac:picMk id="7" creationId="{A2369A10-D067-CA77-728E-93F2347F71FF}"/>
          </ac:picMkLst>
        </pc:picChg>
      </pc:sldChg>
      <pc:sldMasterChg chg="delSp mod">
        <pc:chgData name="Jones Col Kenneth M" userId="2ed7234a-b70d-4401-b346-894b3020ce77" providerId="ADAL" clId="{AA628796-35C4-460A-9F0B-BB7911AAD452}" dt="2026-04-27T21:19:51.435" v="518" actId="33475"/>
        <pc:sldMasterMkLst>
          <pc:docMk/>
          <pc:sldMasterMk cId="3310656157" sldId="2147483648"/>
        </pc:sldMasterMkLst>
        <pc:spChg chg="del">
          <ac:chgData name="Jones Col Kenneth M" userId="2ed7234a-b70d-4401-b346-894b3020ce77" providerId="ADAL" clId="{AA628796-35C4-460A-9F0B-BB7911AAD452}" dt="2026-04-27T21:19:51.435" v="518" actId="33475"/>
          <ac:spMkLst>
            <pc:docMk/>
            <pc:sldMasterMk cId="3310656157" sldId="2147483648"/>
            <ac:spMk id="8" creationId="{B3652C03-1747-4465-B0DA-ECA5EAD2A8CF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83CF2-E450-E790-C335-74449C5BD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A083C5-59E9-CDA9-0DAD-FF70455F2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43B0A-237E-6CC2-E694-B9EA1560B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09F-E823-4EAD-9437-1503C10DCDB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D431F-7BE8-ABBD-D9BE-346A76FDB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DF431-983B-11D5-C4E1-0E3CDF0CE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A19C-3D7A-4732-AB39-9886AE48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7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A21F0-7D36-C6FA-FD99-04E08E69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68247A-FD80-94C5-AB43-A31085A8E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A3512-652F-39A7-311A-EC600445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09F-E823-4EAD-9437-1503C10DCDB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AA774-C6DC-1F1D-3F2C-24A858FA0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7294D-7387-EA58-5666-2037FB57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A19C-3D7A-4732-AB39-9886AE48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50130-E021-08A7-151E-73B7CE324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92A2F-B534-44FE-152D-C78DF727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6DEFB-E911-55FB-EC7C-5D1692A7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09F-E823-4EAD-9437-1503C10DCDB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8886F-1B5E-1BCB-C3AC-DD5CB96E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B926F-289B-8722-3748-BBB97673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A19C-3D7A-4732-AB39-9886AE48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2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9845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6C849-ABE6-45EF-9C1C-07DF82EEF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5E7AB-5E15-DDE4-F484-FA38498B7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A59B-9FE2-3947-4FC5-A4F03CAF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09F-E823-4EAD-9437-1503C10DCDB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6D022-0DF1-56D5-E647-C219912B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E6EF7-C116-D309-0FA3-1C95AADA4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A19C-3D7A-4732-AB39-9886AE48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5B3D-17C1-BBD6-3DD7-0AE88632E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DF3CD-03EE-5021-174A-06440582A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8539A-151B-0C70-D77C-DD312563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09F-E823-4EAD-9437-1503C10DCDB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52EB0-5A6E-A624-D21C-9F55E509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EA400-9503-27C6-9DB4-06A90AC3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A19C-3D7A-4732-AB39-9886AE48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8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FCBEF-A8EC-CC58-C101-5F68C3922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DC844-6075-FE2F-FB8A-4CF668B46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0DDC15-4646-AAC2-5838-39D537AAD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E7BBD-DB2A-D11F-ACC0-A1FF6DDA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09F-E823-4EAD-9437-1503C10DCDB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2B40F-5711-7052-FC4D-45F38C74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05F9D-E96A-BD1F-3F3E-2CF0EB57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A19C-3D7A-4732-AB39-9886AE48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08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C906E-752F-16B8-C332-692D9C7A4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1351E-08C8-9153-F3FA-A9395BC3C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869A1-290B-024A-3D04-13DE88286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79EC83-3694-9D91-747B-AC2E1B1113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518175-F9B3-A180-50A4-F44D2B906B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4C18D4-57CA-7254-1038-6C34E27CA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09F-E823-4EAD-9437-1503C10DCDB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86A614-CD94-D22C-67FE-D970FFD97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5E458-BC56-98CA-D4BE-DDE587D7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A19C-3D7A-4732-AB39-9886AE48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2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D1527-A9B4-D3FD-BDF5-4489730E9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C7BDEC-04E8-962D-C546-A45073AE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09F-E823-4EAD-9437-1503C10DCDB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B1668-9378-E453-F6C7-F696E8178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5B258-A4C5-E0EB-4211-CC0E21DA3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A19C-3D7A-4732-AB39-9886AE48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8A1B5-14D1-2230-6690-14C8379F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09F-E823-4EAD-9437-1503C10DCDB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53DFC-8162-DC5D-40AA-7BA5CAC4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E9309-5BC5-EE81-20CC-9B2C93DF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A19C-3D7A-4732-AB39-9886AE48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3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88B9-2CA4-25CE-2BA8-B6341F270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CE4AD-8D1B-DBCD-8872-F57F49EA2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3BAFC-987B-C332-429F-5590F426F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CD117-DDD6-C19D-9E24-467C4826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09F-E823-4EAD-9437-1503C10DCDB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229A8-32B1-42AE-EE6B-AAAE0F752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54983-EFB1-78B1-F841-72D78484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A19C-3D7A-4732-AB39-9886AE48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6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12F81-FF43-AD0B-F58E-BD85120EB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4032B5-D9EE-98C7-A1F8-8AC592441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B8D0D-6C95-2B7A-059D-B414E09CC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E31D4-BFD0-45F6-1472-BAE927653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709F-E823-4EAD-9437-1503C10DCDB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AAD76-6E8B-FCC9-77FD-27D947D0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93DF9-491E-72CC-287F-36BC317A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A19C-3D7A-4732-AB39-9886AE48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749999-00EF-EBC4-8E95-F1D9B76FF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3A8F-BE7D-DC71-82BC-0672D8895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ECB28-1F14-C470-960F-F8D24953C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AC709F-E823-4EAD-9437-1503C10DCDB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5C72C-9933-E7DD-530C-EBE6E4D3E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AFDCF-BF8C-839A-8C12-D121C7BBB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88A19C-3D7A-4732-AB39-9886AE48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5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5D7B5-D322-4EAC-F377-574BEFA76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>
            <a:extLst>
              <a:ext uri="{FF2B5EF4-FFF2-40B4-BE49-F238E27FC236}">
                <a16:creationId xmlns:a16="http://schemas.microsoft.com/office/drawing/2014/main" id="{4347BC8C-E463-C105-F806-FD11C03C7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36378" cy="7028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35B6FF3-3AD3-FBCC-CDC7-75EF95B31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44" y="193430"/>
            <a:ext cx="6091911" cy="49769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91D28A-D57E-30AD-9EE2-7549333CD5D3}"/>
              </a:ext>
            </a:extLst>
          </p:cNvPr>
          <p:cNvSpPr txBox="1"/>
          <p:nvPr/>
        </p:nvSpPr>
        <p:spPr>
          <a:xfrm>
            <a:off x="3059722" y="5468811"/>
            <a:ext cx="6471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Challenge of Autonomous Systems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Col Kenny Jones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Science and Technology Director, MCWL</a:t>
            </a:r>
          </a:p>
        </p:txBody>
      </p:sp>
    </p:spTree>
    <p:extLst>
      <p:ext uri="{BB962C8B-B14F-4D97-AF65-F5344CB8AC3E}">
        <p14:creationId xmlns:p14="http://schemas.microsoft.com/office/powerpoint/2010/main" val="403121408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fish swimming in the water&#10;&#10;AI-generated content may be incorrect.">
            <a:extLst>
              <a:ext uri="{FF2B5EF4-FFF2-40B4-BE49-F238E27FC236}">
                <a16:creationId xmlns:a16="http://schemas.microsoft.com/office/drawing/2014/main" id="{65A794B1-1815-AE69-4F41-AA35340BB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97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399795-64C3-9FF1-CD87-747B630C5A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0670" y="5853042"/>
            <a:ext cx="10985502" cy="65185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Innovation the Wright way.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5834B7-D61B-201D-9097-4330F792B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466" y="133812"/>
            <a:ext cx="8747068" cy="562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9965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D8AFA6-8DA9-DB36-7E59-E9351D5F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369A10-D067-CA77-728E-93F2347F7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87" y="1"/>
            <a:ext cx="11453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8447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6B8E9-8769-7864-83A8-5BF6EACD61C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00671" y="143219"/>
            <a:ext cx="10985501" cy="6533003"/>
          </a:xfrm>
        </p:spPr>
        <p:txBody>
          <a:bodyPr anchor="ctr"/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Keep it simple</a:t>
            </a:r>
          </a:p>
          <a:p>
            <a:pPr algn="ctr"/>
            <a:endParaRPr lang="en-US" sz="6600" dirty="0">
              <a:solidFill>
                <a:schemeClr val="bg1"/>
              </a:solidFill>
            </a:endParaRPr>
          </a:p>
          <a:p>
            <a:pPr algn="ctr"/>
            <a:r>
              <a:rPr lang="en-US" sz="6600" dirty="0">
                <a:solidFill>
                  <a:schemeClr val="bg1"/>
                </a:solidFill>
              </a:rPr>
              <a:t>One Step at a time</a:t>
            </a:r>
          </a:p>
          <a:p>
            <a:pPr algn="ctr"/>
            <a:endParaRPr lang="en-US" sz="6600" dirty="0">
              <a:solidFill>
                <a:schemeClr val="bg1"/>
              </a:solidFill>
            </a:endParaRPr>
          </a:p>
          <a:p>
            <a:pPr algn="ctr"/>
            <a:r>
              <a:rPr lang="en-US" sz="6600" dirty="0">
                <a:solidFill>
                  <a:schemeClr val="bg1"/>
                </a:solidFill>
              </a:rPr>
              <a:t>Meet people where they are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181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ships in the water&#10;&#10;AI-generated content may be incorrect.">
            <a:extLst>
              <a:ext uri="{FF2B5EF4-FFF2-40B4-BE49-F238E27FC236}">
                <a16:creationId xmlns:a16="http://schemas.microsoft.com/office/drawing/2014/main" id="{98C27982-491A-1C58-2848-748ED1AE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05" y="0"/>
            <a:ext cx="9117257" cy="682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1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99C7-4C90-68C4-8382-0CE3F74FDC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34BE39-C053-557A-E2FC-72C7A01914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sky, flying, flock&#10;&#10;AI-generated content may be incorrect.">
            <a:extLst>
              <a:ext uri="{FF2B5EF4-FFF2-40B4-BE49-F238E27FC236}">
                <a16:creationId xmlns:a16="http://schemas.microsoft.com/office/drawing/2014/main" id="{BEBF8A43-AB14-5804-3A1E-33A05AE40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09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208AD-66CE-5267-19C2-688BF6074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sky, flying, water&#10;&#10;AI-generated content may be incorrect.">
            <a:extLst>
              <a:ext uri="{FF2B5EF4-FFF2-40B4-BE49-F238E27FC236}">
                <a16:creationId xmlns:a16="http://schemas.microsoft.com/office/drawing/2014/main" id="{F1E64372-A889-C4A4-1080-7F2EAF5D8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4838"/>
          </a:xfrm>
        </p:spPr>
      </p:pic>
    </p:spTree>
    <p:extLst>
      <p:ext uri="{BB962C8B-B14F-4D97-AF65-F5344CB8AC3E}">
        <p14:creationId xmlns:p14="http://schemas.microsoft.com/office/powerpoint/2010/main" val="3435526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ook&#10;&#10;AI-generated content may be incorrect.">
            <a:extLst>
              <a:ext uri="{FF2B5EF4-FFF2-40B4-BE49-F238E27FC236}">
                <a16:creationId xmlns:a16="http://schemas.microsoft.com/office/drawing/2014/main" id="{C0A13D2E-71E2-0FD5-4707-C90E2E161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55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Props1.xml><?xml version="1.0" encoding="utf-8"?>
<ds:datastoreItem xmlns:ds="http://schemas.openxmlformats.org/officeDocument/2006/customXml" ds:itemID="{7579A684-7D21-4CF0-8F52-104DE700CE1C}"/>
</file>

<file path=customXml/itemProps2.xml><?xml version="1.0" encoding="utf-8"?>
<ds:datastoreItem xmlns:ds="http://schemas.openxmlformats.org/officeDocument/2006/customXml" ds:itemID="{857324A0-ED30-4EEB-A33C-03F66191A95B}"/>
</file>

<file path=customXml/itemProps3.xml><?xml version="1.0" encoding="utf-8"?>
<ds:datastoreItem xmlns:ds="http://schemas.openxmlformats.org/officeDocument/2006/customXml" ds:itemID="{D9DEDC6B-81F0-4F5C-9365-14C2539E53A7}"/>
</file>

<file path=docMetadata/LabelInfo.xml><?xml version="1.0" encoding="utf-8"?>
<clbl:labelList xmlns:clbl="http://schemas.microsoft.com/office/2020/mipLabelMetadata">
  <clbl:label id="{13aa45f1-e5ac-41ae-bb48-b40f15a7063a}" enabled="1" method="Privileged" siteId="{f4c44cda-18c6-46b0-80f2-e290072444f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32</Words>
  <Application>Microsoft Office PowerPoint</Application>
  <PresentationFormat>Widescreen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Jones Col Kenneth M</dc:creator>
  <cp:lastModifiedBy>Jones Col Kenneth M</cp:lastModifiedBy>
  <cp:revision>1</cp:revision>
  <dcterms:created xsi:type="dcterms:W3CDTF">2026-03-27T12:23:31Z</dcterms:created>
  <dcterms:modified xsi:type="dcterms:W3CDTF">2026-04-27T21:19:53Z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</Properties>
</file>