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56" r:id="rId5"/>
    <p:sldId id="258" r:id="rId6"/>
    <p:sldId id="259" r:id="rId7"/>
    <p:sldId id="262" r:id="rId8"/>
    <p:sldId id="260" r:id="rId9"/>
    <p:sldId id="261" r:id="rId10"/>
    <p:sldId id="263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E153B9-F304-48E0-8D13-1554E8631FE6}" v="68" dt="2025-04-08T15:43:06.11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yth Col William M" userId="30572340-944f-40e7-a034-3963b706c126" providerId="ADAL" clId="{12F5BFDD-990B-4FF3-AC74-2BB27FFC8C7B}"/>
    <pc:docChg chg="undo custSel addSld delSld modSld sldOrd">
      <pc:chgData name="Smyth Col William M" userId="30572340-944f-40e7-a034-3963b706c126" providerId="ADAL" clId="{12F5BFDD-990B-4FF3-AC74-2BB27FFC8C7B}" dt="2025-03-25T21:17:58.411" v="1059"/>
      <pc:docMkLst>
        <pc:docMk/>
      </pc:docMkLst>
      <pc:sldChg chg="modSp mod">
        <pc:chgData name="Smyth Col William M" userId="30572340-944f-40e7-a034-3963b706c126" providerId="ADAL" clId="{12F5BFDD-990B-4FF3-AC74-2BB27FFC8C7B}" dt="2025-03-25T21:10:48.172" v="1053" actId="1076"/>
        <pc:sldMkLst>
          <pc:docMk/>
          <pc:sldMk cId="0" sldId="256"/>
        </pc:sldMkLst>
        <pc:spChg chg="mod">
          <ac:chgData name="Smyth Col William M" userId="30572340-944f-40e7-a034-3963b706c126" providerId="ADAL" clId="{12F5BFDD-990B-4FF3-AC74-2BB27FFC8C7B}" dt="2025-03-25T21:10:39.237" v="1052" actId="2711"/>
          <ac:spMkLst>
            <pc:docMk/>
            <pc:sldMk cId="0" sldId="256"/>
            <ac:spMk id="2" creationId="{1D65691A-2804-8279-8242-30164049E6D0}"/>
          </ac:spMkLst>
        </pc:spChg>
        <pc:spChg chg="mod">
          <ac:chgData name="Smyth Col William M" userId="30572340-944f-40e7-a034-3963b706c126" providerId="ADAL" clId="{12F5BFDD-990B-4FF3-AC74-2BB27FFC8C7B}" dt="2025-03-25T21:10:48.172" v="1053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Smyth Col William M" userId="30572340-944f-40e7-a034-3963b706c126" providerId="ADAL" clId="{12F5BFDD-990B-4FF3-AC74-2BB27FFC8C7B}" dt="2025-03-25T21:10:21.536" v="1048" actId="120"/>
          <ac:spMkLst>
            <pc:docMk/>
            <pc:sldMk cId="0" sldId="256"/>
            <ac:spMk id="17" creationId="{226E9ADF-8E00-0D7B-B095-D1298439D7E6}"/>
          </ac:spMkLst>
        </pc:spChg>
      </pc:sldChg>
      <pc:sldChg chg="addSp modSp mod modAnim">
        <pc:chgData name="Smyth Col William M" userId="30572340-944f-40e7-a034-3963b706c126" providerId="ADAL" clId="{12F5BFDD-990B-4FF3-AC74-2BB27FFC8C7B}" dt="2025-03-25T21:17:58.411" v="1059"/>
        <pc:sldMkLst>
          <pc:docMk/>
          <pc:sldMk cId="0" sldId="258"/>
        </pc:sldMkLst>
        <pc:spChg chg="add mod">
          <ac:chgData name="Smyth Col William M" userId="30572340-944f-40e7-a034-3963b706c126" providerId="ADAL" clId="{12F5BFDD-990B-4FF3-AC74-2BB27FFC8C7B}" dt="2025-03-25T19:11:28.686" v="520" actId="1076"/>
          <ac:spMkLst>
            <pc:docMk/>
            <pc:sldMk cId="0" sldId="258"/>
            <ac:spMk id="3" creationId="{20E3C9A4-7D94-79A0-2EF6-ECB6E60F4F4E}"/>
          </ac:spMkLst>
        </pc:spChg>
        <pc:spChg chg="add mod">
          <ac:chgData name="Smyth Col William M" userId="30572340-944f-40e7-a034-3963b706c126" providerId="ADAL" clId="{12F5BFDD-990B-4FF3-AC74-2BB27FFC8C7B}" dt="2025-03-25T18:47:14.775" v="36"/>
          <ac:spMkLst>
            <pc:docMk/>
            <pc:sldMk cId="0" sldId="258"/>
            <ac:spMk id="5" creationId="{A9854AA0-BC2C-035F-615F-6AF90D1D20ED}"/>
          </ac:spMkLst>
        </pc:spChg>
        <pc:spChg chg="add mod">
          <ac:chgData name="Smyth Col William M" userId="30572340-944f-40e7-a034-3963b706c126" providerId="ADAL" clId="{12F5BFDD-990B-4FF3-AC74-2BB27FFC8C7B}" dt="2025-03-25T18:47:19.049" v="37"/>
          <ac:spMkLst>
            <pc:docMk/>
            <pc:sldMk cId="0" sldId="258"/>
            <ac:spMk id="6" creationId="{93988A09-5F27-2CC1-1C94-B0121089A62D}"/>
          </ac:spMkLst>
        </pc:spChg>
        <pc:spChg chg="add mod">
          <ac:chgData name="Smyth Col William M" userId="30572340-944f-40e7-a034-3963b706c126" providerId="ADAL" clId="{12F5BFDD-990B-4FF3-AC74-2BB27FFC8C7B}" dt="2025-03-25T18:47:19.357" v="38"/>
          <ac:spMkLst>
            <pc:docMk/>
            <pc:sldMk cId="0" sldId="258"/>
            <ac:spMk id="7" creationId="{840AB07D-4111-D6A6-E4B0-54099F549DCB}"/>
          </ac:spMkLst>
        </pc:spChg>
        <pc:spChg chg="add mod">
          <ac:chgData name="Smyth Col William M" userId="30572340-944f-40e7-a034-3963b706c126" providerId="ADAL" clId="{12F5BFDD-990B-4FF3-AC74-2BB27FFC8C7B}" dt="2025-03-25T18:47:19.537" v="39"/>
          <ac:spMkLst>
            <pc:docMk/>
            <pc:sldMk cId="0" sldId="258"/>
            <ac:spMk id="9" creationId="{D0E67A14-1E2F-0B5D-A03D-CB5F614E3C28}"/>
          </ac:spMkLst>
        </pc:spChg>
        <pc:spChg chg="add mod">
          <ac:chgData name="Smyth Col William M" userId="30572340-944f-40e7-a034-3963b706c126" providerId="ADAL" clId="{12F5BFDD-990B-4FF3-AC74-2BB27FFC8C7B}" dt="2025-03-25T18:47:19.706" v="40"/>
          <ac:spMkLst>
            <pc:docMk/>
            <pc:sldMk cId="0" sldId="258"/>
            <ac:spMk id="10" creationId="{16007115-6486-0712-2C9F-CD199375FB3A}"/>
          </ac:spMkLst>
        </pc:spChg>
        <pc:spChg chg="add mod">
          <ac:chgData name="Smyth Col William M" userId="30572340-944f-40e7-a034-3963b706c126" providerId="ADAL" clId="{12F5BFDD-990B-4FF3-AC74-2BB27FFC8C7B}" dt="2025-03-25T18:47:19.869" v="41"/>
          <ac:spMkLst>
            <pc:docMk/>
            <pc:sldMk cId="0" sldId="258"/>
            <ac:spMk id="11" creationId="{16C31AB0-8D86-1730-2E25-037B28AD6DF4}"/>
          </ac:spMkLst>
        </pc:spChg>
        <pc:spChg chg="add mod">
          <ac:chgData name="Smyth Col William M" userId="30572340-944f-40e7-a034-3963b706c126" providerId="ADAL" clId="{12F5BFDD-990B-4FF3-AC74-2BB27FFC8C7B}" dt="2025-03-25T18:47:20.055" v="42"/>
          <ac:spMkLst>
            <pc:docMk/>
            <pc:sldMk cId="0" sldId="258"/>
            <ac:spMk id="12" creationId="{5554309D-7EFD-446A-5645-109A403C41B5}"/>
          </ac:spMkLst>
        </pc:spChg>
        <pc:spChg chg="add mod">
          <ac:chgData name="Smyth Col William M" userId="30572340-944f-40e7-a034-3963b706c126" providerId="ADAL" clId="{12F5BFDD-990B-4FF3-AC74-2BB27FFC8C7B}" dt="2025-03-25T19:04:10.929" v="478" actId="1076"/>
          <ac:spMkLst>
            <pc:docMk/>
            <pc:sldMk cId="0" sldId="258"/>
            <ac:spMk id="13" creationId="{4FE0C791-0CBD-6939-9A44-1312616E7941}"/>
          </ac:spMkLst>
        </pc:spChg>
        <pc:spChg chg="add mod">
          <ac:chgData name="Smyth Col William M" userId="30572340-944f-40e7-a034-3963b706c126" providerId="ADAL" clId="{12F5BFDD-990B-4FF3-AC74-2BB27FFC8C7B}" dt="2025-03-25T19:07:24.036" v="499" actId="1076"/>
          <ac:spMkLst>
            <pc:docMk/>
            <pc:sldMk cId="0" sldId="258"/>
            <ac:spMk id="14" creationId="{B10D5B15-7034-F2EA-F5C5-FAACB0665189}"/>
          </ac:spMkLst>
        </pc:spChg>
        <pc:spChg chg="add mod ord">
          <ac:chgData name="Smyth Col William M" userId="30572340-944f-40e7-a034-3963b706c126" providerId="ADAL" clId="{12F5BFDD-990B-4FF3-AC74-2BB27FFC8C7B}" dt="2025-03-25T21:09:11.586" v="1031" actId="404"/>
          <ac:spMkLst>
            <pc:docMk/>
            <pc:sldMk cId="0" sldId="258"/>
            <ac:spMk id="15" creationId="{371E6D8E-D659-6409-EC48-9C6E99247159}"/>
          </ac:spMkLst>
        </pc:spChg>
        <pc:spChg chg="add mod ord">
          <ac:chgData name="Smyth Col William M" userId="30572340-944f-40e7-a034-3963b706c126" providerId="ADAL" clId="{12F5BFDD-990B-4FF3-AC74-2BB27FFC8C7B}" dt="2025-03-25T19:11:09.452" v="519" actId="170"/>
          <ac:spMkLst>
            <pc:docMk/>
            <pc:sldMk cId="0" sldId="258"/>
            <ac:spMk id="16" creationId="{B0D5B0E5-4EF1-4C0B-F983-C8BE24B34C60}"/>
          </ac:spMkLst>
        </pc:spChg>
        <pc:spChg chg="add mod">
          <ac:chgData name="Smyth Col William M" userId="30572340-944f-40e7-a034-3963b706c126" providerId="ADAL" clId="{12F5BFDD-990B-4FF3-AC74-2BB27FFC8C7B}" dt="2025-03-25T19:07:37.249" v="501" actId="1076"/>
          <ac:spMkLst>
            <pc:docMk/>
            <pc:sldMk cId="0" sldId="258"/>
            <ac:spMk id="17" creationId="{CD57AC63-B98B-26B7-DCA2-D25B57D11E18}"/>
          </ac:spMkLst>
        </pc:spChg>
        <pc:spChg chg="add mod">
          <ac:chgData name="Smyth Col William M" userId="30572340-944f-40e7-a034-3963b706c126" providerId="ADAL" clId="{12F5BFDD-990B-4FF3-AC74-2BB27FFC8C7B}" dt="2025-03-25T19:08:13.603" v="505" actId="1076"/>
          <ac:spMkLst>
            <pc:docMk/>
            <pc:sldMk cId="0" sldId="258"/>
            <ac:spMk id="18" creationId="{99F984ED-3D23-7DEF-BBB9-02D3351D6560}"/>
          </ac:spMkLst>
        </pc:spChg>
        <pc:spChg chg="add mod">
          <ac:chgData name="Smyth Col William M" userId="30572340-944f-40e7-a034-3963b706c126" providerId="ADAL" clId="{12F5BFDD-990B-4FF3-AC74-2BB27FFC8C7B}" dt="2025-03-25T19:06:50.083" v="495" actId="1076"/>
          <ac:spMkLst>
            <pc:docMk/>
            <pc:sldMk cId="0" sldId="258"/>
            <ac:spMk id="19" creationId="{B698D69C-9F9F-AF34-8FC0-A074A66C45A5}"/>
          </ac:spMkLst>
        </pc:spChg>
        <pc:spChg chg="add mod ord">
          <ac:chgData name="Smyth Col William M" userId="30572340-944f-40e7-a034-3963b706c126" providerId="ADAL" clId="{12F5BFDD-990B-4FF3-AC74-2BB27FFC8C7B}" dt="2025-03-25T21:09:21.455" v="1037" actId="404"/>
          <ac:spMkLst>
            <pc:docMk/>
            <pc:sldMk cId="0" sldId="258"/>
            <ac:spMk id="20" creationId="{D0D4C6D3-06D2-3A76-93EA-7E6C4147DA07}"/>
          </ac:spMkLst>
        </pc:spChg>
        <pc:spChg chg="add mod">
          <ac:chgData name="Smyth Col William M" userId="30572340-944f-40e7-a034-3963b706c126" providerId="ADAL" clId="{12F5BFDD-990B-4FF3-AC74-2BB27FFC8C7B}" dt="2025-03-25T19:05:05.563" v="484" actId="1076"/>
          <ac:spMkLst>
            <pc:docMk/>
            <pc:sldMk cId="0" sldId="258"/>
            <ac:spMk id="21" creationId="{7C809273-DD0F-F6C3-D03E-E5624A740CDA}"/>
          </ac:spMkLst>
        </pc:spChg>
        <pc:spChg chg="add mod">
          <ac:chgData name="Smyth Col William M" userId="30572340-944f-40e7-a034-3963b706c126" providerId="ADAL" clId="{12F5BFDD-990B-4FF3-AC74-2BB27FFC8C7B}" dt="2025-03-25T19:07:06.676" v="498" actId="1076"/>
          <ac:spMkLst>
            <pc:docMk/>
            <pc:sldMk cId="0" sldId="258"/>
            <ac:spMk id="22" creationId="{5255CD85-5AA1-92C8-5B66-CDAC0C4AD028}"/>
          </ac:spMkLst>
        </pc:spChg>
        <pc:spChg chg="add mod">
          <ac:chgData name="Smyth Col William M" userId="30572340-944f-40e7-a034-3963b706c126" providerId="ADAL" clId="{12F5BFDD-990B-4FF3-AC74-2BB27FFC8C7B}" dt="2025-03-25T19:08:09.956" v="504" actId="1076"/>
          <ac:spMkLst>
            <pc:docMk/>
            <pc:sldMk cId="0" sldId="258"/>
            <ac:spMk id="23" creationId="{481A157D-0257-9AF2-D3D7-1BE37FF39185}"/>
          </ac:spMkLst>
        </pc:spChg>
        <pc:spChg chg="add mod">
          <ac:chgData name="Smyth Col William M" userId="30572340-944f-40e7-a034-3963b706c126" providerId="ADAL" clId="{12F5BFDD-990B-4FF3-AC74-2BB27FFC8C7B}" dt="2025-03-25T18:49:08.282" v="69"/>
          <ac:spMkLst>
            <pc:docMk/>
            <pc:sldMk cId="0" sldId="258"/>
            <ac:spMk id="24" creationId="{293A58BD-9E4B-7BD7-C7B9-9CFFD4C81762}"/>
          </ac:spMkLst>
        </pc:spChg>
        <pc:spChg chg="add mod">
          <ac:chgData name="Smyth Col William M" userId="30572340-944f-40e7-a034-3963b706c126" providerId="ADAL" clId="{12F5BFDD-990B-4FF3-AC74-2BB27FFC8C7B}" dt="2025-03-25T19:04:04.422" v="477" actId="1076"/>
          <ac:spMkLst>
            <pc:docMk/>
            <pc:sldMk cId="0" sldId="258"/>
            <ac:spMk id="25" creationId="{22DCBB0E-AD4B-795F-3D0A-017A37DDA456}"/>
          </ac:spMkLst>
        </pc:spChg>
        <pc:spChg chg="add mod">
          <ac:chgData name="Smyth Col William M" userId="30572340-944f-40e7-a034-3963b706c126" providerId="ADAL" clId="{12F5BFDD-990B-4FF3-AC74-2BB27FFC8C7B}" dt="2025-03-25T19:08:16.443" v="506" actId="1076"/>
          <ac:spMkLst>
            <pc:docMk/>
            <pc:sldMk cId="0" sldId="258"/>
            <ac:spMk id="26" creationId="{90FEB89D-6605-2AEF-FC89-BBB669A1BC70}"/>
          </ac:spMkLst>
        </pc:spChg>
        <pc:spChg chg="add mod">
          <ac:chgData name="Smyth Col William M" userId="30572340-944f-40e7-a034-3963b706c126" providerId="ADAL" clId="{12F5BFDD-990B-4FF3-AC74-2BB27FFC8C7B}" dt="2025-03-25T19:05:25.283" v="485" actId="1076"/>
          <ac:spMkLst>
            <pc:docMk/>
            <pc:sldMk cId="0" sldId="258"/>
            <ac:spMk id="27" creationId="{EDE7A770-B97D-6F24-D9F8-9722AB107E91}"/>
          </ac:spMkLst>
        </pc:spChg>
        <pc:spChg chg="add mod">
          <ac:chgData name="Smyth Col William M" userId="30572340-944f-40e7-a034-3963b706c126" providerId="ADAL" clId="{12F5BFDD-990B-4FF3-AC74-2BB27FFC8C7B}" dt="2025-03-25T19:06:12.112" v="490" actId="1076"/>
          <ac:spMkLst>
            <pc:docMk/>
            <pc:sldMk cId="0" sldId="258"/>
            <ac:spMk id="28" creationId="{66C5E486-E2AF-19E6-A689-BA105AA9FEBB}"/>
          </ac:spMkLst>
        </pc:spChg>
        <pc:spChg chg="add mod">
          <ac:chgData name="Smyth Col William M" userId="30572340-944f-40e7-a034-3963b706c126" providerId="ADAL" clId="{12F5BFDD-990B-4FF3-AC74-2BB27FFC8C7B}" dt="2025-03-25T19:06:15.264" v="491" actId="1076"/>
          <ac:spMkLst>
            <pc:docMk/>
            <pc:sldMk cId="0" sldId="258"/>
            <ac:spMk id="29" creationId="{E21B6FBD-8D44-388A-FE4A-D3281435726E}"/>
          </ac:spMkLst>
        </pc:spChg>
      </pc:sldChg>
      <pc:sldChg chg="new del">
        <pc:chgData name="Smyth Col William M" userId="30572340-944f-40e7-a034-3963b706c126" providerId="ADAL" clId="{12F5BFDD-990B-4FF3-AC74-2BB27FFC8C7B}" dt="2025-03-25T19:15:11.721" v="522" actId="47"/>
        <pc:sldMkLst>
          <pc:docMk/>
          <pc:sldMk cId="1516030286" sldId="259"/>
        </pc:sldMkLst>
      </pc:sldChg>
      <pc:sldChg chg="addSp delSp modSp add mod delAnim modAnim">
        <pc:chgData name="Smyth Col William M" userId="30572340-944f-40e7-a034-3963b706c126" providerId="ADAL" clId="{12F5BFDD-990B-4FF3-AC74-2BB27FFC8C7B}" dt="2025-03-25T21:11:29.147" v="1056" actId="1076"/>
        <pc:sldMkLst>
          <pc:docMk/>
          <pc:sldMk cId="3773487023" sldId="259"/>
        </pc:sldMkLst>
        <pc:spChg chg="del">
          <ac:chgData name="Smyth Col William M" userId="30572340-944f-40e7-a034-3963b706c126" providerId="ADAL" clId="{12F5BFDD-990B-4FF3-AC74-2BB27FFC8C7B}" dt="2025-03-25T19:15:53.873" v="529" actId="478"/>
          <ac:spMkLst>
            <pc:docMk/>
            <pc:sldMk cId="3773487023" sldId="259"/>
            <ac:spMk id="3" creationId="{20E3C9A4-7D94-79A0-2EF6-ECB6E60F4F4E}"/>
          </ac:spMkLst>
        </pc:spChg>
        <pc:spChg chg="add del mod">
          <ac:chgData name="Smyth Col William M" userId="30572340-944f-40e7-a034-3963b706c126" providerId="ADAL" clId="{12F5BFDD-990B-4FF3-AC74-2BB27FFC8C7B}" dt="2025-03-25T19:15:49.833" v="528" actId="478"/>
          <ac:spMkLst>
            <pc:docMk/>
            <pc:sldMk cId="3773487023" sldId="259"/>
            <ac:spMk id="5" creationId="{8A79E3F8-56EF-4795-CA61-7CF3FE426EA2}"/>
          </ac:spMkLst>
        </pc:spChg>
        <pc:spChg chg="add mod">
          <ac:chgData name="Smyth Col William M" userId="30572340-944f-40e7-a034-3963b706c126" providerId="ADAL" clId="{12F5BFDD-990B-4FF3-AC74-2BB27FFC8C7B}" dt="2025-03-25T21:08:14.752" v="1014" actId="14100"/>
          <ac:spMkLst>
            <pc:docMk/>
            <pc:sldMk cId="3773487023" sldId="259"/>
            <ac:spMk id="6" creationId="{39710371-6C08-3376-E667-7537B43C0760}"/>
          </ac:spMkLst>
        </pc:spChg>
        <pc:spChg chg="add del mod">
          <ac:chgData name="Smyth Col William M" userId="30572340-944f-40e7-a034-3963b706c126" providerId="ADAL" clId="{12F5BFDD-990B-4FF3-AC74-2BB27FFC8C7B}" dt="2025-03-25T19:15:49.833" v="528" actId="478"/>
          <ac:spMkLst>
            <pc:docMk/>
            <pc:sldMk cId="3773487023" sldId="259"/>
            <ac:spMk id="6" creationId="{AE05184C-0CB7-977C-A827-E6BE9EBC3DB7}"/>
          </ac:spMkLst>
        </pc:spChg>
        <pc:spChg chg="add del mod">
          <ac:chgData name="Smyth Col William M" userId="30572340-944f-40e7-a034-3963b706c126" providerId="ADAL" clId="{12F5BFDD-990B-4FF3-AC74-2BB27FFC8C7B}" dt="2025-03-25T19:15:49.833" v="528" actId="478"/>
          <ac:spMkLst>
            <pc:docMk/>
            <pc:sldMk cId="3773487023" sldId="259"/>
            <ac:spMk id="7" creationId="{3E0ACDC6-9AC8-13D9-D07B-F53B9E199FE1}"/>
          </ac:spMkLst>
        </pc:spChg>
        <pc:spChg chg="add del mod">
          <ac:chgData name="Smyth Col William M" userId="30572340-944f-40e7-a034-3963b706c126" providerId="ADAL" clId="{12F5BFDD-990B-4FF3-AC74-2BB27FFC8C7B}" dt="2025-03-25T19:15:49.833" v="528" actId="478"/>
          <ac:spMkLst>
            <pc:docMk/>
            <pc:sldMk cId="3773487023" sldId="259"/>
            <ac:spMk id="9" creationId="{E853EE58-8374-3464-2C53-6D57C1639726}"/>
          </ac:spMkLst>
        </pc:spChg>
        <pc:spChg chg="add del mod">
          <ac:chgData name="Smyth Col William M" userId="30572340-944f-40e7-a034-3963b706c126" providerId="ADAL" clId="{12F5BFDD-990B-4FF3-AC74-2BB27FFC8C7B}" dt="2025-03-25T19:15:41.610" v="527" actId="478"/>
          <ac:spMkLst>
            <pc:docMk/>
            <pc:sldMk cId="3773487023" sldId="259"/>
            <ac:spMk id="10" creationId="{DCD1D874-5828-E45C-B542-911BD32E9DD6}"/>
          </ac:spMkLst>
        </pc:spChg>
        <pc:spChg chg="add del mod">
          <ac:chgData name="Smyth Col William M" userId="30572340-944f-40e7-a034-3963b706c126" providerId="ADAL" clId="{12F5BFDD-990B-4FF3-AC74-2BB27FFC8C7B}" dt="2025-03-25T19:15:41.610" v="527" actId="478"/>
          <ac:spMkLst>
            <pc:docMk/>
            <pc:sldMk cId="3773487023" sldId="259"/>
            <ac:spMk id="11" creationId="{E67789ED-2820-9B97-FA7C-17C1B689A88A}"/>
          </ac:spMkLst>
        </pc:spChg>
        <pc:spChg chg="add del mod">
          <ac:chgData name="Smyth Col William M" userId="30572340-944f-40e7-a034-3963b706c126" providerId="ADAL" clId="{12F5BFDD-990B-4FF3-AC74-2BB27FFC8C7B}" dt="2025-03-25T19:15:41.610" v="527" actId="478"/>
          <ac:spMkLst>
            <pc:docMk/>
            <pc:sldMk cId="3773487023" sldId="259"/>
            <ac:spMk id="12" creationId="{A160082B-85BF-03DF-693D-1BA8220D8891}"/>
          </ac:spMkLst>
        </pc:spChg>
        <pc:spChg chg="del">
          <ac:chgData name="Smyth Col William M" userId="30572340-944f-40e7-a034-3963b706c126" providerId="ADAL" clId="{12F5BFDD-990B-4FF3-AC74-2BB27FFC8C7B}" dt="2025-03-25T19:15:53.873" v="529" actId="478"/>
          <ac:spMkLst>
            <pc:docMk/>
            <pc:sldMk cId="3773487023" sldId="259"/>
            <ac:spMk id="13" creationId="{4FE0C791-0CBD-6939-9A44-1312616E7941}"/>
          </ac:spMkLst>
        </pc:spChg>
        <pc:spChg chg="del">
          <ac:chgData name="Smyth Col William M" userId="30572340-944f-40e7-a034-3963b706c126" providerId="ADAL" clId="{12F5BFDD-990B-4FF3-AC74-2BB27FFC8C7B}" dt="2025-03-25T19:15:49.833" v="528" actId="478"/>
          <ac:spMkLst>
            <pc:docMk/>
            <pc:sldMk cId="3773487023" sldId="259"/>
            <ac:spMk id="14" creationId="{B10D5B15-7034-F2EA-F5C5-FAACB0665189}"/>
          </ac:spMkLst>
        </pc:spChg>
        <pc:spChg chg="del">
          <ac:chgData name="Smyth Col William M" userId="30572340-944f-40e7-a034-3963b706c126" providerId="ADAL" clId="{12F5BFDD-990B-4FF3-AC74-2BB27FFC8C7B}" dt="2025-03-25T19:15:53.873" v="529" actId="478"/>
          <ac:spMkLst>
            <pc:docMk/>
            <pc:sldMk cId="3773487023" sldId="259"/>
            <ac:spMk id="15" creationId="{371E6D8E-D659-6409-EC48-9C6E99247159}"/>
          </ac:spMkLst>
        </pc:spChg>
        <pc:spChg chg="del">
          <ac:chgData name="Smyth Col William M" userId="30572340-944f-40e7-a034-3963b706c126" providerId="ADAL" clId="{12F5BFDD-990B-4FF3-AC74-2BB27FFC8C7B}" dt="2025-03-25T19:15:33.094" v="525" actId="478"/>
          <ac:spMkLst>
            <pc:docMk/>
            <pc:sldMk cId="3773487023" sldId="259"/>
            <ac:spMk id="16" creationId="{B0D5B0E5-4EF1-4C0B-F983-C8BE24B34C60}"/>
          </ac:spMkLst>
        </pc:spChg>
        <pc:spChg chg="del">
          <ac:chgData name="Smyth Col William M" userId="30572340-944f-40e7-a034-3963b706c126" providerId="ADAL" clId="{12F5BFDD-990B-4FF3-AC74-2BB27FFC8C7B}" dt="2025-03-25T19:15:49.833" v="528" actId="478"/>
          <ac:spMkLst>
            <pc:docMk/>
            <pc:sldMk cId="3773487023" sldId="259"/>
            <ac:spMk id="17" creationId="{CD57AC63-B98B-26B7-DCA2-D25B57D11E18}"/>
          </ac:spMkLst>
        </pc:spChg>
        <pc:spChg chg="del">
          <ac:chgData name="Smyth Col William M" userId="30572340-944f-40e7-a034-3963b706c126" providerId="ADAL" clId="{12F5BFDD-990B-4FF3-AC74-2BB27FFC8C7B}" dt="2025-03-25T19:15:49.833" v="528" actId="478"/>
          <ac:spMkLst>
            <pc:docMk/>
            <pc:sldMk cId="3773487023" sldId="259"/>
            <ac:spMk id="18" creationId="{99F984ED-3D23-7DEF-BBB9-02D3351D6560}"/>
          </ac:spMkLst>
        </pc:spChg>
        <pc:spChg chg="del">
          <ac:chgData name="Smyth Col William M" userId="30572340-944f-40e7-a034-3963b706c126" providerId="ADAL" clId="{12F5BFDD-990B-4FF3-AC74-2BB27FFC8C7B}" dt="2025-03-25T19:15:49.833" v="528" actId="478"/>
          <ac:spMkLst>
            <pc:docMk/>
            <pc:sldMk cId="3773487023" sldId="259"/>
            <ac:spMk id="19" creationId="{B698D69C-9F9F-AF34-8FC0-A074A66C45A5}"/>
          </ac:spMkLst>
        </pc:spChg>
        <pc:spChg chg="del">
          <ac:chgData name="Smyth Col William M" userId="30572340-944f-40e7-a034-3963b706c126" providerId="ADAL" clId="{12F5BFDD-990B-4FF3-AC74-2BB27FFC8C7B}" dt="2025-03-25T19:15:33.094" v="525" actId="478"/>
          <ac:spMkLst>
            <pc:docMk/>
            <pc:sldMk cId="3773487023" sldId="259"/>
            <ac:spMk id="20" creationId="{D0D4C6D3-06D2-3A76-93EA-7E6C4147DA07}"/>
          </ac:spMkLst>
        </pc:spChg>
        <pc:spChg chg="del">
          <ac:chgData name="Smyth Col William M" userId="30572340-944f-40e7-a034-3963b706c126" providerId="ADAL" clId="{12F5BFDD-990B-4FF3-AC74-2BB27FFC8C7B}" dt="2025-03-25T19:15:33.094" v="525" actId="478"/>
          <ac:spMkLst>
            <pc:docMk/>
            <pc:sldMk cId="3773487023" sldId="259"/>
            <ac:spMk id="21" creationId="{7C809273-DD0F-F6C3-D03E-E5624A740CDA}"/>
          </ac:spMkLst>
        </pc:spChg>
        <pc:spChg chg="del">
          <ac:chgData name="Smyth Col William M" userId="30572340-944f-40e7-a034-3963b706c126" providerId="ADAL" clId="{12F5BFDD-990B-4FF3-AC74-2BB27FFC8C7B}" dt="2025-03-25T19:15:41.610" v="527" actId="478"/>
          <ac:spMkLst>
            <pc:docMk/>
            <pc:sldMk cId="3773487023" sldId="259"/>
            <ac:spMk id="22" creationId="{5255CD85-5AA1-92C8-5B66-CDAC0C4AD028}"/>
          </ac:spMkLst>
        </pc:spChg>
        <pc:spChg chg="del">
          <ac:chgData name="Smyth Col William M" userId="30572340-944f-40e7-a034-3963b706c126" providerId="ADAL" clId="{12F5BFDD-990B-4FF3-AC74-2BB27FFC8C7B}" dt="2025-03-25T19:15:41.610" v="527" actId="478"/>
          <ac:spMkLst>
            <pc:docMk/>
            <pc:sldMk cId="3773487023" sldId="259"/>
            <ac:spMk id="23" creationId="{481A157D-0257-9AF2-D3D7-1BE37FF39185}"/>
          </ac:spMkLst>
        </pc:spChg>
        <pc:spChg chg="add del mod">
          <ac:chgData name="Smyth Col William M" userId="30572340-944f-40e7-a034-3963b706c126" providerId="ADAL" clId="{12F5BFDD-990B-4FF3-AC74-2BB27FFC8C7B}" dt="2025-03-25T19:15:41.610" v="527" actId="478"/>
          <ac:spMkLst>
            <pc:docMk/>
            <pc:sldMk cId="3773487023" sldId="259"/>
            <ac:spMk id="24" creationId="{89FCA857-8A27-5CEA-506D-C85D10F73894}"/>
          </ac:spMkLst>
        </pc:spChg>
        <pc:spChg chg="del">
          <ac:chgData name="Smyth Col William M" userId="30572340-944f-40e7-a034-3963b706c126" providerId="ADAL" clId="{12F5BFDD-990B-4FF3-AC74-2BB27FFC8C7B}" dt="2025-03-25T19:15:53.873" v="529" actId="478"/>
          <ac:spMkLst>
            <pc:docMk/>
            <pc:sldMk cId="3773487023" sldId="259"/>
            <ac:spMk id="25" creationId="{22DCBB0E-AD4B-795F-3D0A-017A37DDA456}"/>
          </ac:spMkLst>
        </pc:spChg>
        <pc:spChg chg="del">
          <ac:chgData name="Smyth Col William M" userId="30572340-944f-40e7-a034-3963b706c126" providerId="ADAL" clId="{12F5BFDD-990B-4FF3-AC74-2BB27FFC8C7B}" dt="2025-03-25T19:15:49.833" v="528" actId="478"/>
          <ac:spMkLst>
            <pc:docMk/>
            <pc:sldMk cId="3773487023" sldId="259"/>
            <ac:spMk id="26" creationId="{90FEB89D-6605-2AEF-FC89-BBB669A1BC70}"/>
          </ac:spMkLst>
        </pc:spChg>
        <pc:spChg chg="del">
          <ac:chgData name="Smyth Col William M" userId="30572340-944f-40e7-a034-3963b706c126" providerId="ADAL" clId="{12F5BFDD-990B-4FF3-AC74-2BB27FFC8C7B}" dt="2025-03-25T19:15:49.833" v="528" actId="478"/>
          <ac:spMkLst>
            <pc:docMk/>
            <pc:sldMk cId="3773487023" sldId="259"/>
            <ac:spMk id="27" creationId="{EDE7A770-B97D-6F24-D9F8-9722AB107E91}"/>
          </ac:spMkLst>
        </pc:spChg>
        <pc:spChg chg="del">
          <ac:chgData name="Smyth Col William M" userId="30572340-944f-40e7-a034-3963b706c126" providerId="ADAL" clId="{12F5BFDD-990B-4FF3-AC74-2BB27FFC8C7B}" dt="2025-03-25T19:15:41.610" v="527" actId="478"/>
          <ac:spMkLst>
            <pc:docMk/>
            <pc:sldMk cId="3773487023" sldId="259"/>
            <ac:spMk id="28" creationId="{66C5E486-E2AF-19E6-A689-BA105AA9FEBB}"/>
          </ac:spMkLst>
        </pc:spChg>
        <pc:spChg chg="del">
          <ac:chgData name="Smyth Col William M" userId="30572340-944f-40e7-a034-3963b706c126" providerId="ADAL" clId="{12F5BFDD-990B-4FF3-AC74-2BB27FFC8C7B}" dt="2025-03-25T19:15:41.610" v="527" actId="478"/>
          <ac:spMkLst>
            <pc:docMk/>
            <pc:sldMk cId="3773487023" sldId="259"/>
            <ac:spMk id="29" creationId="{E21B6FBD-8D44-388A-FE4A-D3281435726E}"/>
          </ac:spMkLst>
        </pc:spChg>
        <pc:spChg chg="add del mod">
          <ac:chgData name="Smyth Col William M" userId="30572340-944f-40e7-a034-3963b706c126" providerId="ADAL" clId="{12F5BFDD-990B-4FF3-AC74-2BB27FFC8C7B}" dt="2025-03-25T19:15:41.610" v="527" actId="478"/>
          <ac:spMkLst>
            <pc:docMk/>
            <pc:sldMk cId="3773487023" sldId="259"/>
            <ac:spMk id="30" creationId="{964ED341-2CAC-B052-4271-8DB07F8E3B1F}"/>
          </ac:spMkLst>
        </pc:spChg>
        <pc:spChg chg="add mod">
          <ac:chgData name="Smyth Col William M" userId="30572340-944f-40e7-a034-3963b706c126" providerId="ADAL" clId="{12F5BFDD-990B-4FF3-AC74-2BB27FFC8C7B}" dt="2025-03-25T21:04:23.761" v="898" actId="2711"/>
          <ac:spMkLst>
            <pc:docMk/>
            <pc:sldMk cId="3773487023" sldId="259"/>
            <ac:spMk id="31" creationId="{E742614E-7B88-777E-4A3B-CDEB1DDD4FFE}"/>
          </ac:spMkLst>
        </pc:spChg>
        <pc:spChg chg="add del mod">
          <ac:chgData name="Smyth Col William M" userId="30572340-944f-40e7-a034-3963b706c126" providerId="ADAL" clId="{12F5BFDD-990B-4FF3-AC74-2BB27FFC8C7B}" dt="2025-03-25T20:59:54.964" v="802" actId="478"/>
          <ac:spMkLst>
            <pc:docMk/>
            <pc:sldMk cId="3773487023" sldId="259"/>
            <ac:spMk id="32" creationId="{F5414786-D256-83FE-5C91-DDDF7DC59B39}"/>
          </ac:spMkLst>
        </pc:spChg>
        <pc:picChg chg="add mod">
          <ac:chgData name="Smyth Col William M" userId="30572340-944f-40e7-a034-3963b706c126" providerId="ADAL" clId="{12F5BFDD-990B-4FF3-AC74-2BB27FFC8C7B}" dt="2025-03-25T21:11:29.147" v="1056" actId="1076"/>
          <ac:picMkLst>
            <pc:docMk/>
            <pc:sldMk cId="3773487023" sldId="259"/>
            <ac:picMk id="5" creationId="{4BA7AD80-823D-A4E4-CE36-FD0E6AF1C541}"/>
          </ac:picMkLst>
        </pc:picChg>
      </pc:sldChg>
      <pc:sldChg chg="addSp delSp modSp add mod">
        <pc:chgData name="Smyth Col William M" userId="30572340-944f-40e7-a034-3963b706c126" providerId="ADAL" clId="{12F5BFDD-990B-4FF3-AC74-2BB27FFC8C7B}" dt="2025-03-25T21:08:25.774" v="1018"/>
        <pc:sldMkLst>
          <pc:docMk/>
          <pc:sldMk cId="1802944692" sldId="260"/>
        </pc:sldMkLst>
        <pc:spChg chg="add del mod">
          <ac:chgData name="Smyth Col William M" userId="30572340-944f-40e7-a034-3963b706c126" providerId="ADAL" clId="{12F5BFDD-990B-4FF3-AC74-2BB27FFC8C7B}" dt="2025-03-25T21:02:54.724" v="867" actId="478"/>
          <ac:spMkLst>
            <pc:docMk/>
            <pc:sldMk cId="1802944692" sldId="260"/>
            <ac:spMk id="3" creationId="{A2F01EAD-FFF3-5F8E-E566-2CF866331355}"/>
          </ac:spMkLst>
        </pc:spChg>
        <pc:spChg chg="add del mod">
          <ac:chgData name="Smyth Col William M" userId="30572340-944f-40e7-a034-3963b706c126" providerId="ADAL" clId="{12F5BFDD-990B-4FF3-AC74-2BB27FFC8C7B}" dt="2025-03-25T21:08:25.369" v="1017" actId="478"/>
          <ac:spMkLst>
            <pc:docMk/>
            <pc:sldMk cId="1802944692" sldId="260"/>
            <ac:spMk id="7" creationId="{D17C773D-9DF1-664F-8432-BF3514D7A63A}"/>
          </ac:spMkLst>
        </pc:spChg>
        <pc:spChg chg="add mod">
          <ac:chgData name="Smyth Col William M" userId="30572340-944f-40e7-a034-3963b706c126" providerId="ADAL" clId="{12F5BFDD-990B-4FF3-AC74-2BB27FFC8C7B}" dt="2025-03-25T21:04:46.634" v="923" actId="20577"/>
          <ac:spMkLst>
            <pc:docMk/>
            <pc:sldMk cId="1802944692" sldId="260"/>
            <ac:spMk id="9" creationId="{22C480B2-B9FE-636A-A7FB-07B283842587}"/>
          </ac:spMkLst>
        </pc:spChg>
        <pc:spChg chg="add mod">
          <ac:chgData name="Smyth Col William M" userId="30572340-944f-40e7-a034-3963b706c126" providerId="ADAL" clId="{12F5BFDD-990B-4FF3-AC74-2BB27FFC8C7B}" dt="2025-03-25T21:08:25.774" v="1018"/>
          <ac:spMkLst>
            <pc:docMk/>
            <pc:sldMk cId="1802944692" sldId="260"/>
            <ac:spMk id="10" creationId="{F560D50A-A32C-76C0-9293-5125603C46FC}"/>
          </ac:spMkLst>
        </pc:spChg>
        <pc:spChg chg="del mod">
          <ac:chgData name="Smyth Col William M" userId="30572340-944f-40e7-a034-3963b706c126" providerId="ADAL" clId="{12F5BFDD-990B-4FF3-AC74-2BB27FFC8C7B}" dt="2025-03-25T21:04:42.826" v="911" actId="478"/>
          <ac:spMkLst>
            <pc:docMk/>
            <pc:sldMk cId="1802944692" sldId="260"/>
            <ac:spMk id="31" creationId="{E742614E-7B88-777E-4A3B-CDEB1DDD4FFE}"/>
          </ac:spMkLst>
        </pc:spChg>
        <pc:picChg chg="add mod">
          <ac:chgData name="Smyth Col William M" userId="30572340-944f-40e7-a034-3963b706c126" providerId="ADAL" clId="{12F5BFDD-990B-4FF3-AC74-2BB27FFC8C7B}" dt="2025-03-25T21:02:07.375" v="858" actId="1076"/>
          <ac:picMkLst>
            <pc:docMk/>
            <pc:sldMk cId="1802944692" sldId="260"/>
            <ac:picMk id="6" creationId="{1AF2B475-26BC-26C2-DF63-87876377F59B}"/>
          </ac:picMkLst>
        </pc:picChg>
        <pc:picChg chg="add mod">
          <ac:chgData name="Smyth Col William M" userId="30572340-944f-40e7-a034-3963b706c126" providerId="ADAL" clId="{12F5BFDD-990B-4FF3-AC74-2BB27FFC8C7B}" dt="2025-03-25T21:07:49.046" v="966" actId="1076"/>
          <ac:picMkLst>
            <pc:docMk/>
            <pc:sldMk cId="1802944692" sldId="260"/>
            <ac:picMk id="1026" creationId="{12BEE1BE-A1AC-2D13-A9C3-630CF1E5C209}"/>
          </ac:picMkLst>
        </pc:picChg>
      </pc:sldChg>
      <pc:sldChg chg="addSp delSp modSp add mod">
        <pc:chgData name="Smyth Col William M" userId="30572340-944f-40e7-a034-3963b706c126" providerId="ADAL" clId="{12F5BFDD-990B-4FF3-AC74-2BB27FFC8C7B}" dt="2025-03-25T21:08:33.163" v="1022"/>
        <pc:sldMkLst>
          <pc:docMk/>
          <pc:sldMk cId="2971413978" sldId="261"/>
        </pc:sldMkLst>
        <pc:spChg chg="add del mod">
          <ac:chgData name="Smyth Col William M" userId="30572340-944f-40e7-a034-3963b706c126" providerId="ADAL" clId="{12F5BFDD-990B-4FF3-AC74-2BB27FFC8C7B}" dt="2025-03-25T21:05:10.855" v="955" actId="478"/>
          <ac:spMkLst>
            <pc:docMk/>
            <pc:sldMk cId="2971413978" sldId="261"/>
            <ac:spMk id="3" creationId="{241B7BC9-09DE-09E7-AFC2-D280DD77DA97}"/>
          </ac:spMkLst>
        </pc:spChg>
        <pc:spChg chg="add del mod">
          <ac:chgData name="Smyth Col William M" userId="30572340-944f-40e7-a034-3963b706c126" providerId="ADAL" clId="{12F5BFDD-990B-4FF3-AC74-2BB27FFC8C7B}" dt="2025-03-25T21:08:32.939" v="1021" actId="478"/>
          <ac:spMkLst>
            <pc:docMk/>
            <pc:sldMk cId="2971413978" sldId="261"/>
            <ac:spMk id="5" creationId="{2FC28691-E5B4-935D-728A-9CC7D0541F21}"/>
          </ac:spMkLst>
        </pc:spChg>
        <pc:spChg chg="add mod">
          <ac:chgData name="Smyth Col William M" userId="30572340-944f-40e7-a034-3963b706c126" providerId="ADAL" clId="{12F5BFDD-990B-4FF3-AC74-2BB27FFC8C7B}" dt="2025-03-25T21:04:54.557" v="933" actId="20577"/>
          <ac:spMkLst>
            <pc:docMk/>
            <pc:sldMk cId="2971413978" sldId="261"/>
            <ac:spMk id="6" creationId="{E21126E3-786E-D02C-5DAE-3E7300DDFDDD}"/>
          </ac:spMkLst>
        </pc:spChg>
        <pc:spChg chg="add mod">
          <ac:chgData name="Smyth Col William M" userId="30572340-944f-40e7-a034-3963b706c126" providerId="ADAL" clId="{12F5BFDD-990B-4FF3-AC74-2BB27FFC8C7B}" dt="2025-03-25T21:08:33.163" v="1022"/>
          <ac:spMkLst>
            <pc:docMk/>
            <pc:sldMk cId="2971413978" sldId="261"/>
            <ac:spMk id="7" creationId="{B784E89F-7920-A7EE-CFA0-496C1366DE26}"/>
          </ac:spMkLst>
        </pc:spChg>
        <pc:spChg chg="del mod">
          <ac:chgData name="Smyth Col William M" userId="30572340-944f-40e7-a034-3963b706c126" providerId="ADAL" clId="{12F5BFDD-990B-4FF3-AC74-2BB27FFC8C7B}" dt="2025-03-25T21:04:51.035" v="924" actId="478"/>
          <ac:spMkLst>
            <pc:docMk/>
            <pc:sldMk cId="2971413978" sldId="261"/>
            <ac:spMk id="31" creationId="{E742614E-7B88-777E-4A3B-CDEB1DDD4FFE}"/>
          </ac:spMkLst>
        </pc:spChg>
      </pc:sldChg>
      <pc:sldChg chg="addSp delSp modSp add mod ord">
        <pc:chgData name="Smyth Col William M" userId="30572340-944f-40e7-a034-3963b706c126" providerId="ADAL" clId="{12F5BFDD-990B-4FF3-AC74-2BB27FFC8C7B}" dt="2025-03-25T21:08:22.118" v="1016"/>
        <pc:sldMkLst>
          <pc:docMk/>
          <pc:sldMk cId="3613946599" sldId="262"/>
        </pc:sldMkLst>
        <pc:spChg chg="add del mod">
          <ac:chgData name="Smyth Col William M" userId="30572340-944f-40e7-a034-3963b706c126" providerId="ADAL" clId="{12F5BFDD-990B-4FF3-AC74-2BB27FFC8C7B}" dt="2025-03-25T21:03:11.871" v="871" actId="478"/>
          <ac:spMkLst>
            <pc:docMk/>
            <pc:sldMk cId="3613946599" sldId="262"/>
            <ac:spMk id="3" creationId="{1B142521-103B-F509-B984-9FF7DFD3E69A}"/>
          </ac:spMkLst>
        </pc:spChg>
        <pc:spChg chg="add del mod">
          <ac:chgData name="Smyth Col William M" userId="30572340-944f-40e7-a034-3963b706c126" providerId="ADAL" clId="{12F5BFDD-990B-4FF3-AC74-2BB27FFC8C7B}" dt="2025-03-25T21:08:21.880" v="1015" actId="478"/>
          <ac:spMkLst>
            <pc:docMk/>
            <pc:sldMk cId="3613946599" sldId="262"/>
            <ac:spMk id="5" creationId="{F77398C1-4348-F636-0D21-3D69B403122B}"/>
          </ac:spMkLst>
        </pc:spChg>
        <pc:spChg chg="add del mod">
          <ac:chgData name="Smyth Col William M" userId="30572340-944f-40e7-a034-3963b706c126" providerId="ADAL" clId="{12F5BFDD-990B-4FF3-AC74-2BB27FFC8C7B}" dt="2025-03-25T21:04:31.239" v="899" actId="478"/>
          <ac:spMkLst>
            <pc:docMk/>
            <pc:sldMk cId="3613946599" sldId="262"/>
            <ac:spMk id="6" creationId="{185B5731-6C68-EAAF-C0B2-4D0B3AC0FD3A}"/>
          </ac:spMkLst>
        </pc:spChg>
        <pc:spChg chg="add mod">
          <ac:chgData name="Smyth Col William M" userId="30572340-944f-40e7-a034-3963b706c126" providerId="ADAL" clId="{12F5BFDD-990B-4FF3-AC74-2BB27FFC8C7B}" dt="2025-03-25T21:04:39.360" v="910" actId="20577"/>
          <ac:spMkLst>
            <pc:docMk/>
            <pc:sldMk cId="3613946599" sldId="262"/>
            <ac:spMk id="7" creationId="{D4278C55-FC53-10E5-6FF2-D9B50A57373F}"/>
          </ac:spMkLst>
        </pc:spChg>
        <pc:spChg chg="add mod">
          <ac:chgData name="Smyth Col William M" userId="30572340-944f-40e7-a034-3963b706c126" providerId="ADAL" clId="{12F5BFDD-990B-4FF3-AC74-2BB27FFC8C7B}" dt="2025-03-25T21:08:22.118" v="1016"/>
          <ac:spMkLst>
            <pc:docMk/>
            <pc:sldMk cId="3613946599" sldId="262"/>
            <ac:spMk id="9" creationId="{AD129C40-58FA-022D-20E8-3E27D27DF764}"/>
          </ac:spMkLst>
        </pc:spChg>
        <pc:spChg chg="del mod">
          <ac:chgData name="Smyth Col William M" userId="30572340-944f-40e7-a034-3963b706c126" providerId="ADAL" clId="{12F5BFDD-990B-4FF3-AC74-2BB27FFC8C7B}" dt="2025-03-25T21:04:00.490" v="886" actId="478"/>
          <ac:spMkLst>
            <pc:docMk/>
            <pc:sldMk cId="3613946599" sldId="262"/>
            <ac:spMk id="31" creationId="{E742614E-7B88-777E-4A3B-CDEB1DDD4FFE}"/>
          </ac:spMkLst>
        </pc:spChg>
      </pc:sldChg>
      <pc:sldChg chg="addSp delSp modSp add mod">
        <pc:chgData name="Smyth Col William M" userId="30572340-944f-40e7-a034-3963b706c126" providerId="ADAL" clId="{12F5BFDD-990B-4FF3-AC74-2BB27FFC8C7B}" dt="2025-03-25T21:08:29.629" v="1020"/>
        <pc:sldMkLst>
          <pc:docMk/>
          <pc:sldMk cId="1017588505" sldId="263"/>
        </pc:sldMkLst>
        <pc:spChg chg="add del mod">
          <ac:chgData name="Smyth Col William M" userId="30572340-944f-40e7-a034-3963b706c126" providerId="ADAL" clId="{12F5BFDD-990B-4FF3-AC74-2BB27FFC8C7B}" dt="2025-03-25T21:05:07.211" v="954" actId="478"/>
          <ac:spMkLst>
            <pc:docMk/>
            <pc:sldMk cId="1017588505" sldId="263"/>
            <ac:spMk id="3" creationId="{7482460F-C0CD-C875-A571-0353550E018B}"/>
          </ac:spMkLst>
        </pc:spChg>
        <pc:spChg chg="add del mod">
          <ac:chgData name="Smyth Col William M" userId="30572340-944f-40e7-a034-3963b706c126" providerId="ADAL" clId="{12F5BFDD-990B-4FF3-AC74-2BB27FFC8C7B}" dt="2025-03-25T21:08:29.349" v="1019" actId="478"/>
          <ac:spMkLst>
            <pc:docMk/>
            <pc:sldMk cId="1017588505" sldId="263"/>
            <ac:spMk id="5" creationId="{06E90DD7-E6B9-79BD-78C2-9F9CECAA545C}"/>
          </ac:spMkLst>
        </pc:spChg>
        <pc:spChg chg="add mod">
          <ac:chgData name="Smyth Col William M" userId="30572340-944f-40e7-a034-3963b706c126" providerId="ADAL" clId="{12F5BFDD-990B-4FF3-AC74-2BB27FFC8C7B}" dt="2025-03-25T21:05:03.776" v="953" actId="20577"/>
          <ac:spMkLst>
            <pc:docMk/>
            <pc:sldMk cId="1017588505" sldId="263"/>
            <ac:spMk id="6" creationId="{84C3FB75-B86C-AB5A-6548-F4A6F580FFAF}"/>
          </ac:spMkLst>
        </pc:spChg>
        <pc:spChg chg="add mod">
          <ac:chgData name="Smyth Col William M" userId="30572340-944f-40e7-a034-3963b706c126" providerId="ADAL" clId="{12F5BFDD-990B-4FF3-AC74-2BB27FFC8C7B}" dt="2025-03-25T21:08:29.629" v="1020"/>
          <ac:spMkLst>
            <pc:docMk/>
            <pc:sldMk cId="1017588505" sldId="263"/>
            <ac:spMk id="7" creationId="{E5CCA350-0ADB-F26D-3DBE-DCCE190F6D64}"/>
          </ac:spMkLst>
        </pc:spChg>
        <pc:spChg chg="del mod">
          <ac:chgData name="Smyth Col William M" userId="30572340-944f-40e7-a034-3963b706c126" providerId="ADAL" clId="{12F5BFDD-990B-4FF3-AC74-2BB27FFC8C7B}" dt="2025-03-25T21:04:58.885" v="934" actId="478"/>
          <ac:spMkLst>
            <pc:docMk/>
            <pc:sldMk cId="1017588505" sldId="263"/>
            <ac:spMk id="31" creationId="{E742614E-7B88-777E-4A3B-CDEB1DDD4FFE}"/>
          </ac:spMkLst>
        </pc:spChg>
      </pc:sldChg>
    </pc:docChg>
  </pc:docChgLst>
  <pc:docChgLst>
    <pc:chgData name="Gonzalez Sgt Emely D" userId="341096b3-7043-4fb9-a714-92812a4c728e" providerId="ADAL" clId="{1DE153B9-F304-48E0-8D13-1554E8631FE6}"/>
    <pc:docChg chg="undo custSel modSld">
      <pc:chgData name="Gonzalez Sgt Emely D" userId="341096b3-7043-4fb9-a714-92812a4c728e" providerId="ADAL" clId="{1DE153B9-F304-48E0-8D13-1554E8631FE6}" dt="2025-04-08T15:45:04.117" v="656" actId="1076"/>
      <pc:docMkLst>
        <pc:docMk/>
      </pc:docMkLst>
      <pc:sldChg chg="addSp delSp modSp mod">
        <pc:chgData name="Gonzalez Sgt Emely D" userId="341096b3-7043-4fb9-a714-92812a4c728e" providerId="ADAL" clId="{1DE153B9-F304-48E0-8D13-1554E8631FE6}" dt="2025-04-08T14:51:30.400" v="614" actId="1076"/>
        <pc:sldMkLst>
          <pc:docMk/>
          <pc:sldMk cId="0" sldId="256"/>
        </pc:sldMkLst>
        <pc:spChg chg="mod">
          <ac:chgData name="Gonzalez Sgt Emely D" userId="341096b3-7043-4fb9-a714-92812a4c728e" providerId="ADAL" clId="{1DE153B9-F304-48E0-8D13-1554E8631FE6}" dt="2025-04-08T14:38:39.846" v="250" actId="2711"/>
          <ac:spMkLst>
            <pc:docMk/>
            <pc:sldMk cId="0" sldId="256"/>
            <ac:spMk id="2" creationId="{1D65691A-2804-8279-8242-30164049E6D0}"/>
          </ac:spMkLst>
        </pc:spChg>
        <pc:spChg chg="add del mod">
          <ac:chgData name="Gonzalez Sgt Emely D" userId="341096b3-7043-4fb9-a714-92812a4c728e" providerId="ADAL" clId="{1DE153B9-F304-48E0-8D13-1554E8631FE6}" dt="2025-04-08T14:44:35.504" v="278" actId="11529"/>
          <ac:spMkLst>
            <pc:docMk/>
            <pc:sldMk cId="0" sldId="256"/>
            <ac:spMk id="5" creationId="{AE256221-3D9C-7541-3043-3ED4EB97765B}"/>
          </ac:spMkLst>
        </pc:spChg>
        <pc:spChg chg="mod">
          <ac:chgData name="Gonzalez Sgt Emely D" userId="341096b3-7043-4fb9-a714-92812a4c728e" providerId="ADAL" clId="{1DE153B9-F304-48E0-8D13-1554E8631FE6}" dt="2025-04-04T18:46:41.642" v="15" actId="2711"/>
          <ac:spMkLst>
            <pc:docMk/>
            <pc:sldMk cId="0" sldId="256"/>
            <ac:spMk id="9" creationId="{00000000-0000-0000-0000-000000000000}"/>
          </ac:spMkLst>
        </pc:spChg>
        <pc:spChg chg="add del mod ord">
          <ac:chgData name="Gonzalez Sgt Emely D" userId="341096b3-7043-4fb9-a714-92812a4c728e" providerId="ADAL" clId="{1DE153B9-F304-48E0-8D13-1554E8631FE6}" dt="2025-04-08T14:51:16.738" v="612" actId="478"/>
          <ac:spMkLst>
            <pc:docMk/>
            <pc:sldMk cId="0" sldId="256"/>
            <ac:spMk id="10" creationId="{565F8C91-A79D-15B9-F642-7887C1A09916}"/>
          </ac:spMkLst>
        </pc:spChg>
        <pc:spChg chg="add del mod">
          <ac:chgData name="Gonzalez Sgt Emely D" userId="341096b3-7043-4fb9-a714-92812a4c728e" providerId="ADAL" clId="{1DE153B9-F304-48E0-8D13-1554E8631FE6}" dt="2025-04-08T14:46:02.883" v="304" actId="478"/>
          <ac:spMkLst>
            <pc:docMk/>
            <pc:sldMk cId="0" sldId="256"/>
            <ac:spMk id="11" creationId="{329DA1CA-878B-C0FF-11C4-9848B0EC35AE}"/>
          </ac:spMkLst>
        </pc:spChg>
        <pc:spChg chg="add del mod">
          <ac:chgData name="Gonzalez Sgt Emely D" userId="341096b3-7043-4fb9-a714-92812a4c728e" providerId="ADAL" clId="{1DE153B9-F304-48E0-8D13-1554E8631FE6}" dt="2025-04-08T14:51:10.737" v="609" actId="21"/>
          <ac:spMkLst>
            <pc:docMk/>
            <pc:sldMk cId="0" sldId="256"/>
            <ac:spMk id="15" creationId="{A4425D77-9780-8A25-671D-8C00B5EAFD01}"/>
          </ac:spMkLst>
        </pc:spChg>
        <pc:spChg chg="add del mod">
          <ac:chgData name="Gonzalez Sgt Emely D" userId="341096b3-7043-4fb9-a714-92812a4c728e" providerId="ADAL" clId="{1DE153B9-F304-48E0-8D13-1554E8631FE6}" dt="2025-04-08T14:51:15.199" v="611" actId="478"/>
          <ac:spMkLst>
            <pc:docMk/>
            <pc:sldMk cId="0" sldId="256"/>
            <ac:spMk id="16" creationId="{C945689E-D5A7-55D3-B6C5-E0F3924E8778}"/>
          </ac:spMkLst>
        </pc:spChg>
        <pc:spChg chg="mod">
          <ac:chgData name="Gonzalez Sgt Emely D" userId="341096b3-7043-4fb9-a714-92812a4c728e" providerId="ADAL" clId="{1DE153B9-F304-48E0-8D13-1554E8631FE6}" dt="2025-04-04T18:44:36.974" v="6" actId="2711"/>
          <ac:spMkLst>
            <pc:docMk/>
            <pc:sldMk cId="0" sldId="256"/>
            <ac:spMk id="17" creationId="{226E9ADF-8E00-0D7B-B095-D1298439D7E6}"/>
          </ac:spMkLst>
        </pc:spChg>
        <pc:grpChg chg="mod">
          <ac:chgData name="Gonzalez Sgt Emely D" userId="341096b3-7043-4fb9-a714-92812a4c728e" providerId="ADAL" clId="{1DE153B9-F304-48E0-8D13-1554E8631FE6}" dt="2025-04-08T14:51:30.400" v="614" actId="1076"/>
          <ac:grpSpMkLst>
            <pc:docMk/>
            <pc:sldMk cId="0" sldId="256"/>
            <ac:grpSpMk id="6" creationId="{00000000-0000-0000-0000-000000000000}"/>
          </ac:grpSpMkLst>
        </pc:grpChg>
        <pc:picChg chg="add del mod">
          <ac:chgData name="Gonzalez Sgt Emely D" userId="341096b3-7043-4fb9-a714-92812a4c728e" providerId="ADAL" clId="{1DE153B9-F304-48E0-8D13-1554E8631FE6}" dt="2025-04-08T13:38:24.221" v="223" actId="478"/>
          <ac:picMkLst>
            <pc:docMk/>
            <pc:sldMk cId="0" sldId="256"/>
            <ac:picMk id="4" creationId="{1E4BA498-0E02-7160-02B2-952A704728BD}"/>
          </ac:picMkLst>
        </pc:picChg>
        <pc:picChg chg="mod">
          <ac:chgData name="Gonzalez Sgt Emely D" userId="341096b3-7043-4fb9-a714-92812a4c728e" providerId="ADAL" clId="{1DE153B9-F304-48E0-8D13-1554E8631FE6}" dt="2025-04-08T14:44:38.625" v="288" actId="14826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Gonzalez Sgt Emely D" userId="341096b3-7043-4fb9-a714-92812a4c728e" providerId="ADAL" clId="{1DE153B9-F304-48E0-8D13-1554E8631FE6}" dt="2025-04-08T14:44:38.625" v="288" actId="14826"/>
          <ac:picMkLst>
            <pc:docMk/>
            <pc:sldMk cId="0" sldId="256"/>
            <ac:picMk id="8" creationId="{00000000-0000-0000-0000-000000000000}"/>
          </ac:picMkLst>
        </pc:picChg>
        <pc:picChg chg="del mod">
          <ac:chgData name="Gonzalez Sgt Emely D" userId="341096b3-7043-4fb9-a714-92812a4c728e" providerId="ADAL" clId="{1DE153B9-F304-48E0-8D13-1554E8631FE6}" dt="2025-04-07T14:12:59.132" v="85" actId="478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Gonzalez Sgt Emely D" userId="341096b3-7043-4fb9-a714-92812a4c728e" providerId="ADAL" clId="{1DE153B9-F304-48E0-8D13-1554E8631FE6}" dt="2025-04-08T14:38:43.926" v="252" actId="1076"/>
          <ac:picMkLst>
            <pc:docMk/>
            <pc:sldMk cId="0" sldId="256"/>
            <ac:picMk id="12" creationId="{00000000-0000-0000-0000-000000000000}"/>
          </ac:picMkLst>
        </pc:picChg>
        <pc:picChg chg="add del">
          <ac:chgData name="Gonzalez Sgt Emely D" userId="341096b3-7043-4fb9-a714-92812a4c728e" providerId="ADAL" clId="{1DE153B9-F304-48E0-8D13-1554E8631FE6}" dt="2025-04-08T14:46:20.340" v="307" actId="478"/>
          <ac:picMkLst>
            <pc:docMk/>
            <pc:sldMk cId="0" sldId="256"/>
            <ac:picMk id="13" creationId="{C3DA83B8-3240-694F-86DE-00FFCD217242}"/>
          </ac:picMkLst>
        </pc:picChg>
      </pc:sldChg>
      <pc:sldChg chg="addSp delSp modSp mod">
        <pc:chgData name="Gonzalez Sgt Emely D" userId="341096b3-7043-4fb9-a714-92812a4c728e" providerId="ADAL" clId="{1DE153B9-F304-48E0-8D13-1554E8631FE6}" dt="2025-04-08T15:45:04.117" v="656" actId="1076"/>
        <pc:sldMkLst>
          <pc:docMk/>
          <pc:sldMk cId="3773487023" sldId="259"/>
        </pc:sldMkLst>
        <pc:spChg chg="del mod">
          <ac:chgData name="Gonzalez Sgt Emely D" userId="341096b3-7043-4fb9-a714-92812a4c728e" providerId="ADAL" clId="{1DE153B9-F304-48E0-8D13-1554E8631FE6}" dt="2025-04-07T14:13:09.334" v="88" actId="478"/>
          <ac:spMkLst>
            <pc:docMk/>
            <pc:sldMk cId="3773487023" sldId="259"/>
            <ac:spMk id="6" creationId="{39710371-6C08-3376-E667-7537B43C0760}"/>
          </ac:spMkLst>
        </pc:spChg>
        <pc:spChg chg="mod">
          <ac:chgData name="Gonzalez Sgt Emely D" userId="341096b3-7043-4fb9-a714-92812a4c728e" providerId="ADAL" clId="{1DE153B9-F304-48E0-8D13-1554E8631FE6}" dt="2025-04-08T14:23:31.655" v="249" actId="14100"/>
          <ac:spMkLst>
            <pc:docMk/>
            <pc:sldMk cId="3773487023" sldId="259"/>
            <ac:spMk id="31" creationId="{E742614E-7B88-777E-4A3B-CDEB1DDD4FFE}"/>
          </ac:spMkLst>
        </pc:spChg>
        <pc:picChg chg="mod">
          <ac:chgData name="Gonzalez Sgt Emely D" userId="341096b3-7043-4fb9-a714-92812a4c728e" providerId="ADAL" clId="{1DE153B9-F304-48E0-8D13-1554E8631FE6}" dt="2025-04-08T15:43:01.918" v="642" actId="1076"/>
          <ac:picMkLst>
            <pc:docMk/>
            <pc:sldMk cId="3773487023" sldId="259"/>
            <ac:picMk id="5" creationId="{4BA7AD80-823D-A4E4-CE36-FD0E6AF1C541}"/>
          </ac:picMkLst>
        </pc:picChg>
        <pc:picChg chg="add mod">
          <ac:chgData name="Gonzalez Sgt Emely D" userId="341096b3-7043-4fb9-a714-92812a4c728e" providerId="ADAL" clId="{1DE153B9-F304-48E0-8D13-1554E8631FE6}" dt="2025-04-08T15:45:04.117" v="656" actId="1076"/>
          <ac:picMkLst>
            <pc:docMk/>
            <pc:sldMk cId="3773487023" sldId="259"/>
            <ac:picMk id="6" creationId="{853E2DC9-B974-B5E1-6763-90EA12DD7E6B}"/>
          </ac:picMkLst>
        </pc:picChg>
      </pc:sldChg>
      <pc:sldChg chg="addSp delSp modSp mod">
        <pc:chgData name="Gonzalez Sgt Emely D" userId="341096b3-7043-4fb9-a714-92812a4c728e" providerId="ADAL" clId="{1DE153B9-F304-48E0-8D13-1554E8631FE6}" dt="2025-04-08T14:52:47.573" v="640" actId="207"/>
        <pc:sldMkLst>
          <pc:docMk/>
          <pc:sldMk cId="1802944692" sldId="260"/>
        </pc:sldMkLst>
        <pc:spChg chg="add mod">
          <ac:chgData name="Gonzalez Sgt Emely D" userId="341096b3-7043-4fb9-a714-92812a4c728e" providerId="ADAL" clId="{1DE153B9-F304-48E0-8D13-1554E8631FE6}" dt="2025-04-08T14:52:47.573" v="640" actId="207"/>
          <ac:spMkLst>
            <pc:docMk/>
            <pc:sldMk cId="1802944692" sldId="260"/>
            <ac:spMk id="7" creationId="{41D010E6-1907-1329-472B-D118AB2FB9D0}"/>
          </ac:spMkLst>
        </pc:spChg>
        <pc:spChg chg="del">
          <ac:chgData name="Gonzalez Sgt Emely D" userId="341096b3-7043-4fb9-a714-92812a4c728e" providerId="ADAL" clId="{1DE153B9-F304-48E0-8D13-1554E8631FE6}" dt="2025-04-07T14:09:03.318" v="66" actId="478"/>
          <ac:spMkLst>
            <pc:docMk/>
            <pc:sldMk cId="1802944692" sldId="260"/>
            <ac:spMk id="10" creationId="{F560D50A-A32C-76C0-9293-5125603C46FC}"/>
          </ac:spMkLst>
        </pc:spChg>
        <pc:picChg chg="add mod">
          <ac:chgData name="Gonzalez Sgt Emely D" userId="341096b3-7043-4fb9-a714-92812a4c728e" providerId="ADAL" clId="{1DE153B9-F304-48E0-8D13-1554E8631FE6}" dt="2025-04-08T14:22:26.144" v="247" actId="1076"/>
          <ac:picMkLst>
            <pc:docMk/>
            <pc:sldMk cId="1802944692" sldId="260"/>
            <ac:picMk id="5" creationId="{567FE8C7-CB07-5951-1058-D0D7766C168E}"/>
          </ac:picMkLst>
        </pc:picChg>
        <pc:picChg chg="mod">
          <ac:chgData name="Gonzalez Sgt Emely D" userId="341096b3-7043-4fb9-a714-92812a4c728e" providerId="ADAL" clId="{1DE153B9-F304-48E0-8D13-1554E8631FE6}" dt="2025-04-08T14:21:46.468" v="238" actId="1076"/>
          <ac:picMkLst>
            <pc:docMk/>
            <pc:sldMk cId="1802944692" sldId="260"/>
            <ac:picMk id="6" creationId="{1AF2B475-26BC-26C2-DF63-87876377F59B}"/>
          </ac:picMkLst>
        </pc:picChg>
        <pc:picChg chg="mod">
          <ac:chgData name="Gonzalez Sgt Emely D" userId="341096b3-7043-4fb9-a714-92812a4c728e" providerId="ADAL" clId="{1DE153B9-F304-48E0-8D13-1554E8631FE6}" dt="2025-04-08T14:22:27.425" v="248" actId="1076"/>
          <ac:picMkLst>
            <pc:docMk/>
            <pc:sldMk cId="1802944692" sldId="260"/>
            <ac:picMk id="1026" creationId="{12BEE1BE-A1AC-2D13-A9C3-630CF1E5C209}"/>
          </ac:picMkLst>
        </pc:picChg>
      </pc:sldChg>
      <pc:sldChg chg="addSp delSp modSp mod">
        <pc:chgData name="Gonzalez Sgt Emely D" userId="341096b3-7043-4fb9-a714-92812a4c728e" providerId="ADAL" clId="{1DE153B9-F304-48E0-8D13-1554E8631FE6}" dt="2025-04-08T14:52:02.042" v="616" actId="1076"/>
        <pc:sldMkLst>
          <pc:docMk/>
          <pc:sldMk cId="2971413978" sldId="261"/>
        </pc:sldMkLst>
        <pc:spChg chg="mod">
          <ac:chgData name="Gonzalez Sgt Emely D" userId="341096b3-7043-4fb9-a714-92812a4c728e" providerId="ADAL" clId="{1DE153B9-F304-48E0-8D13-1554E8631FE6}" dt="2025-04-07T14:00:17.882" v="27" actId="1076"/>
          <ac:spMkLst>
            <pc:docMk/>
            <pc:sldMk cId="2971413978" sldId="261"/>
            <ac:spMk id="4" creationId="{00000000-0000-0000-0000-000000000000}"/>
          </ac:spMkLst>
        </pc:spChg>
        <pc:spChg chg="mod">
          <ac:chgData name="Gonzalez Sgt Emely D" userId="341096b3-7043-4fb9-a714-92812a4c728e" providerId="ADAL" clId="{1DE153B9-F304-48E0-8D13-1554E8631FE6}" dt="2025-04-07T14:08:40.491" v="61" actId="122"/>
          <ac:spMkLst>
            <pc:docMk/>
            <pc:sldMk cId="2971413978" sldId="261"/>
            <ac:spMk id="6" creationId="{E21126E3-786E-D02C-5DAE-3E7300DDFDDD}"/>
          </ac:spMkLst>
        </pc:spChg>
        <pc:spChg chg="del">
          <ac:chgData name="Gonzalez Sgt Emely D" userId="341096b3-7043-4fb9-a714-92812a4c728e" providerId="ADAL" clId="{1DE153B9-F304-48E0-8D13-1554E8631FE6}" dt="2025-04-07T14:08:56.106" v="65" actId="478"/>
          <ac:spMkLst>
            <pc:docMk/>
            <pc:sldMk cId="2971413978" sldId="261"/>
            <ac:spMk id="7" creationId="{B784E89F-7920-A7EE-CFA0-496C1366DE26}"/>
          </ac:spMkLst>
        </pc:spChg>
        <pc:spChg chg="add del">
          <ac:chgData name="Gonzalez Sgt Emely D" userId="341096b3-7043-4fb9-a714-92812a4c728e" providerId="ADAL" clId="{1DE153B9-F304-48E0-8D13-1554E8631FE6}" dt="2025-04-07T14:02:21.434" v="34" actId="478"/>
          <ac:spMkLst>
            <pc:docMk/>
            <pc:sldMk cId="2971413978" sldId="261"/>
            <ac:spMk id="9" creationId="{3686F217-A258-58E8-D2D8-7B6004DB2378}"/>
          </ac:spMkLst>
        </pc:spChg>
        <pc:picChg chg="add del mod">
          <ac:chgData name="Gonzalez Sgt Emely D" userId="341096b3-7043-4fb9-a714-92812a4c728e" providerId="ADAL" clId="{1DE153B9-F304-48E0-8D13-1554E8631FE6}" dt="2025-04-07T18:49:50.113" v="120" actId="478"/>
          <ac:picMkLst>
            <pc:docMk/>
            <pc:sldMk cId="2971413978" sldId="261"/>
            <ac:picMk id="5" creationId="{EE5AD132-8B5B-2C80-F4DE-9CB3D761DEE0}"/>
          </ac:picMkLst>
        </pc:picChg>
        <pc:picChg chg="add mod">
          <ac:chgData name="Gonzalez Sgt Emely D" userId="341096b3-7043-4fb9-a714-92812a4c728e" providerId="ADAL" clId="{1DE153B9-F304-48E0-8D13-1554E8631FE6}" dt="2025-04-08T13:18:31.991" v="146" actId="1440"/>
          <ac:picMkLst>
            <pc:docMk/>
            <pc:sldMk cId="2971413978" sldId="261"/>
            <ac:picMk id="7" creationId="{756CFF18-F51A-88B8-1E03-22FE677D2425}"/>
          </ac:picMkLst>
        </pc:picChg>
        <pc:picChg chg="add mod">
          <ac:chgData name="Gonzalez Sgt Emely D" userId="341096b3-7043-4fb9-a714-92812a4c728e" providerId="ADAL" clId="{1DE153B9-F304-48E0-8D13-1554E8631FE6}" dt="2025-04-08T14:52:02.042" v="616" actId="1076"/>
          <ac:picMkLst>
            <pc:docMk/>
            <pc:sldMk cId="2971413978" sldId="261"/>
            <ac:picMk id="9" creationId="{7D90CAC0-D158-9C38-98B2-FEEDBCB89627}"/>
          </ac:picMkLst>
        </pc:picChg>
        <pc:picChg chg="add mod">
          <ac:chgData name="Gonzalez Sgt Emely D" userId="341096b3-7043-4fb9-a714-92812a4c728e" providerId="ADAL" clId="{1DE153B9-F304-48E0-8D13-1554E8631FE6}" dt="2025-04-07T14:08:52.345" v="64" actId="1076"/>
          <ac:picMkLst>
            <pc:docMk/>
            <pc:sldMk cId="2971413978" sldId="261"/>
            <ac:picMk id="11" creationId="{F63F5A1A-638E-D71B-8E68-1662E8F79C14}"/>
          </ac:picMkLst>
        </pc:picChg>
        <pc:picChg chg="del mod">
          <ac:chgData name="Gonzalez Sgt Emely D" userId="341096b3-7043-4fb9-a714-92812a4c728e" providerId="ADAL" clId="{1DE153B9-F304-48E0-8D13-1554E8631FE6}" dt="2025-04-07T14:12:53.140" v="81" actId="478"/>
          <ac:picMkLst>
            <pc:docMk/>
            <pc:sldMk cId="2971413978" sldId="261"/>
            <ac:picMk id="182" creationId="{17CFEFDA-E53B-BBD4-B6CF-5E7A3E6CD59C}"/>
          </ac:picMkLst>
        </pc:picChg>
      </pc:sldChg>
      <pc:sldChg chg="addSp delSp modSp mod">
        <pc:chgData name="Gonzalez Sgt Emely D" userId="341096b3-7043-4fb9-a714-92812a4c728e" providerId="ADAL" clId="{1DE153B9-F304-48E0-8D13-1554E8631FE6}" dt="2025-04-08T14:46:49.236" v="311" actId="1076"/>
        <pc:sldMkLst>
          <pc:docMk/>
          <pc:sldMk cId="3613946599" sldId="262"/>
        </pc:sldMkLst>
        <pc:spChg chg="del">
          <ac:chgData name="Gonzalez Sgt Emely D" userId="341096b3-7043-4fb9-a714-92812a4c728e" providerId="ADAL" clId="{1DE153B9-F304-48E0-8D13-1554E8631FE6}" dt="2025-04-07T14:13:16.406" v="89" actId="478"/>
          <ac:spMkLst>
            <pc:docMk/>
            <pc:sldMk cId="3613946599" sldId="262"/>
            <ac:spMk id="9" creationId="{AD129C40-58FA-022D-20E8-3E27D27DF764}"/>
          </ac:spMkLst>
        </pc:spChg>
        <pc:picChg chg="add del mod">
          <ac:chgData name="Gonzalez Sgt Emely D" userId="341096b3-7043-4fb9-a714-92812a4c728e" providerId="ADAL" clId="{1DE153B9-F304-48E0-8D13-1554E8631FE6}" dt="2025-04-07T18:50:39.842" v="132" actId="478"/>
          <ac:picMkLst>
            <pc:docMk/>
            <pc:sldMk cId="3613946599" sldId="262"/>
            <ac:picMk id="5" creationId="{AA2BBBC4-A2E8-BC1F-717F-A12E32E3C6C4}"/>
          </ac:picMkLst>
        </pc:picChg>
        <pc:picChg chg="add del mod">
          <ac:chgData name="Gonzalez Sgt Emely D" userId="341096b3-7043-4fb9-a714-92812a4c728e" providerId="ADAL" clId="{1DE153B9-F304-48E0-8D13-1554E8631FE6}" dt="2025-04-07T18:48:54.697" v="109" actId="478"/>
          <ac:picMkLst>
            <pc:docMk/>
            <pc:sldMk cId="3613946599" sldId="262"/>
            <ac:picMk id="6" creationId="{82FFA719-0D35-658C-42E9-8AFD4D0EF3CD}"/>
          </ac:picMkLst>
        </pc:picChg>
        <pc:picChg chg="add mod">
          <ac:chgData name="Gonzalez Sgt Emely D" userId="341096b3-7043-4fb9-a714-92812a4c728e" providerId="ADAL" clId="{1DE153B9-F304-48E0-8D13-1554E8631FE6}" dt="2025-04-08T13:26:38.493" v="176" actId="1076"/>
          <ac:picMkLst>
            <pc:docMk/>
            <pc:sldMk cId="3613946599" sldId="262"/>
            <ac:picMk id="10" creationId="{B588DC26-5D7E-11F3-88F3-DE574163964C}"/>
          </ac:picMkLst>
        </pc:picChg>
        <pc:picChg chg="add del mod">
          <ac:chgData name="Gonzalez Sgt Emely D" userId="341096b3-7043-4fb9-a714-92812a4c728e" providerId="ADAL" clId="{1DE153B9-F304-48E0-8D13-1554E8631FE6}" dt="2025-04-07T15:12:31.036" v="106" actId="478"/>
          <ac:picMkLst>
            <pc:docMk/>
            <pc:sldMk cId="3613946599" sldId="262"/>
            <ac:picMk id="10" creationId="{EA740F72-6A02-0ED3-F3C2-74E988069DBE}"/>
          </ac:picMkLst>
        </pc:picChg>
        <pc:picChg chg="add mod">
          <ac:chgData name="Gonzalez Sgt Emely D" userId="341096b3-7043-4fb9-a714-92812a4c728e" providerId="ADAL" clId="{1DE153B9-F304-48E0-8D13-1554E8631FE6}" dt="2025-04-08T13:26:41.700" v="178" actId="1076"/>
          <ac:picMkLst>
            <pc:docMk/>
            <pc:sldMk cId="3613946599" sldId="262"/>
            <ac:picMk id="11" creationId="{7864AFF7-89F5-B255-9F78-A1823E133D32}"/>
          </ac:picMkLst>
        </pc:picChg>
        <pc:picChg chg="add del mod">
          <ac:chgData name="Gonzalez Sgt Emely D" userId="341096b3-7043-4fb9-a714-92812a4c728e" providerId="ADAL" clId="{1DE153B9-F304-48E0-8D13-1554E8631FE6}" dt="2025-04-08T13:26:09.272" v="165" actId="478"/>
          <ac:picMkLst>
            <pc:docMk/>
            <pc:sldMk cId="3613946599" sldId="262"/>
            <ac:picMk id="13" creationId="{14F398D2-BEE0-3A64-8640-D843B10E2CF9}"/>
          </ac:picMkLst>
        </pc:picChg>
        <pc:picChg chg="add del mod">
          <ac:chgData name="Gonzalez Sgt Emely D" userId="341096b3-7043-4fb9-a714-92812a4c728e" providerId="ADAL" clId="{1DE153B9-F304-48E0-8D13-1554E8631FE6}" dt="2025-04-08T13:35:50.247" v="195" actId="478"/>
          <ac:picMkLst>
            <pc:docMk/>
            <pc:sldMk cId="3613946599" sldId="262"/>
            <ac:picMk id="15" creationId="{714B4A48-2AFB-6B4C-ABC9-9E4A25F26DDA}"/>
          </ac:picMkLst>
        </pc:picChg>
        <pc:picChg chg="add del mod">
          <ac:chgData name="Gonzalez Sgt Emely D" userId="341096b3-7043-4fb9-a714-92812a4c728e" providerId="ADAL" clId="{1DE153B9-F304-48E0-8D13-1554E8631FE6}" dt="2025-04-08T13:30:59.176" v="185" actId="478"/>
          <ac:picMkLst>
            <pc:docMk/>
            <pc:sldMk cId="3613946599" sldId="262"/>
            <ac:picMk id="17" creationId="{74A3F51A-2D1D-6EE4-55DA-994789486C39}"/>
          </ac:picMkLst>
        </pc:picChg>
        <pc:picChg chg="add mod">
          <ac:chgData name="Gonzalez Sgt Emely D" userId="341096b3-7043-4fb9-a714-92812a4c728e" providerId="ADAL" clId="{1DE153B9-F304-48E0-8D13-1554E8631FE6}" dt="2025-04-08T13:36:20.709" v="196" actId="1076"/>
          <ac:picMkLst>
            <pc:docMk/>
            <pc:sldMk cId="3613946599" sldId="262"/>
            <ac:picMk id="19" creationId="{1290BDCA-E059-CBB0-E20F-0DB41E4F015E}"/>
          </ac:picMkLst>
        </pc:picChg>
        <pc:picChg chg="add mod">
          <ac:chgData name="Gonzalez Sgt Emely D" userId="341096b3-7043-4fb9-a714-92812a4c728e" providerId="ADAL" clId="{1DE153B9-F304-48E0-8D13-1554E8631FE6}" dt="2025-04-08T14:46:49.236" v="311" actId="1076"/>
          <ac:picMkLst>
            <pc:docMk/>
            <pc:sldMk cId="3613946599" sldId="262"/>
            <ac:picMk id="21" creationId="{63BA8435-AF9F-E477-80EC-46A5C976EA1D}"/>
          </ac:picMkLst>
        </pc:picChg>
      </pc:sldChg>
      <pc:sldChg chg="addSp delSp modSp mod">
        <pc:chgData name="Gonzalez Sgt Emely D" userId="341096b3-7043-4fb9-a714-92812a4c728e" providerId="ADAL" clId="{1DE153B9-F304-48E0-8D13-1554E8631FE6}" dt="2025-04-08T14:52:17.933" v="620" actId="1035"/>
        <pc:sldMkLst>
          <pc:docMk/>
          <pc:sldMk cId="1017588505" sldId="263"/>
        </pc:sldMkLst>
        <pc:spChg chg="mod">
          <ac:chgData name="Gonzalez Sgt Emely D" userId="341096b3-7043-4fb9-a714-92812a4c728e" providerId="ADAL" clId="{1DE153B9-F304-48E0-8D13-1554E8631FE6}" dt="2025-04-07T14:12:43.341" v="79" actId="1076"/>
          <ac:spMkLst>
            <pc:docMk/>
            <pc:sldMk cId="1017588505" sldId="263"/>
            <ac:spMk id="6" creationId="{84C3FB75-B86C-AB5A-6548-F4A6F580FFAF}"/>
          </ac:spMkLst>
        </pc:spChg>
        <pc:spChg chg="del mod">
          <ac:chgData name="Gonzalez Sgt Emely D" userId="341096b3-7043-4fb9-a714-92812a4c728e" providerId="ADAL" clId="{1DE153B9-F304-48E0-8D13-1554E8631FE6}" dt="2025-04-07T14:09:07.825" v="68" actId="478"/>
          <ac:spMkLst>
            <pc:docMk/>
            <pc:sldMk cId="1017588505" sldId="263"/>
            <ac:spMk id="7" creationId="{E5CCA350-0ADB-F26D-3DBE-DCCE190F6D64}"/>
          </ac:spMkLst>
        </pc:spChg>
        <pc:picChg chg="add mod">
          <ac:chgData name="Gonzalez Sgt Emely D" userId="341096b3-7043-4fb9-a714-92812a4c728e" providerId="ADAL" clId="{1DE153B9-F304-48E0-8D13-1554E8631FE6}" dt="2025-04-08T14:52:17.933" v="620" actId="1035"/>
          <ac:picMkLst>
            <pc:docMk/>
            <pc:sldMk cId="1017588505" sldId="263"/>
            <ac:picMk id="3" creationId="{8E4EC035-F8F5-2E99-5E3C-35A87E83D477}"/>
          </ac:picMkLst>
        </pc:picChg>
        <pc:picChg chg="add mod">
          <ac:chgData name="Gonzalez Sgt Emely D" userId="341096b3-7043-4fb9-a714-92812a4c728e" providerId="ADAL" clId="{1DE153B9-F304-48E0-8D13-1554E8631FE6}" dt="2025-04-07T14:12:40.386" v="78" actId="1076"/>
          <ac:picMkLst>
            <pc:docMk/>
            <pc:sldMk cId="1017588505" sldId="263"/>
            <ac:picMk id="5" creationId="{20E3186A-F7C7-38DE-1686-A74BDBD9835D}"/>
          </ac:picMkLst>
        </pc:picChg>
        <pc:picChg chg="del mod">
          <ac:chgData name="Gonzalez Sgt Emely D" userId="341096b3-7043-4fb9-a714-92812a4c728e" providerId="ADAL" clId="{1DE153B9-F304-48E0-8D13-1554E8631FE6}" dt="2025-04-08T13:36:45.272" v="199" actId="478"/>
          <ac:picMkLst>
            <pc:docMk/>
            <pc:sldMk cId="1017588505" sldId="263"/>
            <ac:picMk id="182" creationId="{17CFEFDA-E53B-BBD4-B6CF-5E7A3E6CD59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14729-01DE-4249-ABB2-9D5CB9C924D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59E49-6ECB-4D90-9A88-947C20024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8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34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749028" y="4070603"/>
            <a:ext cx="2443480" cy="2787650"/>
          </a:xfrm>
          <a:custGeom>
            <a:avLst/>
            <a:gdLst/>
            <a:ahLst/>
            <a:cxnLst/>
            <a:rect l="l" t="t" r="r" b="b"/>
            <a:pathLst>
              <a:path w="2443479" h="2787650">
                <a:moveTo>
                  <a:pt x="2442972" y="0"/>
                </a:moveTo>
                <a:lnTo>
                  <a:pt x="0" y="2787396"/>
                </a:lnTo>
                <a:lnTo>
                  <a:pt x="2442972" y="2787396"/>
                </a:lnTo>
                <a:lnTo>
                  <a:pt x="24429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2443480" cy="2787650"/>
          </a:xfrm>
          <a:custGeom>
            <a:avLst/>
            <a:gdLst/>
            <a:ahLst/>
            <a:cxnLst/>
            <a:rect l="l" t="t" r="r" b="b"/>
            <a:pathLst>
              <a:path w="2443480" h="2787650">
                <a:moveTo>
                  <a:pt x="2442972" y="0"/>
                </a:moveTo>
                <a:lnTo>
                  <a:pt x="0" y="0"/>
                </a:lnTo>
                <a:lnTo>
                  <a:pt x="0" y="2787396"/>
                </a:lnTo>
                <a:lnTo>
                  <a:pt x="24429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36394" y="546861"/>
            <a:ext cx="57594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gency FB"/>
                <a:cs typeface="Agency F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gency FB"/>
                <a:cs typeface="Agency FB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2BF7B-873E-4737-93BF-F5EC6B588EC9}" type="datetime1">
              <a:rPr lang="en-US" smtClean="0"/>
              <a:t>4/18/2025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3689" y="573150"/>
            <a:ext cx="4893945" cy="635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gency FB"/>
                <a:cs typeface="Agency F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CCB09-6126-4703-AE99-74D82A83C3DD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2051EC78-F77C-AD4C-9A13-4BC4CDCFC803}"/>
              </a:ext>
            </a:extLst>
          </p:cNvPr>
          <p:cNvSpPr/>
          <p:nvPr userDrawn="1"/>
        </p:nvSpPr>
        <p:spPr>
          <a:xfrm>
            <a:off x="3061650" y="0"/>
            <a:ext cx="8240395" cy="6858000"/>
          </a:xfrm>
          <a:custGeom>
            <a:avLst/>
            <a:gdLst/>
            <a:ahLst/>
            <a:cxnLst/>
            <a:rect l="l" t="t" r="r" b="b"/>
            <a:pathLst>
              <a:path w="8240395" h="6858000">
                <a:moveTo>
                  <a:pt x="8240268" y="0"/>
                </a:moveTo>
                <a:lnTo>
                  <a:pt x="6010783" y="0"/>
                </a:lnTo>
                <a:lnTo>
                  <a:pt x="0" y="6857999"/>
                </a:lnTo>
                <a:lnTo>
                  <a:pt x="2229485" y="6857999"/>
                </a:lnTo>
                <a:lnTo>
                  <a:pt x="824026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3689" y="573150"/>
            <a:ext cx="4893945" cy="635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gency FB"/>
                <a:cs typeface="Agency F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gency FB"/>
                <a:cs typeface="Agency FB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570A5-8B8B-4296-8926-918E382A2C5E}" type="datetime1">
              <a:rPr lang="en-US" smtClean="0"/>
              <a:t>4/18/2025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3689" y="573150"/>
            <a:ext cx="4893945" cy="635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gency FB"/>
                <a:cs typeface="Agency F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85508-5F0B-4D97-9DAE-9A04823FC3CF}" type="datetime1">
              <a:rPr lang="en-US" smtClean="0"/>
              <a:t>4/18/2025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0D898-1944-4406-BF54-B4F399C2C96E}" type="datetime1">
              <a:rPr lang="en-US" smtClean="0"/>
              <a:t>4/18/2025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34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3689" y="573150"/>
            <a:ext cx="489394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gency FB"/>
                <a:cs typeface="Agency FB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26734" y="1652215"/>
            <a:ext cx="4959984" cy="406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gency FB"/>
                <a:cs typeface="Agency FB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EDE84-8D4B-4A24-BC8F-EC2ED1A82B3B}" type="datetime1">
              <a:rPr lang="en-US" smtClean="0"/>
              <a:t>4/18/2025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3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1721888" y="-15236"/>
            <a:ext cx="10470112" cy="6873236"/>
            <a:chOff x="2442523" y="-141669"/>
            <a:chExt cx="10470112" cy="6873236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87251" y="-141669"/>
              <a:ext cx="7525384" cy="33848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2523" y="3243135"/>
              <a:ext cx="9537192" cy="348843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624508" y="6016552"/>
            <a:ext cx="2148840" cy="532838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75"/>
              </a:spcBef>
            </a:pPr>
            <a:r>
              <a:rPr sz="1200" b="1" dirty="0">
                <a:solidFill>
                  <a:srgbClr val="FFFFFF"/>
                </a:solidFill>
                <a:latin typeface="Franklin Gothic Demi Cond" panose="020B0706030402020204" pitchFamily="34" charset="0"/>
                <a:cs typeface="Agency FB"/>
              </a:rPr>
              <a:t>Overall</a:t>
            </a:r>
            <a:r>
              <a:rPr sz="1200" b="1" spc="40" dirty="0">
                <a:solidFill>
                  <a:srgbClr val="FFFFFF"/>
                </a:solidFill>
                <a:latin typeface="Franklin Gothic Demi Cond" panose="020B0706030402020204" pitchFamily="34" charset="0"/>
                <a:cs typeface="Agency FB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Agency FB"/>
              </a:rPr>
              <a:t>Classification</a:t>
            </a:r>
            <a:r>
              <a:rPr sz="1200" b="1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Agency FB"/>
              </a:rPr>
              <a:t> </a:t>
            </a:r>
            <a:r>
              <a:rPr sz="1200" b="1" dirty="0">
                <a:solidFill>
                  <a:srgbClr val="FFFFFF"/>
                </a:solidFill>
                <a:latin typeface="Franklin Gothic Demi Cond" panose="020B0706030402020204" pitchFamily="34" charset="0"/>
                <a:cs typeface="Agency FB"/>
              </a:rPr>
              <a:t>of</a:t>
            </a:r>
            <a:r>
              <a:rPr sz="1200" b="1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Agency FB"/>
              </a:rPr>
              <a:t> </a:t>
            </a:r>
            <a:r>
              <a:rPr sz="1200" b="1" dirty="0">
                <a:solidFill>
                  <a:srgbClr val="FFFFFF"/>
                </a:solidFill>
                <a:latin typeface="Franklin Gothic Demi Cond" panose="020B0706030402020204" pitchFamily="34" charset="0"/>
                <a:cs typeface="Agency FB"/>
              </a:rPr>
              <a:t>this</a:t>
            </a:r>
            <a:r>
              <a:rPr sz="1200" b="1" spc="5" dirty="0">
                <a:solidFill>
                  <a:srgbClr val="FFFFFF"/>
                </a:solidFill>
                <a:latin typeface="Franklin Gothic Demi Cond" panose="020B0706030402020204" pitchFamily="34" charset="0"/>
                <a:cs typeface="Agency FB"/>
              </a:rPr>
              <a:t> </a:t>
            </a:r>
            <a:r>
              <a:rPr sz="1200" b="1" dirty="0">
                <a:solidFill>
                  <a:srgbClr val="FFFFFF"/>
                </a:solidFill>
                <a:latin typeface="Franklin Gothic Demi Cond" panose="020B0706030402020204" pitchFamily="34" charset="0"/>
                <a:cs typeface="Agency FB"/>
              </a:rPr>
              <a:t>brief</a:t>
            </a:r>
            <a:r>
              <a:rPr sz="1200" b="1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Agency FB"/>
              </a:rPr>
              <a:t> </a:t>
            </a:r>
            <a:r>
              <a:rPr sz="1200" b="1" dirty="0">
                <a:solidFill>
                  <a:srgbClr val="FFFFFF"/>
                </a:solidFill>
                <a:latin typeface="Franklin Gothic Demi Cond" panose="020B0706030402020204" pitchFamily="34" charset="0"/>
                <a:cs typeface="Agency FB"/>
              </a:rPr>
              <a:t>is</a:t>
            </a:r>
            <a:r>
              <a:rPr sz="1200" b="1" dirty="0">
                <a:solidFill>
                  <a:srgbClr val="FFFFFF"/>
                </a:solidFill>
                <a:latin typeface="Agency FB"/>
                <a:cs typeface="Agency FB"/>
              </a:rPr>
              <a:t>:</a:t>
            </a:r>
            <a:endParaRPr lang="en-US" sz="1200" b="1" dirty="0">
              <a:solidFill>
                <a:srgbClr val="FFFFFF"/>
              </a:solidFill>
              <a:latin typeface="Agency FB"/>
              <a:cs typeface="Agency FB"/>
            </a:endParaRPr>
          </a:p>
          <a:p>
            <a:pPr marL="12700" algn="ctr">
              <a:lnSpc>
                <a:spcPct val="100000"/>
              </a:lnSpc>
              <a:spcBef>
                <a:spcPts val="575"/>
              </a:spcBef>
            </a:pPr>
            <a:r>
              <a:rPr lang="en-US" sz="1200" b="1" dirty="0">
                <a:solidFill>
                  <a:srgbClr val="00B050"/>
                </a:solidFill>
                <a:latin typeface="Agency FB"/>
                <a:cs typeface="Agency FB"/>
              </a:rPr>
              <a:t>UNCLASSIFIED</a:t>
            </a:r>
            <a:endParaRPr sz="1200" dirty="0">
              <a:solidFill>
                <a:srgbClr val="00B050"/>
              </a:solidFill>
              <a:latin typeface="Agency FB"/>
              <a:cs typeface="Agency FB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5034" y="3532785"/>
            <a:ext cx="1687068" cy="1687068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67FC313-69F7-25DA-E167-2DF9CD6C24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6E9ADF-8E00-0D7B-B095-D1298439D7E6}"/>
              </a:ext>
            </a:extLst>
          </p:cNvPr>
          <p:cNvSpPr txBox="1"/>
          <p:nvPr/>
        </p:nvSpPr>
        <p:spPr>
          <a:xfrm>
            <a:off x="62417" y="79176"/>
            <a:ext cx="7181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Understanding the Reserves from the Active Component Perspective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65691A-2804-8279-8242-30164049E6D0}"/>
              </a:ext>
            </a:extLst>
          </p:cNvPr>
          <p:cNvSpPr txBox="1"/>
          <p:nvPr/>
        </p:nvSpPr>
        <p:spPr>
          <a:xfrm>
            <a:off x="153179" y="5372343"/>
            <a:ext cx="3694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Col William M. Smyth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9028" y="4070603"/>
            <a:ext cx="2443480" cy="2787650"/>
          </a:xfrm>
          <a:custGeom>
            <a:avLst/>
            <a:gdLst/>
            <a:ahLst/>
            <a:cxnLst/>
            <a:rect l="l" t="t" r="r" b="b"/>
            <a:pathLst>
              <a:path w="2443479" h="2787650">
                <a:moveTo>
                  <a:pt x="2442972" y="0"/>
                </a:moveTo>
                <a:lnTo>
                  <a:pt x="0" y="2787396"/>
                </a:lnTo>
                <a:lnTo>
                  <a:pt x="2442972" y="2787396"/>
                </a:lnTo>
                <a:lnTo>
                  <a:pt x="24429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443480" cy="2787650"/>
          </a:xfrm>
          <a:custGeom>
            <a:avLst/>
            <a:gdLst/>
            <a:ahLst/>
            <a:cxnLst/>
            <a:rect l="l" t="t" r="r" b="b"/>
            <a:pathLst>
              <a:path w="2443480" h="2787650">
                <a:moveTo>
                  <a:pt x="2442972" y="0"/>
                </a:moveTo>
                <a:lnTo>
                  <a:pt x="0" y="0"/>
                </a:lnTo>
                <a:lnTo>
                  <a:pt x="0" y="2787396"/>
                </a:lnTo>
                <a:lnTo>
                  <a:pt x="24429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33FBB0-5CF7-8705-0C49-7D24DA759A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 dirty="0"/>
          </a:p>
        </p:txBody>
      </p:sp>
      <p:pic>
        <p:nvPicPr>
          <p:cNvPr id="182" name="object 12">
            <a:extLst>
              <a:ext uri="{FF2B5EF4-FFF2-40B4-BE49-F238E27FC236}">
                <a16:creationId xmlns:a16="http://schemas.microsoft.com/office/drawing/2014/main" id="{17CFEFDA-E53B-BBD4-B6CF-5E7A3E6CD59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163" y="124781"/>
            <a:ext cx="1294197" cy="121063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0E3C9A4-7D94-79A0-2EF6-ECB6E60F4F4E}"/>
              </a:ext>
            </a:extLst>
          </p:cNvPr>
          <p:cNvSpPr/>
          <p:nvPr/>
        </p:nvSpPr>
        <p:spPr>
          <a:xfrm>
            <a:off x="432250" y="568039"/>
            <a:ext cx="3722914" cy="1861457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effectLst/>
                <a:latin typeface="Congenial Black" panose="020F0502020204030204" pitchFamily="2" charset="0"/>
                <a:ea typeface="Aptos" panose="020B0004020202020204" pitchFamily="34" charset="0"/>
                <a:cs typeface="Forte Forward" panose="020F0502020204030204" pitchFamily="2" charset="0"/>
              </a:rPr>
              <a:t>IDT</a:t>
            </a:r>
            <a:endParaRPr lang="en-US" b="1" dirty="0">
              <a:solidFill>
                <a:schemeClr val="tx1"/>
              </a:solidFill>
              <a:latin typeface="Congenial Black" panose="020F0502020204030204" pitchFamily="2" charset="0"/>
              <a:cs typeface="Forte Forward" panose="020F0502020204030204" pitchFamily="2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4FE0C791-0CBD-6939-9A44-1312616E7941}"/>
              </a:ext>
            </a:extLst>
          </p:cNvPr>
          <p:cNvSpPr/>
          <p:nvPr/>
        </p:nvSpPr>
        <p:spPr>
          <a:xfrm>
            <a:off x="-51538" y="4413555"/>
            <a:ext cx="3722914" cy="1861457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effectLst/>
                <a:latin typeface="Congenial Black" panose="02000503040000020004" pitchFamily="2" charset="0"/>
                <a:ea typeface="Aptos" panose="020B0004020202020204" pitchFamily="34" charset="0"/>
              </a:rPr>
              <a:t>RIDT</a:t>
            </a:r>
            <a:endParaRPr lang="en-US" dirty="0">
              <a:solidFill>
                <a:schemeClr val="tx1"/>
              </a:solidFill>
              <a:latin typeface="Congenial Black" panose="02000503040000020004" pitchFamily="2" charset="0"/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B10D5B15-7034-F2EA-F5C5-FAACB0665189}"/>
              </a:ext>
            </a:extLst>
          </p:cNvPr>
          <p:cNvSpPr/>
          <p:nvPr/>
        </p:nvSpPr>
        <p:spPr>
          <a:xfrm>
            <a:off x="8384952" y="2630204"/>
            <a:ext cx="3722914" cy="1861457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/>
                <a:latin typeface="Congenial Black" panose="02000503040000020004" pitchFamily="2" charset="0"/>
                <a:ea typeface="Aptos" panose="020B0004020202020204" pitchFamily="34" charset="0"/>
              </a:rPr>
              <a:t>SMCR</a:t>
            </a:r>
            <a:endParaRPr lang="en-US" dirty="0">
              <a:solidFill>
                <a:schemeClr val="tx1"/>
              </a:solidFill>
              <a:latin typeface="Congenial Black" panose="02000503040000020004" pitchFamily="2" charset="0"/>
            </a:endParaRP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CD57AC63-B98B-26B7-DCA2-D25B57D11E18}"/>
              </a:ext>
            </a:extLst>
          </p:cNvPr>
          <p:cNvSpPr/>
          <p:nvPr/>
        </p:nvSpPr>
        <p:spPr>
          <a:xfrm>
            <a:off x="4596549" y="168723"/>
            <a:ext cx="3722914" cy="2539365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effectLst/>
                <a:latin typeface="Congenial Black" panose="02000503040000020004" pitchFamily="2" charset="0"/>
                <a:ea typeface="Aptos" panose="020B0004020202020204" pitchFamily="34" charset="0"/>
              </a:rPr>
              <a:t>IRR</a:t>
            </a:r>
            <a:endParaRPr lang="en-US" dirty="0">
              <a:solidFill>
                <a:schemeClr val="tx1"/>
              </a:solidFill>
              <a:latin typeface="Congenial Black" panose="02000503040000020004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99F984ED-3D23-7DEF-BBB9-02D3351D6560}"/>
              </a:ext>
            </a:extLst>
          </p:cNvPr>
          <p:cNvSpPr/>
          <p:nvPr/>
        </p:nvSpPr>
        <p:spPr>
          <a:xfrm>
            <a:off x="5663416" y="3868616"/>
            <a:ext cx="3722914" cy="2539365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  <a:effectLst/>
                <a:latin typeface="Congenial Black" panose="02000503040000020004" pitchFamily="2" charset="0"/>
                <a:ea typeface="Aptos" panose="020B0004020202020204" pitchFamily="34" charset="0"/>
              </a:rPr>
              <a:t>HTC</a:t>
            </a:r>
            <a:endParaRPr lang="en-US" dirty="0">
              <a:latin typeface="Congenial Black" panose="02000503040000020004" pitchFamily="2" charset="0"/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B698D69C-9F9F-AF34-8FC0-A074A66C45A5}"/>
              </a:ext>
            </a:extLst>
          </p:cNvPr>
          <p:cNvSpPr/>
          <p:nvPr/>
        </p:nvSpPr>
        <p:spPr>
          <a:xfrm>
            <a:off x="8103745" y="50361"/>
            <a:ext cx="3722914" cy="2539365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tx1"/>
                </a:solidFill>
                <a:effectLst/>
                <a:latin typeface="Congenial Black" panose="02000503040000020004" pitchFamily="2" charset="0"/>
                <a:ea typeface="Aptos" panose="020B0004020202020204" pitchFamily="34" charset="0"/>
              </a:rPr>
              <a:t>AT</a:t>
            </a:r>
            <a:endParaRPr lang="en-US" dirty="0">
              <a:solidFill>
                <a:schemeClr val="tx1"/>
              </a:solidFill>
              <a:latin typeface="Congenial Black" panose="02000503040000020004" pitchFamily="2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7C809273-DD0F-F6C3-D03E-E5624A740CDA}"/>
              </a:ext>
            </a:extLst>
          </p:cNvPr>
          <p:cNvSpPr/>
          <p:nvPr/>
        </p:nvSpPr>
        <p:spPr>
          <a:xfrm>
            <a:off x="5424280" y="568039"/>
            <a:ext cx="3222954" cy="1686832"/>
          </a:xfrm>
          <a:prstGeom prst="wedgeRoundRect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effectLst/>
                <a:latin typeface="Congenial Black" panose="02000503040000020004" pitchFamily="2" charset="0"/>
                <a:ea typeface="Aptos" panose="020B0004020202020204" pitchFamily="34" charset="0"/>
              </a:rPr>
              <a:t>RAID</a:t>
            </a:r>
            <a:endParaRPr lang="en-US" dirty="0">
              <a:latin typeface="Congenial Black" panose="02000503040000020004" pitchFamily="2" charset="0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371E6D8E-D659-6409-EC48-9C6E99247159}"/>
              </a:ext>
            </a:extLst>
          </p:cNvPr>
          <p:cNvSpPr/>
          <p:nvPr/>
        </p:nvSpPr>
        <p:spPr>
          <a:xfrm>
            <a:off x="2142638" y="200645"/>
            <a:ext cx="3722914" cy="1861457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/>
                <a:latin typeface="Congenial Black" panose="02000503040000020004" pitchFamily="2" charset="0"/>
                <a:ea typeface="Aptos" panose="020B0004020202020204" pitchFamily="34" charset="0"/>
              </a:rPr>
              <a:t>12304(b)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5255CD85-5AA1-92C8-5B66-CDAC0C4AD028}"/>
              </a:ext>
            </a:extLst>
          </p:cNvPr>
          <p:cNvSpPr/>
          <p:nvPr/>
        </p:nvSpPr>
        <p:spPr>
          <a:xfrm>
            <a:off x="3810700" y="2829469"/>
            <a:ext cx="3222954" cy="1686832"/>
          </a:xfrm>
          <a:prstGeom prst="wedgeRoundRect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effectLst/>
                <a:latin typeface="Congenial Black" panose="02000503040000020004" pitchFamily="2" charset="0"/>
                <a:ea typeface="Aptos" panose="020B0004020202020204" pitchFamily="34" charset="0"/>
              </a:rPr>
              <a:t>AD</a:t>
            </a:r>
            <a:endParaRPr lang="en-US" dirty="0">
              <a:latin typeface="Congenial Black" panose="02000503040000020004" pitchFamily="2" charset="0"/>
            </a:endParaRP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B0D5B0E5-4EF1-4C0B-F983-C8BE24B34C60}"/>
              </a:ext>
            </a:extLst>
          </p:cNvPr>
          <p:cNvSpPr/>
          <p:nvPr/>
        </p:nvSpPr>
        <p:spPr>
          <a:xfrm>
            <a:off x="5565513" y="1667401"/>
            <a:ext cx="3722914" cy="2539365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effectLst/>
                <a:latin typeface="Congenial Black" panose="02000503040000020004" pitchFamily="2" charset="0"/>
                <a:ea typeface="Aptos" panose="020B0004020202020204" pitchFamily="34" charset="0"/>
              </a:rPr>
              <a:t>12302</a:t>
            </a:r>
            <a:endParaRPr lang="en-US" dirty="0">
              <a:latin typeface="Congenial Black" panose="02000503040000020004" pitchFamily="2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0D4C6D3-06D2-3A76-93EA-7E6C4147DA07}"/>
              </a:ext>
            </a:extLst>
          </p:cNvPr>
          <p:cNvSpPr/>
          <p:nvPr/>
        </p:nvSpPr>
        <p:spPr>
          <a:xfrm>
            <a:off x="3235052" y="2130300"/>
            <a:ext cx="3222954" cy="1686832"/>
          </a:xfrm>
          <a:prstGeom prst="wedgeRoundRect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effectLst/>
                <a:latin typeface="Congenial Black" panose="02000503040000020004" pitchFamily="2" charset="0"/>
                <a:ea typeface="Aptos" panose="020B0004020202020204" pitchFamily="34" charset="0"/>
              </a:rPr>
              <a:t>12301(b)</a:t>
            </a:r>
            <a:endParaRPr lang="en-US" sz="5400" dirty="0">
              <a:latin typeface="Congenial Black" panose="02000503040000020004" pitchFamily="2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481A157D-0257-9AF2-D3D7-1BE37FF39185}"/>
              </a:ext>
            </a:extLst>
          </p:cNvPr>
          <p:cNvSpPr/>
          <p:nvPr/>
        </p:nvSpPr>
        <p:spPr>
          <a:xfrm>
            <a:off x="8964274" y="4886057"/>
            <a:ext cx="3222954" cy="1686832"/>
          </a:xfrm>
          <a:prstGeom prst="wedgeRoundRect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  <a:effectLst/>
                <a:latin typeface="Congenial Black" panose="02000503040000020004" pitchFamily="2" charset="0"/>
                <a:ea typeface="Aptos" panose="020B0004020202020204" pitchFamily="34" charset="0"/>
              </a:rPr>
              <a:t>ATP</a:t>
            </a:r>
            <a:endParaRPr lang="en-US" dirty="0">
              <a:latin typeface="Congenial Black" panose="02000503040000020004" pitchFamily="2" charset="0"/>
            </a:endParaRP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22DCBB0E-AD4B-795F-3D0A-017A37DDA456}"/>
              </a:ext>
            </a:extLst>
          </p:cNvPr>
          <p:cNvSpPr/>
          <p:nvPr/>
        </p:nvSpPr>
        <p:spPr>
          <a:xfrm>
            <a:off x="117811" y="2558826"/>
            <a:ext cx="3217600" cy="1861457"/>
          </a:xfrm>
          <a:prstGeom prst="wedgeRect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effectLst/>
                <a:latin typeface="Congenial Black" panose="02000503040000020004" pitchFamily="2" charset="0"/>
                <a:ea typeface="Aptos" panose="020B0004020202020204" pitchFamily="34" charset="0"/>
              </a:rPr>
              <a:t>AFTP</a:t>
            </a:r>
            <a:endParaRPr lang="en-US" sz="8000" dirty="0">
              <a:latin typeface="Congenial Black" panose="02000503040000020004" pitchFamily="2" charset="0"/>
            </a:endParaRP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90FEB89D-6605-2AEF-FC89-BBB669A1BC70}"/>
              </a:ext>
            </a:extLst>
          </p:cNvPr>
          <p:cNvSpPr/>
          <p:nvPr/>
        </p:nvSpPr>
        <p:spPr>
          <a:xfrm>
            <a:off x="2199562" y="4458203"/>
            <a:ext cx="3217600" cy="1861457"/>
          </a:xfrm>
          <a:prstGeom prst="wedgeRect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tx1"/>
                </a:solidFill>
                <a:effectLst/>
                <a:latin typeface="Congenial Black" panose="02000503040000020004" pitchFamily="2" charset="0"/>
                <a:ea typeface="Aptos" panose="020B0004020202020204" pitchFamily="34" charset="0"/>
              </a:rPr>
              <a:t>AR</a:t>
            </a:r>
            <a:endParaRPr lang="en-US" dirty="0">
              <a:latin typeface="Congenial Black" panose="02000503040000020004" pitchFamily="2" charset="0"/>
            </a:endParaRP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EDE7A770-B97D-6F24-D9F8-9722AB107E91}"/>
              </a:ext>
            </a:extLst>
          </p:cNvPr>
          <p:cNvSpPr/>
          <p:nvPr/>
        </p:nvSpPr>
        <p:spPr>
          <a:xfrm>
            <a:off x="8800782" y="1708704"/>
            <a:ext cx="3217600" cy="1861457"/>
          </a:xfrm>
          <a:prstGeom prst="wedgeRect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effectLst/>
                <a:latin typeface="Congenial Black" panose="02000503040000020004" pitchFamily="2" charset="0"/>
                <a:ea typeface="Aptos" panose="020B0004020202020204" pitchFamily="34" charset="0"/>
              </a:rPr>
              <a:t>MCRAAM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</a:t>
            </a:r>
            <a:endParaRPr lang="en-US" dirty="0"/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66C5E486-E2AF-19E6-A689-BA105AA9FEBB}"/>
              </a:ext>
            </a:extLst>
          </p:cNvPr>
          <p:cNvSpPr/>
          <p:nvPr/>
        </p:nvSpPr>
        <p:spPr>
          <a:xfrm>
            <a:off x="6058021" y="3404241"/>
            <a:ext cx="3217600" cy="1861457"/>
          </a:xfrm>
          <a:prstGeom prst="wedgeRect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Congenial Black" panose="02000503040000020004" pitchFamily="2" charset="0"/>
                <a:ea typeface="Aptos" panose="020B0004020202020204" pitchFamily="34" charset="0"/>
              </a:rPr>
              <a:t>Mobilization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</a:t>
            </a:r>
            <a:endParaRPr lang="en-US" dirty="0"/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E21B6FBD-8D44-388A-FE4A-D3281435726E}"/>
              </a:ext>
            </a:extLst>
          </p:cNvPr>
          <p:cNvSpPr/>
          <p:nvPr/>
        </p:nvSpPr>
        <p:spPr>
          <a:xfrm>
            <a:off x="7776468" y="4464999"/>
            <a:ext cx="3217600" cy="1861457"/>
          </a:xfrm>
          <a:prstGeom prst="wedgeRect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/>
                <a:latin typeface="Congenial Black" panose="02000503040000020004" pitchFamily="2" charset="0"/>
                <a:ea typeface="Aptos" panose="020B0004020202020204" pitchFamily="34" charset="0"/>
              </a:rPr>
              <a:t>Activation</a:t>
            </a:r>
            <a:endParaRPr lang="en-US" dirty="0">
              <a:solidFill>
                <a:schemeClr val="tx1"/>
              </a:solidFill>
              <a:latin typeface="Congenial Black" panose="02000503040000020004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1" grpId="0" animBg="1"/>
      <p:bldP spid="15" grpId="0" animBg="1"/>
      <p:bldP spid="22" grpId="0" animBg="1"/>
      <p:bldP spid="16" grpId="0" animBg="1"/>
      <p:bldP spid="20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9028" y="4070603"/>
            <a:ext cx="2443480" cy="2787650"/>
          </a:xfrm>
          <a:custGeom>
            <a:avLst/>
            <a:gdLst/>
            <a:ahLst/>
            <a:cxnLst/>
            <a:rect l="l" t="t" r="r" b="b"/>
            <a:pathLst>
              <a:path w="2443479" h="2787650">
                <a:moveTo>
                  <a:pt x="2442972" y="0"/>
                </a:moveTo>
                <a:lnTo>
                  <a:pt x="0" y="2787396"/>
                </a:lnTo>
                <a:lnTo>
                  <a:pt x="2442972" y="2787396"/>
                </a:lnTo>
                <a:lnTo>
                  <a:pt x="24429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443480" cy="2787650"/>
          </a:xfrm>
          <a:custGeom>
            <a:avLst/>
            <a:gdLst/>
            <a:ahLst/>
            <a:cxnLst/>
            <a:rect l="l" t="t" r="r" b="b"/>
            <a:pathLst>
              <a:path w="2443480" h="2787650">
                <a:moveTo>
                  <a:pt x="2442972" y="0"/>
                </a:moveTo>
                <a:lnTo>
                  <a:pt x="0" y="0"/>
                </a:lnTo>
                <a:lnTo>
                  <a:pt x="0" y="2787396"/>
                </a:lnTo>
                <a:lnTo>
                  <a:pt x="24429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33FBB0-5CF7-8705-0C49-7D24DA759A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 dirty="0"/>
          </a:p>
        </p:txBody>
      </p:sp>
      <p:pic>
        <p:nvPicPr>
          <p:cNvPr id="182" name="object 12">
            <a:extLst>
              <a:ext uri="{FF2B5EF4-FFF2-40B4-BE49-F238E27FC236}">
                <a16:creationId xmlns:a16="http://schemas.microsoft.com/office/drawing/2014/main" id="{17CFEFDA-E53B-BBD4-B6CF-5E7A3E6CD59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163" y="124781"/>
            <a:ext cx="1294197" cy="121063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742614E-7B88-777E-4A3B-CDEB1DDD4FFE}"/>
              </a:ext>
            </a:extLst>
          </p:cNvPr>
          <p:cNvSpPr txBox="1"/>
          <p:nvPr/>
        </p:nvSpPr>
        <p:spPr>
          <a:xfrm>
            <a:off x="0" y="25304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Marine Forces Reserve Structure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BA7AD80-823D-A4E4-CE36-FD0E6AF1C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03" y="1319101"/>
            <a:ext cx="9994047" cy="510700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348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9028" y="4070603"/>
            <a:ext cx="2443480" cy="2787650"/>
          </a:xfrm>
          <a:custGeom>
            <a:avLst/>
            <a:gdLst/>
            <a:ahLst/>
            <a:cxnLst/>
            <a:rect l="l" t="t" r="r" b="b"/>
            <a:pathLst>
              <a:path w="2443479" h="2787650">
                <a:moveTo>
                  <a:pt x="2442972" y="0"/>
                </a:moveTo>
                <a:lnTo>
                  <a:pt x="0" y="2787396"/>
                </a:lnTo>
                <a:lnTo>
                  <a:pt x="2442972" y="2787396"/>
                </a:lnTo>
                <a:lnTo>
                  <a:pt x="24429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443480" cy="2787650"/>
          </a:xfrm>
          <a:custGeom>
            <a:avLst/>
            <a:gdLst/>
            <a:ahLst/>
            <a:cxnLst/>
            <a:rect l="l" t="t" r="r" b="b"/>
            <a:pathLst>
              <a:path w="2443480" h="2787650">
                <a:moveTo>
                  <a:pt x="2442972" y="0"/>
                </a:moveTo>
                <a:lnTo>
                  <a:pt x="0" y="0"/>
                </a:lnTo>
                <a:lnTo>
                  <a:pt x="0" y="2787396"/>
                </a:lnTo>
                <a:lnTo>
                  <a:pt x="24429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33FBB0-5CF7-8705-0C49-7D24DA759A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 dirty="0"/>
          </a:p>
        </p:txBody>
      </p:sp>
      <p:pic>
        <p:nvPicPr>
          <p:cNvPr id="182" name="object 12">
            <a:extLst>
              <a:ext uri="{FF2B5EF4-FFF2-40B4-BE49-F238E27FC236}">
                <a16:creationId xmlns:a16="http://schemas.microsoft.com/office/drawing/2014/main" id="{17CFEFDA-E53B-BBD4-B6CF-5E7A3E6CD59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163" y="124781"/>
            <a:ext cx="1294197" cy="1210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278C55-FC53-10E5-6FF2-D9B50A57373F}"/>
              </a:ext>
            </a:extLst>
          </p:cNvPr>
          <p:cNvSpPr txBox="1"/>
          <p:nvPr/>
        </p:nvSpPr>
        <p:spPr>
          <a:xfrm>
            <a:off x="0" y="253045"/>
            <a:ext cx="12071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Leadership</a:t>
            </a:r>
          </a:p>
        </p:txBody>
      </p:sp>
      <p:pic>
        <p:nvPicPr>
          <p:cNvPr id="10" name="Picture 9" descr="A group of men in military uniforms&#10;&#10;AI-generated content may be incorrect.">
            <a:extLst>
              <a:ext uri="{FF2B5EF4-FFF2-40B4-BE49-F238E27FC236}">
                <a16:creationId xmlns:a16="http://schemas.microsoft.com/office/drawing/2014/main" id="{B588DC26-5D7E-11F3-88F3-DE5741639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00" y="3955248"/>
            <a:ext cx="3632264" cy="2422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64AFF7-89F5-B255-9F78-A1823E133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506" y="3801941"/>
            <a:ext cx="3933412" cy="2729306"/>
          </a:xfrm>
          <a:prstGeom prst="rect">
            <a:avLst/>
          </a:prstGeom>
        </p:spPr>
      </p:pic>
      <p:pic>
        <p:nvPicPr>
          <p:cNvPr id="19" name="Picture 18" descr="A picture containing rock, mountain, outdoor, rocky&#10;&#10;AI-generated content may be incorrect.">
            <a:extLst>
              <a:ext uri="{FF2B5EF4-FFF2-40B4-BE49-F238E27FC236}">
                <a16:creationId xmlns:a16="http://schemas.microsoft.com/office/drawing/2014/main" id="{1290BDCA-E059-CBB0-E20F-0DB41E4F0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00" y="1089195"/>
            <a:ext cx="3633740" cy="2423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 descr="A picture containing grass, sky, person, military&#10;&#10;AI-generated content may be incorrect.">
            <a:extLst>
              <a:ext uri="{FF2B5EF4-FFF2-40B4-BE49-F238E27FC236}">
                <a16:creationId xmlns:a16="http://schemas.microsoft.com/office/drawing/2014/main" id="{63BA8435-AF9F-E477-80EC-46A5C976EA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088153"/>
            <a:ext cx="3633826" cy="242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94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9028" y="4070603"/>
            <a:ext cx="2443480" cy="2787650"/>
          </a:xfrm>
          <a:custGeom>
            <a:avLst/>
            <a:gdLst/>
            <a:ahLst/>
            <a:cxnLst/>
            <a:rect l="l" t="t" r="r" b="b"/>
            <a:pathLst>
              <a:path w="2443479" h="2787650">
                <a:moveTo>
                  <a:pt x="2442972" y="0"/>
                </a:moveTo>
                <a:lnTo>
                  <a:pt x="0" y="2787396"/>
                </a:lnTo>
                <a:lnTo>
                  <a:pt x="2442972" y="2787396"/>
                </a:lnTo>
                <a:lnTo>
                  <a:pt x="24429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443480" cy="2787650"/>
          </a:xfrm>
          <a:custGeom>
            <a:avLst/>
            <a:gdLst/>
            <a:ahLst/>
            <a:cxnLst/>
            <a:rect l="l" t="t" r="r" b="b"/>
            <a:pathLst>
              <a:path w="2443480" h="2787650">
                <a:moveTo>
                  <a:pt x="2442972" y="0"/>
                </a:moveTo>
                <a:lnTo>
                  <a:pt x="0" y="0"/>
                </a:lnTo>
                <a:lnTo>
                  <a:pt x="0" y="2787396"/>
                </a:lnTo>
                <a:lnTo>
                  <a:pt x="24429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33FBB0-5CF7-8705-0C49-7D24DA759A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 dirty="0"/>
          </a:p>
        </p:txBody>
      </p:sp>
      <p:pic>
        <p:nvPicPr>
          <p:cNvPr id="182" name="object 12">
            <a:extLst>
              <a:ext uri="{FF2B5EF4-FFF2-40B4-BE49-F238E27FC236}">
                <a16:creationId xmlns:a16="http://schemas.microsoft.com/office/drawing/2014/main" id="{17CFEFDA-E53B-BBD4-B6CF-5E7A3E6CD59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163" y="124781"/>
            <a:ext cx="1294197" cy="1210637"/>
          </a:xfrm>
          <a:prstGeom prst="rect">
            <a:avLst/>
          </a:prstGeom>
        </p:spPr>
      </p:pic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1AF2B475-26BC-26C2-DF63-87876377F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5" y="1393825"/>
            <a:ext cx="5643183" cy="4424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C480B2-B9FE-636A-A7FB-07B283842587}"/>
              </a:ext>
            </a:extLst>
          </p:cNvPr>
          <p:cNvSpPr txBox="1"/>
          <p:nvPr/>
        </p:nvSpPr>
        <p:spPr>
          <a:xfrm>
            <a:off x="0" y="253045"/>
            <a:ext cx="12071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Authorities</a:t>
            </a:r>
          </a:p>
        </p:txBody>
      </p:sp>
      <p:pic>
        <p:nvPicPr>
          <p:cNvPr id="1026" name="Picture 2" descr="United States Code 101: What do all these Titles mean?">
            <a:extLst>
              <a:ext uri="{FF2B5EF4-FFF2-40B4-BE49-F238E27FC236}">
                <a16:creationId xmlns:a16="http://schemas.microsoft.com/office/drawing/2014/main" id="{12BEE1BE-A1AC-2D13-A9C3-630CF1E5C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402" y="1392207"/>
            <a:ext cx="3112570" cy="2028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7FE8C7-CB07-5951-1058-D0D7766C16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402" y="3741848"/>
            <a:ext cx="3112570" cy="2076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294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9028" y="4070603"/>
            <a:ext cx="2443480" cy="2787650"/>
          </a:xfrm>
          <a:custGeom>
            <a:avLst/>
            <a:gdLst/>
            <a:ahLst/>
            <a:cxnLst/>
            <a:rect l="l" t="t" r="r" b="b"/>
            <a:pathLst>
              <a:path w="2443479" h="2787650">
                <a:moveTo>
                  <a:pt x="2442972" y="0"/>
                </a:moveTo>
                <a:lnTo>
                  <a:pt x="0" y="2787396"/>
                </a:lnTo>
                <a:lnTo>
                  <a:pt x="2442972" y="2787396"/>
                </a:lnTo>
                <a:lnTo>
                  <a:pt x="24429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443480" cy="2787650"/>
          </a:xfrm>
          <a:custGeom>
            <a:avLst/>
            <a:gdLst/>
            <a:ahLst/>
            <a:cxnLst/>
            <a:rect l="l" t="t" r="r" b="b"/>
            <a:pathLst>
              <a:path w="2443480" h="2787650">
                <a:moveTo>
                  <a:pt x="2442972" y="0"/>
                </a:moveTo>
                <a:lnTo>
                  <a:pt x="0" y="0"/>
                </a:lnTo>
                <a:lnTo>
                  <a:pt x="0" y="2787396"/>
                </a:lnTo>
                <a:lnTo>
                  <a:pt x="24429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33FBB0-5CF7-8705-0C49-7D24DA759A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126E3-786E-D02C-5DAE-3E7300DDFDDD}"/>
              </a:ext>
            </a:extLst>
          </p:cNvPr>
          <p:cNvSpPr txBox="1"/>
          <p:nvPr/>
        </p:nvSpPr>
        <p:spPr>
          <a:xfrm>
            <a:off x="0" y="253045"/>
            <a:ext cx="12071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Training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3F5A1A-638E-D71B-8E68-1662E8F79C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10" y="2142829"/>
            <a:ext cx="4383667" cy="2922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A group of men running&#10;&#10;AI-generated content may be incorrect.">
            <a:extLst>
              <a:ext uri="{FF2B5EF4-FFF2-40B4-BE49-F238E27FC236}">
                <a16:creationId xmlns:a16="http://schemas.microsoft.com/office/drawing/2014/main" id="{756CFF18-F51A-88B8-1E03-22FE677D24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2829"/>
            <a:ext cx="4383667" cy="2922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90CAC0-D158-9C38-98B2-FEEDBCB89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3" y="125271"/>
            <a:ext cx="1292464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1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9028" y="4070603"/>
            <a:ext cx="2443480" cy="2787650"/>
          </a:xfrm>
          <a:custGeom>
            <a:avLst/>
            <a:gdLst/>
            <a:ahLst/>
            <a:cxnLst/>
            <a:rect l="l" t="t" r="r" b="b"/>
            <a:pathLst>
              <a:path w="2443479" h="2787650">
                <a:moveTo>
                  <a:pt x="2442972" y="0"/>
                </a:moveTo>
                <a:lnTo>
                  <a:pt x="0" y="2787396"/>
                </a:lnTo>
                <a:lnTo>
                  <a:pt x="2442972" y="2787396"/>
                </a:lnTo>
                <a:lnTo>
                  <a:pt x="24429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443480" cy="2787650"/>
          </a:xfrm>
          <a:custGeom>
            <a:avLst/>
            <a:gdLst/>
            <a:ahLst/>
            <a:cxnLst/>
            <a:rect l="l" t="t" r="r" b="b"/>
            <a:pathLst>
              <a:path w="2443480" h="2787650">
                <a:moveTo>
                  <a:pt x="2442972" y="0"/>
                </a:moveTo>
                <a:lnTo>
                  <a:pt x="0" y="0"/>
                </a:lnTo>
                <a:lnTo>
                  <a:pt x="0" y="2787396"/>
                </a:lnTo>
                <a:lnTo>
                  <a:pt x="24429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33FBB0-5CF7-8705-0C49-7D24DA759A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3FB75-B86C-AB5A-6548-F4A6F580FFAF}"/>
              </a:ext>
            </a:extLst>
          </p:cNvPr>
          <p:cNvSpPr txBox="1"/>
          <p:nvPr/>
        </p:nvSpPr>
        <p:spPr>
          <a:xfrm>
            <a:off x="0" y="38669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Discussion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3186A-F7C7-38DE-1686-A74BDBD98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07" y="1575447"/>
            <a:ext cx="6365185" cy="4187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4EC035-F8F5-2E99-5E3C-35A87E83D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23" y="124404"/>
            <a:ext cx="1292464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88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2db248ff-aee6-40e6-bea3-c14612ccb5db">
      <Terms xmlns="http://schemas.microsoft.com/office/infopath/2007/PartnerControls"/>
    </lcf76f155ced4ddcb4097134ff3c332f>
    <TaxCatchAll xmlns="452517bb-730c-43c1-9427-80779e65cb70" xsi:nil="true"/>
    <Date_x002f_Time xmlns="2db248ff-aee6-40e6-bea3-c14612ccb5db" xsi:nil="true"/>
    <Endorsed xmlns="2db248ff-aee6-40e6-bea3-c14612ccb5db">0</Endorse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33DCB3350F14691840865A48DEE1A" ma:contentTypeVersion="20" ma:contentTypeDescription="Create a new document." ma:contentTypeScope="" ma:versionID="8d4577f3649a069a0ffc5e122a7e294e">
  <xsd:schema xmlns:xsd="http://www.w3.org/2001/XMLSchema" xmlns:xs="http://www.w3.org/2001/XMLSchema" xmlns:p="http://schemas.microsoft.com/office/2006/metadata/properties" xmlns:ns1="http://schemas.microsoft.com/sharepoint/v3" xmlns:ns2="2db248ff-aee6-40e6-bea3-c14612ccb5db" xmlns:ns3="452517bb-730c-43c1-9427-80779e65cb70" targetNamespace="http://schemas.microsoft.com/office/2006/metadata/properties" ma:root="true" ma:fieldsID="a1f241603bffdaa4fc4297af2c8fd61d" ns1:_="" ns2:_="" ns3:_="">
    <xsd:import namespace="http://schemas.microsoft.com/sharepoint/v3"/>
    <xsd:import namespace="2db248ff-aee6-40e6-bea3-c14612ccb5db"/>
    <xsd:import namespace="452517bb-730c-43c1-9427-80779e65cb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Date_x002f_Time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Endorsed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248ff-aee6-40e6-bea3-c14612ccb5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c7be36e-9551-4638-a550-39ad87444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ate_x002f_Time" ma:index="22" nillable="true" ma:displayName="Date/Time" ma:format="DateTime" ma:internalName="Date_x002f_Time">
      <xsd:simpleType>
        <xsd:restriction base="dms:DateTim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Endorsed" ma:index="26" ma:displayName="Endorsed" ma:default="0" ma:format="Dropdown" ma:internalName="Endorse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517bb-730c-43c1-9427-80779e65cb7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b648bbd-dd9a-4a86-9c16-e750c3bd6d13}" ma:internalName="TaxCatchAll" ma:showField="CatchAllData" ma:web="452517bb-730c-43c1-9427-80779e65cb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099444-E00B-4F0B-ACF9-DB7B81C650B1}">
  <ds:schemaRefs>
    <ds:schemaRef ds:uri="http://purl.org/dc/dcmitype/"/>
    <ds:schemaRef ds:uri="http://schemas.microsoft.com/sharepoint/v3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2db248ff-aee6-40e6-bea3-c14612ccb5db"/>
    <ds:schemaRef ds:uri="452517bb-730c-43c1-9427-80779e65cb70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5321670-E470-40A4-BB2B-DB014554ED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4D8E8E-FA07-462C-8037-C31FDABBC86C}">
  <ds:schemaRefs>
    <ds:schemaRef ds:uri="2db248ff-aee6-40e6-bea3-c14612ccb5db"/>
    <ds:schemaRef ds:uri="452517bb-730c-43c1-9427-80779e65cb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61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Agency FB</vt:lpstr>
      <vt:lpstr>Bahnschrift SemiBold</vt:lpstr>
      <vt:lpstr>Calibri</vt:lpstr>
      <vt:lpstr>Congenial Black</vt:lpstr>
      <vt:lpstr>Franklin Gothic Book</vt:lpstr>
      <vt:lpstr>Franklin Gothic Demi Cond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Forces Reserve/Marine Forces South Command Brief</dc:title>
  <dc:creator>Cloherty 1stLt Sean R</dc:creator>
  <cp:lastModifiedBy>Smyth Col William M</cp:lastModifiedBy>
  <cp:revision>10</cp:revision>
  <dcterms:created xsi:type="dcterms:W3CDTF">2024-10-30T12:48:47Z</dcterms:created>
  <dcterms:modified xsi:type="dcterms:W3CDTF">2025-04-18T14:45:09Z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2024-10-30T00:00:00Z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0x0101003C133DCB3350F14691840865A48DEE1A</vt:lpwstr>
  </property>
  <property fmtid="{D5CDD505-2E9C-101B-9397-08002B2CF9AE}" pid="7" name="MediaServiceImageTags">
    <vt:lpwstr/>
  </property>
</Properties>
</file>