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  <p:sldMasterId id="2147483668" r:id="rId5"/>
    <p:sldMasterId id="2147483675" r:id="rId6"/>
    <p:sldMasterId id="2147483684" r:id="rId7"/>
  </p:sldMasterIdLst>
  <p:notesMasterIdLst>
    <p:notesMasterId r:id="rId15"/>
  </p:notesMasterIdLst>
  <p:sldIdLst>
    <p:sldId id="256" r:id="rId8"/>
    <p:sldId id="1037" r:id="rId9"/>
    <p:sldId id="1035" r:id="rId10"/>
    <p:sldId id="1036" r:id="rId11"/>
    <p:sldId id="498" r:id="rId12"/>
    <p:sldId id="1029" r:id="rId13"/>
    <p:sldId id="103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5FDC12-B45A-37F1-BF94-C00D30552125}" name="Hickson Maj Erik W" initials="HMEW" userId="S::erik.hickson@usmc.mil::1d04a4d3-6f6f-4bce-8df5-36db658097a4" providerId="AD"/>
  <p188:author id="{99AB6F41-2148-50B0-EE02-7758B2D69F7E}" name="Pappas, Vasilios E (Cup) Col USMC USN PEOASWASM PAX MD (USA)" initials="P(" userId="S::vasilios.e.pappas.mil@us.navy.mil::ab2b3ce1-4e9f-4352-96b4-20811013c726" providerId="AD"/>
  <p188:author id="{94C689BE-2D51-417B-369B-68810E1A32B6}" name="Yates, Jaclyn M CTR USN NAS PAX MD (USA)" initials="Y(" userId="S::jaclyn.m.yates.ctr@us.navy.mil::bc0d8be3-3866-45d9-86c5-4610ed8cbe2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, Sharon CIV CPMS (USA)" initials="SSCC(" lastIdx="6" clrIdx="0">
    <p:extLst>
      <p:ext uri="{19B8F6BF-5375-455C-9EA6-DF929625EA0E}">
        <p15:presenceInfo xmlns:p15="http://schemas.microsoft.com/office/powerpoint/2012/main" userId="Shaw, Sharon CIV CPMS (USA)" providerId="None"/>
      </p:ext>
    </p:extLst>
  </p:cmAuthor>
  <p:cmAuthor id="2" name="Snyder, Jaclyn M CTR (USA)" initials="S(" lastIdx="4" clrIdx="1">
    <p:extLst>
      <p:ext uri="{19B8F6BF-5375-455C-9EA6-DF929625EA0E}">
        <p15:presenceInfo xmlns:p15="http://schemas.microsoft.com/office/powerpoint/2012/main" userId="S::jaclyn.m.snyder.ctr@us.navy.mil::bc0d8be3-3866-45d9-86c5-4610ed8cbe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717"/>
    <a:srgbClr val="A76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B25076-F6F4-4F62-970A-2CFC21B5C707}" v="10" dt="2026-04-21T19:56:46.399"/>
    <p1510:client id="{E72DA4D4-82DC-4DF0-80E0-0D304CF4DBD0}" v="109" dt="2026-04-21T14:27:13.749"/>
  </p1510:revLst>
</p1510:revInfo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56" autoAdjust="0"/>
  </p:normalViewPr>
  <p:slideViewPr>
    <p:cSldViewPr snapToGrid="0">
      <p:cViewPr>
        <p:scale>
          <a:sx n="66" d="100"/>
          <a:sy n="66" d="100"/>
        </p:scale>
        <p:origin x="984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tes, Jaclyn M CTR USN NAS PAX MD (USA)" userId="bc0d8be3-3866-45d9-86c5-4610ed8cbe2a" providerId="ADAL" clId="{8B020C11-2622-4EF4-B70C-EFB157A60527}"/>
    <pc:docChg chg="custSel modSld">
      <pc:chgData name="Yates, Jaclyn M CTR USN NAS PAX MD (USA)" userId="bc0d8be3-3866-45d9-86c5-4610ed8cbe2a" providerId="ADAL" clId="{8B020C11-2622-4EF4-B70C-EFB157A60527}" dt="2026-04-21T17:35:12.509" v="58" actId="478"/>
      <pc:docMkLst>
        <pc:docMk/>
      </pc:docMkLst>
      <pc:sldChg chg="delSp modSp mod">
        <pc:chgData name="Yates, Jaclyn M CTR USN NAS PAX MD (USA)" userId="bc0d8be3-3866-45d9-86c5-4610ed8cbe2a" providerId="ADAL" clId="{8B020C11-2622-4EF4-B70C-EFB157A60527}" dt="2026-04-21T17:30:06.147" v="7" actId="478"/>
        <pc:sldMkLst>
          <pc:docMk/>
          <pc:sldMk cId="1858058174" sldId="256"/>
        </pc:sldMkLst>
        <pc:spChg chg="mod">
          <ac:chgData name="Yates, Jaclyn M CTR USN NAS PAX MD (USA)" userId="bc0d8be3-3866-45d9-86c5-4610ed8cbe2a" providerId="ADAL" clId="{8B020C11-2622-4EF4-B70C-EFB157A60527}" dt="2026-04-21T17:29:48.927" v="6" actId="207"/>
          <ac:spMkLst>
            <pc:docMk/>
            <pc:sldMk cId="1858058174" sldId="256"/>
            <ac:spMk id="2" creationId="{1D25C6FF-AD6F-4388-AFDF-4F42009DB728}"/>
          </ac:spMkLst>
        </pc:spChg>
        <pc:spChg chg="del">
          <ac:chgData name="Yates, Jaclyn M CTR USN NAS PAX MD (USA)" userId="bc0d8be3-3866-45d9-86c5-4610ed8cbe2a" providerId="ADAL" clId="{8B020C11-2622-4EF4-B70C-EFB157A60527}" dt="2026-04-21T17:30:06.147" v="7" actId="478"/>
          <ac:spMkLst>
            <pc:docMk/>
            <pc:sldMk cId="1858058174" sldId="256"/>
            <ac:spMk id="10" creationId="{D447E257-0A33-EDDD-55AD-BE06C8D7A9EC}"/>
          </ac:spMkLst>
        </pc:spChg>
      </pc:sldChg>
      <pc:sldChg chg="modSp mod modNotesTx">
        <pc:chgData name="Yates, Jaclyn M CTR USN NAS PAX MD (USA)" userId="bc0d8be3-3866-45d9-86c5-4610ed8cbe2a" providerId="ADAL" clId="{8B020C11-2622-4EF4-B70C-EFB157A60527}" dt="2026-04-21T17:32:37.185" v="42" actId="20577"/>
        <pc:sldMkLst>
          <pc:docMk/>
          <pc:sldMk cId="1458426174" sldId="498"/>
        </pc:sldMkLst>
        <pc:spChg chg="mod">
          <ac:chgData name="Yates, Jaclyn M CTR USN NAS PAX MD (USA)" userId="bc0d8be3-3866-45d9-86c5-4610ed8cbe2a" providerId="ADAL" clId="{8B020C11-2622-4EF4-B70C-EFB157A60527}" dt="2026-04-21T17:32:37.185" v="42" actId="20577"/>
          <ac:spMkLst>
            <pc:docMk/>
            <pc:sldMk cId="1458426174" sldId="498"/>
            <ac:spMk id="3" creationId="{280917C2-F2FB-1A8F-7E69-197406FFFF96}"/>
          </ac:spMkLst>
        </pc:spChg>
      </pc:sldChg>
      <pc:sldChg chg="delSp modSp mod">
        <pc:chgData name="Yates, Jaclyn M CTR USN NAS PAX MD (USA)" userId="bc0d8be3-3866-45d9-86c5-4610ed8cbe2a" providerId="ADAL" clId="{8B020C11-2622-4EF4-B70C-EFB157A60527}" dt="2026-04-21T17:35:12.509" v="58" actId="478"/>
        <pc:sldMkLst>
          <pc:docMk/>
          <pc:sldMk cId="1843981044" sldId="1029"/>
        </pc:sldMkLst>
        <pc:spChg chg="mod">
          <ac:chgData name="Yates, Jaclyn M CTR USN NAS PAX MD (USA)" userId="bc0d8be3-3866-45d9-86c5-4610ed8cbe2a" providerId="ADAL" clId="{8B020C11-2622-4EF4-B70C-EFB157A60527}" dt="2026-04-21T17:32:46.198" v="50" actId="20577"/>
          <ac:spMkLst>
            <pc:docMk/>
            <pc:sldMk cId="1843981044" sldId="1029"/>
            <ac:spMk id="3" creationId="{C8687483-5300-448D-875A-EE3FD61F14B3}"/>
          </ac:spMkLst>
        </pc:spChg>
        <pc:spChg chg="del">
          <ac:chgData name="Yates, Jaclyn M CTR USN NAS PAX MD (USA)" userId="bc0d8be3-3866-45d9-86c5-4610ed8cbe2a" providerId="ADAL" clId="{8B020C11-2622-4EF4-B70C-EFB157A60527}" dt="2026-04-21T17:35:10.995" v="57" actId="478"/>
          <ac:spMkLst>
            <pc:docMk/>
            <pc:sldMk cId="1843981044" sldId="1029"/>
            <ac:spMk id="9" creationId="{D789D489-C3E5-A27C-8A20-445B5A9F37A2}"/>
          </ac:spMkLst>
        </pc:spChg>
        <pc:spChg chg="del">
          <ac:chgData name="Yates, Jaclyn M CTR USN NAS PAX MD (USA)" userId="bc0d8be3-3866-45d9-86c5-4610ed8cbe2a" providerId="ADAL" clId="{8B020C11-2622-4EF4-B70C-EFB157A60527}" dt="2026-04-21T17:35:12.509" v="58" actId="478"/>
          <ac:spMkLst>
            <pc:docMk/>
            <pc:sldMk cId="1843981044" sldId="1029"/>
            <ac:spMk id="11" creationId="{694B0AF4-B2E3-56CA-19AA-466CF7A774B1}"/>
          </ac:spMkLst>
        </pc:spChg>
      </pc:sldChg>
      <pc:sldChg chg="modSp mod">
        <pc:chgData name="Yates, Jaclyn M CTR USN NAS PAX MD (USA)" userId="bc0d8be3-3866-45d9-86c5-4610ed8cbe2a" providerId="ADAL" clId="{8B020C11-2622-4EF4-B70C-EFB157A60527}" dt="2026-04-21T17:33:02.075" v="56" actId="20577"/>
        <pc:sldMkLst>
          <pc:docMk/>
          <pc:sldMk cId="2705014005" sldId="1030"/>
        </pc:sldMkLst>
        <pc:spChg chg="mod">
          <ac:chgData name="Yates, Jaclyn M CTR USN NAS PAX MD (USA)" userId="bc0d8be3-3866-45d9-86c5-4610ed8cbe2a" providerId="ADAL" clId="{8B020C11-2622-4EF4-B70C-EFB157A60527}" dt="2026-04-21T17:33:02.075" v="56" actId="20577"/>
          <ac:spMkLst>
            <pc:docMk/>
            <pc:sldMk cId="2705014005" sldId="1030"/>
            <ac:spMk id="4" creationId="{48F71ADE-F838-1EA3-4937-3680FE761FCF}"/>
          </ac:spMkLst>
        </pc:spChg>
      </pc:sldChg>
      <pc:sldChg chg="modSp mod modNotesTx">
        <pc:chgData name="Yates, Jaclyn M CTR USN NAS PAX MD (USA)" userId="bc0d8be3-3866-45d9-86c5-4610ed8cbe2a" providerId="ADAL" clId="{8B020C11-2622-4EF4-B70C-EFB157A60527}" dt="2026-04-21T17:32:17.011" v="28" actId="20577"/>
        <pc:sldMkLst>
          <pc:docMk/>
          <pc:sldMk cId="1979637002" sldId="1035"/>
        </pc:sldMkLst>
        <pc:spChg chg="mod">
          <ac:chgData name="Yates, Jaclyn M CTR USN NAS PAX MD (USA)" userId="bc0d8be3-3866-45d9-86c5-4610ed8cbe2a" providerId="ADAL" clId="{8B020C11-2622-4EF4-B70C-EFB157A60527}" dt="2026-04-21T17:32:17.011" v="28" actId="20577"/>
          <ac:spMkLst>
            <pc:docMk/>
            <pc:sldMk cId="1979637002" sldId="1035"/>
            <ac:spMk id="11" creationId="{CF5F300C-4BEB-774E-D785-728BC2633DF2}"/>
          </ac:spMkLst>
        </pc:spChg>
      </pc:sldChg>
      <pc:sldChg chg="modSp mod modNotesTx">
        <pc:chgData name="Yates, Jaclyn M CTR USN NAS PAX MD (USA)" userId="bc0d8be3-3866-45d9-86c5-4610ed8cbe2a" providerId="ADAL" clId="{8B020C11-2622-4EF4-B70C-EFB157A60527}" dt="2026-04-21T17:32:26.076" v="34" actId="20577"/>
        <pc:sldMkLst>
          <pc:docMk/>
          <pc:sldMk cId="1676522687" sldId="1036"/>
        </pc:sldMkLst>
        <pc:spChg chg="mod">
          <ac:chgData name="Yates, Jaclyn M CTR USN NAS PAX MD (USA)" userId="bc0d8be3-3866-45d9-86c5-4610ed8cbe2a" providerId="ADAL" clId="{8B020C11-2622-4EF4-B70C-EFB157A60527}" dt="2026-04-21T17:32:26.076" v="34" actId="20577"/>
          <ac:spMkLst>
            <pc:docMk/>
            <pc:sldMk cId="1676522687" sldId="1036"/>
            <ac:spMk id="11" creationId="{D27D5B52-493A-ECBA-8946-28C930011B3E}"/>
          </ac:spMkLst>
        </pc:spChg>
      </pc:sldChg>
      <pc:sldChg chg="modSp mod modNotesTx">
        <pc:chgData name="Yates, Jaclyn M CTR USN NAS PAX MD (USA)" userId="bc0d8be3-3866-45d9-86c5-4610ed8cbe2a" providerId="ADAL" clId="{8B020C11-2622-4EF4-B70C-EFB157A60527}" dt="2026-04-21T17:32:05.383" v="22" actId="1076"/>
        <pc:sldMkLst>
          <pc:docMk/>
          <pc:sldMk cId="303831241" sldId="1037"/>
        </pc:sldMkLst>
        <pc:spChg chg="mod">
          <ac:chgData name="Yates, Jaclyn M CTR USN NAS PAX MD (USA)" userId="bc0d8be3-3866-45d9-86c5-4610ed8cbe2a" providerId="ADAL" clId="{8B020C11-2622-4EF4-B70C-EFB157A60527}" dt="2026-04-21T17:32:01.013" v="21" actId="20577"/>
          <ac:spMkLst>
            <pc:docMk/>
            <pc:sldMk cId="303831241" sldId="1037"/>
            <ac:spMk id="11" creationId="{1F0DB90D-F9D2-7BE4-B788-A21C7F84EE41}"/>
          </ac:spMkLst>
        </pc:spChg>
        <pc:picChg chg="mod">
          <ac:chgData name="Yates, Jaclyn M CTR USN NAS PAX MD (USA)" userId="bc0d8be3-3866-45d9-86c5-4610ed8cbe2a" providerId="ADAL" clId="{8B020C11-2622-4EF4-B70C-EFB157A60527}" dt="2026-04-21T17:32:05.383" v="22" actId="1076"/>
          <ac:picMkLst>
            <pc:docMk/>
            <pc:sldMk cId="303831241" sldId="1037"/>
            <ac:picMk id="5" creationId="{BFE82FC4-4265-7788-B3F1-8FB9B91C4937}"/>
          </ac:picMkLst>
        </pc:picChg>
      </pc:sldChg>
    </pc:docChg>
  </pc:docChgLst>
  <pc:docChgLst>
    <pc:chgData name="Duke, Jason Thomas (Dookie) Col USMC USN COMNAVAIRSYSCOM PAX (USA)" userId="a2790caa-34ee-4cf8-908e-ccf91db64e13" providerId="ADAL" clId="{D3D2C64C-C8A3-452B-839F-5ECE02F214E9}"/>
    <pc:docChg chg="undo redo custSel addSld delSld modSld sldOrd">
      <pc:chgData name="Duke, Jason Thomas (Dookie) Col USMC USN COMNAVAIRSYSCOM PAX (USA)" userId="a2790caa-34ee-4cf8-908e-ccf91db64e13" providerId="ADAL" clId="{D3D2C64C-C8A3-452B-839F-5ECE02F214E9}" dt="2026-04-21T19:57:54.521" v="6729" actId="1036"/>
      <pc:docMkLst>
        <pc:docMk/>
      </pc:docMkLst>
      <pc:sldChg chg="addSp delSp modSp mod">
        <pc:chgData name="Duke, Jason Thomas (Dookie) Col USMC USN COMNAVAIRSYSCOM PAX (USA)" userId="a2790caa-34ee-4cf8-908e-ccf91db64e13" providerId="ADAL" clId="{D3D2C64C-C8A3-452B-839F-5ECE02F214E9}" dt="2026-04-07T16:55:46.360" v="1649" actId="22"/>
        <pc:sldMkLst>
          <pc:docMk/>
          <pc:sldMk cId="1858058174" sldId="256"/>
        </pc:sldMkLst>
        <pc:spChg chg="mod">
          <ac:chgData name="Duke, Jason Thomas (Dookie) Col USMC USN COMNAVAIRSYSCOM PAX (USA)" userId="a2790caa-34ee-4cf8-908e-ccf91db64e13" providerId="ADAL" clId="{D3D2C64C-C8A3-452B-839F-5ECE02F214E9}" dt="2026-04-05T23:49:12.527" v="32" actId="207"/>
          <ac:spMkLst>
            <pc:docMk/>
            <pc:sldMk cId="1858058174" sldId="256"/>
            <ac:spMk id="2" creationId="{1D25C6FF-AD6F-4388-AFDF-4F42009DB728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05T23:48:59.187" v="31" actId="313"/>
          <ac:spMkLst>
            <pc:docMk/>
            <pc:sldMk cId="1858058174" sldId="256"/>
            <ac:spMk id="7" creationId="{00000000-0000-0000-0000-000000000000}"/>
          </ac:spMkLst>
        </pc:spChg>
      </pc:sldChg>
      <pc:sldChg chg="addSp delSp modSp mod modNotesTx">
        <pc:chgData name="Duke, Jason Thomas (Dookie) Col USMC USN COMNAVAIRSYSCOM PAX (USA)" userId="a2790caa-34ee-4cf8-908e-ccf91db64e13" providerId="ADAL" clId="{D3D2C64C-C8A3-452B-839F-5ECE02F214E9}" dt="2026-04-17T01:53:31.687" v="5427" actId="20577"/>
        <pc:sldMkLst>
          <pc:docMk/>
          <pc:sldMk cId="1458426174" sldId="498"/>
        </pc:sldMkLst>
        <pc:spChg chg="mod">
          <ac:chgData name="Duke, Jason Thomas (Dookie) Col USMC USN COMNAVAIRSYSCOM PAX (USA)" userId="a2790caa-34ee-4cf8-908e-ccf91db64e13" providerId="ADAL" clId="{D3D2C64C-C8A3-452B-839F-5ECE02F214E9}" dt="2026-04-17T01:40:57.882" v="5098" actId="15"/>
          <ac:spMkLst>
            <pc:docMk/>
            <pc:sldMk cId="1458426174" sldId="498"/>
            <ac:spMk id="7" creationId="{23D15B96-7C96-5A85-37F8-D5F50AB2A2A0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41:30.990" v="5102" actId="1076"/>
          <ac:spMkLst>
            <pc:docMk/>
            <pc:sldMk cId="1458426174" sldId="498"/>
            <ac:spMk id="8" creationId="{67783C7D-8AE6-9EE4-2C69-7BADEA4C3E49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42:43.206" v="5136" actId="14100"/>
          <ac:spMkLst>
            <pc:docMk/>
            <pc:sldMk cId="1458426174" sldId="498"/>
            <ac:spMk id="9" creationId="{93CA841F-91B0-0C25-9421-C2E6C25F0381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42:19.763" v="5124" actId="1035"/>
          <ac:spMkLst>
            <pc:docMk/>
            <pc:sldMk cId="1458426174" sldId="498"/>
            <ac:spMk id="10" creationId="{0C115527-B87F-68D1-F04E-472E9342170A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42:34.246" v="5135" actId="14100"/>
          <ac:spMkLst>
            <pc:docMk/>
            <pc:sldMk cId="1458426174" sldId="498"/>
            <ac:spMk id="11" creationId="{181E6807-3482-B66E-71CD-C8754F703D64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1:49:25.654" v="5373" actId="403"/>
          <ac:spMkLst>
            <pc:docMk/>
            <pc:sldMk cId="1458426174" sldId="498"/>
            <ac:spMk id="12" creationId="{162E1357-1F4D-1C14-9BA0-AEB6AA4D1E3E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1:39:34.830" v="5074" actId="20577"/>
          <ac:spMkLst>
            <pc:docMk/>
            <pc:sldMk cId="1458426174" sldId="498"/>
            <ac:spMk id="13" creationId="{6AC785F5-3EA1-C376-ACA6-F58284131ABD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44:10.837" v="5187" actId="1076"/>
          <ac:spMkLst>
            <pc:docMk/>
            <pc:sldMk cId="1458426174" sldId="498"/>
            <ac:spMk id="74" creationId="{00000000-0000-0000-0000-000000000000}"/>
          </ac:spMkLst>
        </pc:spChg>
        <pc:grpChg chg="add mod">
          <ac:chgData name="Duke, Jason Thomas (Dookie) Col USMC USN COMNAVAIRSYSCOM PAX (USA)" userId="a2790caa-34ee-4cf8-908e-ccf91db64e13" providerId="ADAL" clId="{D3D2C64C-C8A3-452B-839F-5ECE02F214E9}" dt="2026-04-17T01:41:42.505" v="5103" actId="14100"/>
          <ac:grpSpMkLst>
            <pc:docMk/>
            <pc:sldMk cId="1458426174" sldId="498"/>
            <ac:grpSpMk id="6" creationId="{0BB9559C-D24D-3193-4344-3A9C8EA35E3C}"/>
          </ac:grpSpMkLst>
        </pc:grpChg>
      </pc:sldChg>
      <pc:sldChg chg="addSp delSp modSp mod">
        <pc:chgData name="Duke, Jason Thomas (Dookie) Col USMC USN COMNAVAIRSYSCOM PAX (USA)" userId="a2790caa-34ee-4cf8-908e-ccf91db64e13" providerId="ADAL" clId="{D3D2C64C-C8A3-452B-839F-5ECE02F214E9}" dt="2026-04-17T02:00:21.106" v="5548" actId="1076"/>
        <pc:sldMkLst>
          <pc:docMk/>
          <pc:sldMk cId="1843981044" sldId="1029"/>
        </pc:sldMkLst>
        <pc:spChg chg="mod">
          <ac:chgData name="Duke, Jason Thomas (Dookie) Col USMC USN COMNAVAIRSYSCOM PAX (USA)" userId="a2790caa-34ee-4cf8-908e-ccf91db64e13" providerId="ADAL" clId="{D3D2C64C-C8A3-452B-839F-5ECE02F214E9}" dt="2026-04-17T01:59:03.162" v="5534" actId="14100"/>
          <ac:spMkLst>
            <pc:docMk/>
            <pc:sldMk cId="1843981044" sldId="1029"/>
            <ac:spMk id="7" creationId="{077009C1-069F-0161-C594-725429D85F2F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58:59.572" v="5533" actId="14100"/>
          <ac:spMkLst>
            <pc:docMk/>
            <pc:sldMk cId="1843981044" sldId="1029"/>
            <ac:spMk id="8" creationId="{A35DCE2B-179E-4FB7-EFA4-7317A6130BAA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58:50.542" v="5530" actId="14100"/>
          <ac:spMkLst>
            <pc:docMk/>
            <pc:sldMk cId="1843981044" sldId="1029"/>
            <ac:spMk id="10" creationId="{E08EBAA4-8844-A8AA-D21F-FA1D681084C7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51:59.545" v="5406" actId="1036"/>
          <ac:spMkLst>
            <pc:docMk/>
            <pc:sldMk cId="1843981044" sldId="1029"/>
            <ac:spMk id="15" creationId="{69C5D150-5D83-0A31-CEDA-7293D64C835B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51:42.810" v="5389" actId="1035"/>
          <ac:spMkLst>
            <pc:docMk/>
            <pc:sldMk cId="1843981044" sldId="1029"/>
            <ac:spMk id="21" creationId="{02E636C2-1104-D0A4-74C7-F5560B66BAA1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51:35.273" v="5382" actId="1036"/>
          <ac:spMkLst>
            <pc:docMk/>
            <pc:sldMk cId="1843981044" sldId="1029"/>
            <ac:spMk id="22" creationId="{D1BAD779-C1B1-02C3-8DB5-DFF8A3E1A5E8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2:00:02.123" v="5546" actId="20577"/>
          <ac:spMkLst>
            <pc:docMk/>
            <pc:sldMk cId="1843981044" sldId="1029"/>
            <ac:spMk id="25" creationId="{C4B682B4-02C3-D380-662B-488987D2BA79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51:47.105" v="5394" actId="1036"/>
          <ac:spMkLst>
            <pc:docMk/>
            <pc:sldMk cId="1843981044" sldId="1029"/>
            <ac:spMk id="28" creationId="{4003DC37-265B-BE20-19B7-4F872711D64F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51:52.751" v="5400" actId="1036"/>
          <ac:spMkLst>
            <pc:docMk/>
            <pc:sldMk cId="1843981044" sldId="1029"/>
            <ac:spMk id="35" creationId="{02E636C2-1104-D0A4-74C7-F5560B66BAA1}"/>
          </ac:spMkLst>
        </pc:spChg>
        <pc:picChg chg="add mod">
          <ac:chgData name="Duke, Jason Thomas (Dookie) Col USMC USN COMNAVAIRSYSCOM PAX (USA)" userId="a2790caa-34ee-4cf8-908e-ccf91db64e13" providerId="ADAL" clId="{D3D2C64C-C8A3-452B-839F-5ECE02F214E9}" dt="2026-04-17T02:00:21.106" v="5548" actId="1076"/>
          <ac:picMkLst>
            <pc:docMk/>
            <pc:sldMk cId="1843981044" sldId="1029"/>
            <ac:picMk id="2" creationId="{E9BA417E-70A0-CDAB-ACD8-1BCADE8F1D73}"/>
          </ac:picMkLst>
        </pc:picChg>
        <pc:picChg chg="mod">
          <ac:chgData name="Duke, Jason Thomas (Dookie) Col USMC USN COMNAVAIRSYSCOM PAX (USA)" userId="a2790caa-34ee-4cf8-908e-ccf91db64e13" providerId="ADAL" clId="{D3D2C64C-C8A3-452B-839F-5ECE02F214E9}" dt="2026-04-17T01:56:00.853" v="5437" actId="1076"/>
          <ac:picMkLst>
            <pc:docMk/>
            <pc:sldMk cId="1843981044" sldId="1029"/>
            <ac:picMk id="5" creationId="{3545FC02-0429-F453-52C2-E65D5997A060}"/>
          </ac:picMkLst>
        </pc:picChg>
      </pc:sldChg>
      <pc:sldChg chg="addSp delSp modSp add mod modNotesTx">
        <pc:chgData name="Duke, Jason Thomas (Dookie) Col USMC USN COMNAVAIRSYSCOM PAX (USA)" userId="a2790caa-34ee-4cf8-908e-ccf91db64e13" providerId="ADAL" clId="{D3D2C64C-C8A3-452B-839F-5ECE02F214E9}" dt="2026-04-21T19:57:54.521" v="6729" actId="1036"/>
        <pc:sldMkLst>
          <pc:docMk/>
          <pc:sldMk cId="1979637002" sldId="1035"/>
        </pc:sldMkLst>
        <pc:spChg chg="add mod">
          <ac:chgData name="Duke, Jason Thomas (Dookie) Col USMC USN COMNAVAIRSYSCOM PAX (USA)" userId="a2790caa-34ee-4cf8-908e-ccf91db64e13" providerId="ADAL" clId="{D3D2C64C-C8A3-452B-839F-5ECE02F214E9}" dt="2026-04-17T00:37:37.167" v="2895" actId="1037"/>
          <ac:spMkLst>
            <pc:docMk/>
            <pc:sldMk cId="1979637002" sldId="1035"/>
            <ac:spMk id="4" creationId="{CDB8BB8C-54C6-637D-754A-F1E03B8785CF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37:37.167" v="2895" actId="1037"/>
          <ac:spMkLst>
            <pc:docMk/>
            <pc:sldMk cId="1979637002" sldId="1035"/>
            <ac:spMk id="5" creationId="{64746518-4107-BDFC-829A-960E36CD76E1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59.372" v="6499"/>
          <ac:spMkLst>
            <pc:docMk/>
            <pc:sldMk cId="1979637002" sldId="1035"/>
            <ac:spMk id="6" creationId="{49D42555-876D-ED30-E79B-BEDF10C81BB6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37:37.167" v="2895" actId="1037"/>
          <ac:spMkLst>
            <pc:docMk/>
            <pc:sldMk cId="1979637002" sldId="1035"/>
            <ac:spMk id="7" creationId="{A4DC36FD-0672-C34A-D86D-9B192C3474BB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59.372" v="6499"/>
          <ac:spMkLst>
            <pc:docMk/>
            <pc:sldMk cId="1979637002" sldId="1035"/>
            <ac:spMk id="10" creationId="{889F476E-1174-447E-DCAB-60043FEF1862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59.372" v="6499"/>
          <ac:spMkLst>
            <pc:docMk/>
            <pc:sldMk cId="1979637002" sldId="1035"/>
            <ac:spMk id="14" creationId="{D5051904-015D-20A7-2694-F2F389B3EDB1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59.372" v="6499"/>
          <ac:spMkLst>
            <pc:docMk/>
            <pc:sldMk cId="1979637002" sldId="1035"/>
            <ac:spMk id="15" creationId="{B5D24E6A-5AAA-7932-9D8F-DF1AF0E05AB6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59.372" v="6499"/>
          <ac:spMkLst>
            <pc:docMk/>
            <pc:sldMk cId="1979637002" sldId="1035"/>
            <ac:spMk id="17" creationId="{18ABD41F-AF51-8599-9179-476068132385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59.372" v="6499"/>
          <ac:spMkLst>
            <pc:docMk/>
            <pc:sldMk cId="1979637002" sldId="1035"/>
            <ac:spMk id="20" creationId="{34CB0589-7943-061C-4E5A-4AE2FB956474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59.372" v="6499"/>
          <ac:spMkLst>
            <pc:docMk/>
            <pc:sldMk cId="1979637002" sldId="1035"/>
            <ac:spMk id="23" creationId="{377F290E-CD10-984E-EF1D-7DF9BA5B6722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0T19:01:06.278" v="2081" actId="1076"/>
          <ac:spMkLst>
            <pc:docMk/>
            <pc:sldMk cId="1979637002" sldId="1035"/>
            <ac:spMk id="24" creationId="{82D0331A-8812-CBB5-BECB-76502EDEF862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0T19:01:18.945" v="2084" actId="1076"/>
          <ac:spMkLst>
            <pc:docMk/>
            <pc:sldMk cId="1979637002" sldId="1035"/>
            <ac:spMk id="25" creationId="{0A385788-D5C9-C483-DB38-3A51C7EDC3D1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0T19:01:27.544" v="2086" actId="1076"/>
          <ac:spMkLst>
            <pc:docMk/>
            <pc:sldMk cId="1979637002" sldId="1035"/>
            <ac:spMk id="26" creationId="{38E56A8C-9F1F-7DF8-9C4F-B3E0ECE76422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0T19:01:38.450" v="2136" actId="1037"/>
          <ac:spMkLst>
            <pc:docMk/>
            <pc:sldMk cId="1979637002" sldId="1035"/>
            <ac:spMk id="27" creationId="{E786A343-02B1-FBEC-4899-C98DD4EF7BE7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0T19:01:46.203" v="2138" actId="1076"/>
          <ac:spMkLst>
            <pc:docMk/>
            <pc:sldMk cId="1979637002" sldId="1035"/>
            <ac:spMk id="28" creationId="{7EED0906-5A34-F45A-AAFE-8C1D855AD38F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59.372" v="6499"/>
          <ac:spMkLst>
            <pc:docMk/>
            <pc:sldMk cId="1979637002" sldId="1035"/>
            <ac:spMk id="31" creationId="{9EF646F0-ACAD-53A2-7418-E3BA91CCF4A6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59.372" v="6499"/>
          <ac:spMkLst>
            <pc:docMk/>
            <pc:sldMk cId="1979637002" sldId="1035"/>
            <ac:spMk id="32" creationId="{DA272CB2-F0A6-207A-11EB-E346329FC86F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0:40:06.528" v="3063" actId="1076"/>
          <ac:spMkLst>
            <pc:docMk/>
            <pc:sldMk cId="1979637002" sldId="1035"/>
            <ac:spMk id="36" creationId="{5AF45511-1AC9-0BF4-AA16-721D263B21A5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39:59.707" v="3062" actId="1076"/>
          <ac:spMkLst>
            <pc:docMk/>
            <pc:sldMk cId="1979637002" sldId="1035"/>
            <ac:spMk id="39" creationId="{FEC6A7A6-B4E9-AAEC-1559-C41625F27530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47:28.252" v="3229" actId="20577"/>
          <ac:spMkLst>
            <pc:docMk/>
            <pc:sldMk cId="1979637002" sldId="1035"/>
            <ac:spMk id="40" creationId="{2C7CEAF5-AE9A-4F8D-2802-4CF2C58AC475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37:37.167" v="2895" actId="1037"/>
          <ac:spMkLst>
            <pc:docMk/>
            <pc:sldMk cId="1979637002" sldId="1035"/>
            <ac:spMk id="41" creationId="{3DF69265-E870-E756-4B7F-6C2122F54BD3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37:37.167" v="2895" actId="1037"/>
          <ac:spMkLst>
            <pc:docMk/>
            <pc:sldMk cId="1979637002" sldId="1035"/>
            <ac:spMk id="42" creationId="{C4F23BAB-257A-A663-2CCE-EC4DF5B4F11D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06T00:01:10.360" v="226" actId="1037"/>
          <ac:spMkLst>
            <pc:docMk/>
            <pc:sldMk cId="1979637002" sldId="1035"/>
            <ac:spMk id="46" creationId="{0D2CDA3D-ED39-02E0-404C-47DA0BDFB3F7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37:37.167" v="2895" actId="1037"/>
          <ac:spMkLst>
            <pc:docMk/>
            <pc:sldMk cId="1979637002" sldId="1035"/>
            <ac:spMk id="48" creationId="{B989B620-E18B-9984-E40D-ED2E79076FE1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59.372" v="6499"/>
          <ac:spMkLst>
            <pc:docMk/>
            <pc:sldMk cId="1979637002" sldId="1035"/>
            <ac:spMk id="49" creationId="{0A89016D-6C3E-3F45-F136-7FAE07D6DBE6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2:46.308" v="6626" actId="20577"/>
          <ac:spMkLst>
            <pc:docMk/>
            <pc:sldMk cId="1979637002" sldId="1035"/>
            <ac:spMk id="52" creationId="{ED804FFE-1A72-6016-6235-FA383E69735B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4:58.713" v="6661" actId="1036"/>
          <ac:spMkLst>
            <pc:docMk/>
            <pc:sldMk cId="1979637002" sldId="1035"/>
            <ac:spMk id="53" creationId="{B60EAD2D-E902-AF23-79B6-2E1CFDCFC910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5:07.815" v="6662" actId="1035"/>
          <ac:spMkLst>
            <pc:docMk/>
            <pc:sldMk cId="1979637002" sldId="1035"/>
            <ac:spMk id="54" creationId="{62F63CB1-E2D0-BA5F-AA42-5ADE340A5F02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5T19:55:32.155" v="2752" actId="1076"/>
          <ac:spMkLst>
            <pc:docMk/>
            <pc:sldMk cId="1979637002" sldId="1035"/>
            <ac:spMk id="55" creationId="{FA6B4146-6A21-9AAE-3908-12D0884092F7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37:37.167" v="2895" actId="1037"/>
          <ac:spMkLst>
            <pc:docMk/>
            <pc:sldMk cId="1979637002" sldId="1035"/>
            <ac:spMk id="57" creationId="{639BA281-1604-4E77-C435-9672A9B16A58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06T00:07:15.147" v="376" actId="1076"/>
          <ac:spMkLst>
            <pc:docMk/>
            <pc:sldMk cId="1979637002" sldId="1035"/>
            <ac:spMk id="58" creationId="{701BAF78-9A1F-4A29-A9A5-A7490F3D00BC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48:38.248" v="3269" actId="20577"/>
          <ac:spMkLst>
            <pc:docMk/>
            <pc:sldMk cId="1979637002" sldId="1035"/>
            <ac:spMk id="59" creationId="{C214900F-4A4B-BC3A-6366-A46DC5E605CD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5:11.063" v="6663" actId="1035"/>
          <ac:spMkLst>
            <pc:docMk/>
            <pc:sldMk cId="1979637002" sldId="1035"/>
            <ac:spMk id="60" creationId="{5A22655F-4716-A203-EE8C-6350A25B5BB2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41:12.960" v="3097" actId="1035"/>
          <ac:spMkLst>
            <pc:docMk/>
            <pc:sldMk cId="1979637002" sldId="1035"/>
            <ac:spMk id="62" creationId="{913036F7-9071-3F4A-370C-C48798692CEA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7:54.521" v="6729" actId="1036"/>
          <ac:spMkLst>
            <pc:docMk/>
            <pc:sldMk cId="1979637002" sldId="1035"/>
            <ac:spMk id="64" creationId="{D52090CB-5206-3AF0-F1DF-469629B1A6D5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06T00:08:00.884" v="428" actId="20577"/>
          <ac:spMkLst>
            <pc:docMk/>
            <pc:sldMk cId="1979637002" sldId="1035"/>
            <ac:spMk id="65" creationId="{A6B51009-F170-9DF9-A496-1958ADE7B977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06T00:08:07.179" v="432" actId="20577"/>
          <ac:spMkLst>
            <pc:docMk/>
            <pc:sldMk cId="1979637002" sldId="1035"/>
            <ac:spMk id="66" creationId="{6CAC3BD7-BC96-1615-E8E7-51F5CD297F9E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06T00:08:16.433" v="436" actId="6549"/>
          <ac:spMkLst>
            <pc:docMk/>
            <pc:sldMk cId="1979637002" sldId="1035"/>
            <ac:spMk id="68" creationId="{88880D53-26FB-AA80-0915-1D9FFFA22F93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06T00:08:23.248" v="440" actId="20577"/>
          <ac:spMkLst>
            <pc:docMk/>
            <pc:sldMk cId="1979637002" sldId="1035"/>
            <ac:spMk id="70" creationId="{0DEF7D56-822A-CD97-F36C-20B7A0FF9165}"/>
          </ac:spMkLst>
        </pc:spChg>
        <pc:spChg chg="add mod ord">
          <ac:chgData name="Duke, Jason Thomas (Dookie) Col USMC USN COMNAVAIRSYSCOM PAX (USA)" userId="a2790caa-34ee-4cf8-908e-ccf91db64e13" providerId="ADAL" clId="{D3D2C64C-C8A3-452B-839F-5ECE02F214E9}" dt="2026-04-21T19:56:24.172" v="6696" actId="1036"/>
          <ac:spMkLst>
            <pc:docMk/>
            <pc:sldMk cId="1979637002" sldId="1035"/>
            <ac:spMk id="73" creationId="{E2A1558C-FB20-79F8-69B8-315AF07ED35D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06T00:08:40.770" v="461" actId="20577"/>
          <ac:spMkLst>
            <pc:docMk/>
            <pc:sldMk cId="1979637002" sldId="1035"/>
            <ac:spMk id="74" creationId="{B3A91CBB-0C3B-2B51-4905-DC338636ABFE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0T18:59:39.086" v="2018" actId="6549"/>
          <ac:spMkLst>
            <pc:docMk/>
            <pc:sldMk cId="1979637002" sldId="1035"/>
            <ac:spMk id="75" creationId="{7F2E78F6-654F-A72D-9FB3-902DBDE40664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0T18:59:59.224" v="2071" actId="20577"/>
          <ac:spMkLst>
            <pc:docMk/>
            <pc:sldMk cId="1979637002" sldId="1035"/>
            <ac:spMk id="76" creationId="{A6CE6DE2-F295-C599-BBF5-EB90A5B19E6F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6:24.172" v="6696" actId="1036"/>
          <ac:spMkLst>
            <pc:docMk/>
            <pc:sldMk cId="1979637002" sldId="1035"/>
            <ac:spMk id="79" creationId="{C0658598-ED46-A4DC-9337-72EC25ED0AE5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47:46.489" v="3231"/>
          <ac:spMkLst>
            <pc:docMk/>
            <pc:sldMk cId="1979637002" sldId="1035"/>
            <ac:spMk id="84" creationId="{B0C2FFD9-B3C1-9B29-8F09-60F2A6A20E8E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47:46.489" v="3231"/>
          <ac:spMkLst>
            <pc:docMk/>
            <pc:sldMk cId="1979637002" sldId="1035"/>
            <ac:spMk id="86" creationId="{544DEAD5-FFB2-8A81-5838-B188AD8EFF96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1:12:49.444" v="4416" actId="6549"/>
          <ac:spMkLst>
            <pc:docMk/>
            <pc:sldMk cId="1979637002" sldId="1035"/>
            <ac:spMk id="87" creationId="{627DB07B-E924-7B57-5316-AD393DDBE608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19.679" v="6628" actId="14100"/>
          <ac:spMkLst>
            <pc:docMk/>
            <pc:sldMk cId="1979637002" sldId="1035"/>
            <ac:spMk id="91" creationId="{A4B7F966-ABD1-59C0-436D-682B2B70E8A8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2:11.299" v="6620" actId="20577"/>
          <ac:spMkLst>
            <pc:docMk/>
            <pc:sldMk cId="1979637002" sldId="1035"/>
            <ac:spMk id="95" creationId="{2B054B20-8675-9D1C-8077-725C7DEC201F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29.297" v="6645" actId="1037"/>
          <ac:spMkLst>
            <pc:docMk/>
            <pc:sldMk cId="1979637002" sldId="1035"/>
            <ac:spMk id="96" creationId="{031DE3E0-7E0B-2E91-568E-38377D1711B7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15:42.116" v="4496"/>
          <ac:spMkLst>
            <pc:docMk/>
            <pc:sldMk cId="1979637002" sldId="1035"/>
            <ac:spMk id="97" creationId="{8B975B51-6A85-5A32-2EA7-F6B238798332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15:42.116" v="4496"/>
          <ac:spMkLst>
            <pc:docMk/>
            <pc:sldMk cId="1979637002" sldId="1035"/>
            <ac:spMk id="101" creationId="{B6A227E2-9E3D-E2F3-A52B-4F29513D1F80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15:42.116" v="4496"/>
          <ac:spMkLst>
            <pc:docMk/>
            <pc:sldMk cId="1979637002" sldId="1035"/>
            <ac:spMk id="102" creationId="{969DAE07-7E2C-7A0D-89EE-38D3C31E5A5B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15:42.116" v="4496"/>
          <ac:spMkLst>
            <pc:docMk/>
            <pc:sldMk cId="1979637002" sldId="1035"/>
            <ac:spMk id="103" creationId="{AB2E8A1D-B777-8C06-807B-4020AEE952BF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15:42.116" v="4496"/>
          <ac:spMkLst>
            <pc:docMk/>
            <pc:sldMk cId="1979637002" sldId="1035"/>
            <ac:spMk id="104" creationId="{3AD2B48C-05FE-5780-EF8D-B761581D5476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15:42.116" v="4496"/>
          <ac:spMkLst>
            <pc:docMk/>
            <pc:sldMk cId="1979637002" sldId="1035"/>
            <ac:spMk id="110" creationId="{864CC0AC-71C1-412A-AD68-8D35CB3AEC3E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15:42.116" v="4496"/>
          <ac:spMkLst>
            <pc:docMk/>
            <pc:sldMk cId="1979637002" sldId="1035"/>
            <ac:spMk id="111" creationId="{102DE27E-6ECB-49F7-536F-5CC02B587D3C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15:42.116" v="4496"/>
          <ac:spMkLst>
            <pc:docMk/>
            <pc:sldMk cId="1979637002" sldId="1035"/>
            <ac:spMk id="112" creationId="{C8526048-35C0-4220-F5C5-56D5120EA417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15:42.116" v="4496"/>
          <ac:spMkLst>
            <pc:docMk/>
            <pc:sldMk cId="1979637002" sldId="1035"/>
            <ac:spMk id="114" creationId="{FB50BC3B-1997-F3FA-41A9-B3758489B50D}"/>
          </ac:spMkLst>
        </pc:spChg>
        <pc:spChg chg="add del mod">
          <ac:chgData name="Duke, Jason Thomas (Dookie) Col USMC USN COMNAVAIRSYSCOM PAX (USA)" userId="a2790caa-34ee-4cf8-908e-ccf91db64e13" providerId="ADAL" clId="{D3D2C64C-C8A3-452B-839F-5ECE02F214E9}" dt="2026-04-21T19:29:19.335" v="6501" actId="478"/>
          <ac:spMkLst>
            <pc:docMk/>
            <pc:sldMk cId="1979637002" sldId="1035"/>
            <ac:spMk id="116" creationId="{077FF4F4-483A-8757-2672-26881FE1B88B}"/>
          </ac:spMkLst>
        </pc:spChg>
        <pc:grpChg chg="mod">
          <ac:chgData name="Duke, Jason Thomas (Dookie) Col USMC USN COMNAVAIRSYSCOM PAX (USA)" userId="a2790caa-34ee-4cf8-908e-ccf91db64e13" providerId="ADAL" clId="{D3D2C64C-C8A3-452B-839F-5ECE02F214E9}" dt="2026-04-17T01:15:53.776" v="4521" actId="1038"/>
          <ac:grpSpMkLst>
            <pc:docMk/>
            <pc:sldMk cId="1979637002" sldId="1035"/>
            <ac:grpSpMk id="90" creationId="{0F3E9116-45C2-4CFA-23FC-B958E111FED2}"/>
          </ac:grpSpMkLst>
        </pc:grpChg>
        <pc:picChg chg="mod ord">
          <ac:chgData name="Duke, Jason Thomas (Dookie) Col USMC USN COMNAVAIRSYSCOM PAX (USA)" userId="a2790caa-34ee-4cf8-908e-ccf91db64e13" providerId="ADAL" clId="{D3D2C64C-C8A3-452B-839F-5ECE02F214E9}" dt="2026-04-17T00:41:00.522" v="3077" actId="1076"/>
          <ac:picMkLst>
            <pc:docMk/>
            <pc:sldMk cId="1979637002" sldId="1035"/>
            <ac:picMk id="12" creationId="{1C306DE2-BFAD-D818-11FF-FB0532AC8153}"/>
          </ac:picMkLst>
        </pc:picChg>
        <pc:picChg chg="mod">
          <ac:chgData name="Duke, Jason Thomas (Dookie) Col USMC USN COMNAVAIRSYSCOM PAX (USA)" userId="a2790caa-34ee-4cf8-908e-ccf91db64e13" providerId="ADAL" clId="{D3D2C64C-C8A3-452B-839F-5ECE02F214E9}" dt="2026-04-17T00:47:54.529" v="3246" actId="1036"/>
          <ac:picMkLst>
            <pc:docMk/>
            <pc:sldMk cId="1979637002" sldId="1035"/>
            <ac:picMk id="38" creationId="{5D190C1F-7F07-61B1-DA26-C128EEE61FC9}"/>
          </ac:picMkLst>
        </pc:picChg>
        <pc:picChg chg="add mod">
          <ac:chgData name="Duke, Jason Thomas (Dookie) Col USMC USN COMNAVAIRSYSCOM PAX (USA)" userId="a2790caa-34ee-4cf8-908e-ccf91db64e13" providerId="ADAL" clId="{D3D2C64C-C8A3-452B-839F-5ECE02F214E9}" dt="2026-04-06T00:10:18.461" v="603" actId="1076"/>
          <ac:picMkLst>
            <pc:docMk/>
            <pc:sldMk cId="1979637002" sldId="1035"/>
            <ac:picMk id="78" creationId="{14308B22-DAA9-D097-C207-057C31D34D93}"/>
          </ac:picMkLst>
        </pc:picChg>
        <pc:picChg chg="add mod">
          <ac:chgData name="Duke, Jason Thomas (Dookie) Col USMC USN COMNAVAIRSYSCOM PAX (USA)" userId="a2790caa-34ee-4cf8-908e-ccf91db64e13" providerId="ADAL" clId="{D3D2C64C-C8A3-452B-839F-5ECE02F214E9}" dt="2026-04-17T00:47:54.529" v="3246" actId="1036"/>
          <ac:picMkLst>
            <pc:docMk/>
            <pc:sldMk cId="1979637002" sldId="1035"/>
            <ac:picMk id="81" creationId="{565054DC-AA0F-86E6-0833-F542B746358E}"/>
          </ac:picMkLst>
        </pc:picChg>
        <pc:picChg chg="add mod">
          <ac:chgData name="Duke, Jason Thomas (Dookie) Col USMC USN COMNAVAIRSYSCOM PAX (USA)" userId="a2790caa-34ee-4cf8-908e-ccf91db64e13" providerId="ADAL" clId="{D3D2C64C-C8A3-452B-839F-5ECE02F214E9}" dt="2026-04-17T00:47:54.529" v="3246" actId="1036"/>
          <ac:picMkLst>
            <pc:docMk/>
            <pc:sldMk cId="1979637002" sldId="1035"/>
            <ac:picMk id="94" creationId="{34070978-EE91-5750-DE48-B66922D3B307}"/>
          </ac:picMkLst>
        </pc:picChg>
        <pc:cxnChg chg="del mod">
          <ac:chgData name="Duke, Jason Thomas (Dookie) Col USMC USN COMNAVAIRSYSCOM PAX (USA)" userId="a2790caa-34ee-4cf8-908e-ccf91db64e13" providerId="ADAL" clId="{D3D2C64C-C8A3-452B-839F-5ECE02F214E9}" dt="2026-04-21T19:54:26.565" v="6649" actId="478"/>
          <ac:cxnSpMkLst>
            <pc:docMk/>
            <pc:sldMk cId="1979637002" sldId="1035"/>
            <ac:cxnSpMk id="35" creationId="{658CDF2C-5C58-344E-EECD-D341D8460D9F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17T00:37:46.833" v="2961" actId="1038"/>
          <ac:cxnSpMkLst>
            <pc:docMk/>
            <pc:sldMk cId="1979637002" sldId="1035"/>
            <ac:cxnSpMk id="37" creationId="{A9F5C665-3EC2-200C-8B19-22C5E97A71F2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15T19:42:07.698" v="2476" actId="1038"/>
          <ac:cxnSpMkLst>
            <pc:docMk/>
            <pc:sldMk cId="1979637002" sldId="1035"/>
            <ac:cxnSpMk id="43" creationId="{85585406-8C0B-431A-6A9C-855E6BAC38FF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17T00:39:50.041" v="3061" actId="1076"/>
          <ac:cxnSpMkLst>
            <pc:docMk/>
            <pc:sldMk cId="1979637002" sldId="1035"/>
            <ac:cxnSpMk id="44" creationId="{FE9D3679-5437-D7AC-D4B1-812920713511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06T00:02:23.073" v="250" actId="208"/>
          <ac:cxnSpMkLst>
            <pc:docMk/>
            <pc:sldMk cId="1979637002" sldId="1035"/>
            <ac:cxnSpMk id="45" creationId="{314E3E4D-B038-24CE-0A28-199786EC16EF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06T00:02:23.073" v="250" actId="208"/>
          <ac:cxnSpMkLst>
            <pc:docMk/>
            <pc:sldMk cId="1979637002" sldId="1035"/>
            <ac:cxnSpMk id="47" creationId="{A2B950DB-DC8C-4D46-18A9-45A3A420D29F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17T00:41:04.894" v="3091" actId="1038"/>
          <ac:cxnSpMkLst>
            <pc:docMk/>
            <pc:sldMk cId="1979637002" sldId="1035"/>
            <ac:cxnSpMk id="50" creationId="{FAA4D0EE-1566-F0F7-855D-95200213D019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15T19:47:07.168" v="2483" actId="1076"/>
          <ac:cxnSpMkLst>
            <pc:docMk/>
            <pc:sldMk cId="1979637002" sldId="1035"/>
            <ac:cxnSpMk id="51" creationId="{ED56941E-412F-CDAF-FBF4-B20B3A07FFFC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06T00:02:23.073" v="250" actId="208"/>
          <ac:cxnSpMkLst>
            <pc:docMk/>
            <pc:sldMk cId="1979637002" sldId="1035"/>
            <ac:cxnSpMk id="56" creationId="{2568DA8C-03DF-CF65-5FD3-39878D184CAC}"/>
          </ac:cxnSpMkLst>
        </pc:cxnChg>
        <pc:cxnChg chg="del">
          <ac:chgData name="Duke, Jason Thomas (Dookie) Col USMC USN COMNAVAIRSYSCOM PAX (USA)" userId="a2790caa-34ee-4cf8-908e-ccf91db64e13" providerId="ADAL" clId="{D3D2C64C-C8A3-452B-839F-5ECE02F214E9}" dt="2026-04-21T19:55:42.487" v="6665" actId="478"/>
          <ac:cxnSpMkLst>
            <pc:docMk/>
            <pc:sldMk cId="1979637002" sldId="1035"/>
            <ac:cxnSpMk id="61" creationId="{8B9BF1D2-FB91-12BE-D603-0E45145BEEE0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06T00:06:57.242" v="368" actId="1076"/>
          <ac:cxnSpMkLst>
            <pc:docMk/>
            <pc:sldMk cId="1979637002" sldId="1035"/>
            <ac:cxnSpMk id="69" creationId="{00776B57-1647-1DD0-0943-E62AB306F6D8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06T00:06:57.242" v="368" actId="1076"/>
          <ac:cxnSpMkLst>
            <pc:docMk/>
            <pc:sldMk cId="1979637002" sldId="1035"/>
            <ac:cxnSpMk id="71" creationId="{A1C70610-8A80-24A4-8148-A7BCFBC6CD68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06T00:06:57.242" v="368" actId="1076"/>
          <ac:cxnSpMkLst>
            <pc:docMk/>
            <pc:sldMk cId="1979637002" sldId="1035"/>
            <ac:cxnSpMk id="72" creationId="{2C4ED387-3B25-D66C-47B0-6141916F0B2C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06T00:07:54.149" v="424" actId="1036"/>
          <ac:cxnSpMkLst>
            <pc:docMk/>
            <pc:sldMk cId="1979637002" sldId="1035"/>
            <ac:cxnSpMk id="77" creationId="{BF43A947-EE4A-248D-ECBF-8B08B4D713B4}"/>
          </ac:cxnSpMkLst>
        </pc:cxnChg>
        <pc:cxnChg chg="add mod ord">
          <ac:chgData name="Duke, Jason Thomas (Dookie) Col USMC USN COMNAVAIRSYSCOM PAX (USA)" userId="a2790caa-34ee-4cf8-908e-ccf91db64e13" providerId="ADAL" clId="{D3D2C64C-C8A3-452B-839F-5ECE02F214E9}" dt="2026-04-21T19:54:47.603" v="6654"/>
          <ac:cxnSpMkLst>
            <pc:docMk/>
            <pc:sldMk cId="1979637002" sldId="1035"/>
            <ac:cxnSpMk id="80" creationId="{E75AFC92-E225-6E75-BE3E-3AFEA7797C2F}"/>
          </ac:cxnSpMkLst>
        </pc:cxnChg>
        <pc:cxnChg chg="add mod ord">
          <ac:chgData name="Duke, Jason Thomas (Dookie) Col USMC USN COMNAVAIRSYSCOM PAX (USA)" userId="a2790caa-34ee-4cf8-908e-ccf91db64e13" providerId="ADAL" clId="{D3D2C64C-C8A3-452B-839F-5ECE02F214E9}" dt="2026-04-21T19:55:58.552" v="6686"/>
          <ac:cxnSpMkLst>
            <pc:docMk/>
            <pc:sldMk cId="1979637002" sldId="1035"/>
            <ac:cxnSpMk id="82" creationId="{1BE30AFB-6CB0-2197-7DE3-1B78062C9E70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17T01:16:12.867" v="4530" actId="1036"/>
          <ac:cxnSpMkLst>
            <pc:docMk/>
            <pc:sldMk cId="1979637002" sldId="1035"/>
            <ac:cxnSpMk id="85" creationId="{D64C99E0-0D98-4BAA-F492-3AE7CA1E212A}"/>
          </ac:cxnSpMkLst>
        </pc:cxnChg>
      </pc:sldChg>
      <pc:sldChg chg="addSp delSp modSp add mod modNotesTx">
        <pc:chgData name="Duke, Jason Thomas (Dookie) Col USMC USN COMNAVAIRSYSCOM PAX (USA)" userId="a2790caa-34ee-4cf8-908e-ccf91db64e13" providerId="ADAL" clId="{D3D2C64C-C8A3-452B-839F-5ECE02F214E9}" dt="2026-04-21T19:57:16.767" v="6722" actId="1037"/>
        <pc:sldMkLst>
          <pc:docMk/>
          <pc:sldMk cId="1676522687" sldId="1036"/>
        </pc:sldMkLst>
        <pc:spChg chg="add mod">
          <ac:chgData name="Duke, Jason Thomas (Dookie) Col USMC USN COMNAVAIRSYSCOM PAX (USA)" userId="a2790caa-34ee-4cf8-908e-ccf91db64e13" providerId="ADAL" clId="{D3D2C64C-C8A3-452B-839F-5ECE02F214E9}" dt="2026-04-21T14:12:16.871" v="5863" actId="1076"/>
          <ac:spMkLst>
            <pc:docMk/>
            <pc:sldMk cId="1676522687" sldId="1036"/>
            <ac:spMk id="6" creationId="{66E96EF5-1911-327D-9422-93E3F148F69B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4:12:21.538" v="5864" actId="1076"/>
          <ac:spMkLst>
            <pc:docMk/>
            <pc:sldMk cId="1676522687" sldId="1036"/>
            <ac:spMk id="8" creationId="{E596C8C0-2A03-0085-EC45-DA8EF0E4E86F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32:48.730" v="2836" actId="1037"/>
          <ac:spMkLst>
            <pc:docMk/>
            <pc:sldMk cId="1676522687" sldId="1036"/>
            <ac:spMk id="9" creationId="{47DDDFE2-F5EB-B3F4-66EF-FF83A7E8E7F4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4:15:26.561" v="6112" actId="1076"/>
          <ac:spMkLst>
            <pc:docMk/>
            <pc:sldMk cId="1676522687" sldId="1036"/>
            <ac:spMk id="13" creationId="{B215759E-9A92-C4FB-A587-07E8AF12E5D6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15.178" v="6489"/>
          <ac:spMkLst>
            <pc:docMk/>
            <pc:sldMk cId="1676522687" sldId="1036"/>
            <ac:spMk id="16" creationId="{E0914D95-7D5D-B632-5A8E-2B3768A90B0B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47:08.218" v="3216" actId="1076"/>
          <ac:spMkLst>
            <pc:docMk/>
            <pc:sldMk cId="1676522687" sldId="1036"/>
            <ac:spMk id="17" creationId="{BE6819ED-2946-0A26-41E3-E38F60DBD7FB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7:16.767" v="6722" actId="1037"/>
          <ac:spMkLst>
            <pc:docMk/>
            <pc:sldMk cId="1676522687" sldId="1036"/>
            <ac:spMk id="19" creationId="{2BB94CCB-BE7B-CD25-EA3D-5A089C609EEB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45:53.534" v="3183" actId="20577"/>
          <ac:spMkLst>
            <pc:docMk/>
            <pc:sldMk cId="1676522687" sldId="1036"/>
            <ac:spMk id="21" creationId="{DA865A37-B564-CE97-1604-ACBBCF23D0D0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4:15:29.726" v="6113" actId="1076"/>
          <ac:spMkLst>
            <pc:docMk/>
            <pc:sldMk cId="1676522687" sldId="1036"/>
            <ac:spMk id="22" creationId="{37D77262-09A4-15BC-6B52-73828814B6B0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46:18.454" v="3187" actId="1076"/>
          <ac:spMkLst>
            <pc:docMk/>
            <pc:sldMk cId="1676522687" sldId="1036"/>
            <ac:spMk id="23" creationId="{200072DC-2D19-647C-0650-CAFFF54BF96D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0:35.326" v="6567" actId="1036"/>
          <ac:spMkLst>
            <pc:docMk/>
            <pc:sldMk cId="1676522687" sldId="1036"/>
            <ac:spMk id="24" creationId="{3A277C18-9EF2-0A49-8DA4-DF4207803D35}"/>
          </ac:spMkLst>
        </pc:spChg>
        <pc:spChg chg="del">
          <ac:chgData name="Duke, Jason Thomas (Dookie) Col USMC USN COMNAVAIRSYSCOM PAX (USA)" userId="a2790caa-34ee-4cf8-908e-ccf91db64e13" providerId="ADAL" clId="{D3D2C64C-C8A3-452B-839F-5ECE02F214E9}" dt="2026-04-21T14:26:24.476" v="6491" actId="478"/>
          <ac:spMkLst>
            <pc:docMk/>
            <pc:sldMk cId="1676522687" sldId="1036"/>
            <ac:spMk id="31" creationId="{E341118B-85EB-56AF-C6A3-0EFBF17F8E2B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32.949" v="6492" actId="6549"/>
          <ac:spMkLst>
            <pc:docMk/>
            <pc:sldMk cId="1676522687" sldId="1036"/>
            <ac:spMk id="32" creationId="{8F75BCF0-6A11-0A3D-7444-C41C33B8B1A8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0:32:48.730" v="2836" actId="1037"/>
          <ac:spMkLst>
            <pc:docMk/>
            <pc:sldMk cId="1676522687" sldId="1036"/>
            <ac:spMk id="36" creationId="{8C1FDE9B-7E37-183C-7954-D2411639FAE5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0:32:48.730" v="2836" actId="1037"/>
          <ac:spMkLst>
            <pc:docMk/>
            <pc:sldMk cId="1676522687" sldId="1036"/>
            <ac:spMk id="41" creationId="{DAF93356-09AA-59F9-F319-FC2CB901D213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0:32:48.730" v="2836" actId="1037"/>
          <ac:spMkLst>
            <pc:docMk/>
            <pc:sldMk cId="1676522687" sldId="1036"/>
            <ac:spMk id="42" creationId="{AD81AE67-B2ED-EFCB-7968-EFDE101CAF21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0:32:48.730" v="2836" actId="1037"/>
          <ac:spMkLst>
            <pc:docMk/>
            <pc:sldMk cId="1676522687" sldId="1036"/>
            <ac:spMk id="46" creationId="{1EAFA822-11C7-0BA6-547C-AB531C3B0A9B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0:32:48.730" v="2836" actId="1037"/>
          <ac:spMkLst>
            <pc:docMk/>
            <pc:sldMk cId="1676522687" sldId="1036"/>
            <ac:spMk id="49" creationId="{37FBE3BA-F40B-ABEC-7454-C4DC53873E2C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0:33:45.195" v="2841" actId="1076"/>
          <ac:spMkLst>
            <pc:docMk/>
            <pc:sldMk cId="1676522687" sldId="1036"/>
            <ac:spMk id="58" creationId="{259B6A99-C8C9-5554-3690-94EE15F6D7A3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0:48:19.824" v="3247" actId="20577"/>
          <ac:spMkLst>
            <pc:docMk/>
            <pc:sldMk cId="1676522687" sldId="1036"/>
            <ac:spMk id="59" creationId="{D2B3F1B0-ED61-DC3A-105E-BDE361C10427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5:16.159" v="6664" actId="1037"/>
          <ac:spMkLst>
            <pc:docMk/>
            <pc:sldMk cId="1676522687" sldId="1036"/>
            <ac:spMk id="60" creationId="{08CFF991-C34D-D858-F4FD-450E466668C1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6:35.421" v="6700" actId="1035"/>
          <ac:spMkLst>
            <pc:docMk/>
            <pc:sldMk cId="1676522687" sldId="1036"/>
            <ac:spMk id="62" creationId="{66AF8487-3977-47CB-2E07-63379BACE6C5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25:15.304" v="4554" actId="6549"/>
          <ac:spMkLst>
            <pc:docMk/>
            <pc:sldMk cId="1676522687" sldId="1036"/>
            <ac:spMk id="64" creationId="{5927CCB9-1BFD-F95F-711F-D75AD50CAC3C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25:20.688" v="4558" actId="6549"/>
          <ac:spMkLst>
            <pc:docMk/>
            <pc:sldMk cId="1676522687" sldId="1036"/>
            <ac:spMk id="65" creationId="{C9E5C3F2-415B-E335-C3B1-0307E7B52029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25:25.611" v="4562" actId="20577"/>
          <ac:spMkLst>
            <pc:docMk/>
            <pc:sldMk cId="1676522687" sldId="1036"/>
            <ac:spMk id="66" creationId="{D494C3A8-0D49-CB57-A3A8-2ED9B97C2200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25:33.264" v="4566" actId="20577"/>
          <ac:spMkLst>
            <pc:docMk/>
            <pc:sldMk cId="1676522687" sldId="1036"/>
            <ac:spMk id="68" creationId="{DF79B6E8-86E8-EBFE-65A3-5074CBD5D3E6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1:25:38.319" v="4570" actId="6549"/>
          <ac:spMkLst>
            <pc:docMk/>
            <pc:sldMk cId="1676522687" sldId="1036"/>
            <ac:spMk id="70" creationId="{26D2C6AE-58A7-B000-0EB0-6E68FEAEC051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0:35.326" v="6567" actId="1036"/>
          <ac:spMkLst>
            <pc:docMk/>
            <pc:sldMk cId="1676522687" sldId="1036"/>
            <ac:spMk id="73" creationId="{4672C468-9909-DE07-A905-133C4793870B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0T19:04:23.579" v="2278" actId="6549"/>
          <ac:spMkLst>
            <pc:docMk/>
            <pc:sldMk cId="1676522687" sldId="1036"/>
            <ac:spMk id="75" creationId="{59AE4489-4579-CE65-E6BE-7070F8F68808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0T19:05:42.228" v="2289"/>
          <ac:spMkLst>
            <pc:docMk/>
            <pc:sldMk cId="1676522687" sldId="1036"/>
            <ac:spMk id="76" creationId="{1BF83524-8CEF-0CA8-EFE9-FEED072B9E62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2:33.475" v="6623" actId="20577"/>
          <ac:spMkLst>
            <pc:docMk/>
            <pc:sldMk cId="1676522687" sldId="1036"/>
            <ac:spMk id="80" creationId="{BE0B312F-D5CD-DDEF-18EC-9CEE762E0B49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44.944" v="6498" actId="1036"/>
          <ac:spMkLst>
            <pc:docMk/>
            <pc:sldMk cId="1676522687" sldId="1036"/>
            <ac:spMk id="82" creationId="{57EAE39F-74FD-EDAB-CDD2-15175E26B352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0:32:48.730" v="2836" actId="1037"/>
          <ac:spMkLst>
            <pc:docMk/>
            <pc:sldMk cId="1676522687" sldId="1036"/>
            <ac:spMk id="84" creationId="{C19EF94E-F789-7346-7637-AA5D49699BA5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17T00:48:31.522" v="3268" actId="1037"/>
          <ac:spMkLst>
            <pc:docMk/>
            <pc:sldMk cId="1676522687" sldId="1036"/>
            <ac:spMk id="86" creationId="{BC56545F-1DF1-F6B0-8DD0-830E34AA7F67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15.178" v="6489"/>
          <ac:spMkLst>
            <pc:docMk/>
            <pc:sldMk cId="1676522687" sldId="1036"/>
            <ac:spMk id="87" creationId="{94379E17-6C3F-CAA0-83CE-A549607EDBE3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15.178" v="6489"/>
          <ac:spMkLst>
            <pc:docMk/>
            <pc:sldMk cId="1676522687" sldId="1036"/>
            <ac:spMk id="88" creationId="{8A94A7ED-A356-B97B-94ED-D5D5E34DED48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15.178" v="6489"/>
          <ac:spMkLst>
            <pc:docMk/>
            <pc:sldMk cId="1676522687" sldId="1036"/>
            <ac:spMk id="89" creationId="{0F5FA3D4-8013-DD48-5916-63C299A92881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0T19:03:35.055" v="2240" actId="1038"/>
          <ac:spMkLst>
            <pc:docMk/>
            <pc:sldMk cId="1676522687" sldId="1036"/>
            <ac:spMk id="90" creationId="{F9CDC5B4-6BF2-A7F2-DD67-93305595A00B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0T19:03:35.055" v="2240" actId="1038"/>
          <ac:spMkLst>
            <pc:docMk/>
            <pc:sldMk cId="1676522687" sldId="1036"/>
            <ac:spMk id="92" creationId="{8063D21E-4E7A-D720-39BE-2F7D1E38DDBE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0T19:03:35.055" v="2240" actId="1038"/>
          <ac:spMkLst>
            <pc:docMk/>
            <pc:sldMk cId="1676522687" sldId="1036"/>
            <ac:spMk id="93" creationId="{F7F504A0-DBD4-DEEF-705E-75DBCCD81F80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0T19:03:35.055" v="2240" actId="1038"/>
          <ac:spMkLst>
            <pc:docMk/>
            <pc:sldMk cId="1676522687" sldId="1036"/>
            <ac:spMk id="94" creationId="{61BF6AEA-9BF2-325A-E756-E5AEB94047D1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0T19:03:35.055" v="2240" actId="1038"/>
          <ac:spMkLst>
            <pc:docMk/>
            <pc:sldMk cId="1676522687" sldId="1036"/>
            <ac:spMk id="95" creationId="{CF8F00BF-EDA5-902A-24DA-B51B528CADDB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15.178" v="6489"/>
          <ac:spMkLst>
            <pc:docMk/>
            <pc:sldMk cId="1676522687" sldId="1036"/>
            <ac:spMk id="96" creationId="{5F306100-2441-B4D2-F189-E87D4037412B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15.178" v="6489"/>
          <ac:spMkLst>
            <pc:docMk/>
            <pc:sldMk cId="1676522687" sldId="1036"/>
            <ac:spMk id="101" creationId="{3BB9D4F4-8570-0B42-D021-1CC5509D2FF7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15.178" v="6489"/>
          <ac:spMkLst>
            <pc:docMk/>
            <pc:sldMk cId="1676522687" sldId="1036"/>
            <ac:spMk id="105" creationId="{8550672D-5428-DB88-5667-276FFAB60EA7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15.178" v="6489"/>
          <ac:spMkLst>
            <pc:docMk/>
            <pc:sldMk cId="1676522687" sldId="1036"/>
            <ac:spMk id="106" creationId="{1FAD4BD4-2547-DD5C-5ED6-EF469806294D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15.178" v="6489"/>
          <ac:spMkLst>
            <pc:docMk/>
            <pc:sldMk cId="1676522687" sldId="1036"/>
            <ac:spMk id="108" creationId="{ACC43B7C-5B64-5AF5-6FFA-1B7171533837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4:26:15.178" v="6489"/>
          <ac:spMkLst>
            <pc:docMk/>
            <pc:sldMk cId="1676522687" sldId="1036"/>
            <ac:spMk id="109" creationId="{3E4749E7-4E77-DDC2-F263-C5DD10A7D66B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47:32.659" v="6508"/>
          <ac:spMkLst>
            <pc:docMk/>
            <pc:sldMk cId="1676522687" sldId="1036"/>
            <ac:spMk id="110" creationId="{E0384B9E-1FC0-D0D5-6E21-4B3B8AE3036C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47:32.659" v="6508"/>
          <ac:spMkLst>
            <pc:docMk/>
            <pc:sldMk cId="1676522687" sldId="1036"/>
            <ac:spMk id="111" creationId="{EF1F89DB-CE0A-2FBC-CDD2-F544652682D5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0:35.326" v="6567" actId="1036"/>
          <ac:spMkLst>
            <pc:docMk/>
            <pc:sldMk cId="1676522687" sldId="1036"/>
            <ac:spMk id="112" creationId="{F2E047F7-88A3-AF5E-7516-9E94E8806C87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0:35.326" v="6567" actId="1036"/>
          <ac:spMkLst>
            <pc:docMk/>
            <pc:sldMk cId="1676522687" sldId="1036"/>
            <ac:spMk id="113" creationId="{8FBFF665-D937-2481-C24D-CF7D2860C8B7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48.723" v="6647"/>
          <ac:spMkLst>
            <pc:docMk/>
            <pc:sldMk cId="1676522687" sldId="1036"/>
            <ac:spMk id="115" creationId="{F3DFF5F9-0C83-2879-0BBC-1C818FF88355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48.723" v="6647"/>
          <ac:spMkLst>
            <pc:docMk/>
            <pc:sldMk cId="1676522687" sldId="1036"/>
            <ac:spMk id="117" creationId="{EE71E24B-036E-ED43-AF7F-FCF3462D3DCE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48.723" v="6647"/>
          <ac:spMkLst>
            <pc:docMk/>
            <pc:sldMk cId="1676522687" sldId="1036"/>
            <ac:spMk id="122" creationId="{71BCF791-BEAB-885C-2BB6-86BAB08FA93D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48.723" v="6647"/>
          <ac:spMkLst>
            <pc:docMk/>
            <pc:sldMk cId="1676522687" sldId="1036"/>
            <ac:spMk id="123" creationId="{954F5C39-FD97-5EFB-E1E2-F10AE34001A5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48.723" v="6647"/>
          <ac:spMkLst>
            <pc:docMk/>
            <pc:sldMk cId="1676522687" sldId="1036"/>
            <ac:spMk id="124" creationId="{109AFEA2-23AD-DA48-BA97-70AF3E647FD5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48.723" v="6647"/>
          <ac:spMkLst>
            <pc:docMk/>
            <pc:sldMk cId="1676522687" sldId="1036"/>
            <ac:spMk id="125" creationId="{16435535-FBB3-451D-F7A7-5C00D03CB80F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48.723" v="6647"/>
          <ac:spMkLst>
            <pc:docMk/>
            <pc:sldMk cId="1676522687" sldId="1036"/>
            <ac:spMk id="130" creationId="{B911F2E3-D4CA-A2C6-99C0-31953D9BD377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48.723" v="6647"/>
          <ac:spMkLst>
            <pc:docMk/>
            <pc:sldMk cId="1676522687" sldId="1036"/>
            <ac:spMk id="132" creationId="{553445A8-DA31-63DC-0DBE-1B458C7B01B1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48.723" v="6647"/>
          <ac:spMkLst>
            <pc:docMk/>
            <pc:sldMk cId="1676522687" sldId="1036"/>
            <ac:spMk id="135" creationId="{0676A359-F73B-5AD0-E4EC-2F7B1A50F900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21T19:53:48.723" v="6647"/>
          <ac:spMkLst>
            <pc:docMk/>
            <pc:sldMk cId="1676522687" sldId="1036"/>
            <ac:spMk id="136" creationId="{7A9E6881-A75F-24A8-BEE2-ADE792034980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4:02.413" v="6648"/>
          <ac:spMkLst>
            <pc:docMk/>
            <pc:sldMk cId="1676522687" sldId="1036"/>
            <ac:spMk id="138" creationId="{78B44E5D-9466-6873-E52E-55C8A44A7291}"/>
          </ac:spMkLst>
        </pc:spChg>
        <pc:spChg chg="add mod">
          <ac:chgData name="Duke, Jason Thomas (Dookie) Col USMC USN COMNAVAIRSYSCOM PAX (USA)" userId="a2790caa-34ee-4cf8-908e-ccf91db64e13" providerId="ADAL" clId="{D3D2C64C-C8A3-452B-839F-5ECE02F214E9}" dt="2026-04-21T19:56:46.399" v="6701"/>
          <ac:spMkLst>
            <pc:docMk/>
            <pc:sldMk cId="1676522687" sldId="1036"/>
            <ac:spMk id="139" creationId="{7563D516-4172-98C8-7C25-989363838622}"/>
          </ac:spMkLst>
        </pc:spChg>
        <pc:grpChg chg="mod">
          <ac:chgData name="Duke, Jason Thomas (Dookie) Col USMC USN COMNAVAIRSYSCOM PAX (USA)" userId="a2790caa-34ee-4cf8-908e-ccf91db64e13" providerId="ADAL" clId="{D3D2C64C-C8A3-452B-839F-5ECE02F214E9}" dt="2026-04-21T14:26:20.007" v="6490" actId="1076"/>
          <ac:grpSpMkLst>
            <pc:docMk/>
            <pc:sldMk cId="1676522687" sldId="1036"/>
            <ac:grpSpMk id="15" creationId="{E8A81FD4-015F-0605-B069-791DA2679C78}"/>
          </ac:grpSpMkLst>
        </pc:grpChg>
        <pc:grpChg chg="add del mod">
          <ac:chgData name="Duke, Jason Thomas (Dookie) Col USMC USN COMNAVAIRSYSCOM PAX (USA)" userId="a2790caa-34ee-4cf8-908e-ccf91db64e13" providerId="ADAL" clId="{D3D2C64C-C8A3-452B-839F-5ECE02F214E9}" dt="2026-04-21T19:53:48.153" v="6646" actId="478"/>
          <ac:grpSpMkLst>
            <pc:docMk/>
            <pc:sldMk cId="1676522687" sldId="1036"/>
            <ac:grpSpMk id="29" creationId="{5E5F73D0-65BA-B413-5D22-1B22898C0779}"/>
          </ac:grpSpMkLst>
        </pc:grpChg>
        <pc:picChg chg="add mod">
          <ac:chgData name="Duke, Jason Thomas (Dookie) Col USMC USN COMNAVAIRSYSCOM PAX (USA)" userId="a2790caa-34ee-4cf8-908e-ccf91db64e13" providerId="ADAL" clId="{D3D2C64C-C8A3-452B-839F-5ECE02F214E9}" dt="2026-04-17T00:45:30.585" v="3172" actId="1076"/>
          <ac:picMkLst>
            <pc:docMk/>
            <pc:sldMk cId="1676522687" sldId="1036"/>
            <ac:picMk id="4" creationId="{4A63CB5F-6512-5990-7E68-72377C8F1403}"/>
          </ac:picMkLst>
        </pc:picChg>
        <pc:picChg chg="add mod">
          <ac:chgData name="Duke, Jason Thomas (Dookie) Col USMC USN COMNAVAIRSYSCOM PAX (USA)" userId="a2790caa-34ee-4cf8-908e-ccf91db64e13" providerId="ADAL" clId="{D3D2C64C-C8A3-452B-839F-5ECE02F214E9}" dt="2026-04-06T00:36:41.532" v="1370" actId="1076"/>
          <ac:picMkLst>
            <pc:docMk/>
            <pc:sldMk cId="1676522687" sldId="1036"/>
            <ac:picMk id="7" creationId="{91B675D2-253B-C977-35AD-A91616BD5C4F}"/>
          </ac:picMkLst>
        </pc:picChg>
        <pc:picChg chg="add mod modCrop">
          <ac:chgData name="Duke, Jason Thomas (Dookie) Col USMC USN COMNAVAIRSYSCOM PAX (USA)" userId="a2790caa-34ee-4cf8-908e-ccf91db64e13" providerId="ADAL" clId="{D3D2C64C-C8A3-452B-839F-5ECE02F214E9}" dt="2026-04-17T00:45:30.585" v="3172" actId="1076"/>
          <ac:picMkLst>
            <pc:docMk/>
            <pc:sldMk cId="1676522687" sldId="1036"/>
            <ac:picMk id="20" creationId="{9192E95C-7435-5E47-71F5-05E76658E9E8}"/>
          </ac:picMkLst>
        </pc:picChg>
        <pc:picChg chg="add mod">
          <ac:chgData name="Duke, Jason Thomas (Dookie) Col USMC USN COMNAVAIRSYSCOM PAX (USA)" userId="a2790caa-34ee-4cf8-908e-ccf91db64e13" providerId="ADAL" clId="{D3D2C64C-C8A3-452B-839F-5ECE02F214E9}" dt="2026-04-21T19:47:34.445" v="6509"/>
          <ac:picMkLst>
            <pc:docMk/>
            <pc:sldMk cId="1676522687" sldId="1036"/>
            <ac:picMk id="31" creationId="{57882766-46AF-014B-D2FC-DCD79F87D716}"/>
          </ac:picMkLst>
        </pc:picChg>
        <pc:picChg chg="add mod">
          <ac:chgData name="Duke, Jason Thomas (Dookie) Col USMC USN COMNAVAIRSYSCOM PAX (USA)" userId="a2790caa-34ee-4cf8-908e-ccf91db64e13" providerId="ADAL" clId="{D3D2C64C-C8A3-452B-839F-5ECE02F214E9}" dt="2026-04-17T00:45:22.416" v="3171" actId="1035"/>
          <ac:picMkLst>
            <pc:docMk/>
            <pc:sldMk cId="1676522687" sldId="1036"/>
            <ac:picMk id="91" creationId="{C66BF2E4-680A-9F74-57D9-49F63487F753}"/>
          </ac:picMkLst>
        </pc:picChg>
        <pc:cxnChg chg="add mod">
          <ac:chgData name="Duke, Jason Thomas (Dookie) Col USMC USN COMNAVAIRSYSCOM PAX (USA)" userId="a2790caa-34ee-4cf8-908e-ccf91db64e13" providerId="ADAL" clId="{D3D2C64C-C8A3-452B-839F-5ECE02F214E9}" dt="2026-04-15T19:54:17.225" v="2684" actId="1035"/>
          <ac:cxnSpMkLst>
            <pc:docMk/>
            <pc:sldMk cId="1676522687" sldId="1036"/>
            <ac:cxnSpMk id="10" creationId="{9E93AE0B-CFE0-1A93-31F6-2ACA2E1F68EB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15T19:52:20.605" v="2639" actId="1076"/>
          <ac:cxnSpMkLst>
            <pc:docMk/>
            <pc:sldMk cId="1676522687" sldId="1036"/>
            <ac:cxnSpMk id="14" creationId="{3AD3AEE1-6809-00A2-3B6E-F2F7A662F768}"/>
          </ac:cxnSpMkLst>
        </pc:cxnChg>
        <pc:cxnChg chg="add mod">
          <ac:chgData name="Duke, Jason Thomas (Dookie) Col USMC USN COMNAVAIRSYSCOM PAX (USA)" userId="a2790caa-34ee-4cf8-908e-ccf91db64e13" providerId="ADAL" clId="{D3D2C64C-C8A3-452B-839F-5ECE02F214E9}" dt="2026-04-15T19:53:29.219" v="2657" actId="1076"/>
          <ac:cxnSpMkLst>
            <pc:docMk/>
            <pc:sldMk cId="1676522687" sldId="1036"/>
            <ac:cxnSpMk id="18" creationId="{CB2CB0E4-AAF3-5979-4C9A-2B886C91A07B}"/>
          </ac:cxnSpMkLst>
        </pc:cxnChg>
        <pc:cxnChg chg="mod">
          <ac:chgData name="Duke, Jason Thomas (Dookie) Col USMC USN COMNAVAIRSYSCOM PAX (USA)" userId="a2790caa-34ee-4cf8-908e-ccf91db64e13" providerId="ADAL" clId="{D3D2C64C-C8A3-452B-839F-5ECE02F214E9}" dt="2026-04-21T19:50:41.591" v="6576" actId="1036"/>
          <ac:cxnSpMkLst>
            <pc:docMk/>
            <pc:sldMk cId="1676522687" sldId="1036"/>
            <ac:cxnSpMk id="35" creationId="{C09647F8-45FB-421C-BBA2-1A5CD36622A3}"/>
          </ac:cxnSpMkLst>
        </pc:cxnChg>
        <pc:cxnChg chg="mod">
          <ac:chgData name="Duke, Jason Thomas (Dookie) Col USMC USN COMNAVAIRSYSCOM PAX (USA)" userId="a2790caa-34ee-4cf8-908e-ccf91db64e13" providerId="ADAL" clId="{D3D2C64C-C8A3-452B-839F-5ECE02F214E9}" dt="2026-04-06T00:33:03.103" v="1298" actId="1037"/>
          <ac:cxnSpMkLst>
            <pc:docMk/>
            <pc:sldMk cId="1676522687" sldId="1036"/>
            <ac:cxnSpMk id="50" creationId="{A887C011-31F0-5721-B620-27033415BDCC}"/>
          </ac:cxnSpMkLst>
        </pc:cxnChg>
        <pc:cxnChg chg="mod">
          <ac:chgData name="Duke, Jason Thomas (Dookie) Col USMC USN COMNAVAIRSYSCOM PAX (USA)" userId="a2790caa-34ee-4cf8-908e-ccf91db64e13" providerId="ADAL" clId="{D3D2C64C-C8A3-452B-839F-5ECE02F214E9}" dt="2026-04-21T19:50:53.350" v="6587" actId="1035"/>
          <ac:cxnSpMkLst>
            <pc:docMk/>
            <pc:sldMk cId="1676522687" sldId="1036"/>
            <ac:cxnSpMk id="61" creationId="{A6767EB8-79B7-E48C-6846-1EBFB07AD891}"/>
          </ac:cxnSpMkLst>
        </pc:cxnChg>
        <pc:cxnChg chg="mod">
          <ac:chgData name="Duke, Jason Thomas (Dookie) Col USMC USN COMNAVAIRSYSCOM PAX (USA)" userId="a2790caa-34ee-4cf8-908e-ccf91db64e13" providerId="ADAL" clId="{D3D2C64C-C8A3-452B-839F-5ECE02F214E9}" dt="2026-04-17T01:16:18.106" v="4531" actId="1036"/>
          <ac:cxnSpMkLst>
            <pc:docMk/>
            <pc:sldMk cId="1676522687" sldId="1036"/>
            <ac:cxnSpMk id="85" creationId="{91016146-B49E-5AEE-B5B5-B8BA61C0DE67}"/>
          </ac:cxnSpMkLst>
        </pc:cxnChg>
      </pc:sldChg>
      <pc:sldChg chg="addSp delSp modSp add mod">
        <pc:chgData name="Duke, Jason Thomas (Dookie) Col USMC USN COMNAVAIRSYSCOM PAX (USA)" userId="a2790caa-34ee-4cf8-908e-ccf91db64e13" providerId="ADAL" clId="{D3D2C64C-C8A3-452B-839F-5ECE02F214E9}" dt="2026-04-17T02:01:47.092" v="5581" actId="20577"/>
        <pc:sldMkLst>
          <pc:docMk/>
          <pc:sldMk cId="303831241" sldId="1037"/>
        </pc:sldMkLst>
        <pc:spChg chg="add mod">
          <ac:chgData name="Duke, Jason Thomas (Dookie) Col USMC USN COMNAVAIRSYSCOM PAX (USA)" userId="a2790caa-34ee-4cf8-908e-ccf91db64e13" providerId="ADAL" clId="{D3D2C64C-C8A3-452B-839F-5ECE02F214E9}" dt="2026-04-17T02:01:47.092" v="5581" actId="20577"/>
          <ac:spMkLst>
            <pc:docMk/>
            <pc:sldMk cId="303831241" sldId="1037"/>
            <ac:spMk id="3" creationId="{A4861D9E-06EE-E11D-89AE-43851612CF85}"/>
          </ac:spMkLst>
        </pc:spChg>
        <pc:spChg chg="mod">
          <ac:chgData name="Duke, Jason Thomas (Dookie) Col USMC USN COMNAVAIRSYSCOM PAX (USA)" userId="a2790caa-34ee-4cf8-908e-ccf91db64e13" providerId="ADAL" clId="{D3D2C64C-C8A3-452B-839F-5ECE02F214E9}" dt="2026-04-17T02:01:04.730" v="5565" actId="1036"/>
          <ac:spMkLst>
            <pc:docMk/>
            <pc:sldMk cId="303831241" sldId="1037"/>
            <ac:spMk id="92" creationId="{6CFD5704-ACEE-3161-6D62-5DDF18F6C49D}"/>
          </ac:spMkLst>
        </pc:spChg>
        <pc:grpChg chg="mod">
          <ac:chgData name="Duke, Jason Thomas (Dookie) Col USMC USN COMNAVAIRSYSCOM PAX (USA)" userId="a2790caa-34ee-4cf8-908e-ccf91db64e13" providerId="ADAL" clId="{D3D2C64C-C8A3-452B-839F-5ECE02F214E9}" dt="2026-04-17T02:01:04.730" v="5565" actId="1036"/>
          <ac:grpSpMkLst>
            <pc:docMk/>
            <pc:sldMk cId="303831241" sldId="1037"/>
            <ac:grpSpMk id="6" creationId="{9AEBDCCE-CC2D-E4A4-073C-BCCD002575BC}"/>
          </ac:grpSpMkLst>
        </pc:grpChg>
        <pc:picChg chg="add mod">
          <ac:chgData name="Duke, Jason Thomas (Dookie) Col USMC USN COMNAVAIRSYSCOM PAX (USA)" userId="a2790caa-34ee-4cf8-908e-ccf91db64e13" providerId="ADAL" clId="{D3D2C64C-C8A3-452B-839F-5ECE02F214E9}" dt="2026-04-07T17:00:06.805" v="1758" actId="14861"/>
          <ac:picMkLst>
            <pc:docMk/>
            <pc:sldMk cId="303831241" sldId="1037"/>
            <ac:picMk id="4" creationId="{F1AACAF2-759B-4D1C-526A-C0C2FF23B610}"/>
          </ac:picMkLst>
        </pc:picChg>
        <pc:picChg chg="add mod">
          <ac:chgData name="Duke, Jason Thomas (Dookie) Col USMC USN COMNAVAIRSYSCOM PAX (USA)" userId="a2790caa-34ee-4cf8-908e-ccf91db64e13" providerId="ADAL" clId="{D3D2C64C-C8A3-452B-839F-5ECE02F214E9}" dt="2026-04-10T18:51:47.841" v="1937" actId="1076"/>
          <ac:picMkLst>
            <pc:docMk/>
            <pc:sldMk cId="303831241" sldId="1037"/>
            <ac:picMk id="5" creationId="{BFE82FC4-4265-7788-B3F1-8FB9B91C4937}"/>
          </ac:picMkLst>
        </pc:picChg>
        <pc:picChg chg="add mod">
          <ac:chgData name="Duke, Jason Thomas (Dookie) Col USMC USN COMNAVAIRSYSCOM PAX (USA)" userId="a2790caa-34ee-4cf8-908e-ccf91db64e13" providerId="ADAL" clId="{D3D2C64C-C8A3-452B-839F-5ECE02F214E9}" dt="2026-04-17T02:00:44.364" v="5549" actId="14100"/>
          <ac:picMkLst>
            <pc:docMk/>
            <pc:sldMk cId="303831241" sldId="1037"/>
            <ac:picMk id="7" creationId="{12BC75B9-C699-B95D-94B5-48D745452DCA}"/>
          </ac:picMkLst>
        </pc:picChg>
        <pc:picChg chg="mod">
          <ac:chgData name="Duke, Jason Thomas (Dookie) Col USMC USN COMNAVAIRSYSCOM PAX (USA)" userId="a2790caa-34ee-4cf8-908e-ccf91db64e13" providerId="ADAL" clId="{D3D2C64C-C8A3-452B-839F-5ECE02F214E9}" dt="2026-04-17T02:00:56.784" v="5552" actId="1076"/>
          <ac:picMkLst>
            <pc:docMk/>
            <pc:sldMk cId="303831241" sldId="1037"/>
            <ac:picMk id="12" creationId="{61C1959C-21B3-0AFC-FBDB-19A0286649E7}"/>
          </ac:picMkLst>
        </pc:picChg>
        <pc:picChg chg="add mod">
          <ac:chgData name="Duke, Jason Thomas (Dookie) Col USMC USN COMNAVAIRSYSCOM PAX (USA)" userId="a2790caa-34ee-4cf8-908e-ccf91db64e13" providerId="ADAL" clId="{D3D2C64C-C8A3-452B-839F-5ECE02F214E9}" dt="2026-04-17T02:00:48.537" v="5550" actId="14100"/>
          <ac:picMkLst>
            <pc:docMk/>
            <pc:sldMk cId="303831241" sldId="1037"/>
            <ac:picMk id="24" creationId="{B3F9E887-09CB-316C-C084-7D98B60EE7AA}"/>
          </ac:picMkLst>
        </pc:picChg>
        <pc:picChg chg="add mod">
          <ac:chgData name="Duke, Jason Thomas (Dookie) Col USMC USN COMNAVAIRSYSCOM PAX (USA)" userId="a2790caa-34ee-4cf8-908e-ccf91db64e13" providerId="ADAL" clId="{D3D2C64C-C8A3-452B-839F-5ECE02F214E9}" dt="2026-04-10T18:54:43.268" v="1973" actId="1076"/>
          <ac:picMkLst>
            <pc:docMk/>
            <pc:sldMk cId="303831241" sldId="1037"/>
            <ac:picMk id="25" creationId="{567A3863-176D-A09E-EEA5-E80BF8F99C13}"/>
          </ac:picMkLst>
        </pc:picChg>
        <pc:picChg chg="mod">
          <ac:chgData name="Duke, Jason Thomas (Dookie) Col USMC USN COMNAVAIRSYSCOM PAX (USA)" userId="a2790caa-34ee-4cf8-908e-ccf91db64e13" providerId="ADAL" clId="{D3D2C64C-C8A3-452B-839F-5ECE02F214E9}" dt="2026-04-10T18:54:08.849" v="1969" actId="1076"/>
          <ac:picMkLst>
            <pc:docMk/>
            <pc:sldMk cId="303831241" sldId="1037"/>
            <ac:picMk id="87" creationId="{B351C541-6C9E-A816-4584-AD7D115C9CA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D6393-DFEF-4487-8DBC-4F7E9382338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6165-91DC-483D-BC07-09EC75739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7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6165-91DC-483D-BC07-09EC757395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4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7BB2D-B551-A363-BFC1-B38C1A18E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ACAA9F-1A7C-2867-52D5-D5ACB2F3E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436B58-7425-DF0B-38DE-7BBF5082A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99B13-6A75-959E-2C23-36FDC5A087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6165-91DC-483D-BC07-09EC757395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086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7D425-97C0-A099-0861-CF1C6EFEB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0FD92-E259-1985-ECCD-02ED38A8B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2D20C-2665-C495-2DB6-3585409D4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D88BF-2579-4095-1722-4E917E5A3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6165-91DC-483D-BC07-09EC757395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989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33CAB-80A9-09F1-B162-1AEED3998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65DC7E-31CF-F65C-DA41-5E5D1C37D2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9C1A5A-3445-1237-1EEA-F0C599C4A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24007-E9F5-3933-5BCB-370971660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6165-91DC-483D-BC07-09EC757395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94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6165-91DC-483D-BC07-09EC757395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6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6165-91DC-483D-BC07-09EC757395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92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6165-91DC-483D-BC07-09EC757395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47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6F12-5049-4551-BAC8-ED3ED6AC4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C4ED6-D5C0-4BE2-8FA9-5C9755BF1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E7EFB-08D7-4A2C-B116-19169A949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1FF1-09CB-4BDF-BDF0-0C46B7BA9157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B037B-CAAE-4518-BF29-C240F1EF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D4E8A-CDC3-4B73-8483-F5DB56648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3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85E20-58AE-4978-807C-EA41CE727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35EE8-9D58-4E16-A83E-9D6C7E483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D79D0-F967-48E9-8C4E-FBBCB310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0B88F-F732-4616-A907-9B6CD0B487F5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3BBCF-0A72-4EBE-A174-7774693F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BD25D-A631-4BAA-AE1C-C75479F6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6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7F1256-14B6-42B4-AA61-18216A9796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A69D-0922-43BC-911E-8BC7683A0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199B-B688-44F9-B95E-8483A1D2D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F961A-E292-4241-BF1A-FE4188F534AB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2CD52-2548-4AE3-A6AC-E49A24B6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30A60-3010-466E-96F5-1E504D90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45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Insert 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651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Insert 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5293" y="959742"/>
            <a:ext cx="5589108" cy="5554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59742"/>
            <a:ext cx="5589107" cy="5554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4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68392"/>
            <a:ext cx="9499133" cy="646331"/>
          </a:xfrm>
        </p:spPr>
        <p:txBody>
          <a:bodyPr/>
          <a:lstStyle/>
          <a:p>
            <a:r>
              <a:rPr lang="en-US"/>
              <a:t>Insert 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497521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76615" y="2676598"/>
            <a:ext cx="11209628" cy="6409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aseline="0">
                <a:solidFill>
                  <a:srgbClr val="19264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Insert Title of Brief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6615" y="3329429"/>
            <a:ext cx="11209629" cy="32719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rgbClr val="19264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DAY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6615" y="3662543"/>
            <a:ext cx="11209628" cy="23678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50" baseline="0">
                <a:solidFill>
                  <a:srgbClr val="19264F"/>
                </a:solidFill>
              </a:defRPr>
            </a:lvl1pPr>
          </a:lstStyle>
          <a:p>
            <a:pPr lvl="0"/>
            <a:r>
              <a:rPr lang="en-US"/>
              <a:t>Presented to: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76615" y="3903728"/>
            <a:ext cx="11209627" cy="22597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50" baseline="0">
                <a:solidFill>
                  <a:srgbClr val="19264F"/>
                </a:solidFill>
              </a:defRPr>
            </a:lvl1pPr>
          </a:lstStyle>
          <a:p>
            <a:pPr lvl="0"/>
            <a:r>
              <a:rPr lang="en-US"/>
              <a:t>Presented by: </a:t>
            </a:r>
          </a:p>
        </p:txBody>
      </p:sp>
    </p:spTree>
    <p:extLst>
      <p:ext uri="{BB962C8B-B14F-4D97-AF65-F5344CB8AC3E}">
        <p14:creationId xmlns:p14="http://schemas.microsoft.com/office/powerpoint/2010/main" val="3736321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Insert 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529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Insert 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5293" y="959743"/>
            <a:ext cx="5589108" cy="5554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59743"/>
            <a:ext cx="5589107" cy="5554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870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19201" y="68392"/>
            <a:ext cx="9499133" cy="646331"/>
          </a:xfrm>
        </p:spPr>
        <p:txBody>
          <a:bodyPr/>
          <a:lstStyle/>
          <a:p>
            <a:r>
              <a:rPr lang="en-US"/>
              <a:t>Insert 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3716400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76616" y="2676598"/>
            <a:ext cx="11209628" cy="6409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883" baseline="0">
                <a:solidFill>
                  <a:srgbClr val="19264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Insert Title of Brief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6615" y="3329429"/>
            <a:ext cx="11209629" cy="32719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747" baseline="0">
                <a:solidFill>
                  <a:srgbClr val="19264F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DAY MONTH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76616" y="3662543"/>
            <a:ext cx="11209628" cy="23678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19" baseline="0">
                <a:solidFill>
                  <a:srgbClr val="19264F"/>
                </a:solidFill>
              </a:defRPr>
            </a:lvl1pPr>
          </a:lstStyle>
          <a:p>
            <a:pPr lvl="0"/>
            <a:r>
              <a:rPr lang="en-US"/>
              <a:t>Presented to: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76614" y="3903728"/>
            <a:ext cx="11209627" cy="22597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19" baseline="0">
                <a:solidFill>
                  <a:srgbClr val="19264F"/>
                </a:solidFill>
              </a:defRPr>
            </a:lvl1pPr>
          </a:lstStyle>
          <a:p>
            <a:pPr lvl="0"/>
            <a:r>
              <a:rPr lang="en-US"/>
              <a:t>Presented by: </a:t>
            </a:r>
          </a:p>
        </p:txBody>
      </p:sp>
    </p:spTree>
    <p:extLst>
      <p:ext uri="{BB962C8B-B14F-4D97-AF65-F5344CB8AC3E}">
        <p14:creationId xmlns:p14="http://schemas.microsoft.com/office/powerpoint/2010/main" val="1169188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67AA-E1EB-4BD0-A031-54547155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9B0D2-BC94-491E-9230-F2961EAF4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6DBEE-361F-45F5-BC0C-AA93F781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90E9-2B43-4433-A2CF-5EAFE8A9C27E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C3AC8-C6DA-4C05-892F-97CED90D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F7824-2E04-4AF8-80B3-331CB4BE7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64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5" descr="usmc-eagle-globe-anchor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536953" y="1447800"/>
            <a:ext cx="509904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2019300" y="3125791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2398186" y="2873375"/>
            <a:ext cx="5386916" cy="1112838"/>
            <a:chOff x="0" y="0"/>
            <a:chExt cx="2545" cy="701"/>
          </a:xfrm>
        </p:grpSpPr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0"/>
              <a:ext cx="254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0" y="0"/>
              <a:ext cx="2545" cy="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</a:t>
              </a:r>
              <a:r>
                <a: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 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                                                                     </a:t>
              </a:r>
            </a:p>
          </p:txBody>
        </p:sp>
      </p:grpSp>
      <p:sp>
        <p:nvSpPr>
          <p:cNvPr id="14" name="Text Box 26"/>
          <p:cNvSpPr txBox="1">
            <a:spLocks noChangeArrowheads="1"/>
          </p:cNvSpPr>
          <p:nvPr userDrawn="1"/>
        </p:nvSpPr>
        <p:spPr bwMode="auto">
          <a:xfrm>
            <a:off x="2063751" y="762000"/>
            <a:ext cx="8028516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Batang" pitchFamily="18" charset="-127"/>
                <a:ea typeface="Batang" pitchFamily="18" charset="-127"/>
                <a:cs typeface="+mn-cs"/>
              </a:rPr>
              <a:t>MARINE AVIATION</a:t>
            </a:r>
          </a:p>
        </p:txBody>
      </p:sp>
      <p:sp>
        <p:nvSpPr>
          <p:cNvPr id="15" name="Line 32"/>
          <p:cNvSpPr>
            <a:spLocks noChangeShapeType="1"/>
          </p:cNvSpPr>
          <p:nvPr userDrawn="1"/>
        </p:nvSpPr>
        <p:spPr bwMode="auto">
          <a:xfrm flipV="1">
            <a:off x="0" y="1066800"/>
            <a:ext cx="3454400" cy="0"/>
          </a:xfrm>
          <a:prstGeom prst="line">
            <a:avLst/>
          </a:prstGeom>
          <a:noFill/>
          <a:ln w="76200" cmpd="thickThin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Line 34"/>
          <p:cNvSpPr>
            <a:spLocks noChangeShapeType="1"/>
          </p:cNvSpPr>
          <p:nvPr userDrawn="1"/>
        </p:nvSpPr>
        <p:spPr bwMode="auto">
          <a:xfrm flipV="1">
            <a:off x="8839200" y="1066800"/>
            <a:ext cx="3352800" cy="0"/>
          </a:xfrm>
          <a:prstGeom prst="line">
            <a:avLst/>
          </a:prstGeom>
          <a:noFill/>
          <a:ln w="76200" cmpd="thickThin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" name="Text Box 42"/>
          <p:cNvSpPr txBox="1">
            <a:spLocks noChangeArrowheads="1"/>
          </p:cNvSpPr>
          <p:nvPr userDrawn="1"/>
        </p:nvSpPr>
        <p:spPr bwMode="auto">
          <a:xfrm>
            <a:off x="4368802" y="76200"/>
            <a:ext cx="350308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9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286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7600" y="6549656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01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7600" y="6549656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11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37200" cy="4800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600200"/>
            <a:ext cx="5537200" cy="4800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7600" y="6549656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42259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422592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277600" y="6549656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05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7600" y="6549656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48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7600" y="6549656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9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46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62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3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72A94-772B-4D76-82B5-1F78B3BE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D6482-6CBD-4817-9CCA-EDD59A213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39565-F67A-437B-B057-271C8B3C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6D2B0-9FC5-4E0B-8632-C429AA53F1FF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5C162-E7EA-47CC-B86F-AD8F56B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0C69A-B86B-421F-9E8B-A2007918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2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3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7E600-3586-4E3A-B951-42FB006A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6DCE0-1D2A-4620-801E-B96CDB339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9C4F9-0A0A-4D29-A052-21C33B1D8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C821A-7C3A-47D1-9C92-3A845DFEE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22BC-B49A-4FE9-8EF5-0155AB0811C6}" type="datetime1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EBEA9-FBFB-43D8-A9AA-A49562D50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99549-730B-4DB6-BCF7-64D134BB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35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188BA-E02A-4B9B-9E83-45A6697B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973DF-2688-4A04-83C6-F7E9C1FE9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FEA18-5D26-445D-81DC-19CBEEABC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B6AE7-6B52-4960-8BD5-F26F49E053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CCBBA-0462-415A-9375-99CD2E77A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B0D29-1F1E-43C0-B121-94223187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DD6A-0A2F-45EB-A56F-F5B8A8FA7740}" type="datetime1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90A828-8FAC-4A23-9528-F4501D42F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C6AEE5-88D1-4A59-BFD2-019B00C24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6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729B-1138-493F-AD46-461CFB96A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4BB3F-EEDF-4F0D-92E8-259CAA79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E6AA-CC5C-4AAE-8DFA-59DC20C95E75}" type="datetime1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FF394-F52C-440D-999C-6CAFD0E6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C3BCA-F987-4EF1-9B5E-66EAFD80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7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701766-F998-4AC3-AC22-AB52E79E4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1A2F-48F4-43DC-B730-F1A67FE4E8CC}" type="datetime1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D16DF-6887-45B4-B783-B32820C41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C18D2-2F3C-4BAE-8E2C-6429F4DE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F759-17A3-4DD1-907D-B864E1E6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693EE-099B-46B6-A9E1-2ED86F782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11683-925F-452C-B5B9-3DF67B4E7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8399C-0F38-40B3-9873-6F148F99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DE4E-89A1-45F6-9674-F3171BA2696F}" type="datetime1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4F700-C9C9-4BE8-B667-909466F6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DE0F3-13C4-4755-9427-AB6BC46E8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9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D796C-0C56-41D2-A483-D02622235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BFEABF-CBD1-441B-9733-CF51C2852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3B8B4-FE33-43AC-ACFC-3E94C7C4F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335EE-5C74-41DD-922D-99B8368D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2A2A-F87B-47B5-916E-695CA8631252}" type="datetime1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2694D-9C56-4F96-A251-5E077C934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4F457-BD4D-4A48-9063-1CB56864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17EC16-F876-4736-BE52-4D9D2F1B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2547C-C7D7-46A5-B4A7-C27D5453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4C53B-2E75-4F6B-A7F2-D5CB5D166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E0D52-C57D-4B39-A90D-75695E90B3AC}" type="datetime1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FF0E8-BB4F-4541-BD3A-AA85277DA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39254-2C64-43D1-A5A3-EDC6C607A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E6BF2-5361-4A4D-AFB0-95F7D6E4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2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1" r:id="rId3"/>
    <p:sldLayoutId id="2147483652" r:id="rId4"/>
    <p:sldLayoutId id="2147483653" r:id="rId5"/>
    <p:sldLayoutId id="2147483654" r:id="rId6"/>
    <p:sldLayoutId id="2147483673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0" y="6563552"/>
            <a:ext cx="12192000" cy="0"/>
          </a:xfrm>
          <a:prstGeom prst="line">
            <a:avLst/>
          </a:prstGeom>
          <a:ln>
            <a:solidFill>
              <a:srgbClr val="D9D9D9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593" y="68390"/>
            <a:ext cx="9773545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Insert 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292" y="974856"/>
            <a:ext cx="11381416" cy="5539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785600" y="658100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\\naeapaxrfs42\C16AH\NAVAIR_PAXR_N00019_16AH\HQ\PEOs\PEO-A\PEOA-STAFF\Admin\Logos\PEOA New Logo 20142_R2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" y="-35029"/>
            <a:ext cx="945101" cy="85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74792" y="27520"/>
            <a:ext cx="1177521" cy="7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5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rgbClr val="19264F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Pct val="85000"/>
        <a:buFont typeface="Wingdings" panose="05000000000000000000" pitchFamily="2" charset="2"/>
        <a:buChar char="§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Pct val="85000"/>
        <a:buFont typeface="Wingdings" panose="05000000000000000000" pitchFamily="2" charset="2"/>
        <a:buChar char="§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0" y="6563552"/>
            <a:ext cx="12192000" cy="0"/>
          </a:xfrm>
          <a:prstGeom prst="line">
            <a:avLst/>
          </a:prstGeom>
          <a:ln>
            <a:solidFill>
              <a:srgbClr val="D9D9D9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594" y="68389"/>
            <a:ext cx="9773545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Insert 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292" y="974856"/>
            <a:ext cx="11381416" cy="5539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1888" marR="0" lvl="0" indent="-221888" algn="l" defTabSz="887553" rtl="0" eaLnBrk="1" fontAlgn="auto" latinLnBrk="0" hangingPunct="1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1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65665" marR="0" lvl="1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09442" marR="0" lvl="2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94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553218" marR="0" lvl="3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4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996995" marR="0" lvl="4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4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785600" y="658100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\\naeapaxrfs42\C16AH\NAVAIR_PAXR_N00019_16AH\HQ\PEOs\PEO-A\PEOA-STAFF\Admin\Logos\PEOA New Logo 20142_R2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" y="-35028"/>
            <a:ext cx="945102" cy="85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74792" y="27520"/>
            <a:ext cx="1177521" cy="7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3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ctr" defTabSz="887553" rtl="0" eaLnBrk="1" latinLnBrk="0" hangingPunct="1">
        <a:lnSpc>
          <a:spcPct val="90000"/>
        </a:lnSpc>
        <a:spcBef>
          <a:spcPct val="0"/>
        </a:spcBef>
        <a:buNone/>
        <a:defRPr sz="3883" kern="1200" baseline="0">
          <a:solidFill>
            <a:srgbClr val="19264F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1888" marR="0" indent="-221888" algn="l" defTabSz="887553" rtl="0" eaLnBrk="1" fontAlgn="auto" latinLnBrk="0" hangingPunct="1">
        <a:lnSpc>
          <a:spcPct val="90000"/>
        </a:lnSpc>
        <a:spcBef>
          <a:spcPts val="97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71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65665" marR="0" indent="-221888" algn="l" defTabSz="887553" rtl="0" eaLnBrk="1" fontAlgn="auto" latinLnBrk="0" hangingPunct="1">
        <a:lnSpc>
          <a:spcPct val="90000"/>
        </a:lnSpc>
        <a:spcBef>
          <a:spcPts val="485"/>
        </a:spcBef>
        <a:spcAft>
          <a:spcPts val="0"/>
        </a:spcAft>
        <a:buClrTx/>
        <a:buSzPct val="85000"/>
        <a:buFont typeface="Wingdings" panose="05000000000000000000" pitchFamily="2" charset="2"/>
        <a:buChar char="§"/>
        <a:tabLst/>
        <a:defRPr sz="233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09442" marR="0" indent="-221888" algn="l" defTabSz="887553" rtl="0" eaLnBrk="1" fontAlgn="auto" latinLnBrk="0" hangingPunct="1">
        <a:lnSpc>
          <a:spcPct val="90000"/>
        </a:lnSpc>
        <a:spcBef>
          <a:spcPts val="485"/>
        </a:spcBef>
        <a:spcAft>
          <a:spcPts val="0"/>
        </a:spcAft>
        <a:buClrTx/>
        <a:buSzPct val="85000"/>
        <a:buFont typeface="Wingdings" panose="05000000000000000000" pitchFamily="2" charset="2"/>
        <a:buChar char="§"/>
        <a:tabLst/>
        <a:defRPr sz="194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53218" marR="0" indent="-221888" algn="l" defTabSz="887553" rtl="0" eaLnBrk="1" fontAlgn="auto" latinLnBrk="0" hangingPunct="1">
        <a:lnSpc>
          <a:spcPct val="90000"/>
        </a:lnSpc>
        <a:spcBef>
          <a:spcPts val="485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tabLst/>
        <a:defRPr sz="174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96995" marR="0" indent="-221888" algn="l" defTabSz="887553" rtl="0" eaLnBrk="1" fontAlgn="auto" latinLnBrk="0" hangingPunct="1">
        <a:lnSpc>
          <a:spcPct val="90000"/>
        </a:lnSpc>
        <a:spcBef>
          <a:spcPts val="485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tabLst/>
        <a:defRPr sz="174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228600"/>
            <a:ext cx="9347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277" y="1600201"/>
            <a:ext cx="11347449" cy="472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2019300" y="3125791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2398186" y="2873378"/>
            <a:ext cx="5386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7" name="Line 13"/>
          <p:cNvSpPr>
            <a:spLocks noChangeShapeType="1"/>
          </p:cNvSpPr>
          <p:nvPr userDrawn="1"/>
        </p:nvSpPr>
        <p:spPr bwMode="auto">
          <a:xfrm flipV="1">
            <a:off x="2641600" y="1142718"/>
            <a:ext cx="9550400" cy="0"/>
          </a:xfrm>
          <a:prstGeom prst="line">
            <a:avLst/>
          </a:prstGeom>
          <a:noFill/>
          <a:ln w="76200" cmpd="thickThin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1" name="WordArt 14"/>
          <p:cNvSpPr>
            <a:spLocks noChangeArrowheads="1" noChangeShapeType="1" noTextEdit="1"/>
          </p:cNvSpPr>
          <p:nvPr userDrawn="1"/>
        </p:nvSpPr>
        <p:spPr bwMode="auto">
          <a:xfrm>
            <a:off x="609601" y="1014133"/>
            <a:ext cx="1938867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0" cap="none" spc="0" normalizeH="0" baseline="0" noProof="0">
                <a:ln w="63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9900"/>
                </a:solidFill>
                <a:effectLst/>
                <a:uLnTx/>
                <a:uFillTx/>
                <a:latin typeface="Batang"/>
                <a:ea typeface="Batang"/>
                <a:cs typeface="+mn-cs"/>
              </a:rPr>
              <a:t>Marine Aviation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7600" y="6549656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Narrow" panose="020B0606020202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CD801-44CF-4964-BD09-0D3695DA3E9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 userDrawn="1"/>
        </p:nvSpPr>
        <p:spPr bwMode="auto">
          <a:xfrm>
            <a:off x="29635" y="1147480"/>
            <a:ext cx="510117" cy="0"/>
          </a:xfrm>
          <a:prstGeom prst="line">
            <a:avLst/>
          </a:prstGeom>
          <a:noFill/>
          <a:ln w="76200" cmpd="thinThick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/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090" y="84100"/>
            <a:ext cx="1072005" cy="834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9F0B782-28F2-F647-35DD-0231F421CD33}"/>
              </a:ext>
            </a:extLst>
          </p:cNvPr>
          <p:cNvSpPr txBox="1">
            <a:spLocks/>
          </p:cNvSpPr>
          <p:nvPr userDrawn="1"/>
        </p:nvSpPr>
        <p:spPr>
          <a:xfrm>
            <a:off x="4038600" y="6624947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CUI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1E0E8A2-D0C3-6CDB-4F92-C42C6E63865C}"/>
              </a:ext>
            </a:extLst>
          </p:cNvPr>
          <p:cNvSpPr txBox="1">
            <a:spLocks/>
          </p:cNvSpPr>
          <p:nvPr userDrawn="1"/>
        </p:nvSpPr>
        <p:spPr>
          <a:xfrm>
            <a:off x="4038600" y="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A247A-1B3F-612C-F161-5E199CDCD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16CEEE-3552-45B2-9066-51AB818F6CB2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4/21/2026</a:t>
            </a:fld>
            <a:endParaRPr lang="en-US">
              <a:solidFill>
                <a:srgbClr val="000000">
                  <a:tint val="75000"/>
                </a:srgb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04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Narrow" panose="020B0606020202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§"/>
        <a:defRPr sz="21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•"/>
        <a:defRPr sz="1800">
          <a:solidFill>
            <a:schemeClr val="tx1"/>
          </a:solidFill>
          <a:latin typeface="Arial Narrow" panose="020B0606020202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Courier New" panose="02070309020205020404" pitchFamily="49" charset="0"/>
        <a:buChar char="o"/>
        <a:defRPr sz="1600">
          <a:solidFill>
            <a:schemeClr val="tx1"/>
          </a:solidFill>
          <a:latin typeface="Arial Narrow" panose="020B0606020202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Times New Roman" pitchFamily="18" charset="0"/>
        <a:buChar char="–"/>
        <a:defRPr sz="1400">
          <a:solidFill>
            <a:schemeClr val="tx1"/>
          </a:solidFill>
          <a:latin typeface="Arial Narrow" panose="020B0606020202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264672-BBE0-C794-B136-C66D3575A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" y="-4952"/>
            <a:ext cx="12183532" cy="6370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25C6FF-AD6F-4388-AFDF-4F42009DB728}"/>
              </a:ext>
            </a:extLst>
          </p:cNvPr>
          <p:cNvSpPr txBox="1"/>
          <p:nvPr/>
        </p:nvSpPr>
        <p:spPr>
          <a:xfrm>
            <a:off x="0" y="6495772"/>
            <a:ext cx="121920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aseline="30000" dirty="0">
                <a:ea typeface="+mn-lt"/>
                <a:cs typeface="+mn-lt"/>
              </a:rPr>
              <a:t>“NAVAIR Public Release 2026-0284.  Distribution Statement A – “Approved for public release; distribution is unlimited”</a:t>
            </a:r>
            <a:r>
              <a:rPr lang="en-US" sz="1400" b="1" baseline="30000" dirty="0"/>
              <a:t>”</a:t>
            </a:r>
            <a:endParaRPr lang="en-US" sz="1400" b="1" dirty="0">
              <a:ea typeface="Calibri"/>
              <a:cs typeface="Calibri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8510824" y="2386175"/>
            <a:ext cx="3420608" cy="3010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19264F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 b="1" dirty="0">
                <a:solidFill>
                  <a:schemeClr val="tx1"/>
                </a:solidFill>
                <a:latin typeface="Arial"/>
                <a:cs typeface="Arial"/>
              </a:rPr>
              <a:t>USMC Light/Attack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tx1"/>
                </a:solidFill>
                <a:latin typeface="Arial"/>
                <a:cs typeface="Arial"/>
              </a:rPr>
              <a:t>Helicopter Program</a:t>
            </a:r>
          </a:p>
          <a:p>
            <a:r>
              <a:rPr lang="en-US" sz="2200" b="1" dirty="0">
                <a:solidFill>
                  <a:schemeClr val="tx1"/>
                </a:solidFill>
                <a:latin typeface="Arial"/>
                <a:cs typeface="Arial"/>
              </a:rPr>
              <a:t>(PMA-276)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tx1"/>
                </a:solidFill>
                <a:latin typeface="Arial"/>
                <a:cs typeface="Arial"/>
              </a:rPr>
              <a:t>Col Jason T. Duke</a:t>
            </a:r>
            <a:br>
              <a:rPr lang="en-US" sz="2200" b="1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200" b="1" dirty="0">
                <a:solidFill>
                  <a:schemeClr val="tx1"/>
                </a:solidFill>
                <a:latin typeface="Arial"/>
                <a:cs typeface="Arial"/>
              </a:rPr>
              <a:t>“Dookie”</a:t>
            </a:r>
          </a:p>
          <a:p>
            <a:pPr fontAlgn="auto">
              <a:spcAft>
                <a:spcPts val="0"/>
              </a:spcAft>
            </a:pP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sz="22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05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F7525-2043-98FF-1442-26FCD7CB0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1C1959C-21B3-0AFC-FBDB-19A028664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195"/>
            <a:ext cx="12194627" cy="640450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0E1584-5B28-5DC7-1A0B-407EF5BD3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" y="2859"/>
            <a:ext cx="879488" cy="837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0DB90D-F9D2-7BE4-B788-A21C7F84EE41}"/>
              </a:ext>
            </a:extLst>
          </p:cNvPr>
          <p:cNvSpPr txBox="1"/>
          <p:nvPr/>
        </p:nvSpPr>
        <p:spPr>
          <a:xfrm>
            <a:off x="-2" y="6406126"/>
            <a:ext cx="4213413" cy="4626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“NAVAIR Public Release 2026-0284.</a:t>
            </a:r>
            <a:b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</a:b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Distribution Statement A – “Approved for public release; distribution is unlimited”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351C541-6C9E-A816-4584-AD7D115C9C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5000"/>
          </a:blip>
          <a:stretch>
            <a:fillRect/>
          </a:stretch>
        </p:blipFill>
        <p:spPr>
          <a:xfrm rot="5400000">
            <a:off x="6724481" y="3794260"/>
            <a:ext cx="2511571" cy="3357050"/>
          </a:xfrm>
          <a:prstGeom prst="rect">
            <a:avLst/>
          </a:prstGeom>
          <a:solidFill>
            <a:schemeClr val="accent1">
              <a:alpha val="41000"/>
            </a:schemeClr>
          </a:solidFill>
          <a:effectLst>
            <a:outerShdw blurRad="50800" dist="889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AEBDCCE-CC2D-E4A4-073C-BCCD002575BC}"/>
              </a:ext>
            </a:extLst>
          </p:cNvPr>
          <p:cNvGrpSpPr/>
          <p:nvPr/>
        </p:nvGrpSpPr>
        <p:grpSpPr>
          <a:xfrm>
            <a:off x="4136166" y="3678919"/>
            <a:ext cx="7688200" cy="492961"/>
            <a:chOff x="1758585" y="1974967"/>
            <a:chExt cx="9040725" cy="498317"/>
          </a:xfrm>
          <a:solidFill>
            <a:schemeClr val="accent6">
              <a:lumMod val="75000"/>
            </a:schemeClr>
          </a:solidFill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1D2E493A-9369-45B4-7F95-67BD610CF0DC}"/>
                </a:ext>
              </a:extLst>
            </p:cNvPr>
            <p:cNvSpPr/>
            <p:nvPr/>
          </p:nvSpPr>
          <p:spPr>
            <a:xfrm>
              <a:off x="1758585" y="1984184"/>
              <a:ext cx="978408" cy="484632"/>
            </a:xfrm>
            <a:prstGeom prst="homePlate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8AC7648E-4E9D-5D75-09B1-B5D86156299F}"/>
                </a:ext>
              </a:extLst>
            </p:cNvPr>
            <p:cNvSpPr/>
            <p:nvPr/>
          </p:nvSpPr>
          <p:spPr>
            <a:xfrm>
              <a:off x="6281664" y="1984184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202BB5FF-1D5E-9168-60F9-3AC7482699DE}"/>
                </a:ext>
              </a:extLst>
            </p:cNvPr>
            <p:cNvSpPr/>
            <p:nvPr/>
          </p:nvSpPr>
          <p:spPr>
            <a:xfrm>
              <a:off x="5845255" y="1981241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4C8947FB-77F7-1427-15B3-AD49C4910D41}"/>
                </a:ext>
              </a:extLst>
            </p:cNvPr>
            <p:cNvSpPr/>
            <p:nvPr/>
          </p:nvSpPr>
          <p:spPr>
            <a:xfrm>
              <a:off x="5393050" y="1977598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3AB156F5-34CF-2A87-F72B-819A3EC04E8F}"/>
                </a:ext>
              </a:extLst>
            </p:cNvPr>
            <p:cNvSpPr/>
            <p:nvPr/>
          </p:nvSpPr>
          <p:spPr>
            <a:xfrm>
              <a:off x="4960722" y="1988652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2349C7F2-4ED4-28CC-F771-0A587537FFC1}"/>
                </a:ext>
              </a:extLst>
            </p:cNvPr>
            <p:cNvSpPr/>
            <p:nvPr/>
          </p:nvSpPr>
          <p:spPr>
            <a:xfrm>
              <a:off x="4508517" y="1988090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4DF53284-DE0A-F85C-D0F9-734C86E7658F}"/>
                </a:ext>
              </a:extLst>
            </p:cNvPr>
            <p:cNvSpPr/>
            <p:nvPr/>
          </p:nvSpPr>
          <p:spPr>
            <a:xfrm>
              <a:off x="4057935" y="1988090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E57C46D1-35C3-A49A-FD91-FD5779B7A902}"/>
                </a:ext>
              </a:extLst>
            </p:cNvPr>
            <p:cNvSpPr/>
            <p:nvPr/>
          </p:nvSpPr>
          <p:spPr>
            <a:xfrm>
              <a:off x="3605730" y="1982563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E93FF0E7-2DAB-5E26-5B09-DD63B1215B76}"/>
                </a:ext>
              </a:extLst>
            </p:cNvPr>
            <p:cNvSpPr/>
            <p:nvPr/>
          </p:nvSpPr>
          <p:spPr>
            <a:xfrm>
              <a:off x="3155148" y="1980942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56192479-7803-509F-BEE1-5F34F8591116}"/>
                </a:ext>
              </a:extLst>
            </p:cNvPr>
            <p:cNvSpPr/>
            <p:nvPr/>
          </p:nvSpPr>
          <p:spPr>
            <a:xfrm>
              <a:off x="2702943" y="1982563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98F267E8-38A0-CB85-949B-ECA63E58A2EE}"/>
                </a:ext>
              </a:extLst>
            </p:cNvPr>
            <p:cNvSpPr/>
            <p:nvPr/>
          </p:nvSpPr>
          <p:spPr>
            <a:xfrm>
              <a:off x="10314678" y="1981553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186BDDDE-75CA-9ECC-1068-BC10A92E088D}"/>
                </a:ext>
              </a:extLst>
            </p:cNvPr>
            <p:cNvSpPr/>
            <p:nvPr/>
          </p:nvSpPr>
          <p:spPr>
            <a:xfrm>
              <a:off x="9878269" y="1978610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95C4E228-6082-7C75-94E3-BA4CF0A4D788}"/>
                </a:ext>
              </a:extLst>
            </p:cNvPr>
            <p:cNvSpPr/>
            <p:nvPr/>
          </p:nvSpPr>
          <p:spPr>
            <a:xfrm>
              <a:off x="9426064" y="1974967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37DD9043-4E3E-84D3-9761-AB3E35751DF1}"/>
                </a:ext>
              </a:extLst>
            </p:cNvPr>
            <p:cNvSpPr/>
            <p:nvPr/>
          </p:nvSpPr>
          <p:spPr>
            <a:xfrm>
              <a:off x="8993736" y="1986021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F5556466-09FC-B6A0-B7D2-CB05FD4D6783}"/>
                </a:ext>
              </a:extLst>
            </p:cNvPr>
            <p:cNvSpPr/>
            <p:nvPr/>
          </p:nvSpPr>
          <p:spPr>
            <a:xfrm>
              <a:off x="8541531" y="1985459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D572ADC2-00BD-F73F-8340-AF04FEE9149C}"/>
                </a:ext>
              </a:extLst>
            </p:cNvPr>
            <p:cNvSpPr/>
            <p:nvPr/>
          </p:nvSpPr>
          <p:spPr>
            <a:xfrm>
              <a:off x="8090949" y="1985459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FAE2EB85-F98B-34DC-97E4-9051425C5B4F}"/>
                </a:ext>
              </a:extLst>
            </p:cNvPr>
            <p:cNvSpPr/>
            <p:nvPr/>
          </p:nvSpPr>
          <p:spPr>
            <a:xfrm>
              <a:off x="7638744" y="1979932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31EBC26D-FD07-56FB-C409-A2B4D78BB992}"/>
                </a:ext>
              </a:extLst>
            </p:cNvPr>
            <p:cNvSpPr/>
            <p:nvPr/>
          </p:nvSpPr>
          <p:spPr>
            <a:xfrm>
              <a:off x="7188162" y="1978311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DA3E710F-94BA-CAA7-2E08-40BA40AACE08}"/>
                </a:ext>
              </a:extLst>
            </p:cNvPr>
            <p:cNvSpPr/>
            <p:nvPr/>
          </p:nvSpPr>
          <p:spPr>
            <a:xfrm>
              <a:off x="6735957" y="1979932"/>
              <a:ext cx="484632" cy="484632"/>
            </a:xfrm>
            <a:prstGeom prst="chevron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6CFD5704-ACEE-3161-6D62-5DDF18F6C49D}"/>
              </a:ext>
            </a:extLst>
          </p:cNvPr>
          <p:cNvSpPr txBox="1"/>
          <p:nvPr/>
        </p:nvSpPr>
        <p:spPr>
          <a:xfrm>
            <a:off x="6348462" y="3810285"/>
            <a:ext cx="3310330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ptos Black" panose="020B0004020202020204" pitchFamily="34" charset="0"/>
              </a:rPr>
              <a:t>H-1 MID-LIFE MODERNIZATION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ACAF2-759B-4D1C-526A-C0C2FF23B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50" y="1385214"/>
            <a:ext cx="3160382" cy="4087571"/>
          </a:xfrm>
          <a:prstGeom prst="rect">
            <a:avLst/>
          </a:prstGeom>
          <a:effectLst>
            <a:outerShdw blurRad="38100" dist="12700" dir="1800000" sy="-23000" kx="-800400" algn="bl" rotWithShape="0">
              <a:prstClr val="black">
                <a:alpha val="8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861D9E-06EE-E11D-89AE-43851612CF85}"/>
              </a:ext>
            </a:extLst>
          </p:cNvPr>
          <p:cNvSpPr txBox="1"/>
          <p:nvPr/>
        </p:nvSpPr>
        <p:spPr>
          <a:xfrm>
            <a:off x="-2" y="871350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250 years of Fighting Forward supported by 60 years of H-1s</a:t>
            </a:r>
          </a:p>
          <a:p>
            <a:pPr marL="2289175" algn="ctr"/>
            <a:r>
              <a:rPr lang="en-US" sz="2400" dirty="0"/>
              <a:t>Balancing Crisis Response with Modernization for another 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82FC4-4265-7788-B3F1-8FB9B91C4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40" y="5125582"/>
            <a:ext cx="2419927" cy="128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C75B9-C699-B95D-94B5-48D745452D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3" t="13300" r="3511" b="37501"/>
          <a:stretch/>
        </p:blipFill>
        <p:spPr>
          <a:xfrm>
            <a:off x="3540398" y="1679933"/>
            <a:ext cx="3688165" cy="1952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F9E887-09CB-316C-C084-7D98B60EE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7812" y="1674484"/>
            <a:ext cx="3651505" cy="1952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7A3863-176D-A09E-EEA5-E80BF8F99C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350" y="1866206"/>
            <a:ext cx="1786338" cy="1742147"/>
          </a:xfrm>
          <a:prstGeom prst="ellipse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383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33F56-6001-FE3A-8604-0AE74FD4D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C306DE2-BFAD-D818-11FF-FB0532AC8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195"/>
            <a:ext cx="12194627" cy="640450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A70B5F-5B16-B70E-DEF8-B59B34951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" y="2859"/>
            <a:ext cx="879488" cy="837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5F300C-4BEB-774E-D785-728BC2633DF2}"/>
              </a:ext>
            </a:extLst>
          </p:cNvPr>
          <p:cNvSpPr txBox="1"/>
          <p:nvPr/>
        </p:nvSpPr>
        <p:spPr>
          <a:xfrm>
            <a:off x="-2" y="6406126"/>
            <a:ext cx="4213413" cy="4626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“NAVAIR Public Release 2026-0284.</a:t>
            </a:r>
            <a:b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</a:b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Distribution Statement A – “Approved for public release; distribution is unlimited”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F45511-1AC9-0BF4-AA16-721D263B21A5}"/>
              </a:ext>
            </a:extLst>
          </p:cNvPr>
          <p:cNvSpPr txBox="1"/>
          <p:nvPr/>
        </p:nvSpPr>
        <p:spPr>
          <a:xfrm>
            <a:off x="2553773" y="815565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UH-1N Fielded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D190C1F-7F07-61B1-DA26-C128EEE61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475" y="2322745"/>
            <a:ext cx="2325179" cy="1318506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9F5C665-3EC2-200C-8B19-22C5E97A71F2}"/>
              </a:ext>
            </a:extLst>
          </p:cNvPr>
          <p:cNvCxnSpPr>
            <a:cxnSpLocks/>
          </p:cNvCxnSpPr>
          <p:nvPr/>
        </p:nvCxnSpPr>
        <p:spPr>
          <a:xfrm>
            <a:off x="7222490" y="1406835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DF69265-E870-E756-4B7F-6C2122F54BD3}"/>
              </a:ext>
            </a:extLst>
          </p:cNvPr>
          <p:cNvSpPr txBox="1"/>
          <p:nvPr/>
        </p:nvSpPr>
        <p:spPr>
          <a:xfrm>
            <a:off x="4613851" y="994506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F23BAB-257A-A663-2CCE-EC4DF5B4F11D}"/>
              </a:ext>
            </a:extLst>
          </p:cNvPr>
          <p:cNvSpPr txBox="1"/>
          <p:nvPr/>
        </p:nvSpPr>
        <p:spPr>
          <a:xfrm>
            <a:off x="6908457" y="1029395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14E3E4D-B038-24CE-0A28-199786EC16EF}"/>
              </a:ext>
            </a:extLst>
          </p:cNvPr>
          <p:cNvCxnSpPr>
            <a:cxnSpLocks/>
          </p:cNvCxnSpPr>
          <p:nvPr/>
        </p:nvCxnSpPr>
        <p:spPr>
          <a:xfrm>
            <a:off x="4774994" y="1406834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D2CDA3D-ED39-02E0-404C-47DA0BDFB3F7}"/>
              </a:ext>
            </a:extLst>
          </p:cNvPr>
          <p:cNvSpPr txBox="1"/>
          <p:nvPr/>
        </p:nvSpPr>
        <p:spPr>
          <a:xfrm>
            <a:off x="9173510" y="1028833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2B950DB-DC8C-4D46-18A9-45A3A420D29F}"/>
              </a:ext>
            </a:extLst>
          </p:cNvPr>
          <p:cNvCxnSpPr>
            <a:cxnSpLocks/>
          </p:cNvCxnSpPr>
          <p:nvPr/>
        </p:nvCxnSpPr>
        <p:spPr>
          <a:xfrm>
            <a:off x="9466910" y="1421530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AA4D0EE-1566-F0F7-855D-95200213D019}"/>
              </a:ext>
            </a:extLst>
          </p:cNvPr>
          <p:cNvCxnSpPr>
            <a:cxnSpLocks/>
          </p:cNvCxnSpPr>
          <p:nvPr/>
        </p:nvCxnSpPr>
        <p:spPr>
          <a:xfrm>
            <a:off x="11421386" y="1436226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568DA8C-03DF-CF65-5FD3-39878D184CAC}"/>
              </a:ext>
            </a:extLst>
          </p:cNvPr>
          <p:cNvCxnSpPr>
            <a:cxnSpLocks/>
          </p:cNvCxnSpPr>
          <p:nvPr/>
        </p:nvCxnSpPr>
        <p:spPr>
          <a:xfrm>
            <a:off x="2947975" y="1436226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39BA281-1604-4E77-C435-9672A9B16A58}"/>
              </a:ext>
            </a:extLst>
          </p:cNvPr>
          <p:cNvSpPr txBox="1"/>
          <p:nvPr/>
        </p:nvSpPr>
        <p:spPr>
          <a:xfrm>
            <a:off x="5064278" y="1798045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Beirut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01BAF78-9A1F-4A29-A9A5-A7490F3D00BC}"/>
              </a:ext>
            </a:extLst>
          </p:cNvPr>
          <p:cNvSpPr txBox="1"/>
          <p:nvPr/>
        </p:nvSpPr>
        <p:spPr>
          <a:xfrm>
            <a:off x="6887125" y="1798045"/>
            <a:ext cx="101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Gulf War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14900F-4A4B-BC3A-6366-A46DC5E605CD}"/>
              </a:ext>
            </a:extLst>
          </p:cNvPr>
          <p:cNvSpPr txBox="1"/>
          <p:nvPr/>
        </p:nvSpPr>
        <p:spPr>
          <a:xfrm>
            <a:off x="9056996" y="1812741"/>
            <a:ext cx="291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OEF – OIF – GWOT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id="{5A22655F-4716-A203-EE8C-6350A25B5BB2}"/>
              </a:ext>
            </a:extLst>
          </p:cNvPr>
          <p:cNvSpPr/>
          <p:nvPr/>
        </p:nvSpPr>
        <p:spPr>
          <a:xfrm>
            <a:off x="11208979" y="1549637"/>
            <a:ext cx="436409" cy="35540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3036F7-9071-3F4A-370C-C48798692CEA}"/>
              </a:ext>
            </a:extLst>
          </p:cNvPr>
          <p:cNvSpPr txBox="1"/>
          <p:nvPr/>
        </p:nvSpPr>
        <p:spPr>
          <a:xfrm>
            <a:off x="92848" y="3917023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2008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UH-1Y Fielded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3E9205B-CC7D-053A-639B-AB75D8DFE599}"/>
              </a:ext>
            </a:extLst>
          </p:cNvPr>
          <p:cNvCxnSpPr>
            <a:cxnSpLocks/>
          </p:cNvCxnSpPr>
          <p:nvPr/>
        </p:nvCxnSpPr>
        <p:spPr>
          <a:xfrm>
            <a:off x="2542912" y="4441680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D52090CB-5206-3AF0-F1DF-469629B1A6D5}"/>
              </a:ext>
            </a:extLst>
          </p:cNvPr>
          <p:cNvSpPr txBox="1"/>
          <p:nvPr/>
        </p:nvSpPr>
        <p:spPr>
          <a:xfrm>
            <a:off x="2181003" y="405837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6B51009-F170-9DF9-A496-1958ADE7B977}"/>
              </a:ext>
            </a:extLst>
          </p:cNvPr>
          <p:cNvSpPr txBox="1"/>
          <p:nvPr/>
        </p:nvSpPr>
        <p:spPr>
          <a:xfrm>
            <a:off x="4461095" y="406424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2028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CAC3BD7-BC96-1615-E8E7-51F5CD297F9E}"/>
              </a:ext>
            </a:extLst>
          </p:cNvPr>
          <p:cNvSpPr txBox="1"/>
          <p:nvPr/>
        </p:nvSpPr>
        <p:spPr>
          <a:xfrm>
            <a:off x="6726148" y="4063678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2038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1A5D132-715A-52FB-8756-B64B283A3EBF}"/>
              </a:ext>
            </a:extLst>
          </p:cNvPr>
          <p:cNvCxnSpPr>
            <a:cxnSpLocks/>
          </p:cNvCxnSpPr>
          <p:nvPr/>
        </p:nvCxnSpPr>
        <p:spPr>
          <a:xfrm>
            <a:off x="7019548" y="4456375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8880D53-26FB-AA80-0915-1D9FFFA22F93}"/>
              </a:ext>
            </a:extLst>
          </p:cNvPr>
          <p:cNvSpPr txBox="1"/>
          <p:nvPr/>
        </p:nvSpPr>
        <p:spPr>
          <a:xfrm>
            <a:off x="8963011" y="407837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2048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0776B57-1647-1DD0-0943-E62AB306F6D8}"/>
              </a:ext>
            </a:extLst>
          </p:cNvPr>
          <p:cNvCxnSpPr>
            <a:cxnSpLocks/>
          </p:cNvCxnSpPr>
          <p:nvPr/>
        </p:nvCxnSpPr>
        <p:spPr>
          <a:xfrm>
            <a:off x="9256411" y="4471071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0DEF7D56-822A-CD97-F36C-20B7A0FF9165}"/>
              </a:ext>
            </a:extLst>
          </p:cNvPr>
          <p:cNvSpPr txBox="1"/>
          <p:nvPr/>
        </p:nvSpPr>
        <p:spPr>
          <a:xfrm>
            <a:off x="11206691" y="407837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2058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1C70610-8A80-24A4-8148-A7BCFBC6CD68}"/>
              </a:ext>
            </a:extLst>
          </p:cNvPr>
          <p:cNvCxnSpPr>
            <a:cxnSpLocks/>
          </p:cNvCxnSpPr>
          <p:nvPr/>
        </p:nvCxnSpPr>
        <p:spPr>
          <a:xfrm>
            <a:off x="11500091" y="4471071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C4ED387-3B25-D66C-47B0-6141916F0B2C}"/>
              </a:ext>
            </a:extLst>
          </p:cNvPr>
          <p:cNvCxnSpPr>
            <a:cxnSpLocks/>
          </p:cNvCxnSpPr>
          <p:nvPr/>
        </p:nvCxnSpPr>
        <p:spPr>
          <a:xfrm>
            <a:off x="500613" y="4471071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3A91CBB-0C3B-2B51-4905-DC338636ABFE}"/>
              </a:ext>
            </a:extLst>
          </p:cNvPr>
          <p:cNvSpPr txBox="1"/>
          <p:nvPr/>
        </p:nvSpPr>
        <p:spPr>
          <a:xfrm>
            <a:off x="780995" y="4831614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OEF         OIR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F2E78F6-654F-A72D-9FB3-902DBDE40664}"/>
              </a:ext>
            </a:extLst>
          </p:cNvPr>
          <p:cNvSpPr txBox="1"/>
          <p:nvPr/>
        </p:nvSpPr>
        <p:spPr>
          <a:xfrm>
            <a:off x="3811539" y="4831614"/>
            <a:ext cx="1136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EPIC FURY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6CE6DE2-F295-C599-BBF5-EB90A5B19E6F}"/>
              </a:ext>
            </a:extLst>
          </p:cNvPr>
          <p:cNvSpPr txBox="1"/>
          <p:nvPr/>
        </p:nvSpPr>
        <p:spPr>
          <a:xfrm>
            <a:off x="6222947" y="4846310"/>
            <a:ext cx="487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Conflicts TBD	   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F43A947-EE4A-248D-ECBF-8B08B4D713B4}"/>
              </a:ext>
            </a:extLst>
          </p:cNvPr>
          <p:cNvCxnSpPr>
            <a:cxnSpLocks/>
          </p:cNvCxnSpPr>
          <p:nvPr/>
        </p:nvCxnSpPr>
        <p:spPr>
          <a:xfrm>
            <a:off x="4772117" y="4440455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14308B22-DAA9-D097-C207-057C31D34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9" y="5168127"/>
            <a:ext cx="2038878" cy="126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64C99E0-0D98-4BAA-F492-3AE7CA1E212A}"/>
              </a:ext>
            </a:extLst>
          </p:cNvPr>
          <p:cNvCxnSpPr>
            <a:cxnSpLocks/>
          </p:cNvCxnSpPr>
          <p:nvPr/>
        </p:nvCxnSpPr>
        <p:spPr>
          <a:xfrm>
            <a:off x="4461095" y="4320171"/>
            <a:ext cx="0" cy="1090539"/>
          </a:xfrm>
          <a:prstGeom prst="line">
            <a:avLst/>
          </a:prstGeom>
          <a:ln w="22225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id="{34070978-EE91-5750-DE48-B66922D3B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6910" y="2355607"/>
            <a:ext cx="2269089" cy="1352437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CDB8BB8C-54C6-637D-754A-F1E03B8785CF}"/>
              </a:ext>
            </a:extLst>
          </p:cNvPr>
          <p:cNvSpPr/>
          <p:nvPr/>
        </p:nvSpPr>
        <p:spPr>
          <a:xfrm>
            <a:off x="5746937" y="181421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64746518-4107-BDFC-829A-960E36CD76E1}"/>
              </a:ext>
            </a:extLst>
          </p:cNvPr>
          <p:cNvSpPr/>
          <p:nvPr/>
        </p:nvSpPr>
        <p:spPr>
          <a:xfrm>
            <a:off x="7821065" y="181421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A4DC36FD-0672-C34A-D86D-9B192C3474BB}"/>
              </a:ext>
            </a:extLst>
          </p:cNvPr>
          <p:cNvSpPr/>
          <p:nvPr/>
        </p:nvSpPr>
        <p:spPr>
          <a:xfrm>
            <a:off x="10887516" y="181421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: 14 Points 23">
            <a:extLst>
              <a:ext uri="{FF2B5EF4-FFF2-40B4-BE49-F238E27FC236}">
                <a16:creationId xmlns:a16="http://schemas.microsoft.com/office/drawing/2014/main" id="{82D0331A-8812-CBB5-BECB-76502EDEF862}"/>
              </a:ext>
            </a:extLst>
          </p:cNvPr>
          <p:cNvSpPr/>
          <p:nvPr/>
        </p:nvSpPr>
        <p:spPr>
          <a:xfrm>
            <a:off x="1284717" y="480772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: 14 Points 24">
            <a:extLst>
              <a:ext uri="{FF2B5EF4-FFF2-40B4-BE49-F238E27FC236}">
                <a16:creationId xmlns:a16="http://schemas.microsoft.com/office/drawing/2014/main" id="{0A385788-D5C9-C483-DB38-3A51C7EDC3D1}"/>
              </a:ext>
            </a:extLst>
          </p:cNvPr>
          <p:cNvSpPr/>
          <p:nvPr/>
        </p:nvSpPr>
        <p:spPr>
          <a:xfrm>
            <a:off x="2110481" y="480772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: 14 Points 25">
            <a:extLst>
              <a:ext uri="{FF2B5EF4-FFF2-40B4-BE49-F238E27FC236}">
                <a16:creationId xmlns:a16="http://schemas.microsoft.com/office/drawing/2014/main" id="{38E56A8C-9F1F-7DF8-9C4F-B3E0ECE76422}"/>
              </a:ext>
            </a:extLst>
          </p:cNvPr>
          <p:cNvSpPr/>
          <p:nvPr/>
        </p:nvSpPr>
        <p:spPr>
          <a:xfrm>
            <a:off x="4880072" y="480772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BE30AFB-6CB0-2197-7DE3-1B78062C9E70}"/>
              </a:ext>
            </a:extLst>
          </p:cNvPr>
          <p:cNvCxnSpPr>
            <a:cxnSpLocks/>
          </p:cNvCxnSpPr>
          <p:nvPr/>
        </p:nvCxnSpPr>
        <p:spPr>
          <a:xfrm>
            <a:off x="500613" y="4735359"/>
            <a:ext cx="11019422" cy="0"/>
          </a:xfrm>
          <a:prstGeom prst="line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xplosion: 14 Points 26">
            <a:extLst>
              <a:ext uri="{FF2B5EF4-FFF2-40B4-BE49-F238E27FC236}">
                <a16:creationId xmlns:a16="http://schemas.microsoft.com/office/drawing/2014/main" id="{E786A343-02B1-FBEC-4899-C98DD4EF7BE7}"/>
              </a:ext>
            </a:extLst>
          </p:cNvPr>
          <p:cNvSpPr/>
          <p:nvPr/>
        </p:nvSpPr>
        <p:spPr>
          <a:xfrm>
            <a:off x="5858236" y="480772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: 14 Points 27">
            <a:extLst>
              <a:ext uri="{FF2B5EF4-FFF2-40B4-BE49-F238E27FC236}">
                <a16:creationId xmlns:a16="http://schemas.microsoft.com/office/drawing/2014/main" id="{7EED0906-5A34-F45A-AAFE-8C1D855AD38F}"/>
              </a:ext>
            </a:extLst>
          </p:cNvPr>
          <p:cNvSpPr/>
          <p:nvPr/>
        </p:nvSpPr>
        <p:spPr>
          <a:xfrm>
            <a:off x="8273781" y="480772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C6A7A6-B4E9-AAEC-1559-C41625F27530}"/>
              </a:ext>
            </a:extLst>
          </p:cNvPr>
          <p:cNvSpPr txBox="1"/>
          <p:nvPr/>
        </p:nvSpPr>
        <p:spPr>
          <a:xfrm>
            <a:off x="210556" y="805111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*1964 </a:t>
            </a:r>
            <a:br>
              <a:rPr lang="en-US" dirty="0">
                <a:solidFill>
                  <a:prstClr val="black"/>
                </a:solidFill>
                <a:latin typeface="Calibri" panose="020F0502020204030204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UH-1E fielded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7CEAF5-AE9A-4F8D-2802-4CF2C58AC475}"/>
              </a:ext>
            </a:extLst>
          </p:cNvPr>
          <p:cNvSpPr txBox="1"/>
          <p:nvPr/>
        </p:nvSpPr>
        <p:spPr>
          <a:xfrm>
            <a:off x="9715643" y="816905"/>
            <a:ext cx="1479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Brite STAR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ASE Upgrades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5585406-8C0B-431A-6A9C-855E6BAC38FF}"/>
              </a:ext>
            </a:extLst>
          </p:cNvPr>
          <p:cNvCxnSpPr>
            <a:cxnSpLocks/>
          </p:cNvCxnSpPr>
          <p:nvPr/>
        </p:nvCxnSpPr>
        <p:spPr>
          <a:xfrm>
            <a:off x="10092895" y="1408083"/>
            <a:ext cx="0" cy="239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989B620-E18B-9984-E40D-ED2E79076FE1}"/>
              </a:ext>
            </a:extLst>
          </p:cNvPr>
          <p:cNvSpPr txBox="1"/>
          <p:nvPr/>
        </p:nvSpPr>
        <p:spPr>
          <a:xfrm>
            <a:off x="8083881" y="861843"/>
            <a:ext cx="822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SAFIRE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D56941E-412F-CDAF-FBF4-B20B3A07FFFC}"/>
              </a:ext>
            </a:extLst>
          </p:cNvPr>
          <p:cNvCxnSpPr>
            <a:cxnSpLocks/>
          </p:cNvCxnSpPr>
          <p:nvPr/>
        </p:nvCxnSpPr>
        <p:spPr>
          <a:xfrm>
            <a:off x="8468419" y="1412134"/>
            <a:ext cx="0" cy="239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A6B4146-6A21-9AAE-3908-12D0884092F7}"/>
              </a:ext>
            </a:extLst>
          </p:cNvPr>
          <p:cNvSpPr txBox="1"/>
          <p:nvPr/>
        </p:nvSpPr>
        <p:spPr>
          <a:xfrm>
            <a:off x="1020947" y="3861260"/>
            <a:ext cx="86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APKWS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E9D3679-5437-D7AC-D4B1-812920713511}"/>
              </a:ext>
            </a:extLst>
          </p:cNvPr>
          <p:cNvCxnSpPr>
            <a:cxnSpLocks/>
          </p:cNvCxnSpPr>
          <p:nvPr/>
        </p:nvCxnSpPr>
        <p:spPr>
          <a:xfrm>
            <a:off x="445002" y="1455857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Star: 5 Points 78">
            <a:extLst>
              <a:ext uri="{FF2B5EF4-FFF2-40B4-BE49-F238E27FC236}">
                <a16:creationId xmlns:a16="http://schemas.microsoft.com/office/drawing/2014/main" id="{C0658598-ED46-A4DC-9337-72EC25ED0AE5}"/>
              </a:ext>
            </a:extLst>
          </p:cNvPr>
          <p:cNvSpPr/>
          <p:nvPr/>
        </p:nvSpPr>
        <p:spPr>
          <a:xfrm>
            <a:off x="294621" y="4606834"/>
            <a:ext cx="436409" cy="35540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565054DC-AA0F-86E6-0833-F542B74635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29" y="2327510"/>
            <a:ext cx="2199061" cy="1306308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0C2FFD9-B3C1-9B29-8F09-60F2A6A20E8E}"/>
              </a:ext>
            </a:extLst>
          </p:cNvPr>
          <p:cNvSpPr txBox="1"/>
          <p:nvPr/>
        </p:nvSpPr>
        <p:spPr>
          <a:xfrm>
            <a:off x="518045" y="1833951"/>
            <a:ext cx="1497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Viet Nam War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Explosion: 14 Points 85">
            <a:extLst>
              <a:ext uri="{FF2B5EF4-FFF2-40B4-BE49-F238E27FC236}">
                <a16:creationId xmlns:a16="http://schemas.microsoft.com/office/drawing/2014/main" id="{544DEAD5-FFB2-8A81-5838-B188AD8EFF96}"/>
              </a:ext>
            </a:extLst>
          </p:cNvPr>
          <p:cNvSpPr/>
          <p:nvPr/>
        </p:nvSpPr>
        <p:spPr>
          <a:xfrm>
            <a:off x="1987086" y="1833241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27DB07B-E924-7B57-5316-AD393DDBE608}"/>
              </a:ext>
            </a:extLst>
          </p:cNvPr>
          <p:cNvSpPr txBox="1"/>
          <p:nvPr/>
        </p:nvSpPr>
        <p:spPr>
          <a:xfrm>
            <a:off x="11151594" y="1006422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F3E9116-45C2-4CFA-23FC-B958E111FED2}"/>
              </a:ext>
            </a:extLst>
          </p:cNvPr>
          <p:cNvGrpSpPr/>
          <p:nvPr/>
        </p:nvGrpSpPr>
        <p:grpSpPr>
          <a:xfrm>
            <a:off x="4449363" y="5413300"/>
            <a:ext cx="7981216" cy="1118182"/>
            <a:chOff x="4134524" y="5331546"/>
            <a:chExt cx="7981216" cy="1118182"/>
          </a:xfrm>
        </p:grpSpPr>
        <p:sp>
          <p:nvSpPr>
            <p:cNvPr id="91" name="Arrow: Pentagon 90">
              <a:extLst>
                <a:ext uri="{FF2B5EF4-FFF2-40B4-BE49-F238E27FC236}">
                  <a16:creationId xmlns:a16="http://schemas.microsoft.com/office/drawing/2014/main" id="{A4B7F966-ABD1-59C0-436D-682B2B70E8A8}"/>
                </a:ext>
              </a:extLst>
            </p:cNvPr>
            <p:cNvSpPr/>
            <p:nvPr/>
          </p:nvSpPr>
          <p:spPr>
            <a:xfrm>
              <a:off x="4134524" y="5331546"/>
              <a:ext cx="4019056" cy="1090539"/>
            </a:xfrm>
            <a:prstGeom prst="homePlate">
              <a:avLst/>
            </a:prstGeom>
            <a:solidFill>
              <a:schemeClr val="accent6">
                <a:lumMod val="75000"/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ptos Black" panose="020B0004020202020204" pitchFamily="34" charset="0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C3B226AF-C125-E992-886A-A4B007F118C2}"/>
                </a:ext>
              </a:extLst>
            </p:cNvPr>
            <p:cNvGrpSpPr/>
            <p:nvPr/>
          </p:nvGrpSpPr>
          <p:grpSpPr>
            <a:xfrm>
              <a:off x="4154736" y="5719274"/>
              <a:ext cx="3569536" cy="298852"/>
              <a:chOff x="1758585" y="1974967"/>
              <a:chExt cx="9040725" cy="49831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97" name="Arrow: Pentagon 96">
                <a:extLst>
                  <a:ext uri="{FF2B5EF4-FFF2-40B4-BE49-F238E27FC236}">
                    <a16:creationId xmlns:a16="http://schemas.microsoft.com/office/drawing/2014/main" id="{8B975B51-6A85-5A32-2EA7-F6B238798332}"/>
                  </a:ext>
                </a:extLst>
              </p:cNvPr>
              <p:cNvSpPr/>
              <p:nvPr/>
            </p:nvSpPr>
            <p:spPr>
              <a:xfrm>
                <a:off x="1758585" y="1984184"/>
                <a:ext cx="978408" cy="484632"/>
              </a:xfrm>
              <a:prstGeom prst="homePlate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Arrow: Chevron 97">
                <a:extLst>
                  <a:ext uri="{FF2B5EF4-FFF2-40B4-BE49-F238E27FC236}">
                    <a16:creationId xmlns:a16="http://schemas.microsoft.com/office/drawing/2014/main" id="{B253C21B-C92B-2228-531A-4B90A032D252}"/>
                  </a:ext>
                </a:extLst>
              </p:cNvPr>
              <p:cNvSpPr/>
              <p:nvPr/>
            </p:nvSpPr>
            <p:spPr>
              <a:xfrm>
                <a:off x="6281664" y="1984184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Arrow: Chevron 98">
                <a:extLst>
                  <a:ext uri="{FF2B5EF4-FFF2-40B4-BE49-F238E27FC236}">
                    <a16:creationId xmlns:a16="http://schemas.microsoft.com/office/drawing/2014/main" id="{1BF4A5F9-E550-2B2D-2129-C39294F14B4F}"/>
                  </a:ext>
                </a:extLst>
              </p:cNvPr>
              <p:cNvSpPr/>
              <p:nvPr/>
            </p:nvSpPr>
            <p:spPr>
              <a:xfrm>
                <a:off x="5845255" y="198124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Arrow: Chevron 99">
                <a:extLst>
                  <a:ext uri="{FF2B5EF4-FFF2-40B4-BE49-F238E27FC236}">
                    <a16:creationId xmlns:a16="http://schemas.microsoft.com/office/drawing/2014/main" id="{BB1E15B7-D881-0BA1-D2FF-23CD81705C30}"/>
                  </a:ext>
                </a:extLst>
              </p:cNvPr>
              <p:cNvSpPr/>
              <p:nvPr/>
            </p:nvSpPr>
            <p:spPr>
              <a:xfrm>
                <a:off x="5393050" y="1977598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Arrow: Chevron 100">
                <a:extLst>
                  <a:ext uri="{FF2B5EF4-FFF2-40B4-BE49-F238E27FC236}">
                    <a16:creationId xmlns:a16="http://schemas.microsoft.com/office/drawing/2014/main" id="{B6A227E2-9E3D-E2F3-A52B-4F29513D1F80}"/>
                  </a:ext>
                </a:extLst>
              </p:cNvPr>
              <p:cNvSpPr/>
              <p:nvPr/>
            </p:nvSpPr>
            <p:spPr>
              <a:xfrm>
                <a:off x="4960722" y="198865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Arrow: Chevron 101">
                <a:extLst>
                  <a:ext uri="{FF2B5EF4-FFF2-40B4-BE49-F238E27FC236}">
                    <a16:creationId xmlns:a16="http://schemas.microsoft.com/office/drawing/2014/main" id="{969DAE07-7E2C-7A0D-89EE-38D3C31E5A5B}"/>
                  </a:ext>
                </a:extLst>
              </p:cNvPr>
              <p:cNvSpPr/>
              <p:nvPr/>
            </p:nvSpPr>
            <p:spPr>
              <a:xfrm>
                <a:off x="4508517" y="198809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Arrow: Chevron 102">
                <a:extLst>
                  <a:ext uri="{FF2B5EF4-FFF2-40B4-BE49-F238E27FC236}">
                    <a16:creationId xmlns:a16="http://schemas.microsoft.com/office/drawing/2014/main" id="{AB2E8A1D-B777-8C06-807B-4020AEE952BF}"/>
                  </a:ext>
                </a:extLst>
              </p:cNvPr>
              <p:cNvSpPr/>
              <p:nvPr/>
            </p:nvSpPr>
            <p:spPr>
              <a:xfrm>
                <a:off x="4057935" y="198809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Arrow: Chevron 103">
                <a:extLst>
                  <a:ext uri="{FF2B5EF4-FFF2-40B4-BE49-F238E27FC236}">
                    <a16:creationId xmlns:a16="http://schemas.microsoft.com/office/drawing/2014/main" id="{3AD2B48C-05FE-5780-EF8D-B761581D5476}"/>
                  </a:ext>
                </a:extLst>
              </p:cNvPr>
              <p:cNvSpPr/>
              <p:nvPr/>
            </p:nvSpPr>
            <p:spPr>
              <a:xfrm>
                <a:off x="3605730" y="198256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Arrow: Chevron 104">
                <a:extLst>
                  <a:ext uri="{FF2B5EF4-FFF2-40B4-BE49-F238E27FC236}">
                    <a16:creationId xmlns:a16="http://schemas.microsoft.com/office/drawing/2014/main" id="{2D163248-4032-9E73-8F59-437E698B657F}"/>
                  </a:ext>
                </a:extLst>
              </p:cNvPr>
              <p:cNvSpPr/>
              <p:nvPr/>
            </p:nvSpPr>
            <p:spPr>
              <a:xfrm>
                <a:off x="3155148" y="198094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Arrow: Chevron 105">
                <a:extLst>
                  <a:ext uri="{FF2B5EF4-FFF2-40B4-BE49-F238E27FC236}">
                    <a16:creationId xmlns:a16="http://schemas.microsoft.com/office/drawing/2014/main" id="{5A1DBF45-1ED0-51DF-6A06-0CBD7C5A371F}"/>
                  </a:ext>
                </a:extLst>
              </p:cNvPr>
              <p:cNvSpPr/>
              <p:nvPr/>
            </p:nvSpPr>
            <p:spPr>
              <a:xfrm>
                <a:off x="2702943" y="198256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Arrow: Chevron 106">
                <a:extLst>
                  <a:ext uri="{FF2B5EF4-FFF2-40B4-BE49-F238E27FC236}">
                    <a16:creationId xmlns:a16="http://schemas.microsoft.com/office/drawing/2014/main" id="{EF9DEE81-4021-2579-D019-9A741DA93031}"/>
                  </a:ext>
                </a:extLst>
              </p:cNvPr>
              <p:cNvSpPr/>
              <p:nvPr/>
            </p:nvSpPr>
            <p:spPr>
              <a:xfrm>
                <a:off x="10314678" y="198155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Arrow: Chevron 107">
                <a:extLst>
                  <a:ext uri="{FF2B5EF4-FFF2-40B4-BE49-F238E27FC236}">
                    <a16:creationId xmlns:a16="http://schemas.microsoft.com/office/drawing/2014/main" id="{EB0EACA4-56E4-0698-1A77-B1AB20CD67A8}"/>
                  </a:ext>
                </a:extLst>
              </p:cNvPr>
              <p:cNvSpPr/>
              <p:nvPr/>
            </p:nvSpPr>
            <p:spPr>
              <a:xfrm>
                <a:off x="9878269" y="197861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Arrow: Chevron 108">
                <a:extLst>
                  <a:ext uri="{FF2B5EF4-FFF2-40B4-BE49-F238E27FC236}">
                    <a16:creationId xmlns:a16="http://schemas.microsoft.com/office/drawing/2014/main" id="{8A88A0F0-3423-CB09-C168-75B55D59365B}"/>
                  </a:ext>
                </a:extLst>
              </p:cNvPr>
              <p:cNvSpPr/>
              <p:nvPr/>
            </p:nvSpPr>
            <p:spPr>
              <a:xfrm>
                <a:off x="9426064" y="1974967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Arrow: Chevron 109">
                <a:extLst>
                  <a:ext uri="{FF2B5EF4-FFF2-40B4-BE49-F238E27FC236}">
                    <a16:creationId xmlns:a16="http://schemas.microsoft.com/office/drawing/2014/main" id="{864CC0AC-71C1-412A-AD68-8D35CB3AEC3E}"/>
                  </a:ext>
                </a:extLst>
              </p:cNvPr>
              <p:cNvSpPr/>
              <p:nvPr/>
            </p:nvSpPr>
            <p:spPr>
              <a:xfrm>
                <a:off x="8993736" y="198602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Arrow: Chevron 110">
                <a:extLst>
                  <a:ext uri="{FF2B5EF4-FFF2-40B4-BE49-F238E27FC236}">
                    <a16:creationId xmlns:a16="http://schemas.microsoft.com/office/drawing/2014/main" id="{102DE27E-6ECB-49F7-536F-5CC02B587D3C}"/>
                  </a:ext>
                </a:extLst>
              </p:cNvPr>
              <p:cNvSpPr/>
              <p:nvPr/>
            </p:nvSpPr>
            <p:spPr>
              <a:xfrm>
                <a:off x="8541531" y="1985459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Arrow: Chevron 111">
                <a:extLst>
                  <a:ext uri="{FF2B5EF4-FFF2-40B4-BE49-F238E27FC236}">
                    <a16:creationId xmlns:a16="http://schemas.microsoft.com/office/drawing/2014/main" id="{C8526048-35C0-4220-F5C5-56D5120EA417}"/>
                  </a:ext>
                </a:extLst>
              </p:cNvPr>
              <p:cNvSpPr/>
              <p:nvPr/>
            </p:nvSpPr>
            <p:spPr>
              <a:xfrm>
                <a:off x="8090949" y="1985459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Arrow: Chevron 112">
                <a:extLst>
                  <a:ext uri="{FF2B5EF4-FFF2-40B4-BE49-F238E27FC236}">
                    <a16:creationId xmlns:a16="http://schemas.microsoft.com/office/drawing/2014/main" id="{F49060E6-2B75-246B-1C63-6E6464983A2B}"/>
                  </a:ext>
                </a:extLst>
              </p:cNvPr>
              <p:cNvSpPr/>
              <p:nvPr/>
            </p:nvSpPr>
            <p:spPr>
              <a:xfrm>
                <a:off x="7638744" y="197993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Arrow: Chevron 113">
                <a:extLst>
                  <a:ext uri="{FF2B5EF4-FFF2-40B4-BE49-F238E27FC236}">
                    <a16:creationId xmlns:a16="http://schemas.microsoft.com/office/drawing/2014/main" id="{FB50BC3B-1997-F3FA-41A9-B3758489B50D}"/>
                  </a:ext>
                </a:extLst>
              </p:cNvPr>
              <p:cNvSpPr/>
              <p:nvPr/>
            </p:nvSpPr>
            <p:spPr>
              <a:xfrm>
                <a:off x="7188162" y="197831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Arrow: Chevron 114">
                <a:extLst>
                  <a:ext uri="{FF2B5EF4-FFF2-40B4-BE49-F238E27FC236}">
                    <a16:creationId xmlns:a16="http://schemas.microsoft.com/office/drawing/2014/main" id="{C151251E-4D7A-50D4-3DB6-9E30C7FF563F}"/>
                  </a:ext>
                </a:extLst>
              </p:cNvPr>
              <p:cNvSpPr/>
              <p:nvPr/>
            </p:nvSpPr>
            <p:spPr>
              <a:xfrm>
                <a:off x="6735957" y="197993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B054B20-8675-9D1C-8077-725C7DEC201F}"/>
                </a:ext>
              </a:extLst>
            </p:cNvPr>
            <p:cNvSpPr txBox="1"/>
            <p:nvPr/>
          </p:nvSpPr>
          <p:spPr>
            <a:xfrm>
              <a:off x="4228309" y="6111174"/>
              <a:ext cx="78874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Aptos Black" panose="020F0502020204030204" pitchFamily="34" charset="0"/>
                </a:rPr>
                <a:t>DI </a:t>
              </a:r>
              <a:r>
                <a:rPr lang="en-US" sz="1600" dirty="0">
                  <a:solidFill>
                    <a:prstClr val="black"/>
                  </a:solidFill>
                  <a:latin typeface="Aptos Black" panose="020F0502020204030204" pitchFamily="34" charset="0"/>
                  <a:sym typeface="Wingdings" panose="05000000000000000000" pitchFamily="2" charset="2"/>
                </a:rPr>
                <a:t> ASE  </a:t>
              </a:r>
              <a:r>
                <a:rPr lang="en-US" sz="1600" dirty="0">
                  <a:solidFill>
                    <a:prstClr val="black"/>
                  </a:solidFill>
                  <a:latin typeface="Aptos Black" panose="020F0502020204030204" pitchFamily="34" charset="0"/>
                </a:rPr>
                <a:t>SPINE </a:t>
              </a:r>
              <a:r>
                <a:rPr lang="en-US" sz="1600" dirty="0">
                  <a:solidFill>
                    <a:prstClr val="black"/>
                  </a:solidFill>
                  <a:latin typeface="Aptos Black" panose="020F0502020204030204" pitchFamily="34" charset="0"/>
                  <a:sym typeface="Wingdings" panose="05000000000000000000" pitchFamily="2" charset="2"/>
                </a:rPr>
                <a:t> TIER 2      Field Future Attack Strike (</a:t>
              </a:r>
              <a:r>
                <a:rPr lang="en-US" sz="1600" dirty="0" err="1">
                  <a:solidFill>
                    <a:prstClr val="black"/>
                  </a:solidFill>
                  <a:latin typeface="Aptos Black" panose="020F0502020204030204" pitchFamily="34" charset="0"/>
                  <a:sym typeface="Wingdings" panose="05000000000000000000" pitchFamily="2" charset="2"/>
                </a:rPr>
                <a:t>FASt</a:t>
              </a:r>
              <a:r>
                <a:rPr lang="en-US" sz="1600" dirty="0">
                  <a:solidFill>
                    <a:prstClr val="black"/>
                  </a:solidFill>
                  <a:latin typeface="Aptos Black" panose="020F0502020204030204" pitchFamily="34" charset="0"/>
                  <a:sym typeface="Wingdings" panose="05000000000000000000" pitchFamily="2" charset="2"/>
                </a:rPr>
                <a:t>)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Black" panose="020F050202020403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31DE3E0-7E0B-2E91-568E-38377D1711B7}"/>
                </a:ext>
              </a:extLst>
            </p:cNvPr>
            <p:cNvSpPr txBox="1"/>
            <p:nvPr/>
          </p:nvSpPr>
          <p:spPr>
            <a:xfrm>
              <a:off x="4222242" y="5397512"/>
              <a:ext cx="294234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ptos Black" panose="020B0004020202020204" pitchFamily="34" charset="0"/>
                </a:rPr>
                <a:t>H-1 MID-LIFE MODERNIZATION</a:t>
              </a:r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75AFC92-E225-6E75-BE3E-3AFEA7797C2F}"/>
              </a:ext>
            </a:extLst>
          </p:cNvPr>
          <p:cNvCxnSpPr>
            <a:cxnSpLocks/>
          </p:cNvCxnSpPr>
          <p:nvPr/>
        </p:nvCxnSpPr>
        <p:spPr>
          <a:xfrm flipV="1">
            <a:off x="500613" y="1716018"/>
            <a:ext cx="10741759" cy="42552"/>
          </a:xfrm>
          <a:prstGeom prst="line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6D0C2BF-EDCE-C6F2-584B-84BD7D821EB5}"/>
              </a:ext>
            </a:extLst>
          </p:cNvPr>
          <p:cNvGrpSpPr/>
          <p:nvPr/>
        </p:nvGrpSpPr>
        <p:grpSpPr>
          <a:xfrm>
            <a:off x="5128632" y="2391120"/>
            <a:ext cx="3701532" cy="1090539"/>
            <a:chOff x="4134524" y="5331546"/>
            <a:chExt cx="3701532" cy="1090539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49D42555-876D-ED30-E79B-BEDF10C81BB6}"/>
                </a:ext>
              </a:extLst>
            </p:cNvPr>
            <p:cNvSpPr/>
            <p:nvPr/>
          </p:nvSpPr>
          <p:spPr>
            <a:xfrm>
              <a:off x="4134524" y="5331546"/>
              <a:ext cx="3701532" cy="1090539"/>
            </a:xfrm>
            <a:prstGeom prst="homePlate">
              <a:avLst/>
            </a:prstGeom>
            <a:solidFill>
              <a:schemeClr val="accent6">
                <a:lumMod val="75000"/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ptos Black" panose="020B00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2112899-3F63-48E6-B17F-024A2F865134}"/>
                </a:ext>
              </a:extLst>
            </p:cNvPr>
            <p:cNvGrpSpPr/>
            <p:nvPr/>
          </p:nvGrpSpPr>
          <p:grpSpPr>
            <a:xfrm>
              <a:off x="4154736" y="5719274"/>
              <a:ext cx="3569536" cy="298852"/>
              <a:chOff x="1758585" y="1974967"/>
              <a:chExt cx="9040725" cy="49831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889F476E-1174-447E-DCAB-60043FEF1862}"/>
                  </a:ext>
                </a:extLst>
              </p:cNvPr>
              <p:cNvSpPr/>
              <p:nvPr/>
            </p:nvSpPr>
            <p:spPr>
              <a:xfrm>
                <a:off x="1758585" y="1984184"/>
                <a:ext cx="978408" cy="484632"/>
              </a:xfrm>
              <a:prstGeom prst="homePlate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E40A9B05-2EE6-3483-6394-AC7445A2F5E0}"/>
                  </a:ext>
                </a:extLst>
              </p:cNvPr>
              <p:cNvSpPr/>
              <p:nvPr/>
            </p:nvSpPr>
            <p:spPr>
              <a:xfrm>
                <a:off x="6281664" y="1984184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D5051904-015D-20A7-2694-F2F389B3EDB1}"/>
                  </a:ext>
                </a:extLst>
              </p:cNvPr>
              <p:cNvSpPr/>
              <p:nvPr/>
            </p:nvSpPr>
            <p:spPr>
              <a:xfrm>
                <a:off x="5845255" y="198124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B5D24E6A-5AAA-7932-9D8F-DF1AF0E05AB6}"/>
                  </a:ext>
                </a:extLst>
              </p:cNvPr>
              <p:cNvSpPr/>
              <p:nvPr/>
            </p:nvSpPr>
            <p:spPr>
              <a:xfrm>
                <a:off x="5393050" y="1977598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3D192E23-8D1E-DCB9-CD3F-CDE5A68F7F66}"/>
                  </a:ext>
                </a:extLst>
              </p:cNvPr>
              <p:cNvSpPr/>
              <p:nvPr/>
            </p:nvSpPr>
            <p:spPr>
              <a:xfrm>
                <a:off x="4960722" y="198865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18ABD41F-AF51-8599-9179-476068132385}"/>
                  </a:ext>
                </a:extLst>
              </p:cNvPr>
              <p:cNvSpPr/>
              <p:nvPr/>
            </p:nvSpPr>
            <p:spPr>
              <a:xfrm>
                <a:off x="4508517" y="198809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C7ACB0F5-F1F9-D6FE-74B1-C479DC4C0518}"/>
                  </a:ext>
                </a:extLst>
              </p:cNvPr>
              <p:cNvSpPr/>
              <p:nvPr/>
            </p:nvSpPr>
            <p:spPr>
              <a:xfrm>
                <a:off x="4057935" y="198809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E75DD625-DD06-FB96-B98E-E7B23AD89E79}"/>
                  </a:ext>
                </a:extLst>
              </p:cNvPr>
              <p:cNvSpPr/>
              <p:nvPr/>
            </p:nvSpPr>
            <p:spPr>
              <a:xfrm>
                <a:off x="3605730" y="198256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34CB0589-7943-061C-4E5A-4AE2FB956474}"/>
                  </a:ext>
                </a:extLst>
              </p:cNvPr>
              <p:cNvSpPr/>
              <p:nvPr/>
            </p:nvSpPr>
            <p:spPr>
              <a:xfrm>
                <a:off x="3155148" y="198094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D6B4D85F-B751-3172-2575-970D73552EC4}"/>
                  </a:ext>
                </a:extLst>
              </p:cNvPr>
              <p:cNvSpPr/>
              <p:nvPr/>
            </p:nvSpPr>
            <p:spPr>
              <a:xfrm>
                <a:off x="2702943" y="198256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DF5EC60A-DDE8-F17A-7A95-6867FB4324BA}"/>
                  </a:ext>
                </a:extLst>
              </p:cNvPr>
              <p:cNvSpPr/>
              <p:nvPr/>
            </p:nvSpPr>
            <p:spPr>
              <a:xfrm>
                <a:off x="10314678" y="198155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377F290E-CD10-984E-EF1D-7DF9BA5B6722}"/>
                  </a:ext>
                </a:extLst>
              </p:cNvPr>
              <p:cNvSpPr/>
              <p:nvPr/>
            </p:nvSpPr>
            <p:spPr>
              <a:xfrm>
                <a:off x="9878269" y="197861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059C92CE-CCA7-30AB-5CBC-F66D69F400C6}"/>
                  </a:ext>
                </a:extLst>
              </p:cNvPr>
              <p:cNvSpPr/>
              <p:nvPr/>
            </p:nvSpPr>
            <p:spPr>
              <a:xfrm>
                <a:off x="9426064" y="1974967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Arrow: Chevron 29">
                <a:extLst>
                  <a:ext uri="{FF2B5EF4-FFF2-40B4-BE49-F238E27FC236}">
                    <a16:creationId xmlns:a16="http://schemas.microsoft.com/office/drawing/2014/main" id="{B926C6C5-5EC2-F5FB-8A32-A03B38CACF7C}"/>
                  </a:ext>
                </a:extLst>
              </p:cNvPr>
              <p:cNvSpPr/>
              <p:nvPr/>
            </p:nvSpPr>
            <p:spPr>
              <a:xfrm>
                <a:off x="8993736" y="198602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EF646F0-ACAD-53A2-7418-E3BA91CCF4A6}"/>
                  </a:ext>
                </a:extLst>
              </p:cNvPr>
              <p:cNvSpPr/>
              <p:nvPr/>
            </p:nvSpPr>
            <p:spPr>
              <a:xfrm>
                <a:off x="8541531" y="1985459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DA272CB2-F0A6-207A-11EB-E346329FC86F}"/>
                  </a:ext>
                </a:extLst>
              </p:cNvPr>
              <p:cNvSpPr/>
              <p:nvPr/>
            </p:nvSpPr>
            <p:spPr>
              <a:xfrm>
                <a:off x="8090949" y="1985459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7FA77638-401A-4B4E-CA0D-C9644CFBED3B}"/>
                  </a:ext>
                </a:extLst>
              </p:cNvPr>
              <p:cNvSpPr/>
              <p:nvPr/>
            </p:nvSpPr>
            <p:spPr>
              <a:xfrm>
                <a:off x="7638744" y="197993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Arrow: Chevron 33">
                <a:extLst>
                  <a:ext uri="{FF2B5EF4-FFF2-40B4-BE49-F238E27FC236}">
                    <a16:creationId xmlns:a16="http://schemas.microsoft.com/office/drawing/2014/main" id="{3D88C039-751C-5146-313A-39BE8370F2E4}"/>
                  </a:ext>
                </a:extLst>
              </p:cNvPr>
              <p:cNvSpPr/>
              <p:nvPr/>
            </p:nvSpPr>
            <p:spPr>
              <a:xfrm>
                <a:off x="7188162" y="197831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Arrow: Chevron 48">
                <a:extLst>
                  <a:ext uri="{FF2B5EF4-FFF2-40B4-BE49-F238E27FC236}">
                    <a16:creationId xmlns:a16="http://schemas.microsoft.com/office/drawing/2014/main" id="{0A89016D-6C3E-3F45-F136-7FAE07D6DBE6}"/>
                  </a:ext>
                </a:extLst>
              </p:cNvPr>
              <p:cNvSpPr/>
              <p:nvPr/>
            </p:nvSpPr>
            <p:spPr>
              <a:xfrm>
                <a:off x="6735957" y="197993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DBB655-D2B1-D02F-82EA-ACD53BEEAB1B}"/>
                </a:ext>
              </a:extLst>
            </p:cNvPr>
            <p:cNvSpPr txBox="1"/>
            <p:nvPr/>
          </p:nvSpPr>
          <p:spPr>
            <a:xfrm>
              <a:off x="4468980" y="5397512"/>
              <a:ext cx="203504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ptos Black" panose="020B0004020202020204" pitchFamily="34" charset="0"/>
                </a:rPr>
                <a:t>H-1 MODERNIZATION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D804FFE-1A72-6016-6235-FA383E69735B}"/>
              </a:ext>
            </a:extLst>
          </p:cNvPr>
          <p:cNvSpPr txBox="1"/>
          <p:nvPr/>
        </p:nvSpPr>
        <p:spPr>
          <a:xfrm>
            <a:off x="4454241" y="5797155"/>
            <a:ext cx="398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ptos Black" panose="020B0004020202020204" pitchFamily="34" charset="0"/>
              </a:rPr>
              <a:t>PROJECT EAGLE 15-YR TIMELINE</a:t>
            </a:r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B60EAD2D-E902-AF23-79B6-2E1CFDCFC910}"/>
              </a:ext>
            </a:extLst>
          </p:cNvPr>
          <p:cNvSpPr/>
          <p:nvPr/>
        </p:nvSpPr>
        <p:spPr>
          <a:xfrm>
            <a:off x="226796" y="1577301"/>
            <a:ext cx="436409" cy="35540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62F63CB1-E2D0-BA5F-AA42-5ADE340A5F02}"/>
              </a:ext>
            </a:extLst>
          </p:cNvPr>
          <p:cNvSpPr/>
          <p:nvPr/>
        </p:nvSpPr>
        <p:spPr>
          <a:xfrm>
            <a:off x="2723729" y="1569351"/>
            <a:ext cx="436409" cy="35540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tar: 5 Points 72">
            <a:extLst>
              <a:ext uri="{FF2B5EF4-FFF2-40B4-BE49-F238E27FC236}">
                <a16:creationId xmlns:a16="http://schemas.microsoft.com/office/drawing/2014/main" id="{E2A1558C-FB20-79F8-69B8-315AF07ED35D}"/>
              </a:ext>
            </a:extLst>
          </p:cNvPr>
          <p:cNvSpPr/>
          <p:nvPr/>
        </p:nvSpPr>
        <p:spPr>
          <a:xfrm>
            <a:off x="9324290" y="4598963"/>
            <a:ext cx="436409" cy="35540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37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D4FFF-A052-CAFA-3DD3-539F7AF31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106F932-5CBB-E090-47B4-047F50FC6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195"/>
            <a:ext cx="12194627" cy="640450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08612F-5DB8-5CB0-42B9-AECE8CFEC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" y="2859"/>
            <a:ext cx="879488" cy="837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7D5B52-493A-ECBA-8946-28C930011B3E}"/>
              </a:ext>
            </a:extLst>
          </p:cNvPr>
          <p:cNvSpPr txBox="1"/>
          <p:nvPr/>
        </p:nvSpPr>
        <p:spPr>
          <a:xfrm>
            <a:off x="-2" y="6406126"/>
            <a:ext cx="4213413" cy="4626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“NAVAIR Public Release 2026-0284.</a:t>
            </a:r>
            <a:b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</a:b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Distribution Statement A – “Approved for public release; distribution is unlimited”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9647F8-45FB-421C-BBA2-1A5CD36622A3}"/>
              </a:ext>
            </a:extLst>
          </p:cNvPr>
          <p:cNvCxnSpPr>
            <a:cxnSpLocks/>
          </p:cNvCxnSpPr>
          <p:nvPr/>
        </p:nvCxnSpPr>
        <p:spPr>
          <a:xfrm flipV="1">
            <a:off x="500613" y="1716018"/>
            <a:ext cx="10741759" cy="42552"/>
          </a:xfrm>
          <a:prstGeom prst="line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C1FDE9B-7E37-183C-7954-D2411639FAE5}"/>
              </a:ext>
            </a:extLst>
          </p:cNvPr>
          <p:cNvSpPr txBox="1"/>
          <p:nvPr/>
        </p:nvSpPr>
        <p:spPr>
          <a:xfrm>
            <a:off x="3438472" y="962860"/>
            <a:ext cx="15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AH-1W Fielded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E321429-2EF8-CB93-9EA9-50FF515E5A05}"/>
              </a:ext>
            </a:extLst>
          </p:cNvPr>
          <p:cNvCxnSpPr>
            <a:cxnSpLocks/>
          </p:cNvCxnSpPr>
          <p:nvPr/>
        </p:nvCxnSpPr>
        <p:spPr>
          <a:xfrm>
            <a:off x="5888536" y="1406835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AF93356-09AA-59F9-F319-FC2CB901D213}"/>
              </a:ext>
            </a:extLst>
          </p:cNvPr>
          <p:cNvSpPr txBox="1"/>
          <p:nvPr/>
        </p:nvSpPr>
        <p:spPr>
          <a:xfrm>
            <a:off x="5512113" y="994506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1996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81AE67-B2ED-EFCB-7968-EFDE101CAF21}"/>
              </a:ext>
            </a:extLst>
          </p:cNvPr>
          <p:cNvSpPr txBox="1"/>
          <p:nvPr/>
        </p:nvSpPr>
        <p:spPr>
          <a:xfrm>
            <a:off x="7806719" y="1029395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14B3C9-8E62-401F-ED12-9C53D995AE9A}"/>
              </a:ext>
            </a:extLst>
          </p:cNvPr>
          <p:cNvCxnSpPr>
            <a:cxnSpLocks/>
          </p:cNvCxnSpPr>
          <p:nvPr/>
        </p:nvCxnSpPr>
        <p:spPr>
          <a:xfrm>
            <a:off x="8120618" y="1406834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EAFA822-11C7-0BA6-547C-AB531C3B0A9B}"/>
              </a:ext>
            </a:extLst>
          </p:cNvPr>
          <p:cNvSpPr txBox="1"/>
          <p:nvPr/>
        </p:nvSpPr>
        <p:spPr>
          <a:xfrm>
            <a:off x="10071772" y="1028833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29ECD6E-4D1A-87A0-1FE6-A521DD91FFCD}"/>
              </a:ext>
            </a:extLst>
          </p:cNvPr>
          <p:cNvCxnSpPr>
            <a:cxnSpLocks/>
          </p:cNvCxnSpPr>
          <p:nvPr/>
        </p:nvCxnSpPr>
        <p:spPr>
          <a:xfrm>
            <a:off x="10365172" y="1421530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7FBE3BA-F40B-ABEC-7454-C4DC53873E2C}"/>
              </a:ext>
            </a:extLst>
          </p:cNvPr>
          <p:cNvSpPr txBox="1"/>
          <p:nvPr/>
        </p:nvSpPr>
        <p:spPr>
          <a:xfrm>
            <a:off x="11156491" y="1025241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887C011-31F0-5721-B620-27033415BDCC}"/>
              </a:ext>
            </a:extLst>
          </p:cNvPr>
          <p:cNvCxnSpPr>
            <a:cxnSpLocks/>
          </p:cNvCxnSpPr>
          <p:nvPr/>
        </p:nvCxnSpPr>
        <p:spPr>
          <a:xfrm>
            <a:off x="11468179" y="1436226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778403E-75A2-4A80-B99D-17527B13196F}"/>
              </a:ext>
            </a:extLst>
          </p:cNvPr>
          <p:cNvCxnSpPr>
            <a:cxnSpLocks/>
          </p:cNvCxnSpPr>
          <p:nvPr/>
        </p:nvCxnSpPr>
        <p:spPr>
          <a:xfrm>
            <a:off x="3846237" y="1436226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59B6A99-C8C9-5554-3690-94EE15F6D7A3}"/>
              </a:ext>
            </a:extLst>
          </p:cNvPr>
          <p:cNvSpPr txBox="1"/>
          <p:nvPr/>
        </p:nvSpPr>
        <p:spPr>
          <a:xfrm>
            <a:off x="4453204" y="1830119"/>
            <a:ext cx="101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Gulf War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2B3F1B0-ED61-DC3A-105E-BDE361C10427}"/>
              </a:ext>
            </a:extLst>
          </p:cNvPr>
          <p:cNvSpPr txBox="1"/>
          <p:nvPr/>
        </p:nvSpPr>
        <p:spPr>
          <a:xfrm>
            <a:off x="6407385" y="1812741"/>
            <a:ext cx="487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OEF – OIF – GWOT                       OIR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id="{08CFF991-C34D-D858-F4FD-450E466668C1}"/>
              </a:ext>
            </a:extLst>
          </p:cNvPr>
          <p:cNvSpPr/>
          <p:nvPr/>
        </p:nvSpPr>
        <p:spPr>
          <a:xfrm>
            <a:off x="11227858" y="1551237"/>
            <a:ext cx="436409" cy="35540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6767EB8-79B7-E48C-6846-1EBFB07AD891}"/>
              </a:ext>
            </a:extLst>
          </p:cNvPr>
          <p:cNvCxnSpPr>
            <a:cxnSpLocks/>
          </p:cNvCxnSpPr>
          <p:nvPr/>
        </p:nvCxnSpPr>
        <p:spPr>
          <a:xfrm>
            <a:off x="500613" y="4735359"/>
            <a:ext cx="11019422" cy="0"/>
          </a:xfrm>
          <a:prstGeom prst="line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6AF8487-3977-47CB-2E07-63379BACE6C5}"/>
              </a:ext>
            </a:extLst>
          </p:cNvPr>
          <p:cNvSpPr txBox="1"/>
          <p:nvPr/>
        </p:nvSpPr>
        <p:spPr>
          <a:xfrm>
            <a:off x="92848" y="3939649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AH-1Z Fielded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5593D46-86BC-B384-5E7E-3C34B44255D4}"/>
              </a:ext>
            </a:extLst>
          </p:cNvPr>
          <p:cNvCxnSpPr>
            <a:cxnSpLocks/>
          </p:cNvCxnSpPr>
          <p:nvPr/>
        </p:nvCxnSpPr>
        <p:spPr>
          <a:xfrm>
            <a:off x="2542912" y="4441680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927CCB9-1BFD-F95F-711F-D75AD50CAC3C}"/>
              </a:ext>
            </a:extLst>
          </p:cNvPr>
          <p:cNvSpPr txBox="1"/>
          <p:nvPr/>
        </p:nvSpPr>
        <p:spPr>
          <a:xfrm>
            <a:off x="2217415" y="408040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E5C3F2-415B-E335-C3B1-0307E7B52029}"/>
              </a:ext>
            </a:extLst>
          </p:cNvPr>
          <p:cNvSpPr txBox="1"/>
          <p:nvPr/>
        </p:nvSpPr>
        <p:spPr>
          <a:xfrm>
            <a:off x="4461095" y="406424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494C3A8-0D49-CB57-A3A8-2ED9B97C2200}"/>
              </a:ext>
            </a:extLst>
          </p:cNvPr>
          <p:cNvSpPr txBox="1"/>
          <p:nvPr/>
        </p:nvSpPr>
        <p:spPr>
          <a:xfrm>
            <a:off x="6726148" y="4063678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EA77D4B-4D9F-7D9D-F44A-D58A314A9BEC}"/>
              </a:ext>
            </a:extLst>
          </p:cNvPr>
          <p:cNvCxnSpPr>
            <a:cxnSpLocks/>
          </p:cNvCxnSpPr>
          <p:nvPr/>
        </p:nvCxnSpPr>
        <p:spPr>
          <a:xfrm>
            <a:off x="7019548" y="4456375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F79B6E8-86E8-EBFE-65A3-5074CBD5D3E6}"/>
              </a:ext>
            </a:extLst>
          </p:cNvPr>
          <p:cNvSpPr txBox="1"/>
          <p:nvPr/>
        </p:nvSpPr>
        <p:spPr>
          <a:xfrm>
            <a:off x="8963011" y="407837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4D21154-7697-598F-4071-3345F240F5F1}"/>
              </a:ext>
            </a:extLst>
          </p:cNvPr>
          <p:cNvCxnSpPr>
            <a:cxnSpLocks/>
          </p:cNvCxnSpPr>
          <p:nvPr/>
        </p:nvCxnSpPr>
        <p:spPr>
          <a:xfrm>
            <a:off x="9256411" y="4471071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26D2C6AE-58A7-B000-0EB0-6E68FEAEC051}"/>
              </a:ext>
            </a:extLst>
          </p:cNvPr>
          <p:cNvSpPr txBox="1"/>
          <p:nvPr/>
        </p:nvSpPr>
        <p:spPr>
          <a:xfrm>
            <a:off x="11206691" y="407837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2061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884A647-2F3E-9980-1D27-08DEBAE2B91B}"/>
              </a:ext>
            </a:extLst>
          </p:cNvPr>
          <p:cNvCxnSpPr>
            <a:cxnSpLocks/>
          </p:cNvCxnSpPr>
          <p:nvPr/>
        </p:nvCxnSpPr>
        <p:spPr>
          <a:xfrm>
            <a:off x="11500091" y="4471071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5E69F9A-9487-8115-5145-55A8E03481F2}"/>
              </a:ext>
            </a:extLst>
          </p:cNvPr>
          <p:cNvCxnSpPr>
            <a:cxnSpLocks/>
          </p:cNvCxnSpPr>
          <p:nvPr/>
        </p:nvCxnSpPr>
        <p:spPr>
          <a:xfrm>
            <a:off x="500613" y="4471071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Star: 5 Points 72">
            <a:extLst>
              <a:ext uri="{FF2B5EF4-FFF2-40B4-BE49-F238E27FC236}">
                <a16:creationId xmlns:a16="http://schemas.microsoft.com/office/drawing/2014/main" id="{4672C468-9909-DE07-A905-133C4793870B}"/>
              </a:ext>
            </a:extLst>
          </p:cNvPr>
          <p:cNvSpPr/>
          <p:nvPr/>
        </p:nvSpPr>
        <p:spPr>
          <a:xfrm>
            <a:off x="8851942" y="4611473"/>
            <a:ext cx="436409" cy="35540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A917F9C-05BB-4ADA-4D8B-3E58644449B7}"/>
              </a:ext>
            </a:extLst>
          </p:cNvPr>
          <p:cNvSpPr txBox="1"/>
          <p:nvPr/>
        </p:nvSpPr>
        <p:spPr>
          <a:xfrm>
            <a:off x="780995" y="4831614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OEF         OIR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9AE4489-4579-CE65-E6BE-7070F8F68808}"/>
              </a:ext>
            </a:extLst>
          </p:cNvPr>
          <p:cNvSpPr txBox="1"/>
          <p:nvPr/>
        </p:nvSpPr>
        <p:spPr>
          <a:xfrm>
            <a:off x="3720099" y="4831614"/>
            <a:ext cx="1136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FURY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BF83524-8CEF-0CA8-EFE9-FEED072B9E62}"/>
              </a:ext>
            </a:extLst>
          </p:cNvPr>
          <p:cNvSpPr txBox="1"/>
          <p:nvPr/>
        </p:nvSpPr>
        <p:spPr>
          <a:xfrm>
            <a:off x="6222947" y="4846310"/>
            <a:ext cx="487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Next Conflicts TBD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4DADDC9-35E7-FD4D-B27C-89E111D70B48}"/>
              </a:ext>
            </a:extLst>
          </p:cNvPr>
          <p:cNvCxnSpPr>
            <a:cxnSpLocks/>
          </p:cNvCxnSpPr>
          <p:nvPr/>
        </p:nvCxnSpPr>
        <p:spPr>
          <a:xfrm>
            <a:off x="4772117" y="4440455"/>
            <a:ext cx="0" cy="438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1016146-B49E-5AEE-B5B5-B8BA61C0DE67}"/>
              </a:ext>
            </a:extLst>
          </p:cNvPr>
          <p:cNvCxnSpPr>
            <a:cxnSpLocks/>
          </p:cNvCxnSpPr>
          <p:nvPr/>
        </p:nvCxnSpPr>
        <p:spPr>
          <a:xfrm>
            <a:off x="4113188" y="4302798"/>
            <a:ext cx="0" cy="1090539"/>
          </a:xfrm>
          <a:prstGeom prst="line">
            <a:avLst/>
          </a:prstGeom>
          <a:ln w="22225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A63CB5F-6512-5990-7E68-72377C8F1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525" y="2222070"/>
            <a:ext cx="1965679" cy="135179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66BF2E4-680A-9F74-57D9-49F63487F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691" y="2208480"/>
            <a:ext cx="2471464" cy="1374375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B675D2-253B-C977-35AD-A91616BD5C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" y="5199581"/>
            <a:ext cx="2036643" cy="124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57EAE39F-74FD-EDAB-CDD2-15175E26B352}"/>
              </a:ext>
            </a:extLst>
          </p:cNvPr>
          <p:cNvSpPr txBox="1"/>
          <p:nvPr/>
        </p:nvSpPr>
        <p:spPr>
          <a:xfrm>
            <a:off x="4454241" y="5797155"/>
            <a:ext cx="3251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ptos Black" panose="020B0004020202020204" pitchFamily="34" charset="0"/>
              </a:rPr>
              <a:t>PROJECT EAGLE 15-YR TIMELINE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4" name="Explosion: 14 Points 83">
            <a:extLst>
              <a:ext uri="{FF2B5EF4-FFF2-40B4-BE49-F238E27FC236}">
                <a16:creationId xmlns:a16="http://schemas.microsoft.com/office/drawing/2014/main" id="{C19EF94E-F789-7346-7637-AA5D49699BA5}"/>
              </a:ext>
            </a:extLst>
          </p:cNvPr>
          <p:cNvSpPr/>
          <p:nvPr/>
        </p:nvSpPr>
        <p:spPr>
          <a:xfrm>
            <a:off x="8299828" y="181421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Explosion: 14 Points 85">
            <a:extLst>
              <a:ext uri="{FF2B5EF4-FFF2-40B4-BE49-F238E27FC236}">
                <a16:creationId xmlns:a16="http://schemas.microsoft.com/office/drawing/2014/main" id="{BC56545F-1DF1-F6B0-8DD0-830E34AA7F67}"/>
              </a:ext>
            </a:extLst>
          </p:cNvPr>
          <p:cNvSpPr/>
          <p:nvPr/>
        </p:nvSpPr>
        <p:spPr>
          <a:xfrm>
            <a:off x="9970546" y="181421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Explosion: 14 Points 89">
            <a:extLst>
              <a:ext uri="{FF2B5EF4-FFF2-40B4-BE49-F238E27FC236}">
                <a16:creationId xmlns:a16="http://schemas.microsoft.com/office/drawing/2014/main" id="{F9CDC5B4-6BF2-A7F2-DD67-93305595A00B}"/>
              </a:ext>
            </a:extLst>
          </p:cNvPr>
          <p:cNvSpPr/>
          <p:nvPr/>
        </p:nvSpPr>
        <p:spPr>
          <a:xfrm>
            <a:off x="1284719" y="480772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Explosion: 14 Points 91">
            <a:extLst>
              <a:ext uri="{FF2B5EF4-FFF2-40B4-BE49-F238E27FC236}">
                <a16:creationId xmlns:a16="http://schemas.microsoft.com/office/drawing/2014/main" id="{8063D21E-4E7A-D720-39BE-2F7D1E38DDBE}"/>
              </a:ext>
            </a:extLst>
          </p:cNvPr>
          <p:cNvSpPr/>
          <p:nvPr/>
        </p:nvSpPr>
        <p:spPr>
          <a:xfrm>
            <a:off x="2110483" y="480772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Explosion: 14 Points 92">
            <a:extLst>
              <a:ext uri="{FF2B5EF4-FFF2-40B4-BE49-F238E27FC236}">
                <a16:creationId xmlns:a16="http://schemas.microsoft.com/office/drawing/2014/main" id="{F7F504A0-DBD4-DEEF-705E-75DBCCD81F80}"/>
              </a:ext>
            </a:extLst>
          </p:cNvPr>
          <p:cNvSpPr/>
          <p:nvPr/>
        </p:nvSpPr>
        <p:spPr>
          <a:xfrm>
            <a:off x="4880074" y="480772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Explosion: 14 Points 93">
            <a:extLst>
              <a:ext uri="{FF2B5EF4-FFF2-40B4-BE49-F238E27FC236}">
                <a16:creationId xmlns:a16="http://schemas.microsoft.com/office/drawing/2014/main" id="{61BF6AEA-9BF2-325A-E756-E5AEB94047D1}"/>
              </a:ext>
            </a:extLst>
          </p:cNvPr>
          <p:cNvSpPr/>
          <p:nvPr/>
        </p:nvSpPr>
        <p:spPr>
          <a:xfrm>
            <a:off x="5858238" y="480772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Explosion: 14 Points 94">
            <a:extLst>
              <a:ext uri="{FF2B5EF4-FFF2-40B4-BE49-F238E27FC236}">
                <a16:creationId xmlns:a16="http://schemas.microsoft.com/office/drawing/2014/main" id="{CF8F00BF-EDA5-902A-24DA-B51B528CADDB}"/>
              </a:ext>
            </a:extLst>
          </p:cNvPr>
          <p:cNvSpPr/>
          <p:nvPr/>
        </p:nvSpPr>
        <p:spPr>
          <a:xfrm>
            <a:off x="8273783" y="4807727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E96EF5-1911-327D-9422-93E3F148F69B}"/>
              </a:ext>
            </a:extLst>
          </p:cNvPr>
          <p:cNvSpPr txBox="1"/>
          <p:nvPr/>
        </p:nvSpPr>
        <p:spPr>
          <a:xfrm>
            <a:off x="2318530" y="763133"/>
            <a:ext cx="22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Hellfire; AIM-9L, TOW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96C8C0-2A03-0085-EC45-DA8EF0E4E86F}"/>
              </a:ext>
            </a:extLst>
          </p:cNvPr>
          <p:cNvSpPr txBox="1"/>
          <p:nvPr/>
        </p:nvSpPr>
        <p:spPr>
          <a:xfrm>
            <a:off x="62547" y="768774"/>
            <a:ext cx="230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*1969 – AH-1G fielded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*1971 – AH-1J fielded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*1977 – AH-1T fielded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DDFE2-F5EB-B3F4-66EF-FF83A7E8E7F4}"/>
              </a:ext>
            </a:extLst>
          </p:cNvPr>
          <p:cNvSpPr txBox="1"/>
          <p:nvPr/>
        </p:nvSpPr>
        <p:spPr>
          <a:xfrm>
            <a:off x="8528683" y="1004394"/>
            <a:ext cx="69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NTSU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93AE0B-CFE0-1A93-31F6-2ACA2E1F68EB}"/>
              </a:ext>
            </a:extLst>
          </p:cNvPr>
          <p:cNvCxnSpPr>
            <a:cxnSpLocks/>
          </p:cNvCxnSpPr>
          <p:nvPr/>
        </p:nvCxnSpPr>
        <p:spPr>
          <a:xfrm>
            <a:off x="8861124" y="1406709"/>
            <a:ext cx="0" cy="239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3AEE1-6809-00A2-3B6E-F2F7A662F768}"/>
              </a:ext>
            </a:extLst>
          </p:cNvPr>
          <p:cNvCxnSpPr>
            <a:cxnSpLocks/>
          </p:cNvCxnSpPr>
          <p:nvPr/>
        </p:nvCxnSpPr>
        <p:spPr>
          <a:xfrm>
            <a:off x="3960371" y="4426161"/>
            <a:ext cx="0" cy="239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E6819ED-2946-0A26-41E3-E38F60DBD7FB}"/>
              </a:ext>
            </a:extLst>
          </p:cNvPr>
          <p:cNvSpPr txBox="1"/>
          <p:nvPr/>
        </p:nvSpPr>
        <p:spPr>
          <a:xfrm>
            <a:off x="6742115" y="804908"/>
            <a:ext cx="1639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ASE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Upgrades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2CB0E4-AAF3-5979-4C9A-2B886C91A07B}"/>
              </a:ext>
            </a:extLst>
          </p:cNvPr>
          <p:cNvCxnSpPr>
            <a:cxnSpLocks/>
          </p:cNvCxnSpPr>
          <p:nvPr/>
        </p:nvCxnSpPr>
        <p:spPr>
          <a:xfrm>
            <a:off x="7429447" y="1381094"/>
            <a:ext cx="0" cy="239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B94CCB-BE7B-CD25-EA3D-5A089C609EEB}"/>
              </a:ext>
            </a:extLst>
          </p:cNvPr>
          <p:cNvSpPr txBox="1"/>
          <p:nvPr/>
        </p:nvSpPr>
        <p:spPr>
          <a:xfrm>
            <a:off x="8933020" y="781969"/>
            <a:ext cx="86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APKWS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92E95C-7435-5E47-71F5-05E76658E9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1209"/>
          <a:stretch>
            <a:fillRect/>
          </a:stretch>
        </p:blipFill>
        <p:spPr>
          <a:xfrm>
            <a:off x="172360" y="2203318"/>
            <a:ext cx="2083740" cy="1348913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865A37-B564-CE97-1604-ACBBCF23D0D0}"/>
              </a:ext>
            </a:extLst>
          </p:cNvPr>
          <p:cNvSpPr txBox="1"/>
          <p:nvPr/>
        </p:nvSpPr>
        <p:spPr>
          <a:xfrm>
            <a:off x="518045" y="1833951"/>
            <a:ext cx="1497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Viet Nam War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xplosion: 14 Points 21">
            <a:extLst>
              <a:ext uri="{FF2B5EF4-FFF2-40B4-BE49-F238E27FC236}">
                <a16:creationId xmlns:a16="http://schemas.microsoft.com/office/drawing/2014/main" id="{37D77262-09A4-15BC-6B52-73828814B6B0}"/>
              </a:ext>
            </a:extLst>
          </p:cNvPr>
          <p:cNvSpPr/>
          <p:nvPr/>
        </p:nvSpPr>
        <p:spPr>
          <a:xfrm>
            <a:off x="2728350" y="1819559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: 14 Points 22">
            <a:extLst>
              <a:ext uri="{FF2B5EF4-FFF2-40B4-BE49-F238E27FC236}">
                <a16:creationId xmlns:a16="http://schemas.microsoft.com/office/drawing/2014/main" id="{200072DC-2D19-647C-0650-CAFFF54BF96D}"/>
              </a:ext>
            </a:extLst>
          </p:cNvPr>
          <p:cNvSpPr/>
          <p:nvPr/>
        </p:nvSpPr>
        <p:spPr>
          <a:xfrm>
            <a:off x="5394545" y="1858135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3A277C18-9EF2-0A49-8DA4-DF4207803D35}"/>
              </a:ext>
            </a:extLst>
          </p:cNvPr>
          <p:cNvSpPr/>
          <p:nvPr/>
        </p:nvSpPr>
        <p:spPr>
          <a:xfrm>
            <a:off x="275897" y="4604040"/>
            <a:ext cx="436409" cy="35540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B215759E-9A92-C4FB-A587-07E8AF12E5D6}"/>
              </a:ext>
            </a:extLst>
          </p:cNvPr>
          <p:cNvSpPr/>
          <p:nvPr/>
        </p:nvSpPr>
        <p:spPr>
          <a:xfrm>
            <a:off x="173586" y="1824745"/>
            <a:ext cx="396584" cy="338553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A81FD4-015F-0605-B069-791DA2679C78}"/>
              </a:ext>
            </a:extLst>
          </p:cNvPr>
          <p:cNvGrpSpPr/>
          <p:nvPr/>
        </p:nvGrpSpPr>
        <p:grpSpPr>
          <a:xfrm>
            <a:off x="5128632" y="2391120"/>
            <a:ext cx="3701532" cy="1090539"/>
            <a:chOff x="4134524" y="5331546"/>
            <a:chExt cx="3701532" cy="109053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E0914D95-7D5D-B632-5A8E-2B3768A90B0B}"/>
                </a:ext>
              </a:extLst>
            </p:cNvPr>
            <p:cNvSpPr/>
            <p:nvPr/>
          </p:nvSpPr>
          <p:spPr>
            <a:xfrm>
              <a:off x="4134524" y="5331546"/>
              <a:ext cx="3701532" cy="1090539"/>
            </a:xfrm>
            <a:prstGeom prst="homePlate">
              <a:avLst/>
            </a:prstGeom>
            <a:solidFill>
              <a:schemeClr val="accent6">
                <a:lumMod val="75000"/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ptos Black" panose="020B00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7AC53C4-6F96-97BC-56F0-C34513B7DCFA}"/>
                </a:ext>
              </a:extLst>
            </p:cNvPr>
            <p:cNvGrpSpPr/>
            <p:nvPr/>
          </p:nvGrpSpPr>
          <p:grpSpPr>
            <a:xfrm>
              <a:off x="4154736" y="5719274"/>
              <a:ext cx="3569536" cy="298852"/>
              <a:chOff x="1758585" y="1974967"/>
              <a:chExt cx="9040725" cy="49831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0BFDCA76-3047-4153-5383-8096F98CE3C8}"/>
                  </a:ext>
                </a:extLst>
              </p:cNvPr>
              <p:cNvSpPr/>
              <p:nvPr/>
            </p:nvSpPr>
            <p:spPr>
              <a:xfrm>
                <a:off x="1758585" y="1984184"/>
                <a:ext cx="978408" cy="484632"/>
              </a:xfrm>
              <a:prstGeom prst="homePlate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Arrow: Chevron 82">
                <a:extLst>
                  <a:ext uri="{FF2B5EF4-FFF2-40B4-BE49-F238E27FC236}">
                    <a16:creationId xmlns:a16="http://schemas.microsoft.com/office/drawing/2014/main" id="{95EFDB72-EE99-7F33-EE31-C9202C35FBBC}"/>
                  </a:ext>
                </a:extLst>
              </p:cNvPr>
              <p:cNvSpPr/>
              <p:nvPr/>
            </p:nvSpPr>
            <p:spPr>
              <a:xfrm>
                <a:off x="6281664" y="1984184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Arrow: Chevron 86">
                <a:extLst>
                  <a:ext uri="{FF2B5EF4-FFF2-40B4-BE49-F238E27FC236}">
                    <a16:creationId xmlns:a16="http://schemas.microsoft.com/office/drawing/2014/main" id="{94379E17-6C3F-CAA0-83CE-A549607EDBE3}"/>
                  </a:ext>
                </a:extLst>
              </p:cNvPr>
              <p:cNvSpPr/>
              <p:nvPr/>
            </p:nvSpPr>
            <p:spPr>
              <a:xfrm>
                <a:off x="5845255" y="198124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Arrow: Chevron 87">
                <a:extLst>
                  <a:ext uri="{FF2B5EF4-FFF2-40B4-BE49-F238E27FC236}">
                    <a16:creationId xmlns:a16="http://schemas.microsoft.com/office/drawing/2014/main" id="{8A94A7ED-A356-B97B-94ED-D5D5E34DED48}"/>
                  </a:ext>
                </a:extLst>
              </p:cNvPr>
              <p:cNvSpPr/>
              <p:nvPr/>
            </p:nvSpPr>
            <p:spPr>
              <a:xfrm>
                <a:off x="5393050" y="1977598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Arrow: Chevron 88">
                <a:extLst>
                  <a:ext uri="{FF2B5EF4-FFF2-40B4-BE49-F238E27FC236}">
                    <a16:creationId xmlns:a16="http://schemas.microsoft.com/office/drawing/2014/main" id="{0F5FA3D4-8013-DD48-5916-63C299A92881}"/>
                  </a:ext>
                </a:extLst>
              </p:cNvPr>
              <p:cNvSpPr/>
              <p:nvPr/>
            </p:nvSpPr>
            <p:spPr>
              <a:xfrm>
                <a:off x="4960722" y="198865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Arrow: Chevron 95">
                <a:extLst>
                  <a:ext uri="{FF2B5EF4-FFF2-40B4-BE49-F238E27FC236}">
                    <a16:creationId xmlns:a16="http://schemas.microsoft.com/office/drawing/2014/main" id="{5F306100-2441-B4D2-F189-E87D4037412B}"/>
                  </a:ext>
                </a:extLst>
              </p:cNvPr>
              <p:cNvSpPr/>
              <p:nvPr/>
            </p:nvSpPr>
            <p:spPr>
              <a:xfrm>
                <a:off x="4508517" y="198809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Arrow: Chevron 96">
                <a:extLst>
                  <a:ext uri="{FF2B5EF4-FFF2-40B4-BE49-F238E27FC236}">
                    <a16:creationId xmlns:a16="http://schemas.microsoft.com/office/drawing/2014/main" id="{1034FFC7-5D7B-9C31-8A3F-6648D930912D}"/>
                  </a:ext>
                </a:extLst>
              </p:cNvPr>
              <p:cNvSpPr/>
              <p:nvPr/>
            </p:nvSpPr>
            <p:spPr>
              <a:xfrm>
                <a:off x="4057935" y="198809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Arrow: Chevron 97">
                <a:extLst>
                  <a:ext uri="{FF2B5EF4-FFF2-40B4-BE49-F238E27FC236}">
                    <a16:creationId xmlns:a16="http://schemas.microsoft.com/office/drawing/2014/main" id="{C7B20779-3A00-FA53-00E5-4A66B017962C}"/>
                  </a:ext>
                </a:extLst>
              </p:cNvPr>
              <p:cNvSpPr/>
              <p:nvPr/>
            </p:nvSpPr>
            <p:spPr>
              <a:xfrm>
                <a:off x="3605730" y="198256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Arrow: Chevron 98">
                <a:extLst>
                  <a:ext uri="{FF2B5EF4-FFF2-40B4-BE49-F238E27FC236}">
                    <a16:creationId xmlns:a16="http://schemas.microsoft.com/office/drawing/2014/main" id="{A2E44645-B336-9B04-3281-15C2C31B85D9}"/>
                  </a:ext>
                </a:extLst>
              </p:cNvPr>
              <p:cNvSpPr/>
              <p:nvPr/>
            </p:nvSpPr>
            <p:spPr>
              <a:xfrm>
                <a:off x="3155148" y="198094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Arrow: Chevron 99">
                <a:extLst>
                  <a:ext uri="{FF2B5EF4-FFF2-40B4-BE49-F238E27FC236}">
                    <a16:creationId xmlns:a16="http://schemas.microsoft.com/office/drawing/2014/main" id="{32A23628-004B-70BA-7CE1-288795627CAD}"/>
                  </a:ext>
                </a:extLst>
              </p:cNvPr>
              <p:cNvSpPr/>
              <p:nvPr/>
            </p:nvSpPr>
            <p:spPr>
              <a:xfrm>
                <a:off x="2702943" y="198256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Arrow: Chevron 100">
                <a:extLst>
                  <a:ext uri="{FF2B5EF4-FFF2-40B4-BE49-F238E27FC236}">
                    <a16:creationId xmlns:a16="http://schemas.microsoft.com/office/drawing/2014/main" id="{3BB9D4F4-8570-0B42-D021-1CC5509D2FF7}"/>
                  </a:ext>
                </a:extLst>
              </p:cNvPr>
              <p:cNvSpPr/>
              <p:nvPr/>
            </p:nvSpPr>
            <p:spPr>
              <a:xfrm>
                <a:off x="10314678" y="198155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Arrow: Chevron 101">
                <a:extLst>
                  <a:ext uri="{FF2B5EF4-FFF2-40B4-BE49-F238E27FC236}">
                    <a16:creationId xmlns:a16="http://schemas.microsoft.com/office/drawing/2014/main" id="{5155B44E-89B8-A1EC-308A-A9292C4090DD}"/>
                  </a:ext>
                </a:extLst>
              </p:cNvPr>
              <p:cNvSpPr/>
              <p:nvPr/>
            </p:nvSpPr>
            <p:spPr>
              <a:xfrm>
                <a:off x="9878269" y="197861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Arrow: Chevron 102">
                <a:extLst>
                  <a:ext uri="{FF2B5EF4-FFF2-40B4-BE49-F238E27FC236}">
                    <a16:creationId xmlns:a16="http://schemas.microsoft.com/office/drawing/2014/main" id="{2A0D8F30-91A5-C9AF-86C1-76194696C912}"/>
                  </a:ext>
                </a:extLst>
              </p:cNvPr>
              <p:cNvSpPr/>
              <p:nvPr/>
            </p:nvSpPr>
            <p:spPr>
              <a:xfrm>
                <a:off x="9426064" y="1974967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Arrow: Chevron 103">
                <a:extLst>
                  <a:ext uri="{FF2B5EF4-FFF2-40B4-BE49-F238E27FC236}">
                    <a16:creationId xmlns:a16="http://schemas.microsoft.com/office/drawing/2014/main" id="{277F6E82-9000-19DC-52EB-87375D0B9EC4}"/>
                  </a:ext>
                </a:extLst>
              </p:cNvPr>
              <p:cNvSpPr/>
              <p:nvPr/>
            </p:nvSpPr>
            <p:spPr>
              <a:xfrm>
                <a:off x="8993736" y="198602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Arrow: Chevron 104">
                <a:extLst>
                  <a:ext uri="{FF2B5EF4-FFF2-40B4-BE49-F238E27FC236}">
                    <a16:creationId xmlns:a16="http://schemas.microsoft.com/office/drawing/2014/main" id="{8550672D-5428-DB88-5667-276FFAB60EA7}"/>
                  </a:ext>
                </a:extLst>
              </p:cNvPr>
              <p:cNvSpPr/>
              <p:nvPr/>
            </p:nvSpPr>
            <p:spPr>
              <a:xfrm>
                <a:off x="8541531" y="1985459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Arrow: Chevron 105">
                <a:extLst>
                  <a:ext uri="{FF2B5EF4-FFF2-40B4-BE49-F238E27FC236}">
                    <a16:creationId xmlns:a16="http://schemas.microsoft.com/office/drawing/2014/main" id="{1FAD4BD4-2547-DD5C-5ED6-EF469806294D}"/>
                  </a:ext>
                </a:extLst>
              </p:cNvPr>
              <p:cNvSpPr/>
              <p:nvPr/>
            </p:nvSpPr>
            <p:spPr>
              <a:xfrm>
                <a:off x="8090949" y="1985459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Arrow: Chevron 106">
                <a:extLst>
                  <a:ext uri="{FF2B5EF4-FFF2-40B4-BE49-F238E27FC236}">
                    <a16:creationId xmlns:a16="http://schemas.microsoft.com/office/drawing/2014/main" id="{62680A69-393A-8407-5248-5AFC1C16DE27}"/>
                  </a:ext>
                </a:extLst>
              </p:cNvPr>
              <p:cNvSpPr/>
              <p:nvPr/>
            </p:nvSpPr>
            <p:spPr>
              <a:xfrm>
                <a:off x="7638744" y="197993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Arrow: Chevron 107">
                <a:extLst>
                  <a:ext uri="{FF2B5EF4-FFF2-40B4-BE49-F238E27FC236}">
                    <a16:creationId xmlns:a16="http://schemas.microsoft.com/office/drawing/2014/main" id="{ACC43B7C-5B64-5AF5-6FFA-1B7171533837}"/>
                  </a:ext>
                </a:extLst>
              </p:cNvPr>
              <p:cNvSpPr/>
              <p:nvPr/>
            </p:nvSpPr>
            <p:spPr>
              <a:xfrm>
                <a:off x="7188162" y="197831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Arrow: Chevron 108">
                <a:extLst>
                  <a:ext uri="{FF2B5EF4-FFF2-40B4-BE49-F238E27FC236}">
                    <a16:creationId xmlns:a16="http://schemas.microsoft.com/office/drawing/2014/main" id="{3E4749E7-4E77-DDC2-F263-C5DD10A7D66B}"/>
                  </a:ext>
                </a:extLst>
              </p:cNvPr>
              <p:cNvSpPr/>
              <p:nvPr/>
            </p:nvSpPr>
            <p:spPr>
              <a:xfrm>
                <a:off x="6735957" y="197993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F75BCF0-6A11-0A3D-7444-C41C33B8B1A8}"/>
                </a:ext>
              </a:extLst>
            </p:cNvPr>
            <p:cNvSpPr txBox="1"/>
            <p:nvPr/>
          </p:nvSpPr>
          <p:spPr>
            <a:xfrm>
              <a:off x="4468980" y="5397512"/>
              <a:ext cx="203504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ptos Black" panose="020B0004020202020204" pitchFamily="34" charset="0"/>
                </a:rPr>
                <a:t>H-1 MODERNIZATION</a:t>
              </a:r>
            </a:p>
          </p:txBody>
        </p:sp>
      </p:grpSp>
      <p:sp>
        <p:nvSpPr>
          <p:cNvPr id="112" name="Star: 5 Points 111">
            <a:extLst>
              <a:ext uri="{FF2B5EF4-FFF2-40B4-BE49-F238E27FC236}">
                <a16:creationId xmlns:a16="http://schemas.microsoft.com/office/drawing/2014/main" id="{F2E047F7-88A3-AF5E-7516-9E94E8806C87}"/>
              </a:ext>
            </a:extLst>
          </p:cNvPr>
          <p:cNvSpPr/>
          <p:nvPr/>
        </p:nvSpPr>
        <p:spPr>
          <a:xfrm>
            <a:off x="226796" y="1576775"/>
            <a:ext cx="436409" cy="35540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Star: 5 Points 112">
            <a:extLst>
              <a:ext uri="{FF2B5EF4-FFF2-40B4-BE49-F238E27FC236}">
                <a16:creationId xmlns:a16="http://schemas.microsoft.com/office/drawing/2014/main" id="{8FBFF665-D937-2481-C24D-CF7D2860C8B7}"/>
              </a:ext>
            </a:extLst>
          </p:cNvPr>
          <p:cNvSpPr/>
          <p:nvPr/>
        </p:nvSpPr>
        <p:spPr>
          <a:xfrm>
            <a:off x="3660162" y="1565328"/>
            <a:ext cx="436409" cy="35540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9793C39-BD2F-AF8C-1E36-C8FF6F4B77BF}"/>
              </a:ext>
            </a:extLst>
          </p:cNvPr>
          <p:cNvGrpSpPr/>
          <p:nvPr/>
        </p:nvGrpSpPr>
        <p:grpSpPr>
          <a:xfrm>
            <a:off x="4449363" y="5413300"/>
            <a:ext cx="7981216" cy="1118182"/>
            <a:chOff x="4134524" y="5331546"/>
            <a:chExt cx="7981216" cy="1118182"/>
          </a:xfrm>
        </p:grpSpPr>
        <p:sp>
          <p:nvSpPr>
            <p:cNvPr id="115" name="Arrow: Pentagon 114">
              <a:extLst>
                <a:ext uri="{FF2B5EF4-FFF2-40B4-BE49-F238E27FC236}">
                  <a16:creationId xmlns:a16="http://schemas.microsoft.com/office/drawing/2014/main" id="{F3DFF5F9-0C83-2879-0BBC-1C818FF88355}"/>
                </a:ext>
              </a:extLst>
            </p:cNvPr>
            <p:cNvSpPr/>
            <p:nvPr/>
          </p:nvSpPr>
          <p:spPr>
            <a:xfrm>
              <a:off x="4134524" y="5331546"/>
              <a:ext cx="4019056" cy="1090539"/>
            </a:xfrm>
            <a:prstGeom prst="homePlate">
              <a:avLst/>
            </a:prstGeom>
            <a:solidFill>
              <a:schemeClr val="accent6">
                <a:lumMod val="75000"/>
                <a:alpha val="7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ptos Black" panose="020B0004020202020204" pitchFamily="34" charset="0"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B325331-89D8-924E-4FF7-3170A13291DE}"/>
                </a:ext>
              </a:extLst>
            </p:cNvPr>
            <p:cNvGrpSpPr/>
            <p:nvPr/>
          </p:nvGrpSpPr>
          <p:grpSpPr>
            <a:xfrm>
              <a:off x="4154736" y="5719274"/>
              <a:ext cx="3569536" cy="298852"/>
              <a:chOff x="1758585" y="1974967"/>
              <a:chExt cx="9040725" cy="49831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19" name="Arrow: Pentagon 118">
                <a:extLst>
                  <a:ext uri="{FF2B5EF4-FFF2-40B4-BE49-F238E27FC236}">
                    <a16:creationId xmlns:a16="http://schemas.microsoft.com/office/drawing/2014/main" id="{527A1CB9-01DC-31BD-87A3-66AF39E6F07D}"/>
                  </a:ext>
                </a:extLst>
              </p:cNvPr>
              <p:cNvSpPr/>
              <p:nvPr/>
            </p:nvSpPr>
            <p:spPr>
              <a:xfrm>
                <a:off x="1758585" y="1984184"/>
                <a:ext cx="978408" cy="484632"/>
              </a:xfrm>
              <a:prstGeom prst="homePlate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Arrow: Chevron 119">
                <a:extLst>
                  <a:ext uri="{FF2B5EF4-FFF2-40B4-BE49-F238E27FC236}">
                    <a16:creationId xmlns:a16="http://schemas.microsoft.com/office/drawing/2014/main" id="{71804555-8DC6-D9C9-B06B-7439D582F617}"/>
                  </a:ext>
                </a:extLst>
              </p:cNvPr>
              <p:cNvSpPr/>
              <p:nvPr/>
            </p:nvSpPr>
            <p:spPr>
              <a:xfrm>
                <a:off x="6281664" y="1984184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Arrow: Chevron 120">
                <a:extLst>
                  <a:ext uri="{FF2B5EF4-FFF2-40B4-BE49-F238E27FC236}">
                    <a16:creationId xmlns:a16="http://schemas.microsoft.com/office/drawing/2014/main" id="{BB1DE44D-D55E-F00D-BEC4-C1161C8652E7}"/>
                  </a:ext>
                </a:extLst>
              </p:cNvPr>
              <p:cNvSpPr/>
              <p:nvPr/>
            </p:nvSpPr>
            <p:spPr>
              <a:xfrm>
                <a:off x="5845255" y="198124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Arrow: Chevron 121">
                <a:extLst>
                  <a:ext uri="{FF2B5EF4-FFF2-40B4-BE49-F238E27FC236}">
                    <a16:creationId xmlns:a16="http://schemas.microsoft.com/office/drawing/2014/main" id="{71BCF791-BEAB-885C-2BB6-86BAB08FA93D}"/>
                  </a:ext>
                </a:extLst>
              </p:cNvPr>
              <p:cNvSpPr/>
              <p:nvPr/>
            </p:nvSpPr>
            <p:spPr>
              <a:xfrm>
                <a:off x="5393050" y="1977598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Arrow: Chevron 122">
                <a:extLst>
                  <a:ext uri="{FF2B5EF4-FFF2-40B4-BE49-F238E27FC236}">
                    <a16:creationId xmlns:a16="http://schemas.microsoft.com/office/drawing/2014/main" id="{954F5C39-FD97-5EFB-E1E2-F10AE34001A5}"/>
                  </a:ext>
                </a:extLst>
              </p:cNvPr>
              <p:cNvSpPr/>
              <p:nvPr/>
            </p:nvSpPr>
            <p:spPr>
              <a:xfrm>
                <a:off x="4960722" y="198865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Arrow: Chevron 123">
                <a:extLst>
                  <a:ext uri="{FF2B5EF4-FFF2-40B4-BE49-F238E27FC236}">
                    <a16:creationId xmlns:a16="http://schemas.microsoft.com/office/drawing/2014/main" id="{109AFEA2-23AD-DA48-BA97-70AF3E647FD5}"/>
                  </a:ext>
                </a:extLst>
              </p:cNvPr>
              <p:cNvSpPr/>
              <p:nvPr/>
            </p:nvSpPr>
            <p:spPr>
              <a:xfrm>
                <a:off x="4508517" y="198809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Arrow: Chevron 124">
                <a:extLst>
                  <a:ext uri="{FF2B5EF4-FFF2-40B4-BE49-F238E27FC236}">
                    <a16:creationId xmlns:a16="http://schemas.microsoft.com/office/drawing/2014/main" id="{16435535-FBB3-451D-F7A7-5C00D03CB80F}"/>
                  </a:ext>
                </a:extLst>
              </p:cNvPr>
              <p:cNvSpPr/>
              <p:nvPr/>
            </p:nvSpPr>
            <p:spPr>
              <a:xfrm>
                <a:off x="4057935" y="198809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Arrow: Chevron 125">
                <a:extLst>
                  <a:ext uri="{FF2B5EF4-FFF2-40B4-BE49-F238E27FC236}">
                    <a16:creationId xmlns:a16="http://schemas.microsoft.com/office/drawing/2014/main" id="{D8775575-6839-C4C0-E4B8-6BE5D6ECEDCF}"/>
                  </a:ext>
                </a:extLst>
              </p:cNvPr>
              <p:cNvSpPr/>
              <p:nvPr/>
            </p:nvSpPr>
            <p:spPr>
              <a:xfrm>
                <a:off x="3605730" y="198256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Arrow: Chevron 126">
                <a:extLst>
                  <a:ext uri="{FF2B5EF4-FFF2-40B4-BE49-F238E27FC236}">
                    <a16:creationId xmlns:a16="http://schemas.microsoft.com/office/drawing/2014/main" id="{B5897483-5727-7EF0-3E3C-A11228CF0506}"/>
                  </a:ext>
                </a:extLst>
              </p:cNvPr>
              <p:cNvSpPr/>
              <p:nvPr/>
            </p:nvSpPr>
            <p:spPr>
              <a:xfrm>
                <a:off x="3155148" y="198094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Arrow: Chevron 127">
                <a:extLst>
                  <a:ext uri="{FF2B5EF4-FFF2-40B4-BE49-F238E27FC236}">
                    <a16:creationId xmlns:a16="http://schemas.microsoft.com/office/drawing/2014/main" id="{301B2F22-C4A2-E16C-BE15-58C687C19368}"/>
                  </a:ext>
                </a:extLst>
              </p:cNvPr>
              <p:cNvSpPr/>
              <p:nvPr/>
            </p:nvSpPr>
            <p:spPr>
              <a:xfrm>
                <a:off x="2702943" y="198256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Arrow: Chevron 128">
                <a:extLst>
                  <a:ext uri="{FF2B5EF4-FFF2-40B4-BE49-F238E27FC236}">
                    <a16:creationId xmlns:a16="http://schemas.microsoft.com/office/drawing/2014/main" id="{EC7EFDEC-B1A5-CDA8-1410-CCA3426A747F}"/>
                  </a:ext>
                </a:extLst>
              </p:cNvPr>
              <p:cNvSpPr/>
              <p:nvPr/>
            </p:nvSpPr>
            <p:spPr>
              <a:xfrm>
                <a:off x="10314678" y="1981553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Arrow: Chevron 129">
                <a:extLst>
                  <a:ext uri="{FF2B5EF4-FFF2-40B4-BE49-F238E27FC236}">
                    <a16:creationId xmlns:a16="http://schemas.microsoft.com/office/drawing/2014/main" id="{B911F2E3-D4CA-A2C6-99C0-31953D9BD377}"/>
                  </a:ext>
                </a:extLst>
              </p:cNvPr>
              <p:cNvSpPr/>
              <p:nvPr/>
            </p:nvSpPr>
            <p:spPr>
              <a:xfrm>
                <a:off x="9878269" y="1978610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Arrow: Chevron 130">
                <a:extLst>
                  <a:ext uri="{FF2B5EF4-FFF2-40B4-BE49-F238E27FC236}">
                    <a16:creationId xmlns:a16="http://schemas.microsoft.com/office/drawing/2014/main" id="{B2AB0C89-4EA6-AE80-7720-A951EF8DD1E1}"/>
                  </a:ext>
                </a:extLst>
              </p:cNvPr>
              <p:cNvSpPr/>
              <p:nvPr/>
            </p:nvSpPr>
            <p:spPr>
              <a:xfrm>
                <a:off x="9426064" y="1974967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Arrow: Chevron 131">
                <a:extLst>
                  <a:ext uri="{FF2B5EF4-FFF2-40B4-BE49-F238E27FC236}">
                    <a16:creationId xmlns:a16="http://schemas.microsoft.com/office/drawing/2014/main" id="{553445A8-DA31-63DC-0DBE-1B458C7B01B1}"/>
                  </a:ext>
                </a:extLst>
              </p:cNvPr>
              <p:cNvSpPr/>
              <p:nvPr/>
            </p:nvSpPr>
            <p:spPr>
              <a:xfrm>
                <a:off x="8993736" y="198602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Arrow: Chevron 132">
                <a:extLst>
                  <a:ext uri="{FF2B5EF4-FFF2-40B4-BE49-F238E27FC236}">
                    <a16:creationId xmlns:a16="http://schemas.microsoft.com/office/drawing/2014/main" id="{4C079706-86C6-843C-294C-1862611DB6C4}"/>
                  </a:ext>
                </a:extLst>
              </p:cNvPr>
              <p:cNvSpPr/>
              <p:nvPr/>
            </p:nvSpPr>
            <p:spPr>
              <a:xfrm>
                <a:off x="8541531" y="1985459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Arrow: Chevron 133">
                <a:extLst>
                  <a:ext uri="{FF2B5EF4-FFF2-40B4-BE49-F238E27FC236}">
                    <a16:creationId xmlns:a16="http://schemas.microsoft.com/office/drawing/2014/main" id="{5ED6FC6D-4A2B-63F5-2094-2CD89FEA4CF5}"/>
                  </a:ext>
                </a:extLst>
              </p:cNvPr>
              <p:cNvSpPr/>
              <p:nvPr/>
            </p:nvSpPr>
            <p:spPr>
              <a:xfrm>
                <a:off x="8090949" y="1985459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Arrow: Chevron 134">
                <a:extLst>
                  <a:ext uri="{FF2B5EF4-FFF2-40B4-BE49-F238E27FC236}">
                    <a16:creationId xmlns:a16="http://schemas.microsoft.com/office/drawing/2014/main" id="{0676A359-F73B-5AD0-E4EC-2F7B1A50F900}"/>
                  </a:ext>
                </a:extLst>
              </p:cNvPr>
              <p:cNvSpPr/>
              <p:nvPr/>
            </p:nvSpPr>
            <p:spPr>
              <a:xfrm>
                <a:off x="7638744" y="197993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Arrow: Chevron 135">
                <a:extLst>
                  <a:ext uri="{FF2B5EF4-FFF2-40B4-BE49-F238E27FC236}">
                    <a16:creationId xmlns:a16="http://schemas.microsoft.com/office/drawing/2014/main" id="{7A9E6881-A75F-24A8-BEE2-ADE792034980}"/>
                  </a:ext>
                </a:extLst>
              </p:cNvPr>
              <p:cNvSpPr/>
              <p:nvPr/>
            </p:nvSpPr>
            <p:spPr>
              <a:xfrm>
                <a:off x="7188162" y="1978311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Arrow: Chevron 136">
                <a:extLst>
                  <a:ext uri="{FF2B5EF4-FFF2-40B4-BE49-F238E27FC236}">
                    <a16:creationId xmlns:a16="http://schemas.microsoft.com/office/drawing/2014/main" id="{29C76000-7107-74CE-F0CC-B75C64657048}"/>
                  </a:ext>
                </a:extLst>
              </p:cNvPr>
              <p:cNvSpPr/>
              <p:nvPr/>
            </p:nvSpPr>
            <p:spPr>
              <a:xfrm>
                <a:off x="6735957" y="1979932"/>
                <a:ext cx="484632" cy="484632"/>
              </a:xfrm>
              <a:prstGeom prst="chevron">
                <a:avLst/>
              </a:prstGeom>
              <a:grp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E71E24B-036E-ED43-AF7F-FCF3462D3DCE}"/>
                </a:ext>
              </a:extLst>
            </p:cNvPr>
            <p:cNvSpPr txBox="1"/>
            <p:nvPr/>
          </p:nvSpPr>
          <p:spPr>
            <a:xfrm>
              <a:off x="4228309" y="6111174"/>
              <a:ext cx="78874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  <a:latin typeface="Aptos Black" panose="020F0502020204030204" pitchFamily="34" charset="0"/>
                </a:rPr>
                <a:t>DI </a:t>
              </a:r>
              <a:r>
                <a:rPr lang="en-US" sz="1600" dirty="0">
                  <a:solidFill>
                    <a:prstClr val="black"/>
                  </a:solidFill>
                  <a:latin typeface="Aptos Black" panose="020F0502020204030204" pitchFamily="34" charset="0"/>
                  <a:sym typeface="Wingdings" panose="05000000000000000000" pitchFamily="2" charset="2"/>
                </a:rPr>
                <a:t> ASE  </a:t>
              </a:r>
              <a:r>
                <a:rPr lang="en-US" sz="1600" dirty="0">
                  <a:solidFill>
                    <a:prstClr val="black"/>
                  </a:solidFill>
                  <a:latin typeface="Aptos Black" panose="020F0502020204030204" pitchFamily="34" charset="0"/>
                </a:rPr>
                <a:t>SPINE </a:t>
              </a:r>
              <a:r>
                <a:rPr lang="en-US" sz="1600" dirty="0">
                  <a:solidFill>
                    <a:prstClr val="black"/>
                  </a:solidFill>
                  <a:latin typeface="Aptos Black" panose="020F0502020204030204" pitchFamily="34" charset="0"/>
                  <a:sym typeface="Wingdings" panose="05000000000000000000" pitchFamily="2" charset="2"/>
                </a:rPr>
                <a:t> TIER 2      Field Future Attack Strike (</a:t>
              </a:r>
              <a:r>
                <a:rPr lang="en-US" sz="1600" dirty="0" err="1">
                  <a:solidFill>
                    <a:prstClr val="black"/>
                  </a:solidFill>
                  <a:latin typeface="Aptos Black" panose="020F0502020204030204" pitchFamily="34" charset="0"/>
                  <a:sym typeface="Wingdings" panose="05000000000000000000" pitchFamily="2" charset="2"/>
                </a:rPr>
                <a:t>FASt</a:t>
              </a:r>
              <a:r>
                <a:rPr lang="en-US" sz="1600" dirty="0">
                  <a:solidFill>
                    <a:prstClr val="black"/>
                  </a:solidFill>
                  <a:latin typeface="Aptos Black" panose="020F0502020204030204" pitchFamily="34" charset="0"/>
                  <a:sym typeface="Wingdings" panose="05000000000000000000" pitchFamily="2" charset="2"/>
                </a:rPr>
                <a:t>)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Black" panose="020F0502020204030204" pitchFamily="34" charset="0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192157E-EB8B-00EA-9BE6-BEC28AF0CF06}"/>
                </a:ext>
              </a:extLst>
            </p:cNvPr>
            <p:cNvSpPr txBox="1"/>
            <p:nvPr/>
          </p:nvSpPr>
          <p:spPr>
            <a:xfrm>
              <a:off x="4222242" y="5397512"/>
              <a:ext cx="294234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ptos Black" panose="020B0004020202020204" pitchFamily="34" charset="0"/>
                </a:rPr>
                <a:t>H-1 MID-LIFE MODERNIZATION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78B44E5D-9466-6873-E52E-55C8A44A7291}"/>
              </a:ext>
            </a:extLst>
          </p:cNvPr>
          <p:cNvSpPr txBox="1"/>
          <p:nvPr/>
        </p:nvSpPr>
        <p:spPr>
          <a:xfrm>
            <a:off x="4454241" y="5797155"/>
            <a:ext cx="398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ptos Black" panose="020B0004020202020204" pitchFamily="34" charset="0"/>
              </a:rPr>
              <a:t>PROJECT EAGLE 15-YR TIMELINE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563D516-4172-98C8-7C25-989363838622}"/>
              </a:ext>
            </a:extLst>
          </p:cNvPr>
          <p:cNvSpPr txBox="1"/>
          <p:nvPr/>
        </p:nvSpPr>
        <p:spPr>
          <a:xfrm>
            <a:off x="1020947" y="3861260"/>
            <a:ext cx="86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APKWS</a:t>
            </a:r>
          </a:p>
        </p:txBody>
      </p:sp>
    </p:spTree>
    <p:extLst>
      <p:ext uri="{BB962C8B-B14F-4D97-AF65-F5344CB8AC3E}">
        <p14:creationId xmlns:p14="http://schemas.microsoft.com/office/powerpoint/2010/main" val="167652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ank Slide.jpg">
            <a:extLst>
              <a:ext uri="{FF2B5EF4-FFF2-40B4-BE49-F238E27FC236}">
                <a16:creationId xmlns:a16="http://schemas.microsoft.com/office/drawing/2014/main" id="{3A0E631F-1550-38E4-4ADB-6098E349A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861" y="0"/>
            <a:ext cx="12198861" cy="6860858"/>
          </a:xfrm>
        </p:spPr>
      </p:pic>
      <p:sp>
        <p:nvSpPr>
          <p:cNvPr id="74" name="Rectangle 73"/>
          <p:cNvSpPr/>
          <p:nvPr/>
        </p:nvSpPr>
        <p:spPr>
          <a:xfrm>
            <a:off x="3581427" y="861720"/>
            <a:ext cx="5232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/>
              <a:t>H-1 Mid-Life Modernization is a Bridge to the Future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917C2-F2FB-1A8F-7E69-197406FFFF96}"/>
              </a:ext>
            </a:extLst>
          </p:cNvPr>
          <p:cNvSpPr txBox="1"/>
          <p:nvPr/>
        </p:nvSpPr>
        <p:spPr>
          <a:xfrm>
            <a:off x="0" y="6697478"/>
            <a:ext cx="121920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aseline="30000" dirty="0">
                <a:ea typeface="+mn-lt"/>
                <a:cs typeface="+mn-lt"/>
              </a:rPr>
              <a:t>“NAVAIR Public Release 2026-0284.  Distribution Statement A – “Approved for public release; distribution is unlimited”</a:t>
            </a:r>
            <a:r>
              <a:rPr lang="en-US" sz="1400" b="1" baseline="30000" dirty="0"/>
              <a:t>”</a:t>
            </a:r>
            <a:endParaRPr lang="en-US" sz="1400" b="1" dirty="0"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B9559C-D24D-3193-4344-3A9C8EA35E3C}"/>
              </a:ext>
            </a:extLst>
          </p:cNvPr>
          <p:cNvGrpSpPr/>
          <p:nvPr/>
        </p:nvGrpSpPr>
        <p:grpSpPr>
          <a:xfrm>
            <a:off x="7868165" y="4384744"/>
            <a:ext cx="4140059" cy="1987932"/>
            <a:chOff x="6340556" y="3611421"/>
            <a:chExt cx="2375671" cy="11186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15B96-7C96-5A85-37F8-D5F50AB2A2A0}"/>
                </a:ext>
              </a:extLst>
            </p:cNvPr>
            <p:cNvSpPr txBox="1"/>
            <p:nvPr/>
          </p:nvSpPr>
          <p:spPr>
            <a:xfrm>
              <a:off x="6340556" y="3611421"/>
              <a:ext cx="2375671" cy="1118618"/>
            </a:xfrm>
            <a:prstGeom prst="rect">
              <a:avLst/>
            </a:prstGeom>
            <a:solidFill>
              <a:srgbClr val="AAE2CA">
                <a:lumMod val="20000"/>
                <a:lumOff val="80000"/>
              </a:srgbClr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Warfighting Capability Fielding Tiers</a:t>
              </a:r>
            </a:p>
            <a:p>
              <a:pPr marL="625475" lvl="1" indent="-168275">
                <a:buSzPct val="75000"/>
                <a:buFont typeface="Wingdings" panose="05000000000000000000" pitchFamily="2" charset="2"/>
                <a:buChar char="§"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Tier 1: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108 [60 AH-1 / 48 UH-1]</a:t>
              </a:r>
            </a:p>
            <a:p>
              <a:pPr marL="1082675" lvl="3" indent="-168275">
                <a:buSzPct val="75000"/>
                <a:buFont typeface="Wingdings" panose="05000000000000000000" pitchFamily="2" charset="2"/>
                <a:buChar char="§"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12 of 18 HMLA AD UOE</a:t>
              </a:r>
            </a:p>
            <a:p>
              <a:pPr marL="625475" lvl="1" indent="-168275">
                <a:buSzPct val="75000"/>
                <a:buFont typeface="Wingdings" panose="05000000000000000000" pitchFamily="2" charset="2"/>
                <a:buChar char="§"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Tier 2: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173 [96 AH-1 / 77 UH-1]</a:t>
              </a:r>
            </a:p>
            <a:p>
              <a:pPr marL="1082675" lvl="3" indent="-168275">
                <a:buSzPct val="75000"/>
                <a:buFont typeface="Wingdings" panose="05000000000000000000" pitchFamily="2" charset="2"/>
                <a:buChar char="§"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All HMLA AD UOE + 11 BAA</a:t>
              </a:r>
            </a:p>
            <a:p>
              <a:pPr marL="625475" lvl="1" indent="-168275">
                <a:buSzPct val="75000"/>
                <a:buFont typeface="Wingdings" panose="05000000000000000000" pitchFamily="2" charset="2"/>
                <a:buChar char="§"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Tier 3: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224 [125 AH-1 / 99 UH-1]</a:t>
              </a:r>
            </a:p>
            <a:p>
              <a:pPr marL="1082675" lvl="3" indent="-168275">
                <a:buSzPct val="75000"/>
                <a:buFont typeface="Wingdings" panose="05000000000000000000" pitchFamily="2" charset="2"/>
                <a:buChar char="§"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All HMLA AD &amp; Reserve + 17 BAA</a:t>
              </a:r>
            </a:p>
            <a:p>
              <a:pPr marL="625475" lvl="1" indent="-168275">
                <a:buSzPct val="75000"/>
                <a:buFont typeface="Wingdings" panose="05000000000000000000" pitchFamily="2" charset="2"/>
                <a:buChar char="§"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Tier 4: 313 [TOAI]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7783C7D-8AE6-9EE4-2C69-7BADEA4C3E49}"/>
                </a:ext>
              </a:extLst>
            </p:cNvPr>
            <p:cNvSpPr/>
            <p:nvPr/>
          </p:nvSpPr>
          <p:spPr>
            <a:xfrm>
              <a:off x="6506976" y="3752518"/>
              <a:ext cx="197014" cy="190133"/>
            </a:xfrm>
            <a:prstGeom prst="ellipse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3CA841F-91B0-0C25-9421-C2E6C25F0381}"/>
                </a:ext>
              </a:extLst>
            </p:cNvPr>
            <p:cNvSpPr/>
            <p:nvPr/>
          </p:nvSpPr>
          <p:spPr>
            <a:xfrm>
              <a:off x="6506975" y="3987800"/>
              <a:ext cx="197015" cy="190133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115527-B87F-68D1-F04E-472E9342170A}"/>
                </a:ext>
              </a:extLst>
            </p:cNvPr>
            <p:cNvSpPr/>
            <p:nvPr/>
          </p:nvSpPr>
          <p:spPr>
            <a:xfrm>
              <a:off x="6506974" y="4219691"/>
              <a:ext cx="197016" cy="183528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1E6807-3482-B66E-71CD-C8754F703D64}"/>
                </a:ext>
              </a:extLst>
            </p:cNvPr>
            <p:cNvSpPr/>
            <p:nvPr/>
          </p:nvSpPr>
          <p:spPr>
            <a:xfrm>
              <a:off x="6506974" y="4457540"/>
              <a:ext cx="197017" cy="190132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T4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2E1357-1F4D-1C14-9BA0-AEB6AA4D1E3E}"/>
              </a:ext>
            </a:extLst>
          </p:cNvPr>
          <p:cNvSpPr txBox="1">
            <a:spLocks/>
          </p:cNvSpPr>
          <p:nvPr/>
        </p:nvSpPr>
        <p:spPr>
          <a:xfrm>
            <a:off x="183776" y="1429864"/>
            <a:ext cx="7585011" cy="4942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A wholistic approach aligned with National, CMC, DCA Guidance and Project Eagle</a:t>
            </a:r>
          </a:p>
          <a:p>
            <a:pPr lvl="1"/>
            <a:r>
              <a:rPr lang="en-US" sz="1600" dirty="0"/>
              <a:t>”Balancing Crisis Response and Modernization” – CMC Planning Guidance</a:t>
            </a:r>
          </a:p>
          <a:p>
            <a:pPr lvl="1"/>
            <a:r>
              <a:rPr lang="en-US" sz="1600" dirty="0"/>
              <a:t>Enhanced Lethality - C-Maritime / C-UAS and Long Range Precision Fires (LRPF)</a:t>
            </a:r>
          </a:p>
          <a:p>
            <a:pPr lvl="1"/>
            <a:r>
              <a:rPr lang="en-US" sz="1600" dirty="0"/>
              <a:t>Resilient Platforms and Kill Webs - Digital Interoperability and Survivability </a:t>
            </a:r>
          </a:p>
          <a:p>
            <a:pPr lvl="1"/>
            <a:r>
              <a:rPr lang="en-US" sz="1600" dirty="0"/>
              <a:t>Contested Environment Operations – Rapidly fielding to support Stand-In Force</a:t>
            </a:r>
          </a:p>
          <a:p>
            <a:endParaRPr lang="en-US" sz="1600" dirty="0"/>
          </a:p>
          <a:p>
            <a:r>
              <a:rPr lang="en-US" sz="1600" b="1" dirty="0"/>
              <a:t>H-1 Mid-Life Modernization is fully aligned with H-1 Top 3 Priorities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1. Lethality: Structural and Power Improvements for Next-gen Effects (SPINE)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2. Digital Interoperability: LINK-16 baseline with BLOS solutions downrange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3. Survivability: Theater criteria for joint force operations </a:t>
            </a:r>
          </a:p>
          <a:p>
            <a:pPr lvl="2"/>
            <a:r>
              <a:rPr lang="en-US" sz="1600" dirty="0"/>
              <a:t>APR-39 DV2 / DAIRCM / Common Carriage</a:t>
            </a:r>
          </a:p>
          <a:p>
            <a:endParaRPr lang="en-US" sz="1600" dirty="0"/>
          </a:p>
          <a:p>
            <a:r>
              <a:rPr lang="en-US" sz="1600" b="1" dirty="0"/>
              <a:t>SPINE is the backbone of H-1 Modernization</a:t>
            </a:r>
          </a:p>
          <a:p>
            <a:pPr lvl="1"/>
            <a:r>
              <a:rPr lang="en-US" sz="1600" dirty="0"/>
              <a:t>Lethality - Essential for maximizing H-1s current and future capabilities, including Long Range Precision fires, C-UAS, and C-Maritime. </a:t>
            </a:r>
          </a:p>
          <a:p>
            <a:pPr lvl="1"/>
            <a:r>
              <a:rPr lang="en-US" sz="1600" dirty="0"/>
              <a:t>Provides critical excess power and a platform for </a:t>
            </a:r>
            <a:r>
              <a:rPr lang="en-US" sz="1600" dirty="0" err="1"/>
              <a:t>FASt</a:t>
            </a:r>
            <a:r>
              <a:rPr lang="en-US" sz="1600" dirty="0"/>
              <a:t> technology maturation and risk reduction.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C785F5-3EA1-C376-ACA6-F58284131ABD}"/>
              </a:ext>
            </a:extLst>
          </p:cNvPr>
          <p:cNvSpPr txBox="1"/>
          <p:nvPr/>
        </p:nvSpPr>
        <p:spPr>
          <a:xfrm>
            <a:off x="7868165" y="1247538"/>
            <a:ext cx="4040681" cy="28623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rIns="9144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FY26 – Every MEU Deployment Link-16 Capable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FY31  - Every H-1 Deployment equipped fully with all Modernization Initiatives.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FY32 – TIER 1 Current GFM requirements only can be sustained with significant risk to fleet readiness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FY34 – TIER 2 – All active duty squadrons fully equipped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FY35 – TIER 3 – Reserve squadrons and BAA fully equipped</a:t>
            </a:r>
          </a:p>
        </p:txBody>
      </p:sp>
    </p:spTree>
    <p:extLst>
      <p:ext uri="{BB962C8B-B14F-4D97-AF65-F5344CB8AC3E}">
        <p14:creationId xmlns:p14="http://schemas.microsoft.com/office/powerpoint/2010/main" val="145842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lank Slide.jpg">
            <a:extLst>
              <a:ext uri="{FF2B5EF4-FFF2-40B4-BE49-F238E27FC236}">
                <a16:creationId xmlns:a16="http://schemas.microsoft.com/office/drawing/2014/main" id="{3545FC02-0429-F453-52C2-E65D5997A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23" y="0"/>
            <a:ext cx="12188277" cy="6860858"/>
          </a:xfrm>
        </p:spPr>
      </p:pic>
      <p:sp>
        <p:nvSpPr>
          <p:cNvPr id="20" name="TextBox 229">
            <a:extLst>
              <a:ext uri="{FF2B5EF4-FFF2-40B4-BE49-F238E27FC236}">
                <a16:creationId xmlns:a16="http://schemas.microsoft.com/office/drawing/2014/main" id="{F76833A2-21AA-FA4F-7A36-1DF0BB896417}"/>
              </a:ext>
            </a:extLst>
          </p:cNvPr>
          <p:cNvSpPr txBox="1"/>
          <p:nvPr/>
        </p:nvSpPr>
        <p:spPr>
          <a:xfrm>
            <a:off x="4508500" y="5134347"/>
            <a:ext cx="3529714" cy="3231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91440" tIns="45720" rIns="91440" bIns="4572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Arial"/>
                <a:cs typeface="Arial"/>
              </a:rPr>
              <a:t>Support distributed MLR operations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29">
            <a:extLst>
              <a:ext uri="{FF2B5EF4-FFF2-40B4-BE49-F238E27FC236}">
                <a16:creationId xmlns:a16="http://schemas.microsoft.com/office/drawing/2014/main" id="{D1BAD779-C1B1-02C3-8DB5-DFF8A3E1A5E8}"/>
              </a:ext>
            </a:extLst>
          </p:cNvPr>
          <p:cNvSpPr txBox="1"/>
          <p:nvPr/>
        </p:nvSpPr>
        <p:spPr>
          <a:xfrm>
            <a:off x="4508500" y="5559567"/>
            <a:ext cx="3417203" cy="55399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Protect aerial and surface logistics connectors</a:t>
            </a:r>
          </a:p>
        </p:txBody>
      </p:sp>
      <p:sp>
        <p:nvSpPr>
          <p:cNvPr id="24" name="TextBox 229">
            <a:extLst>
              <a:ext uri="{FF2B5EF4-FFF2-40B4-BE49-F238E27FC236}">
                <a16:creationId xmlns:a16="http://schemas.microsoft.com/office/drawing/2014/main" id="{B509CE1A-70EF-A391-28B5-B7A3BBA4FD60}"/>
              </a:ext>
            </a:extLst>
          </p:cNvPr>
          <p:cNvSpPr txBox="1"/>
          <p:nvPr/>
        </p:nvSpPr>
        <p:spPr>
          <a:xfrm>
            <a:off x="4508500" y="6172248"/>
            <a:ext cx="3417203" cy="55399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91440" tIns="45720" rIns="91440" bIns="4572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latin typeface="Arial"/>
                <a:cs typeface="Arial"/>
              </a:rPr>
              <a:t>C2 node extension and kill web contributors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9B5FF-CCA8-82B1-B9D8-5EC39FDBA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2" y="2859"/>
            <a:ext cx="900655" cy="90065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7009C1-069F-0161-C594-725429D85F2F}"/>
              </a:ext>
            </a:extLst>
          </p:cNvPr>
          <p:cNvSpPr/>
          <p:nvPr/>
        </p:nvSpPr>
        <p:spPr>
          <a:xfrm>
            <a:off x="4178576" y="3697764"/>
            <a:ext cx="7754148" cy="80303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0" rIns="91440" bIns="0" rtlCol="0" anchor="t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Digital Interoperability / Communication </a:t>
            </a:r>
            <a:r>
              <a:rPr lang="en-US" sz="1400" b="1" kern="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Endstate</a:t>
            </a:r>
            <a:r>
              <a:rPr lang="en-US" sz="14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48590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schemeClr val="tx1"/>
                </a:solidFill>
                <a:latin typeface="Arial"/>
                <a:cs typeface="Arial"/>
              </a:rPr>
              <a:t>Redundant means of integration into Combined Joint All Domain Command and Control (CJADC2) with agility to maintain pace with Tactical Data Link modernization. </a:t>
            </a:r>
            <a:endParaRPr lang="en-US" sz="1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5DCE2B-179E-4FB7-EFA4-7317A6130BAA}"/>
              </a:ext>
            </a:extLst>
          </p:cNvPr>
          <p:cNvSpPr/>
          <p:nvPr/>
        </p:nvSpPr>
        <p:spPr>
          <a:xfrm>
            <a:off x="4178576" y="2862005"/>
            <a:ext cx="7754148" cy="68942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0" rIns="91440" bIns="0" rtlCol="0" anchor="t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Survivability </a:t>
            </a:r>
            <a:r>
              <a:rPr lang="en-US" sz="1400" b="1" kern="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Endstate</a:t>
            </a:r>
            <a:r>
              <a:rPr lang="en-US" sz="14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48590">
              <a:defRPr/>
            </a:pP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 as a Stand in Force (</a:t>
            </a:r>
            <a:r>
              <a:rPr lang="en-US" sz="14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 unit in competition and conflict with mitigated Risk to Force.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8EBAA4-8844-A8AA-D21F-FA1D681084C7}"/>
              </a:ext>
            </a:extLst>
          </p:cNvPr>
          <p:cNvSpPr/>
          <p:nvPr/>
        </p:nvSpPr>
        <p:spPr>
          <a:xfrm>
            <a:off x="4178576" y="1665225"/>
            <a:ext cx="7754148" cy="105547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0" rIns="91440" bIns="0" rtlCol="0" anchor="t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Lethality </a:t>
            </a:r>
            <a:r>
              <a:rPr lang="en-US" sz="1400" b="1" kern="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Endstate</a:t>
            </a:r>
            <a:r>
              <a:rPr lang="en-US" sz="14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:</a:t>
            </a:r>
          </a:p>
          <a:p>
            <a:pPr marL="148590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schemeClr val="tx1"/>
                </a:solidFill>
                <a:latin typeface="Arial"/>
                <a:cs typeface="Arial"/>
              </a:rPr>
              <a:t>Kill web contributor capable of providing kinetic and non-kinetic payloads to disrupt or destroy enemy ground, air (inclusive of Small Unmanned Aircraft System (sUAS)), and surface targets.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BF5F27-4158-7493-5CF5-B308B0141A37}"/>
              </a:ext>
            </a:extLst>
          </p:cNvPr>
          <p:cNvCxnSpPr>
            <a:cxnSpLocks/>
          </p:cNvCxnSpPr>
          <p:nvPr/>
        </p:nvCxnSpPr>
        <p:spPr>
          <a:xfrm flipH="1">
            <a:off x="1524000" y="4820916"/>
            <a:ext cx="9144000" cy="0"/>
          </a:xfrm>
          <a:prstGeom prst="line">
            <a:avLst/>
          </a:prstGeom>
          <a:ln w="19050"/>
          <a:effectLst>
            <a:softEdge rad="0"/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Diamond 12">
            <a:extLst>
              <a:ext uri="{FF2B5EF4-FFF2-40B4-BE49-F238E27FC236}">
                <a16:creationId xmlns:a16="http://schemas.microsoft.com/office/drawing/2014/main" id="{BE3DDC90-CFE8-8F0E-C7B5-761BF5A947C3}"/>
              </a:ext>
            </a:extLst>
          </p:cNvPr>
          <p:cNvSpPr>
            <a:spLocks noChangeAspect="1"/>
          </p:cNvSpPr>
          <p:nvPr/>
        </p:nvSpPr>
        <p:spPr>
          <a:xfrm>
            <a:off x="607288" y="5183190"/>
            <a:ext cx="149443" cy="182880"/>
          </a:xfrm>
          <a:prstGeom prst="diamond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229">
            <a:extLst>
              <a:ext uri="{FF2B5EF4-FFF2-40B4-BE49-F238E27FC236}">
                <a16:creationId xmlns:a16="http://schemas.microsoft.com/office/drawing/2014/main" id="{0A41D969-AE46-C35E-AA1C-B376E8D3F834}"/>
              </a:ext>
            </a:extLst>
          </p:cNvPr>
          <p:cNvSpPr txBox="1"/>
          <p:nvPr/>
        </p:nvSpPr>
        <p:spPr>
          <a:xfrm>
            <a:off x="761374" y="5144145"/>
            <a:ext cx="3056002" cy="3231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91440" tIns="45720" rIns="91440" bIns="4572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Arial"/>
                <a:cs typeface="Arial"/>
              </a:rPr>
              <a:t>Narrow current service gaps</a:t>
            </a: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69C5D150-5D83-0A31-CEDA-7293D64C835B}"/>
              </a:ext>
            </a:extLst>
          </p:cNvPr>
          <p:cNvSpPr>
            <a:spLocks noChangeAspect="1"/>
          </p:cNvSpPr>
          <p:nvPr/>
        </p:nvSpPr>
        <p:spPr>
          <a:xfrm>
            <a:off x="607288" y="5581517"/>
            <a:ext cx="149443" cy="182880"/>
          </a:xfrm>
          <a:prstGeom prst="diamond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229">
            <a:extLst>
              <a:ext uri="{FF2B5EF4-FFF2-40B4-BE49-F238E27FC236}">
                <a16:creationId xmlns:a16="http://schemas.microsoft.com/office/drawing/2014/main" id="{8A7253F6-BA2B-0D1F-6FCB-A605C7864FA7}"/>
              </a:ext>
            </a:extLst>
          </p:cNvPr>
          <p:cNvSpPr txBox="1"/>
          <p:nvPr/>
        </p:nvSpPr>
        <p:spPr>
          <a:xfrm>
            <a:off x="761373" y="5461789"/>
            <a:ext cx="3417203" cy="7848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91440" tIns="45720" rIns="91440" bIns="4572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Arial"/>
                <a:cs typeface="Arial"/>
              </a:rPr>
              <a:t>Provide service decision space through the 3x Future Years Defense Program (FYDP) modernization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82F48BCD-E8E7-FF52-F73F-D28B3280EE41}"/>
              </a:ext>
            </a:extLst>
          </p:cNvPr>
          <p:cNvSpPr>
            <a:spLocks noChangeAspect="1"/>
          </p:cNvSpPr>
          <p:nvPr/>
        </p:nvSpPr>
        <p:spPr>
          <a:xfrm>
            <a:off x="607288" y="6256233"/>
            <a:ext cx="149443" cy="182880"/>
          </a:xfrm>
          <a:prstGeom prst="diamond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229">
            <a:extLst>
              <a:ext uri="{FF2B5EF4-FFF2-40B4-BE49-F238E27FC236}">
                <a16:creationId xmlns:a16="http://schemas.microsoft.com/office/drawing/2014/main" id="{A7CBA5B2-E8CD-1AA5-1C98-24515FFA28CF}"/>
              </a:ext>
            </a:extLst>
          </p:cNvPr>
          <p:cNvSpPr txBox="1"/>
          <p:nvPr/>
        </p:nvSpPr>
        <p:spPr>
          <a:xfrm>
            <a:off x="761373" y="6210689"/>
            <a:ext cx="3056001" cy="55399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91440" tIns="45720" rIns="91440" bIns="4572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Arial"/>
                <a:cs typeface="Arial"/>
              </a:rPr>
              <a:t>Risk reduction in transition to H-1 replacement platform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FFFD4FB6-E4DF-BBF3-0536-893AA4F982DF}"/>
              </a:ext>
            </a:extLst>
          </p:cNvPr>
          <p:cNvSpPr>
            <a:spLocks noChangeAspect="1"/>
          </p:cNvSpPr>
          <p:nvPr/>
        </p:nvSpPr>
        <p:spPr>
          <a:xfrm>
            <a:off x="4316395" y="5173392"/>
            <a:ext cx="149443" cy="182880"/>
          </a:xfrm>
          <a:prstGeom prst="diamond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02E636C2-1104-D0A4-74C7-F5560B66BAA1}"/>
              </a:ext>
            </a:extLst>
          </p:cNvPr>
          <p:cNvSpPr>
            <a:spLocks noChangeAspect="1"/>
          </p:cNvSpPr>
          <p:nvPr/>
        </p:nvSpPr>
        <p:spPr>
          <a:xfrm>
            <a:off x="4316395" y="5638954"/>
            <a:ext cx="149443" cy="182880"/>
          </a:xfrm>
          <a:prstGeom prst="diamond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4578DCA4-9A74-F59E-13DE-AC02E02CD00B}"/>
              </a:ext>
            </a:extLst>
          </p:cNvPr>
          <p:cNvSpPr>
            <a:spLocks noChangeAspect="1"/>
          </p:cNvSpPr>
          <p:nvPr/>
        </p:nvSpPr>
        <p:spPr>
          <a:xfrm>
            <a:off x="4305762" y="6221928"/>
            <a:ext cx="149443" cy="182880"/>
          </a:xfrm>
          <a:prstGeom prst="diamond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29">
            <a:extLst>
              <a:ext uri="{FF2B5EF4-FFF2-40B4-BE49-F238E27FC236}">
                <a16:creationId xmlns:a16="http://schemas.microsoft.com/office/drawing/2014/main" id="{DA39967F-51BC-5332-65C1-2EB405EB5C3E}"/>
              </a:ext>
            </a:extLst>
          </p:cNvPr>
          <p:cNvSpPr txBox="1"/>
          <p:nvPr/>
        </p:nvSpPr>
        <p:spPr>
          <a:xfrm>
            <a:off x="8345194" y="5134347"/>
            <a:ext cx="2743200" cy="3231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Adversary risk recalculation</a:t>
            </a:r>
          </a:p>
        </p:txBody>
      </p:sp>
      <p:sp>
        <p:nvSpPr>
          <p:cNvPr id="28" name="TextBox 229">
            <a:extLst>
              <a:ext uri="{FF2B5EF4-FFF2-40B4-BE49-F238E27FC236}">
                <a16:creationId xmlns:a16="http://schemas.microsoft.com/office/drawing/2014/main" id="{4003DC37-265B-BE20-19B7-4F872711D64F}"/>
              </a:ext>
            </a:extLst>
          </p:cNvPr>
          <p:cNvSpPr txBox="1"/>
          <p:nvPr/>
        </p:nvSpPr>
        <p:spPr>
          <a:xfrm>
            <a:off x="8345194" y="5519227"/>
            <a:ext cx="2743200" cy="55399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Restrict adversary freedom of maneuver</a:t>
            </a:r>
          </a:p>
        </p:txBody>
      </p:sp>
      <p:sp>
        <p:nvSpPr>
          <p:cNvPr id="30" name="TextBox 229">
            <a:extLst>
              <a:ext uri="{FF2B5EF4-FFF2-40B4-BE49-F238E27FC236}">
                <a16:creationId xmlns:a16="http://schemas.microsoft.com/office/drawing/2014/main" id="{EA90699A-1C40-2446-5071-A989B5892D21}"/>
              </a:ext>
            </a:extLst>
          </p:cNvPr>
          <p:cNvSpPr txBox="1"/>
          <p:nvPr/>
        </p:nvSpPr>
        <p:spPr>
          <a:xfrm>
            <a:off x="8345194" y="6129717"/>
            <a:ext cx="2743200" cy="55399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Complicate adversary targeting decision making</a:t>
            </a:r>
          </a:p>
        </p:txBody>
      </p:sp>
      <p:sp>
        <p:nvSpPr>
          <p:cNvPr id="31" name="TextBox 229">
            <a:extLst>
              <a:ext uri="{FF2B5EF4-FFF2-40B4-BE49-F238E27FC236}">
                <a16:creationId xmlns:a16="http://schemas.microsoft.com/office/drawing/2014/main" id="{A946A761-F316-39B8-110A-ED8305A5D5D3}"/>
              </a:ext>
            </a:extLst>
          </p:cNvPr>
          <p:cNvSpPr txBox="1"/>
          <p:nvPr/>
        </p:nvSpPr>
        <p:spPr>
          <a:xfrm>
            <a:off x="761373" y="4850135"/>
            <a:ext cx="3056002" cy="3231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>
                <a:latin typeface="Arial Narrow" panose="020B0606020202030204" pitchFamily="34" charset="0"/>
              </a:rPr>
              <a:t>Service Results</a:t>
            </a:r>
          </a:p>
        </p:txBody>
      </p:sp>
      <p:sp>
        <p:nvSpPr>
          <p:cNvPr id="32" name="TextBox 229">
            <a:extLst>
              <a:ext uri="{FF2B5EF4-FFF2-40B4-BE49-F238E27FC236}">
                <a16:creationId xmlns:a16="http://schemas.microsoft.com/office/drawing/2014/main" id="{53ECD8EC-3803-DD3F-D84B-2A6CC427ECFA}"/>
              </a:ext>
            </a:extLst>
          </p:cNvPr>
          <p:cNvSpPr txBox="1"/>
          <p:nvPr/>
        </p:nvSpPr>
        <p:spPr>
          <a:xfrm>
            <a:off x="5309763" y="4850135"/>
            <a:ext cx="2060427" cy="3231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>
                <a:latin typeface="Arial Narrow" panose="020B0606020202030204" pitchFamily="34" charset="0"/>
              </a:rPr>
              <a:t>Operational Results</a:t>
            </a:r>
          </a:p>
        </p:txBody>
      </p:sp>
      <p:sp>
        <p:nvSpPr>
          <p:cNvPr id="33" name="TextBox 229">
            <a:extLst>
              <a:ext uri="{FF2B5EF4-FFF2-40B4-BE49-F238E27FC236}">
                <a16:creationId xmlns:a16="http://schemas.microsoft.com/office/drawing/2014/main" id="{FA91E5C3-00C5-BF8C-A004-0261F843888A}"/>
              </a:ext>
            </a:extLst>
          </p:cNvPr>
          <p:cNvSpPr txBox="1"/>
          <p:nvPr/>
        </p:nvSpPr>
        <p:spPr>
          <a:xfrm>
            <a:off x="8345195" y="4850135"/>
            <a:ext cx="2060427" cy="3231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>
                <a:latin typeface="Arial Narrow" panose="020B0606020202030204" pitchFamily="34" charset="0"/>
              </a:rPr>
              <a:t>Adversary Effects</a:t>
            </a:r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FFFD4FB6-E4DF-BBF3-0536-893AA4F982DF}"/>
              </a:ext>
            </a:extLst>
          </p:cNvPr>
          <p:cNvSpPr>
            <a:spLocks noChangeAspect="1"/>
          </p:cNvSpPr>
          <p:nvPr/>
        </p:nvSpPr>
        <p:spPr>
          <a:xfrm>
            <a:off x="8178554" y="5191114"/>
            <a:ext cx="149443" cy="182880"/>
          </a:xfrm>
          <a:prstGeom prst="diamond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02E636C2-1104-D0A4-74C7-F5560B66BAA1}"/>
              </a:ext>
            </a:extLst>
          </p:cNvPr>
          <p:cNvSpPr>
            <a:spLocks noChangeAspect="1"/>
          </p:cNvSpPr>
          <p:nvPr/>
        </p:nvSpPr>
        <p:spPr>
          <a:xfrm>
            <a:off x="8178554" y="5656676"/>
            <a:ext cx="149443" cy="182880"/>
          </a:xfrm>
          <a:prstGeom prst="diamond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4578DCA4-9A74-F59E-13DE-AC02E02CD00B}"/>
              </a:ext>
            </a:extLst>
          </p:cNvPr>
          <p:cNvSpPr>
            <a:spLocks noChangeAspect="1"/>
          </p:cNvSpPr>
          <p:nvPr/>
        </p:nvSpPr>
        <p:spPr>
          <a:xfrm>
            <a:off x="8167921" y="6239650"/>
            <a:ext cx="149443" cy="182880"/>
          </a:xfrm>
          <a:prstGeom prst="diamond">
            <a:avLst/>
          </a:prstGeom>
          <a:solidFill>
            <a:srgbClr val="002060"/>
          </a:solidFill>
          <a:ln>
            <a:solidFill>
              <a:sysClr val="windowText" lastClr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87483-5300-448D-875A-EE3FD61F14B3}"/>
              </a:ext>
            </a:extLst>
          </p:cNvPr>
          <p:cNvSpPr txBox="1"/>
          <p:nvPr/>
        </p:nvSpPr>
        <p:spPr>
          <a:xfrm>
            <a:off x="0" y="6697478"/>
            <a:ext cx="121920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aseline="30000" dirty="0">
                <a:ea typeface="+mn-lt"/>
                <a:cs typeface="+mn-lt"/>
              </a:rPr>
              <a:t>“NAVAIR Public Release 2026-0284.  Distribution Statement A – “Approved for public release; distribution is unlimited”</a:t>
            </a:r>
            <a:r>
              <a:rPr lang="en-US" sz="1400" b="1" baseline="30000" dirty="0"/>
              <a:t>”</a:t>
            </a:r>
            <a:endParaRPr lang="en-US" sz="1400" b="1" dirty="0"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BA417E-70A0-CDAB-ACD8-1BCADE8F1D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16915" y="1272058"/>
            <a:ext cx="2741024" cy="3663745"/>
          </a:xfrm>
          <a:prstGeom prst="rect">
            <a:avLst/>
          </a:prstGeom>
          <a:solidFill>
            <a:schemeClr val="accent1">
              <a:alpha val="41000"/>
            </a:schemeClr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B682B4-02C3-D380-662B-488987D2BA79}"/>
              </a:ext>
            </a:extLst>
          </p:cNvPr>
          <p:cNvSpPr/>
          <p:nvPr/>
        </p:nvSpPr>
        <p:spPr>
          <a:xfrm>
            <a:off x="259276" y="930887"/>
            <a:ext cx="11673448" cy="5702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0" rIns="91440" bIns="0" rtlCol="0" anchor="t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H-1 program, through fully-informed analysis of the operating environment in the 2030s and Project Eagle strategic vision, has focused the modernization roadmap with a transition framework to the H-1 replacement platform in the 2040s.</a:t>
            </a:r>
          </a:p>
        </p:txBody>
      </p:sp>
    </p:spTree>
    <p:extLst>
      <p:ext uri="{BB962C8B-B14F-4D97-AF65-F5344CB8AC3E}">
        <p14:creationId xmlns:p14="http://schemas.microsoft.com/office/powerpoint/2010/main" val="184398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Slide.jpg">
            <a:extLst>
              <a:ext uri="{FF2B5EF4-FFF2-40B4-BE49-F238E27FC236}">
                <a16:creationId xmlns:a16="http://schemas.microsoft.com/office/drawing/2014/main" id="{F5E67C96-83E8-0B0A-4D00-77FE71879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" y="10583"/>
            <a:ext cx="12188277" cy="6850275"/>
          </a:xfrm>
          <a:prstGeom prst="rect">
            <a:avLst/>
          </a:prstGeom>
        </p:spPr>
      </p:pic>
      <p:pic>
        <p:nvPicPr>
          <p:cNvPr id="8" name="Picture 7" descr="A picture containing water, outdoor, nature, lake&#10;&#10;AI-generated content may be incorrect.">
            <a:extLst>
              <a:ext uri="{FF2B5EF4-FFF2-40B4-BE49-F238E27FC236}">
                <a16:creationId xmlns:a16="http://schemas.microsoft.com/office/drawing/2014/main" id="{2E427B96-A2F4-6AA6-EF3C-2BA4CDF6E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0"/>
          <a:stretch/>
        </p:blipFill>
        <p:spPr>
          <a:xfrm>
            <a:off x="0" y="878472"/>
            <a:ext cx="12192000" cy="643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49B13-DC9C-4395-6362-ADC187679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6" y="13442"/>
            <a:ext cx="900655" cy="9006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30141-A939-5AD2-2205-A91CF7494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7597"/>
            <a:ext cx="10515600" cy="15257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71ADE-F838-1EA3-4937-3680FE761FCF}"/>
              </a:ext>
            </a:extLst>
          </p:cNvPr>
          <p:cNvSpPr txBox="1"/>
          <p:nvPr/>
        </p:nvSpPr>
        <p:spPr>
          <a:xfrm>
            <a:off x="0" y="6697478"/>
            <a:ext cx="121920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aseline="30000" dirty="0">
                <a:ea typeface="+mn-lt"/>
                <a:cs typeface="+mn-lt"/>
              </a:rPr>
              <a:t>“NAVAIR Public Release 2026-0284.  Distribution Statement A – “Approved for public release; distribution is unlimited”</a:t>
            </a:r>
            <a:r>
              <a:rPr lang="en-US" sz="1400" b="1" baseline="30000" dirty="0"/>
              <a:t>”</a:t>
            </a:r>
            <a:endParaRPr lang="en-US" sz="14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014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VAIR_Brief_Internal_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NAVAIR_Brief_Internal_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-1 HQMC AVN Master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0d253a-3ae2-4ac0-8d3f-d23c5618219d" xsi:nil="true"/>
    <lcf76f155ced4ddcb4097134ff3c332f xmlns="9adc0c89-7494-4c2b-876f-98e62d70b14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6448F15-D16D-45A7-9B3C-39E1BDDAF736}">
  <ds:schemaRefs>
    <ds:schemaRef ds:uri="80b875a4-8fe4-408c-a1dd-b11aafbc04aa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db54b783-19a2-4f3a-a977-6c3740588f1f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B6014BB-4D7B-4412-B8FE-C5C728B497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638227-DBC3-48A6-965D-DB891815DD2D}"/>
</file>

<file path=customXml/itemProps4.xml><?xml version="1.0" encoding="utf-8"?>
<ds:datastoreItem xmlns:ds="http://schemas.openxmlformats.org/officeDocument/2006/customXml" ds:itemID="{A7EBCEB7-2A8D-4C21-8D85-562ADE27A355}"/>
</file>

<file path=docMetadata/LabelInfo.xml><?xml version="1.0" encoding="utf-8"?>
<clbl:labelList xmlns:clbl="http://schemas.microsoft.com/office/2020/mipLabelMetadata">
  <clbl:label id="{b27ac744-d744-4b94-baa9-948b89b4017a}" enabled="1" method="Standard" siteId="{e3333e00-c877-4b87-b6ad-45e942de175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889</Words>
  <Application>Microsoft Office PowerPoint</Application>
  <PresentationFormat>Widescreen</PresentationFormat>
  <Paragraphs>130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Aptos Black</vt:lpstr>
      <vt:lpstr>Arial</vt:lpstr>
      <vt:lpstr>Arial Black</vt:lpstr>
      <vt:lpstr>Arial Narrow</vt:lpstr>
      <vt:lpstr>Batang</vt:lpstr>
      <vt:lpstr>Calibri</vt:lpstr>
      <vt:lpstr>Calibri Light</vt:lpstr>
      <vt:lpstr>Courier New</vt:lpstr>
      <vt:lpstr>Times New Roman</vt:lpstr>
      <vt:lpstr>Wingdings</vt:lpstr>
      <vt:lpstr>Office Theme</vt:lpstr>
      <vt:lpstr>NAVAIR_Brief_Internal_Slides</vt:lpstr>
      <vt:lpstr>1_NAVAIR_Brief_Internal_Slides</vt:lpstr>
      <vt:lpstr>1_H-1 HQMC AVN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 Shrum</dc:creator>
  <cp:lastModifiedBy>Duke, Jason Thomas (Dookie) Col USMC USN COMNAVAIRSYSCOM PAX (USA)</cp:lastModifiedBy>
  <cp:revision>22</cp:revision>
  <dcterms:created xsi:type="dcterms:W3CDTF">2019-08-13T14:32:24Z</dcterms:created>
  <dcterms:modified xsi:type="dcterms:W3CDTF">2026-04-21T19:58:01Z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MediaServiceImageTags">
    <vt:lpwstr/>
  </property>
  <property fmtid="{D5CDD505-2E9C-101B-9397-08002B2CF9AE}" pid="4" name="_dlc_DocIdItemGuid">
    <vt:lpwstr>2408f040-c13a-485c-8c17-b72aa5a26fb5</vt:lpwstr>
  </property>
</Properties>
</file>