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6" r:id="rId4"/>
    <p:sldMasterId id="2147483750" r:id="rId5"/>
    <p:sldMasterId id="2147483756" r:id="rId6"/>
    <p:sldMasterId id="2147483775" r:id="rId7"/>
    <p:sldMasterId id="2147483747" r:id="rId8"/>
    <p:sldMasterId id="2147483763" r:id="rId9"/>
    <p:sldMasterId id="2147483779" r:id="rId10"/>
    <p:sldMasterId id="2147483781" r:id="rId11"/>
    <p:sldMasterId id="2147483783" r:id="rId12"/>
  </p:sldMasterIdLst>
  <p:notesMasterIdLst>
    <p:notesMasterId r:id="rId21"/>
  </p:notesMasterIdLst>
  <p:handoutMasterIdLst>
    <p:handoutMasterId r:id="rId22"/>
  </p:handoutMasterIdLst>
  <p:sldIdLst>
    <p:sldId id="274" r:id="rId13"/>
    <p:sldId id="269" r:id="rId14"/>
    <p:sldId id="270" r:id="rId15"/>
    <p:sldId id="272" r:id="rId16"/>
    <p:sldId id="273" r:id="rId17"/>
    <p:sldId id="271" r:id="rId18"/>
    <p:sldId id="260" r:id="rId19"/>
    <p:sldId id="321" r:id="rId20"/>
  </p:sldIdLst>
  <p:sldSz cx="12192000" cy="6858000"/>
  <p:notesSz cx="9236075" cy="6858000"/>
  <p:embeddedFontLst>
    <p:embeddedFont>
      <p:font typeface="Segoe UI Black" panose="020B0A02040204020203" pitchFamily="34" charset="0"/>
      <p:bold r:id="rId23"/>
      <p:boldItalic r:id="rId24"/>
    </p:embeddedFont>
    <p:embeddedFont>
      <p:font typeface="Segoe UI Bold" panose="020B0802040204020203" pitchFamily="34" charset="0"/>
      <p:bold r:id="rId25"/>
    </p:embeddedFont>
    <p:embeddedFont>
      <p:font typeface="Segoe UI Light" panose="020B0502040204020203" pitchFamily="34" charset="0"/>
      <p:regular r:id="rId26"/>
      <p:italic r:id="rId27"/>
    </p:embeddedFont>
    <p:embeddedFont>
      <p:font typeface="Segoe UI Light Italic" panose="020B0302040504090203" pitchFamily="34" charset="0"/>
      <p:italic r:id="rId28"/>
    </p:embeddedFont>
    <p:embeddedFont>
      <p:font typeface="Segoe UI Semibold" panose="020B0702040204020203" pitchFamily="34" charset="0"/>
      <p:bold r:id="rId29"/>
      <p:boldItalic r:id="rId30"/>
    </p:embeddedFont>
    <p:embeddedFont>
      <p:font typeface="Segoe UI Semilight" panose="020B0402040204020203" pitchFamily="34" charset="0"/>
      <p:regular r:id="rId31"/>
      <p:italic r:id="rId32"/>
    </p:embeddedFont>
  </p:embeddedFontLst>
  <p:defaultTextStyle>
    <a:defPPr>
      <a:defRPr lang="en-US"/>
    </a:defPPr>
    <a:lvl1pPr marL="0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1pPr>
    <a:lvl2pPr marL="311651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2pPr>
    <a:lvl3pPr marL="623303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3pPr>
    <a:lvl4pPr marL="934954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4pPr>
    <a:lvl5pPr marL="1246606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5pPr>
    <a:lvl6pPr marL="1558257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6pPr>
    <a:lvl7pPr marL="1869909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7pPr>
    <a:lvl8pPr marL="2181561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8pPr>
    <a:lvl9pPr marL="2493212" algn="l" defTabSz="311651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D74017-6473-E555-40CD-40CFC18DF704}" name="Stoltzfus CIV Meghan" initials="MS" userId="Stoltzfus CIV Megha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chant CIV Cassandra M" initials="MCCM" lastIdx="0" clrIdx="0">
    <p:extLst>
      <p:ext uri="{19B8F6BF-5375-455C-9EA6-DF929625EA0E}">
        <p15:presenceInfo xmlns:p15="http://schemas.microsoft.com/office/powerpoint/2012/main" userId="S-1-5-21-2103720589-201469717-587693536-3400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0F1F1"/>
    <a:srgbClr val="CBCDD2"/>
    <a:srgbClr val="000021"/>
    <a:srgbClr val="B2B7BB"/>
    <a:srgbClr val="000000"/>
    <a:srgbClr val="948671"/>
    <a:srgbClr val="000938"/>
    <a:srgbClr val="5F0001"/>
    <a:srgbClr val="D4A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81E8F7-3E1E-4F09-A018-82C93C05ABAA}" v="2" dt="2026-04-22T15:08:26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792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font" Target="fonts/font4.fntdata"/><Relationship Id="rId39" Type="http://schemas.microsoft.com/office/2015/10/relationships/revisionInfo" Target="revisionInfo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font" Target="fonts/font3.fntdata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ce CIV Casey T" userId="82aad414-d2c8-488c-b690-5a2d7fd3902e" providerId="ADAL" clId="{3B91879E-A891-41F6-92FE-5F1DE5AED8A2}"/>
    <pc:docChg chg="undo redo custSel addSld delSld modSld sldOrd">
      <pc:chgData name="Price CIV Casey T" userId="82aad414-d2c8-488c-b690-5a2d7fd3902e" providerId="ADAL" clId="{3B91879E-A891-41F6-92FE-5F1DE5AED8A2}" dt="2026-04-20T03:55:59.776" v="77" actId="14100"/>
      <pc:docMkLst>
        <pc:docMk/>
      </pc:docMkLst>
      <pc:sldChg chg="delSp del mod">
        <pc:chgData name="Price CIV Casey T" userId="82aad414-d2c8-488c-b690-5a2d7fd3902e" providerId="ADAL" clId="{3B91879E-A891-41F6-92FE-5F1DE5AED8A2}" dt="2026-04-20T03:50:09.751" v="17" actId="47"/>
        <pc:sldMkLst>
          <pc:docMk/>
          <pc:sldMk cId="4018762298" sldId="256"/>
        </pc:sldMkLst>
      </pc:sldChg>
      <pc:sldChg chg="addSp delSp modSp mod">
        <pc:chgData name="Price CIV Casey T" userId="82aad414-d2c8-488c-b690-5a2d7fd3902e" providerId="ADAL" clId="{3B91879E-A891-41F6-92FE-5F1DE5AED8A2}" dt="2026-04-20T03:50:50.552" v="28" actId="478"/>
        <pc:sldMkLst>
          <pc:docMk/>
          <pc:sldMk cId="2303159511" sldId="260"/>
        </pc:sldMkLst>
      </pc:sldChg>
      <pc:sldChg chg="add del">
        <pc:chgData name="Price CIV Casey T" userId="82aad414-d2c8-488c-b690-5a2d7fd3902e" providerId="ADAL" clId="{3B91879E-A891-41F6-92FE-5F1DE5AED8A2}" dt="2026-04-20T03:52:39.221" v="39" actId="47"/>
        <pc:sldMkLst>
          <pc:docMk/>
          <pc:sldMk cId="1296504820" sldId="264"/>
        </pc:sldMkLst>
      </pc:sldChg>
      <pc:sldChg chg="addSp delSp modSp mod modClrScheme chgLayout">
        <pc:chgData name="Price CIV Casey T" userId="82aad414-d2c8-488c-b690-5a2d7fd3902e" providerId="ADAL" clId="{3B91879E-A891-41F6-92FE-5F1DE5AED8A2}" dt="2026-04-20T03:52:27.309" v="38" actId="478"/>
        <pc:sldMkLst>
          <pc:docMk/>
          <pc:sldMk cId="1221887735" sldId="270"/>
        </pc:sldMkLst>
        <pc:spChg chg="mod ord">
          <ac:chgData name="Price CIV Casey T" userId="82aad414-d2c8-488c-b690-5a2d7fd3902e" providerId="ADAL" clId="{3B91879E-A891-41F6-92FE-5F1DE5AED8A2}" dt="2026-04-20T03:52:20.165" v="37" actId="700"/>
          <ac:spMkLst>
            <pc:docMk/>
            <pc:sldMk cId="1221887735" sldId="270"/>
            <ac:spMk id="3" creationId="{9EA3A899-75C1-D91B-FB75-198607ABF5EA}"/>
          </ac:spMkLst>
        </pc:spChg>
        <pc:spChg chg="mod ord">
          <ac:chgData name="Price CIV Casey T" userId="82aad414-d2c8-488c-b690-5a2d7fd3902e" providerId="ADAL" clId="{3B91879E-A891-41F6-92FE-5F1DE5AED8A2}" dt="2026-04-20T03:52:20.165" v="37" actId="700"/>
          <ac:spMkLst>
            <pc:docMk/>
            <pc:sldMk cId="1221887735" sldId="270"/>
            <ac:spMk id="11" creationId="{13F257E0-F729-BDE3-BB60-B8C46EDC224D}"/>
          </ac:spMkLst>
        </pc:spChg>
      </pc:sldChg>
      <pc:sldChg chg="modSp mod modClrScheme chgLayout">
        <pc:chgData name="Price CIV Casey T" userId="82aad414-d2c8-488c-b690-5a2d7fd3902e" providerId="ADAL" clId="{3B91879E-A891-41F6-92FE-5F1DE5AED8A2}" dt="2026-04-20T03:55:59.776" v="77" actId="14100"/>
        <pc:sldMkLst>
          <pc:docMk/>
          <pc:sldMk cId="1127129683" sldId="271"/>
        </pc:sldMkLst>
        <pc:spChg chg="mod ord">
          <ac:chgData name="Price CIV Casey T" userId="82aad414-d2c8-488c-b690-5a2d7fd3902e" providerId="ADAL" clId="{3B91879E-A891-41F6-92FE-5F1DE5AED8A2}" dt="2026-04-20T03:55:48.806" v="75" actId="700"/>
          <ac:spMkLst>
            <pc:docMk/>
            <pc:sldMk cId="1127129683" sldId="271"/>
            <ac:spMk id="3" creationId="{74994CF6-D39D-74A5-978A-9E5E43E0B5F6}"/>
          </ac:spMkLst>
        </pc:spChg>
        <pc:spChg chg="mod ord">
          <ac:chgData name="Price CIV Casey T" userId="82aad414-d2c8-488c-b690-5a2d7fd3902e" providerId="ADAL" clId="{3B91879E-A891-41F6-92FE-5F1DE5AED8A2}" dt="2026-04-20T03:55:59.776" v="77" actId="14100"/>
          <ac:spMkLst>
            <pc:docMk/>
            <pc:sldMk cId="1127129683" sldId="271"/>
            <ac:spMk id="6" creationId="{C7BA56D7-27C6-F5EB-4B4E-3EAADE3E7C72}"/>
          </ac:spMkLst>
        </pc:spChg>
        <pc:spChg chg="mod ord">
          <ac:chgData name="Price CIV Casey T" userId="82aad414-d2c8-488c-b690-5a2d7fd3902e" providerId="ADAL" clId="{3B91879E-A891-41F6-92FE-5F1DE5AED8A2}" dt="2026-04-20T03:55:48.806" v="75" actId="700"/>
          <ac:spMkLst>
            <pc:docMk/>
            <pc:sldMk cId="1127129683" sldId="271"/>
            <ac:spMk id="11" creationId="{6C896B9D-4580-2AE2-B13E-B77110DC9D4F}"/>
          </ac:spMkLst>
        </pc:spChg>
      </pc:sldChg>
      <pc:sldChg chg="modSp mod modClrScheme chgLayout">
        <pc:chgData name="Price CIV Casey T" userId="82aad414-d2c8-488c-b690-5a2d7fd3902e" providerId="ADAL" clId="{3B91879E-A891-41F6-92FE-5F1DE5AED8A2}" dt="2026-04-20T03:53:32.125" v="58" actId="255"/>
        <pc:sldMkLst>
          <pc:docMk/>
          <pc:sldMk cId="4199511017" sldId="272"/>
        </pc:sldMkLst>
        <pc:spChg chg="mod ord">
          <ac:chgData name="Price CIV Casey T" userId="82aad414-d2c8-488c-b690-5a2d7fd3902e" providerId="ADAL" clId="{3B91879E-A891-41F6-92FE-5F1DE5AED8A2}" dt="2026-04-20T03:52:58.782" v="43" actId="700"/>
          <ac:spMkLst>
            <pc:docMk/>
            <pc:sldMk cId="4199511017" sldId="272"/>
            <ac:spMk id="3" creationId="{64495051-A011-611E-936B-8DD594D1322A}"/>
          </ac:spMkLst>
        </pc:spChg>
        <pc:spChg chg="mod ord">
          <ac:chgData name="Price CIV Casey T" userId="82aad414-d2c8-488c-b690-5a2d7fd3902e" providerId="ADAL" clId="{3B91879E-A891-41F6-92FE-5F1DE5AED8A2}" dt="2026-04-20T03:53:32.125" v="58" actId="255"/>
          <ac:spMkLst>
            <pc:docMk/>
            <pc:sldMk cId="4199511017" sldId="272"/>
            <ac:spMk id="6" creationId="{255AADF3-19D4-DFB1-489E-F5A80EA8FE02}"/>
          </ac:spMkLst>
        </pc:spChg>
        <pc:spChg chg="mod ord">
          <ac:chgData name="Price CIV Casey T" userId="82aad414-d2c8-488c-b690-5a2d7fd3902e" providerId="ADAL" clId="{3B91879E-A891-41F6-92FE-5F1DE5AED8A2}" dt="2026-04-20T03:52:58.782" v="43" actId="700"/>
          <ac:spMkLst>
            <pc:docMk/>
            <pc:sldMk cId="4199511017" sldId="272"/>
            <ac:spMk id="11" creationId="{42BDDC23-D80A-0F41-A208-F5A00C8B40B6}"/>
          </ac:spMkLst>
        </pc:spChg>
      </pc:sldChg>
      <pc:sldChg chg="modSp mod modClrScheme chgLayout">
        <pc:chgData name="Price CIV Casey T" userId="82aad414-d2c8-488c-b690-5a2d7fd3902e" providerId="ADAL" clId="{3B91879E-A891-41F6-92FE-5F1DE5AED8A2}" dt="2026-04-20T03:55:13.621" v="72" actId="14100"/>
        <pc:sldMkLst>
          <pc:docMk/>
          <pc:sldMk cId="1055147201" sldId="273"/>
        </pc:sldMkLst>
        <pc:spChg chg="mod ord">
          <ac:chgData name="Price CIV Casey T" userId="82aad414-d2c8-488c-b690-5a2d7fd3902e" providerId="ADAL" clId="{3B91879E-A891-41F6-92FE-5F1DE5AED8A2}" dt="2026-04-20T03:54:28.050" v="62" actId="700"/>
          <ac:spMkLst>
            <pc:docMk/>
            <pc:sldMk cId="1055147201" sldId="273"/>
            <ac:spMk id="3" creationId="{ACE1FA35-8AAC-AD85-8683-8FC47D5FBC1E}"/>
          </ac:spMkLst>
        </pc:spChg>
        <pc:spChg chg="mod ord">
          <ac:chgData name="Price CIV Casey T" userId="82aad414-d2c8-488c-b690-5a2d7fd3902e" providerId="ADAL" clId="{3B91879E-A891-41F6-92FE-5F1DE5AED8A2}" dt="2026-04-20T03:54:28.050" v="62" actId="700"/>
          <ac:spMkLst>
            <pc:docMk/>
            <pc:sldMk cId="1055147201" sldId="273"/>
            <ac:spMk id="11" creationId="{3E58770B-1C63-45B1-E072-91A0527DBB22}"/>
          </ac:spMkLst>
        </pc:spChg>
        <pc:spChg chg="mod ord">
          <ac:chgData name="Price CIV Casey T" userId="82aad414-d2c8-488c-b690-5a2d7fd3902e" providerId="ADAL" clId="{3B91879E-A891-41F6-92FE-5F1DE5AED8A2}" dt="2026-04-20T03:55:13.621" v="72" actId="14100"/>
          <ac:spMkLst>
            <pc:docMk/>
            <pc:sldMk cId="1055147201" sldId="273"/>
            <ac:spMk id="31" creationId="{E172D913-B90A-27FD-9C15-7E5351C0F611}"/>
          </ac:spMkLst>
        </pc:spChg>
      </pc:sldChg>
      <pc:sldChg chg="addSp modSp add mod">
        <pc:chgData name="Price CIV Casey T" userId="82aad414-d2c8-488c-b690-5a2d7fd3902e" providerId="ADAL" clId="{3B91879E-A891-41F6-92FE-5F1DE5AED8A2}" dt="2026-04-20T03:50:22.081" v="25" actId="1038"/>
        <pc:sldMkLst>
          <pc:docMk/>
          <pc:sldMk cId="1306115883" sldId="274"/>
        </pc:sldMkLst>
        <pc:spChg chg="mod">
          <ac:chgData name="Price CIV Casey T" userId="82aad414-d2c8-488c-b690-5a2d7fd3902e" providerId="ADAL" clId="{3B91879E-A891-41F6-92FE-5F1DE5AED8A2}" dt="2026-04-20T03:49:35.272" v="13" actId="14100"/>
          <ac:spMkLst>
            <pc:docMk/>
            <pc:sldMk cId="1306115883" sldId="274"/>
            <ac:spMk id="2" creationId="{50F782FE-0047-C1FA-D4F8-6E63147C4A69}"/>
          </ac:spMkLst>
        </pc:spChg>
        <pc:spChg chg="mod">
          <ac:chgData name="Price CIV Casey T" userId="82aad414-d2c8-488c-b690-5a2d7fd3902e" providerId="ADAL" clId="{3B91879E-A891-41F6-92FE-5F1DE5AED8A2}" dt="2026-04-20T03:49:58.550" v="15"/>
          <ac:spMkLst>
            <pc:docMk/>
            <pc:sldMk cId="1306115883" sldId="274"/>
            <ac:spMk id="3" creationId="{B3077F54-D100-6E4B-E6FB-CE96E5429600}"/>
          </ac:spMkLst>
        </pc:spChg>
      </pc:sldChg>
      <pc:sldChg chg="add ord">
        <pc:chgData name="Price CIV Casey T" userId="82aad414-d2c8-488c-b690-5a2d7fd3902e" providerId="ADAL" clId="{3B91879E-A891-41F6-92FE-5F1DE5AED8A2}" dt="2026-04-20T03:48:37.842" v="3"/>
        <pc:sldMkLst>
          <pc:docMk/>
          <pc:sldMk cId="1706933573" sldId="321"/>
        </pc:sldMkLst>
      </pc:sldChg>
      <pc:sldChg chg="new del">
        <pc:chgData name="Price CIV Casey T" userId="82aad414-d2c8-488c-b690-5a2d7fd3902e" providerId="ADAL" clId="{3B91879E-A891-41F6-92FE-5F1DE5AED8A2}" dt="2026-04-20T03:51:09.867" v="30" actId="680"/>
        <pc:sldMkLst>
          <pc:docMk/>
          <pc:sldMk cId="1935741710" sldId="322"/>
        </pc:sldMkLst>
      </pc:sldChg>
      <pc:sldMasterChg chg="addSldLayout delSldLayout">
        <pc:chgData name="Price CIV Casey T" userId="82aad414-d2c8-488c-b690-5a2d7fd3902e" providerId="ADAL" clId="{3B91879E-A891-41F6-92FE-5F1DE5AED8A2}" dt="2026-04-20T03:51:56.804" v="36" actId="47"/>
        <pc:sldMasterMkLst>
          <pc:docMk/>
          <pc:sldMasterMk cId="550348566" sldId="2147483783"/>
        </pc:sldMasterMkLst>
        <pc:sldLayoutChg chg="add del">
          <pc:chgData name="Price CIV Casey T" userId="82aad414-d2c8-488c-b690-5a2d7fd3902e" providerId="ADAL" clId="{3B91879E-A891-41F6-92FE-5F1DE5AED8A2}" dt="2026-04-20T03:51:56.804" v="36" actId="47"/>
          <pc:sldLayoutMkLst>
            <pc:docMk/>
            <pc:sldMasterMk cId="550348566" sldId="2147483783"/>
            <pc:sldLayoutMk cId="3944982818" sldId="2147483784"/>
          </pc:sldLayoutMkLst>
        </pc:sldLayoutChg>
      </pc:sldMasterChg>
    </pc:docChg>
  </pc:docChgLst>
  <pc:docChgLst>
    <pc:chgData name="Bates CIV Samantha M" userId="8df4b3e2-138b-46cd-8928-584896a48140" providerId="ADAL" clId="{E9992693-6A05-4514-B752-07EB21EBC4EC}"/>
    <pc:docChg chg="undo custSel modSld">
      <pc:chgData name="Bates CIV Samantha M" userId="8df4b3e2-138b-46cd-8928-584896a48140" providerId="ADAL" clId="{E9992693-6A05-4514-B752-07EB21EBC4EC}" dt="2026-04-22T15:08:36.384" v="38" actId="167"/>
      <pc:docMkLst>
        <pc:docMk/>
      </pc:docMkLst>
      <pc:sldChg chg="addSp delSp modSp mod">
        <pc:chgData name="Bates CIV Samantha M" userId="8df4b3e2-138b-46cd-8928-584896a48140" providerId="ADAL" clId="{E9992693-6A05-4514-B752-07EB21EBC4EC}" dt="2026-04-22T15:08:36.384" v="38" actId="167"/>
        <pc:sldMkLst>
          <pc:docMk/>
          <pc:sldMk cId="2303159511" sldId="260"/>
        </pc:sldMkLst>
        <pc:spChg chg="del">
          <ac:chgData name="Bates CIV Samantha M" userId="8df4b3e2-138b-46cd-8928-584896a48140" providerId="ADAL" clId="{E9992693-6A05-4514-B752-07EB21EBC4EC}" dt="2026-04-22T15:08:26.273" v="35"/>
          <ac:spMkLst>
            <pc:docMk/>
            <pc:sldMk cId="2303159511" sldId="260"/>
            <ac:spMk id="4" creationId="{86FB06DC-3441-5051-1CD3-4095F30077AE}"/>
          </ac:spMkLst>
        </pc:spChg>
        <pc:picChg chg="add mod ord">
          <ac:chgData name="Bates CIV Samantha M" userId="8df4b3e2-138b-46cd-8928-584896a48140" providerId="ADAL" clId="{E9992693-6A05-4514-B752-07EB21EBC4EC}" dt="2026-04-22T15:08:36.384" v="38" actId="167"/>
          <ac:picMkLst>
            <pc:docMk/>
            <pc:sldMk cId="2303159511" sldId="260"/>
            <ac:picMk id="5" creationId="{813B5EC1-D8E8-D3B5-AA15-A9814C95CF2F}"/>
          </ac:picMkLst>
        </pc:picChg>
      </pc:sldChg>
      <pc:sldChg chg="delSp mod">
        <pc:chgData name="Bates CIV Samantha M" userId="8df4b3e2-138b-46cd-8928-584896a48140" providerId="ADAL" clId="{E9992693-6A05-4514-B752-07EB21EBC4EC}" dt="2026-04-22T15:05:27.337" v="31" actId="478"/>
        <pc:sldMkLst>
          <pc:docMk/>
          <pc:sldMk cId="1221887735" sldId="270"/>
        </pc:sldMkLst>
        <pc:picChg chg="del">
          <ac:chgData name="Bates CIV Samantha M" userId="8df4b3e2-138b-46cd-8928-584896a48140" providerId="ADAL" clId="{E9992693-6A05-4514-B752-07EB21EBC4EC}" dt="2026-04-22T15:05:27.337" v="31" actId="478"/>
          <ac:picMkLst>
            <pc:docMk/>
            <pc:sldMk cId="1221887735" sldId="270"/>
            <ac:picMk id="15" creationId="{38883F89-DA25-70CF-B9D5-10225E5371F4}"/>
          </ac:picMkLst>
        </pc:picChg>
      </pc:sldChg>
      <pc:sldChg chg="delSp mod">
        <pc:chgData name="Bates CIV Samantha M" userId="8df4b3e2-138b-46cd-8928-584896a48140" providerId="ADAL" clId="{E9992693-6A05-4514-B752-07EB21EBC4EC}" dt="2026-04-22T15:05:33.169" v="34" actId="478"/>
        <pc:sldMkLst>
          <pc:docMk/>
          <pc:sldMk cId="1127129683" sldId="271"/>
        </pc:sldMkLst>
        <pc:picChg chg="del">
          <ac:chgData name="Bates CIV Samantha M" userId="8df4b3e2-138b-46cd-8928-584896a48140" providerId="ADAL" clId="{E9992693-6A05-4514-B752-07EB21EBC4EC}" dt="2026-04-22T15:05:33.169" v="34" actId="478"/>
          <ac:picMkLst>
            <pc:docMk/>
            <pc:sldMk cId="1127129683" sldId="271"/>
            <ac:picMk id="15" creationId="{7E269459-EDE4-E377-D251-E2624469E00F}"/>
          </ac:picMkLst>
        </pc:picChg>
      </pc:sldChg>
      <pc:sldChg chg="delSp mod">
        <pc:chgData name="Bates CIV Samantha M" userId="8df4b3e2-138b-46cd-8928-584896a48140" providerId="ADAL" clId="{E9992693-6A05-4514-B752-07EB21EBC4EC}" dt="2026-04-22T15:05:29.285" v="32" actId="478"/>
        <pc:sldMkLst>
          <pc:docMk/>
          <pc:sldMk cId="4199511017" sldId="272"/>
        </pc:sldMkLst>
        <pc:picChg chg="del">
          <ac:chgData name="Bates CIV Samantha M" userId="8df4b3e2-138b-46cd-8928-584896a48140" providerId="ADAL" clId="{E9992693-6A05-4514-B752-07EB21EBC4EC}" dt="2026-04-22T15:05:29.285" v="32" actId="478"/>
          <ac:picMkLst>
            <pc:docMk/>
            <pc:sldMk cId="4199511017" sldId="272"/>
            <ac:picMk id="15" creationId="{6EA83829-A9FF-AF6B-FE7D-CAAF73A0FABD}"/>
          </ac:picMkLst>
        </pc:picChg>
      </pc:sldChg>
      <pc:sldChg chg="delSp mod">
        <pc:chgData name="Bates CIV Samantha M" userId="8df4b3e2-138b-46cd-8928-584896a48140" providerId="ADAL" clId="{E9992693-6A05-4514-B752-07EB21EBC4EC}" dt="2026-04-22T15:05:30.763" v="33" actId="478"/>
        <pc:sldMkLst>
          <pc:docMk/>
          <pc:sldMk cId="1055147201" sldId="273"/>
        </pc:sldMkLst>
        <pc:picChg chg="del">
          <ac:chgData name="Bates CIV Samantha M" userId="8df4b3e2-138b-46cd-8928-584896a48140" providerId="ADAL" clId="{E9992693-6A05-4514-B752-07EB21EBC4EC}" dt="2026-04-22T15:05:30.763" v="33" actId="478"/>
          <ac:picMkLst>
            <pc:docMk/>
            <pc:sldMk cId="1055147201" sldId="273"/>
            <ac:picMk id="15" creationId="{49382205-4F8B-3A82-3E8D-A0B43D726EFB}"/>
          </ac:picMkLst>
        </pc:picChg>
      </pc:sldChg>
      <pc:sldChg chg="delSp modSp mod">
        <pc:chgData name="Bates CIV Samantha M" userId="8df4b3e2-138b-46cd-8928-584896a48140" providerId="ADAL" clId="{E9992693-6A05-4514-B752-07EB21EBC4EC}" dt="2026-04-22T15:05:24.057" v="30" actId="478"/>
        <pc:sldMkLst>
          <pc:docMk/>
          <pc:sldMk cId="1306115883" sldId="274"/>
        </pc:sldMkLst>
        <pc:spChg chg="mod">
          <ac:chgData name="Bates CIV Samantha M" userId="8df4b3e2-138b-46cd-8928-584896a48140" providerId="ADAL" clId="{E9992693-6A05-4514-B752-07EB21EBC4EC}" dt="2026-04-22T15:04:34.205" v="29" actId="14100"/>
          <ac:spMkLst>
            <pc:docMk/>
            <pc:sldMk cId="1306115883" sldId="274"/>
            <ac:spMk id="2" creationId="{50F782FE-0047-C1FA-D4F8-6E63147C4A69}"/>
          </ac:spMkLst>
        </pc:spChg>
        <pc:spChg chg="mod">
          <ac:chgData name="Bates CIV Samantha M" userId="8df4b3e2-138b-46cd-8928-584896a48140" providerId="ADAL" clId="{E9992693-6A05-4514-B752-07EB21EBC4EC}" dt="2026-04-22T15:03:14.732" v="4" actId="255"/>
          <ac:spMkLst>
            <pc:docMk/>
            <pc:sldMk cId="1306115883" sldId="274"/>
            <ac:spMk id="3" creationId="{B3077F54-D100-6E4B-E6FB-CE96E5429600}"/>
          </ac:spMkLst>
        </pc:spChg>
        <pc:picChg chg="del">
          <ac:chgData name="Bates CIV Samantha M" userId="8df4b3e2-138b-46cd-8928-584896a48140" providerId="ADAL" clId="{E9992693-6A05-4514-B752-07EB21EBC4EC}" dt="2026-04-22T15:05:24.057" v="30" actId="478"/>
          <ac:picMkLst>
            <pc:docMk/>
            <pc:sldMk cId="1306115883" sldId="274"/>
            <ac:picMk id="4" creationId="{64E057B3-51DB-E942-B10F-721E2F2B837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4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E7B915DE-A312-4659-BB3C-ADA74018767F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4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905C32AD-527B-4A68-9A81-D3174730A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6660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909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1" y="2"/>
            <a:ext cx="4002299" cy="344091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A38786EE-0584-484A-AD20-220FA61C4BC1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3" rIns="92307" bIns="461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00412"/>
            <a:ext cx="7388860" cy="2700338"/>
          </a:xfrm>
          <a:prstGeom prst="rect">
            <a:avLst/>
          </a:prstGeom>
        </p:spPr>
        <p:txBody>
          <a:bodyPr vert="horz" lIns="92307" tIns="46153" rIns="92307" bIns="4615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1" y="6513911"/>
            <a:ext cx="4002299" cy="34409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6808146A-B69B-4D3E-8EB2-74ADB78CF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2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8860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37721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56581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75438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94298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1315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3201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50877" algn="l" defTabSz="83772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909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8146A-B69B-4D3E-8EB2-74ADB78CF0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45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C0D1D-91BA-F256-60DA-8CF26CC29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CC10BF-AEE1-C15D-6186-337D84774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C8BF62-2415-7924-8C4D-1699AD619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6FF38-40BE-BFE4-ACF3-14BAD2E3F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8146A-B69B-4D3E-8EB2-74ADB78CF0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29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D483F-8CCA-4A48-D3BB-C93CF4DDE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23CD9B-C362-BDE2-E69B-85A018C4BC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A455BB-5365-C70A-58F8-A81B49BDCF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A759E-261B-7E16-5FD9-DD16FE827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8146A-B69B-4D3E-8EB2-74ADB78CF0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67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08146A-B69B-4D3E-8EB2-74ADB78CF0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2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Titl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B0A7BB-5678-A013-6656-A6A7563C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550AF-7D5E-27CB-FD4F-F300E8186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754E9A-CC4A-3822-9A9E-FAC41E69F7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5913" y="5257799"/>
            <a:ext cx="11560175" cy="13795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57D7D84-AAFD-B238-F943-A3AAEADB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35676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Center Footer Botto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7D686-572F-FAE3-AA96-ACF6CD2C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F9B33357-B4B7-7657-D00B-A4DDAF7E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C942EC-893C-ECF2-CFD1-D698CA0A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1A46C1-1710-BBA0-32E2-DFFC5008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A2DCAC-179E-7FEF-4958-6523B7EE8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781" y="6171193"/>
            <a:ext cx="609601" cy="6096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3871B-DD8F-5B3E-3E40-722FEB7855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1887200" cy="5484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84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291171-88F4-997F-88EB-B05445889F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BA60B-9F4D-6E16-B268-A4C2E7CC6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1600200"/>
          </a:xfrm>
        </p:spPr>
        <p:txBody>
          <a:bodyPr/>
          <a:lstStyle>
            <a:lvl1pPr>
              <a:defRPr cap="all" baseline="0">
                <a:solidFill>
                  <a:srgbClr val="B90E31">
                    <a:alpha val="75000"/>
                  </a:srgbClr>
                </a:solidFill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FF769-93BD-F202-0BD6-79D4072F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5979-A38F-4026-B8FF-5C770F9412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272CB-86C5-0714-18B5-0B24B05F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8336B-3299-4963-C3BE-C7086487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72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2DA86-66E4-09A6-AB38-AA86DF6F0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1600200"/>
          </a:xfrm>
        </p:spPr>
        <p:txBody>
          <a:bodyPr/>
          <a:lstStyle>
            <a:lvl1pPr marL="0" indent="0" algn="ctr" defTabSz="311651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None/>
              <a:defRPr lang="en-US" sz="10500" kern="1200" cap="all" spc="50" baseline="0" dirty="0">
                <a:solidFill>
                  <a:srgbClr val="B90E31">
                    <a:alpha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defRPr>
            </a:lvl1pPr>
          </a:lstStyle>
          <a:p>
            <a:r>
              <a:rPr lang="en-US"/>
              <a:t>discussion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1555DA-94E5-A07D-FC6C-8E87A2CB3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5979-A38F-4026-B8FF-5C770F9412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FF5B4-795E-D88A-8A8D-8D01A99C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B5C8C-4D4D-B5FC-2D3F-17685D7D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E7B68C-F5C4-9D5B-CF6A-12D4B613A5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2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E3EF9-831C-535E-B003-A7F42D285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6629400"/>
          </a:xfrm>
        </p:spPr>
        <p:txBody>
          <a:bodyPr anchor="ctr"/>
          <a:lstStyle>
            <a:lvl1pPr>
              <a:defRPr sz="11500">
                <a:solidFill>
                  <a:srgbClr val="B90E31">
                    <a:alpha val="86000"/>
                  </a:srgbClr>
                </a:solidFill>
              </a:defRPr>
            </a:lvl1pPr>
          </a:lstStyle>
          <a:p>
            <a:r>
              <a:rPr lang="en-US"/>
              <a:t>Equipping our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marines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31B4B-5807-A432-4CF1-AC2D58BD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35979-A38F-4026-B8FF-5C770F9412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114C5-B2DE-A5ED-385A-3EB8F4682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05D81-AB45-8B1F-8D21-24676335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52815-D8B1-4B0A-8C71-09D2636441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AC6616-B4B8-B57F-29AF-653544E29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38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Help &amp; Tip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8318-A00C-5588-9172-F521C2A37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MARCORSYSCOM SLIDE Template help &amp; tips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E81CB-9E75-B22A-9D9C-9B949F177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55044-E6B1-472E-D110-C369251521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EEB5-8FB4-E025-BCEB-A4F67A2FCD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F627A-1E28-54B9-3B27-72152AD73670}"/>
              </a:ext>
            </a:extLst>
          </p:cNvPr>
          <p:cNvSpPr txBox="1"/>
          <p:nvPr userDrawn="1"/>
        </p:nvSpPr>
        <p:spPr>
          <a:xfrm>
            <a:off x="147331" y="1686172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/>
              <a:t>RGB: 185/14/49 </a:t>
            </a:r>
          </a:p>
          <a:p>
            <a:r>
              <a:rPr lang="en-US" sz="1100"/>
              <a:t>Hex: #B90E31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FF6BE-DBE3-971A-34C1-5A41FD3C7D75}"/>
              </a:ext>
            </a:extLst>
          </p:cNvPr>
          <p:cNvSpPr txBox="1"/>
          <p:nvPr userDrawn="1"/>
        </p:nvSpPr>
        <p:spPr>
          <a:xfrm>
            <a:off x="1277277" y="1686172"/>
            <a:ext cx="981914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>
                <a:solidFill>
                  <a:srgbClr val="221E1F"/>
                </a:solidFill>
                <a:latin typeface="Segoe UI Semilight" panose="020B0402040204020203" pitchFamily="34" charset="0"/>
              </a:rPr>
              <a:t>RGB: 0/43/92 </a:t>
            </a:r>
          </a:p>
          <a:p>
            <a:r>
              <a:rPr lang="en-US" sz="1100" b="0" i="0" u="none" strike="noStrike">
                <a:solidFill>
                  <a:srgbClr val="221E1F"/>
                </a:solidFill>
                <a:latin typeface="Segoe UI Semilight" panose="020B0402040204020203" pitchFamily="34" charset="0"/>
              </a:rPr>
              <a:t>Hex: #002B5C </a:t>
            </a:r>
            <a:endParaRPr lang="en-US" sz="11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CB3CE0-57DB-2C67-231E-E1743AE08356}"/>
              </a:ext>
            </a:extLst>
          </p:cNvPr>
          <p:cNvSpPr txBox="1"/>
          <p:nvPr userDrawn="1"/>
        </p:nvSpPr>
        <p:spPr>
          <a:xfrm>
            <a:off x="2439233" y="1686172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baseline="0">
                <a:solidFill>
                  <a:srgbClr val="221E1F"/>
                </a:solidFill>
                <a:latin typeface="Segoe UI Semilight" panose="020B0402040204020203" pitchFamily="34" charset="0"/>
              </a:rPr>
              <a:t>RGB: 254/191/64 </a:t>
            </a:r>
          </a:p>
          <a:p>
            <a:r>
              <a:rPr lang="en-US" sz="1100" b="0" i="0" u="none" strike="noStrike" baseline="0">
                <a:solidFill>
                  <a:srgbClr val="221E1F"/>
                </a:solidFill>
                <a:latin typeface="Segoe UI Semilight" panose="020B0402040204020203" pitchFamily="34" charset="0"/>
              </a:rPr>
              <a:t>Hex: #FEBF40 </a:t>
            </a:r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AD5D88-5392-55B6-A28C-715A719E5DF1}"/>
              </a:ext>
            </a:extLst>
          </p:cNvPr>
          <p:cNvSpPr txBox="1"/>
          <p:nvPr userDrawn="1"/>
        </p:nvSpPr>
        <p:spPr>
          <a:xfrm>
            <a:off x="3650046" y="1686172"/>
            <a:ext cx="1227352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baseline="0">
                <a:solidFill>
                  <a:srgbClr val="221E1F"/>
                </a:solidFill>
                <a:latin typeface="Segoe UI Semilight" panose="020B0402040204020203" pitchFamily="34" charset="0"/>
              </a:rPr>
              <a:t>RGB: 212/174/103 </a:t>
            </a:r>
          </a:p>
          <a:p>
            <a:r>
              <a:rPr lang="en-US" sz="1100" b="0" i="0" u="none" strike="noStrike" baseline="0">
                <a:solidFill>
                  <a:srgbClr val="221E1F"/>
                </a:solidFill>
                <a:latin typeface="Segoe UI Semilight" panose="020B0402040204020203" pitchFamily="34" charset="0"/>
              </a:rPr>
              <a:t>Hex: #D4AE67 </a:t>
            </a:r>
            <a:endParaRPr lang="en-US" sz="11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8E965-EF17-5005-1EE4-7CAD5E6B6E0D}"/>
              </a:ext>
            </a:extLst>
          </p:cNvPr>
          <p:cNvSpPr txBox="1"/>
          <p:nvPr userDrawn="1"/>
        </p:nvSpPr>
        <p:spPr>
          <a:xfrm>
            <a:off x="4907980" y="1718534"/>
            <a:ext cx="885995" cy="295466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900"/>
              <a:t>RGB: 0/0/0 </a:t>
            </a:r>
          </a:p>
          <a:p>
            <a:r>
              <a:rPr lang="en-US" sz="900"/>
              <a:t>Hex: #000000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15A679-D8DF-785F-6E07-CD961B5E7F04}"/>
              </a:ext>
            </a:extLst>
          </p:cNvPr>
          <p:cNvSpPr txBox="1"/>
          <p:nvPr userDrawn="1"/>
        </p:nvSpPr>
        <p:spPr>
          <a:xfrm>
            <a:off x="5665683" y="1715106"/>
            <a:ext cx="999433" cy="295466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900"/>
              <a:t>RGB: 255/255/255 </a:t>
            </a:r>
          </a:p>
          <a:p>
            <a:r>
              <a:rPr lang="en-US" sz="900"/>
              <a:t>Hex: #FFFFFF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B4B0D-C0EA-C1A8-2238-F66CF66E3146}"/>
              </a:ext>
            </a:extLst>
          </p:cNvPr>
          <p:cNvSpPr txBox="1"/>
          <p:nvPr userDrawn="1"/>
        </p:nvSpPr>
        <p:spPr>
          <a:xfrm>
            <a:off x="153208" y="705360"/>
            <a:ext cx="10884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/>
              <a:t>Colors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6BB415-EFB0-D4D8-451E-E80CAD936BCE}"/>
              </a:ext>
            </a:extLst>
          </p:cNvPr>
          <p:cNvSpPr txBox="1"/>
          <p:nvPr userDrawn="1"/>
        </p:nvSpPr>
        <p:spPr>
          <a:xfrm>
            <a:off x="147331" y="5162743"/>
            <a:ext cx="304164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/>
              <a:t>Support &amp; Questions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7E6AED-A3FA-29DA-7E7B-CC2F85B0C3BC}"/>
              </a:ext>
            </a:extLst>
          </p:cNvPr>
          <p:cNvSpPr txBox="1"/>
          <p:nvPr userDrawn="1"/>
        </p:nvSpPr>
        <p:spPr>
          <a:xfrm>
            <a:off x="147331" y="5625385"/>
            <a:ext cx="4157969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i="0" u="none" strike="noStrike" baseline="0">
                <a:solidFill>
                  <a:srgbClr val="221E1F"/>
                </a:solidFill>
                <a:latin typeface="Segoe UI Semibold" panose="020B0702040204020203" pitchFamily="34" charset="0"/>
              </a:rPr>
              <a:t>Email </a:t>
            </a:r>
            <a:r>
              <a:rPr lang="en-US" sz="1000" b="0" i="0" u="none" strike="noStrike" baseline="0">
                <a:solidFill>
                  <a:srgbClr val="221E1F"/>
                </a:solidFill>
                <a:latin typeface="Segoe UI Semibold" panose="020B0702040204020203" pitchFamily="34" charset="0"/>
              </a:rPr>
              <a:t>the</a:t>
            </a:r>
            <a:r>
              <a:rPr lang="en-US" sz="1000" b="1" i="0" u="none" strike="noStrike" baseline="0">
                <a:solidFill>
                  <a:srgbClr val="221E1F"/>
                </a:solidFill>
                <a:latin typeface="Segoe UI Semibold" panose="020B0702040204020203" pitchFamily="34" charset="0"/>
              </a:rPr>
              <a:t> Office of Public </a:t>
            </a:r>
            <a:r>
              <a:rPr lang="en-US" sz="1000" b="0" i="0" u="none" strike="noStrike" baseline="0">
                <a:solidFill>
                  <a:srgbClr val="221E1F"/>
                </a:solidFill>
                <a:latin typeface="Segoe UI Semibold" panose="020B0702040204020203" pitchFamily="34" charset="0"/>
              </a:rPr>
              <a:t>Affairs</a:t>
            </a:r>
            <a:r>
              <a:rPr lang="en-US" sz="1000" b="1" i="0" u="none" strike="noStrike" baseline="0">
                <a:solidFill>
                  <a:srgbClr val="221E1F"/>
                </a:solidFill>
                <a:latin typeface="Segoe UI Semibold" panose="020B0702040204020203" pitchFamily="34" charset="0"/>
              </a:rPr>
              <a:t> &amp; Communication (OPAC): </a:t>
            </a:r>
            <a:endParaRPr lang="en-US" sz="1000" b="0" i="0" u="none" strike="noStrike" baseline="0">
              <a:solidFill>
                <a:srgbClr val="221E1F"/>
              </a:solidFill>
              <a:latin typeface="Segoe UI Semibold" panose="020B0702040204020203" pitchFamily="34" charset="0"/>
            </a:endParaRPr>
          </a:p>
          <a:p>
            <a:r>
              <a:rPr lang="en-US" sz="1000" b="0" i="0" u="none" strike="noStrike" baseline="0">
                <a:solidFill>
                  <a:srgbClr val="221E1F"/>
                </a:solidFill>
                <a:latin typeface="Segoe UI Semilight" panose="020B0402040204020203" pitchFamily="34" charset="0"/>
              </a:rPr>
              <a:t>SMB_MCSCPAO@usmc.mil </a:t>
            </a:r>
          </a:p>
          <a:p>
            <a:r>
              <a:rPr lang="en-US" sz="1000" b="1" i="0" u="none" strike="noStrike" baseline="0">
                <a:solidFill>
                  <a:srgbClr val="221E1F"/>
                </a:solidFill>
                <a:latin typeface="Segoe UI Semibold" panose="020B0702040204020203" pitchFamily="34" charset="0"/>
              </a:rPr>
              <a:t>Visit the OPAC Knowledge Center on </a:t>
            </a:r>
            <a:r>
              <a:rPr lang="en-US" sz="1000" b="0" i="0" u="none" strike="noStrike" baseline="0">
                <a:solidFill>
                  <a:srgbClr val="221E1F"/>
                </a:solidFill>
                <a:latin typeface="Segoe UI Semibold" panose="020B0702040204020203" pitchFamily="34" charset="0"/>
              </a:rPr>
              <a:t>VIPER</a:t>
            </a:r>
            <a:r>
              <a:rPr lang="en-US" sz="1000" b="1" i="0" u="none" strike="noStrike" baseline="0">
                <a:solidFill>
                  <a:srgbClr val="221E1F"/>
                </a:solidFill>
                <a:latin typeface="Segoe UI Semibold" panose="020B0702040204020203" pitchFamily="34" charset="0"/>
              </a:rPr>
              <a:t> for</a:t>
            </a:r>
          </a:p>
          <a:p>
            <a:r>
              <a:rPr lang="en-US" sz="1000" b="1" i="0" u="none" strike="noStrike" baseline="0">
                <a:solidFill>
                  <a:srgbClr val="221E1F"/>
                </a:solidFill>
                <a:latin typeface="Segoe UI Semibold" panose="020B0702040204020203" pitchFamily="34" charset="0"/>
              </a:rPr>
              <a:t>templates, logos, FAQs, leadership bios, org charts, and more: </a:t>
            </a:r>
            <a:endParaRPr lang="en-US" sz="1000" b="0" i="0" u="none" strike="noStrike" baseline="0">
              <a:solidFill>
                <a:srgbClr val="221E1F"/>
              </a:solidFill>
              <a:latin typeface="Segoe UI Semibold" panose="020B0702040204020203" pitchFamily="34" charset="0"/>
            </a:endParaRPr>
          </a:p>
          <a:p>
            <a:r>
              <a:rPr lang="en-US" sz="1000" b="0" i="0" u="none" strike="noStrike" baseline="0">
                <a:solidFill>
                  <a:srgbClr val="221E1F"/>
                </a:solidFill>
                <a:latin typeface="Segoe UI Semilight" panose="020B0402040204020203" pitchFamily="34" charset="0"/>
              </a:rPr>
              <a:t>https://usmc.sharepoint-mil.us/sites/MCSC_KC_OPAC/default.aspx </a:t>
            </a:r>
            <a:endParaRPr lang="en-US" sz="1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14FA10-8DC9-56F8-4E9A-DC8213F46B5B}"/>
              </a:ext>
            </a:extLst>
          </p:cNvPr>
          <p:cNvSpPr txBox="1"/>
          <p:nvPr userDrawn="1"/>
        </p:nvSpPr>
        <p:spPr>
          <a:xfrm>
            <a:off x="153207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/>
              <a:t>RGB: 96/0/1 </a:t>
            </a:r>
          </a:p>
          <a:p>
            <a:r>
              <a:rPr lang="en-US" sz="1100"/>
              <a:t>Hex: #5f0001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E74093-6C50-FA1F-F2ED-E2B367E3D3B4}"/>
              </a:ext>
            </a:extLst>
          </p:cNvPr>
          <p:cNvSpPr txBox="1"/>
          <p:nvPr userDrawn="1"/>
        </p:nvSpPr>
        <p:spPr>
          <a:xfrm>
            <a:off x="1313261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>
                <a:solidFill>
                  <a:srgbClr val="221E1F"/>
                </a:solidFill>
                <a:latin typeface="Segoe UI Semilight" panose="020B0402040204020203" pitchFamily="34" charset="0"/>
              </a:rPr>
              <a:t>RGB: 0/10/56 </a:t>
            </a:r>
          </a:p>
          <a:p>
            <a:r>
              <a:rPr lang="en-US" sz="1100" b="0" i="0" u="none" strike="noStrike">
                <a:solidFill>
                  <a:srgbClr val="221E1F"/>
                </a:solidFill>
                <a:latin typeface="Segoe UI Semilight" panose="020B0402040204020203" pitchFamily="34" charset="0"/>
              </a:rPr>
              <a:t>Hex: #000938 </a:t>
            </a:r>
            <a:endParaRPr lang="en-US" sz="11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BB7F20-A19E-23B2-91FA-5DAE8B916DC1}"/>
              </a:ext>
            </a:extLst>
          </p:cNvPr>
          <p:cNvSpPr txBox="1"/>
          <p:nvPr userDrawn="1"/>
        </p:nvSpPr>
        <p:spPr>
          <a:xfrm>
            <a:off x="2473315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baseline="0">
                <a:solidFill>
                  <a:srgbClr val="221E1F"/>
                </a:solidFill>
                <a:latin typeface="Segoe UI Semilight" panose="020B0402040204020203" pitchFamily="34" charset="0"/>
              </a:rPr>
              <a:t>RGB: 148/134/115 </a:t>
            </a:r>
          </a:p>
          <a:p>
            <a:r>
              <a:rPr lang="en-US" sz="1100" b="0" i="0" u="none" strike="noStrike" baseline="0">
                <a:solidFill>
                  <a:srgbClr val="221E1F"/>
                </a:solidFill>
                <a:latin typeface="Segoe UI Semilight" panose="020B0402040204020203" pitchFamily="34" charset="0"/>
              </a:rPr>
              <a:t>Hex: #948671</a:t>
            </a:r>
            <a:endParaRPr lang="en-US" sz="11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737149-9E98-9079-947C-98E6D517FCC9}"/>
              </a:ext>
            </a:extLst>
          </p:cNvPr>
          <p:cNvSpPr txBox="1"/>
          <p:nvPr userDrawn="1"/>
        </p:nvSpPr>
        <p:spPr>
          <a:xfrm>
            <a:off x="3689814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 b="0" i="0" u="none" strike="noStrike" baseline="0">
                <a:solidFill>
                  <a:srgbClr val="221E1F"/>
                </a:solidFill>
                <a:latin typeface="Segoe UI Semilight" panose="020B0402040204020203" pitchFamily="34" charset="0"/>
              </a:rPr>
              <a:t>RGB: 178/183/187 </a:t>
            </a:r>
          </a:p>
          <a:p>
            <a:r>
              <a:rPr lang="en-US" sz="1100" b="0" i="0" u="none" strike="noStrike" baseline="0">
                <a:solidFill>
                  <a:srgbClr val="221E1F"/>
                </a:solidFill>
                <a:latin typeface="Segoe UI Semilight" panose="020B0402040204020203" pitchFamily="34" charset="0"/>
              </a:rPr>
              <a:t>Hex</a:t>
            </a:r>
            <a:r>
              <a:rPr lang="en-US" sz="1100">
                <a:solidFill>
                  <a:srgbClr val="221E1F"/>
                </a:solidFill>
                <a:latin typeface="Segoe UI Semilight" panose="020B0402040204020203" pitchFamily="34" charset="0"/>
              </a:rPr>
              <a:t>: #b2b7bb </a:t>
            </a:r>
            <a:endParaRPr lang="en-US" sz="11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4EE815-9F10-012B-BFE9-1FC3C2A48239}"/>
              </a:ext>
            </a:extLst>
          </p:cNvPr>
          <p:cNvSpPr txBox="1"/>
          <p:nvPr userDrawn="1"/>
        </p:nvSpPr>
        <p:spPr>
          <a:xfrm>
            <a:off x="4889114" y="2645560"/>
            <a:ext cx="1088409" cy="357021"/>
          </a:xfrm>
          <a:prstGeom prst="rect">
            <a:avLst/>
          </a:prstGeom>
          <a:noFill/>
        </p:spPr>
        <p:txBody>
          <a:bodyPr wrap="square" lIns="0" tIns="18288" rIns="0" bIns="0" rtlCol="0">
            <a:spAutoFit/>
          </a:bodyPr>
          <a:lstStyle/>
          <a:p>
            <a:r>
              <a:rPr lang="en-US" sz="1100"/>
              <a:t>RGB: 0/0/34 </a:t>
            </a:r>
          </a:p>
          <a:p>
            <a:r>
              <a:rPr lang="en-US" sz="1100"/>
              <a:t>Hex: #000021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927C77-4FC4-A850-7A5E-D4CDA7550FD3}"/>
              </a:ext>
            </a:extLst>
          </p:cNvPr>
          <p:cNvSpPr txBox="1"/>
          <p:nvPr userDrawn="1"/>
        </p:nvSpPr>
        <p:spPr>
          <a:xfrm>
            <a:off x="158283" y="3140518"/>
            <a:ext cx="26088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/>
              <a:t>Typeface &amp; Fonts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15B0FC-7CE7-2EE2-4B00-58FFE65011A7}"/>
              </a:ext>
            </a:extLst>
          </p:cNvPr>
          <p:cNvGrpSpPr/>
          <p:nvPr userDrawn="1"/>
        </p:nvGrpSpPr>
        <p:grpSpPr>
          <a:xfrm>
            <a:off x="153207" y="1180516"/>
            <a:ext cx="866689" cy="502920"/>
            <a:chOff x="153207" y="1045105"/>
            <a:chExt cx="914400" cy="5029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E8CA33-6FA9-5792-CA55-18981BD02706}"/>
                </a:ext>
              </a:extLst>
            </p:cNvPr>
            <p:cNvSpPr/>
            <p:nvPr/>
          </p:nvSpPr>
          <p:spPr>
            <a:xfrm>
              <a:off x="153207" y="1045105"/>
              <a:ext cx="914400" cy="502920"/>
            </a:xfrm>
            <a:prstGeom prst="rect">
              <a:avLst/>
            </a:prstGeom>
            <a:solidFill>
              <a:srgbClr val="B90E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D3E973-B11E-876C-ABC1-2D427F4A5640}"/>
                </a:ext>
              </a:extLst>
            </p:cNvPr>
            <p:cNvSpPr txBox="1"/>
            <p:nvPr/>
          </p:nvSpPr>
          <p:spPr>
            <a:xfrm>
              <a:off x="153207" y="1058596"/>
              <a:ext cx="367554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rPr>
                <a:t>red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889C3F-BAC9-B222-1452-02A71F6E9984}"/>
              </a:ext>
            </a:extLst>
          </p:cNvPr>
          <p:cNvGrpSpPr/>
          <p:nvPr userDrawn="1"/>
        </p:nvGrpSpPr>
        <p:grpSpPr>
          <a:xfrm>
            <a:off x="1279759" y="1180516"/>
            <a:ext cx="866689" cy="502920"/>
            <a:chOff x="1320380" y="1045105"/>
            <a:chExt cx="914400" cy="50292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7C507C6-8516-5C6F-203C-CB718DFDD025}"/>
                </a:ext>
              </a:extLst>
            </p:cNvPr>
            <p:cNvSpPr/>
            <p:nvPr/>
          </p:nvSpPr>
          <p:spPr>
            <a:xfrm>
              <a:off x="1320380" y="1045105"/>
              <a:ext cx="914400" cy="502920"/>
            </a:xfrm>
            <a:prstGeom prst="rect">
              <a:avLst/>
            </a:prstGeom>
            <a:solidFill>
              <a:srgbClr val="002B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2C85E9-58F2-0C72-41B6-AA24DD31B0FC}"/>
                </a:ext>
              </a:extLst>
            </p:cNvPr>
            <p:cNvSpPr txBox="1"/>
            <p:nvPr/>
          </p:nvSpPr>
          <p:spPr>
            <a:xfrm>
              <a:off x="1320380" y="1045105"/>
              <a:ext cx="620973" cy="281167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/>
                <a:t>blue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C75F29-90CB-D6C1-EBB4-11D49D6C17E4}"/>
              </a:ext>
            </a:extLst>
          </p:cNvPr>
          <p:cNvGrpSpPr/>
          <p:nvPr userDrawn="1"/>
        </p:nvGrpSpPr>
        <p:grpSpPr>
          <a:xfrm>
            <a:off x="2440178" y="1180516"/>
            <a:ext cx="866689" cy="502920"/>
            <a:chOff x="2610734" y="1028905"/>
            <a:chExt cx="914400" cy="50292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922599-D9A6-FC9C-F0D2-1A816CAF8558}"/>
                </a:ext>
              </a:extLst>
            </p:cNvPr>
            <p:cNvSpPr/>
            <p:nvPr/>
          </p:nvSpPr>
          <p:spPr>
            <a:xfrm>
              <a:off x="2610734" y="1028905"/>
              <a:ext cx="914400" cy="502920"/>
            </a:xfrm>
            <a:prstGeom prst="rect">
              <a:avLst/>
            </a:prstGeom>
            <a:solidFill>
              <a:srgbClr val="FEBF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F808F9-207A-B4F0-3206-291792539EC9}"/>
                </a:ext>
              </a:extLst>
            </p:cNvPr>
            <p:cNvSpPr txBox="1"/>
            <p:nvPr/>
          </p:nvSpPr>
          <p:spPr>
            <a:xfrm>
              <a:off x="2610734" y="1028905"/>
              <a:ext cx="743377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/>
                <a:t>yellow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DF7A4A-F1AD-8270-AFB3-58DB491DEBBD}"/>
              </a:ext>
            </a:extLst>
          </p:cNvPr>
          <p:cNvGrpSpPr/>
          <p:nvPr userDrawn="1"/>
        </p:nvGrpSpPr>
        <p:grpSpPr>
          <a:xfrm>
            <a:off x="3656396" y="1180516"/>
            <a:ext cx="866689" cy="502920"/>
            <a:chOff x="3862120" y="1039210"/>
            <a:chExt cx="914400" cy="50292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72C4E5A-A4F6-0076-3D36-E57803F22434}"/>
                </a:ext>
              </a:extLst>
            </p:cNvPr>
            <p:cNvSpPr/>
            <p:nvPr/>
          </p:nvSpPr>
          <p:spPr>
            <a:xfrm>
              <a:off x="3862120" y="1039210"/>
              <a:ext cx="914400" cy="502920"/>
            </a:xfrm>
            <a:prstGeom prst="rect">
              <a:avLst/>
            </a:prstGeom>
            <a:solidFill>
              <a:srgbClr val="D4AE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35D347-BB5C-C98E-B139-11722FF2F04F}"/>
                </a:ext>
              </a:extLst>
            </p:cNvPr>
            <p:cNvSpPr txBox="1"/>
            <p:nvPr/>
          </p:nvSpPr>
          <p:spPr>
            <a:xfrm>
              <a:off x="3862120" y="1039210"/>
              <a:ext cx="743377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/>
                <a:t>gold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2BA6B29-8549-F1B8-7A2B-859AFC54D1BB}"/>
              </a:ext>
            </a:extLst>
          </p:cNvPr>
          <p:cNvGrpSpPr>
            <a:grpSpLocks/>
          </p:cNvGrpSpPr>
          <p:nvPr userDrawn="1"/>
        </p:nvGrpSpPr>
        <p:grpSpPr>
          <a:xfrm>
            <a:off x="4863908" y="1186412"/>
            <a:ext cx="548640" cy="502920"/>
            <a:chOff x="5075427" y="1045631"/>
            <a:chExt cx="548640" cy="54864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7E05970-2CAA-1317-DC6C-B5F275B2748D}"/>
                </a:ext>
              </a:extLst>
            </p:cNvPr>
            <p:cNvSpPr>
              <a:spLocks/>
            </p:cNvSpPr>
            <p:nvPr/>
          </p:nvSpPr>
          <p:spPr>
            <a:xfrm>
              <a:off x="5075427" y="1045631"/>
              <a:ext cx="548640" cy="548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41703E-A664-214D-4091-2117C84CFDEC}"/>
                </a:ext>
              </a:extLst>
            </p:cNvPr>
            <p:cNvSpPr txBox="1">
              <a:spLocks/>
            </p:cNvSpPr>
            <p:nvPr/>
          </p:nvSpPr>
          <p:spPr>
            <a:xfrm>
              <a:off x="5084383" y="1045631"/>
              <a:ext cx="530729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pPr algn="ctr"/>
              <a:r>
                <a:rPr lang="en-US"/>
                <a:t>black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DE4CBB-810A-060A-70E0-86D0E0E0114D}"/>
              </a:ext>
            </a:extLst>
          </p:cNvPr>
          <p:cNvGrpSpPr>
            <a:grpSpLocks/>
          </p:cNvGrpSpPr>
          <p:nvPr userDrawn="1"/>
        </p:nvGrpSpPr>
        <p:grpSpPr>
          <a:xfrm>
            <a:off x="5672171" y="1201828"/>
            <a:ext cx="548640" cy="502920"/>
            <a:chOff x="5836127" y="1032140"/>
            <a:chExt cx="548640" cy="54864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BC9D8FE-ABAB-4ACE-4D90-F890A37B37E3}"/>
                </a:ext>
              </a:extLst>
            </p:cNvPr>
            <p:cNvSpPr>
              <a:spLocks/>
            </p:cNvSpPr>
            <p:nvPr/>
          </p:nvSpPr>
          <p:spPr>
            <a:xfrm>
              <a:off x="5836127" y="1032140"/>
              <a:ext cx="548640" cy="5486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D76A8-4AF8-E694-CF71-DDB6B175B120}"/>
                </a:ext>
              </a:extLst>
            </p:cNvPr>
            <p:cNvSpPr txBox="1">
              <a:spLocks/>
            </p:cNvSpPr>
            <p:nvPr/>
          </p:nvSpPr>
          <p:spPr>
            <a:xfrm>
              <a:off x="5854053" y="1032140"/>
              <a:ext cx="512789" cy="276999"/>
            </a:xfrm>
            <a:prstGeom prst="rect">
              <a:avLst/>
            </a:prstGeom>
            <a:noFill/>
            <a:ln w="0">
              <a:noFill/>
            </a:ln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pPr algn="ctr"/>
              <a:r>
                <a:rPr lang="en-US">
                  <a:ln w="4191">
                    <a:solidFill>
                      <a:srgbClr val="000000"/>
                    </a:solidFill>
                  </a:ln>
                </a:rPr>
                <a:t>white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671146EE-F17A-BA45-9DA9-5CE97B1863B0}"/>
              </a:ext>
            </a:extLst>
          </p:cNvPr>
          <p:cNvSpPr txBox="1">
            <a:spLocks/>
          </p:cNvSpPr>
          <p:nvPr userDrawn="1"/>
        </p:nvSpPr>
        <p:spPr>
          <a:xfrm>
            <a:off x="6951897" y="719817"/>
            <a:ext cx="34574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/>
              <a:t>How to check your colors: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F54471-87D2-D015-9957-10C53D04BA4E}"/>
              </a:ext>
            </a:extLst>
          </p:cNvPr>
          <p:cNvGrpSpPr>
            <a:grpSpLocks/>
          </p:cNvGrpSpPr>
          <p:nvPr userDrawn="1"/>
        </p:nvGrpSpPr>
        <p:grpSpPr>
          <a:xfrm>
            <a:off x="158283" y="2147582"/>
            <a:ext cx="866689" cy="502920"/>
            <a:chOff x="152401" y="2004845"/>
            <a:chExt cx="914400" cy="50292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299D9BC-DCAA-4F33-DA05-37C5E46FC3F3}"/>
                </a:ext>
              </a:extLst>
            </p:cNvPr>
            <p:cNvSpPr>
              <a:spLocks/>
            </p:cNvSpPr>
            <p:nvPr/>
          </p:nvSpPr>
          <p:spPr>
            <a:xfrm>
              <a:off x="152401" y="2004845"/>
              <a:ext cx="914400" cy="502920"/>
            </a:xfrm>
            <a:prstGeom prst="rect">
              <a:avLst/>
            </a:prstGeom>
            <a:solidFill>
              <a:srgbClr val="5F00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14DF57-E471-C788-3740-BB2F047D11F5}"/>
                </a:ext>
              </a:extLst>
            </p:cNvPr>
            <p:cNvSpPr txBox="1">
              <a:spLocks/>
            </p:cNvSpPr>
            <p:nvPr/>
          </p:nvSpPr>
          <p:spPr>
            <a:xfrm>
              <a:off x="152401" y="2004845"/>
              <a:ext cx="743377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/>
                <a:t>crimson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0E624BA-6977-EDC6-D6CA-C4EF436951AF}"/>
              </a:ext>
            </a:extLst>
          </p:cNvPr>
          <p:cNvGrpSpPr>
            <a:grpSpLocks/>
          </p:cNvGrpSpPr>
          <p:nvPr userDrawn="1"/>
        </p:nvGrpSpPr>
        <p:grpSpPr>
          <a:xfrm>
            <a:off x="1278893" y="2147582"/>
            <a:ext cx="868332" cy="502920"/>
            <a:chOff x="1384441" y="1987326"/>
            <a:chExt cx="916133" cy="50292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93B328-2ACB-B201-E56D-75D33E66EC25}"/>
                </a:ext>
              </a:extLst>
            </p:cNvPr>
            <p:cNvSpPr>
              <a:spLocks/>
            </p:cNvSpPr>
            <p:nvPr/>
          </p:nvSpPr>
          <p:spPr>
            <a:xfrm>
              <a:off x="1384441" y="1987326"/>
              <a:ext cx="914400" cy="502920"/>
            </a:xfrm>
            <a:prstGeom prst="rect">
              <a:avLst/>
            </a:prstGeom>
            <a:solidFill>
              <a:srgbClr val="0009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B4B6E34-C1B2-2A5F-4D5A-A96C7506E3D0}"/>
                </a:ext>
              </a:extLst>
            </p:cNvPr>
            <p:cNvSpPr txBox="1">
              <a:spLocks/>
            </p:cNvSpPr>
            <p:nvPr/>
          </p:nvSpPr>
          <p:spPr>
            <a:xfrm>
              <a:off x="1384441" y="1987326"/>
              <a:ext cx="916133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/>
                <a:t>dark blue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220AA1-4824-BC6E-2936-6FF2501510DD}"/>
              </a:ext>
            </a:extLst>
          </p:cNvPr>
          <p:cNvGrpSpPr>
            <a:grpSpLocks/>
          </p:cNvGrpSpPr>
          <p:nvPr userDrawn="1"/>
        </p:nvGrpSpPr>
        <p:grpSpPr>
          <a:xfrm>
            <a:off x="2439312" y="2147582"/>
            <a:ext cx="868332" cy="502920"/>
            <a:chOff x="2610734" y="1979756"/>
            <a:chExt cx="916133" cy="50292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A002951-8456-477D-A013-0600C7792F08}"/>
                </a:ext>
              </a:extLst>
            </p:cNvPr>
            <p:cNvSpPr>
              <a:spLocks/>
            </p:cNvSpPr>
            <p:nvPr/>
          </p:nvSpPr>
          <p:spPr>
            <a:xfrm>
              <a:off x="2610734" y="1979756"/>
              <a:ext cx="914400" cy="502920"/>
            </a:xfrm>
            <a:prstGeom prst="rect">
              <a:avLst/>
            </a:prstGeom>
            <a:solidFill>
              <a:srgbClr val="9486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434EF78-939E-0854-F16C-BF7254F87845}"/>
                </a:ext>
              </a:extLst>
            </p:cNvPr>
            <p:cNvSpPr txBox="1">
              <a:spLocks/>
            </p:cNvSpPr>
            <p:nvPr/>
          </p:nvSpPr>
          <p:spPr>
            <a:xfrm>
              <a:off x="2610734" y="1979756"/>
              <a:ext cx="916133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/>
                <a:t>desert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31CC0A-13DE-AD67-534F-BD5D7B87D172}"/>
              </a:ext>
            </a:extLst>
          </p:cNvPr>
          <p:cNvGrpSpPr>
            <a:grpSpLocks/>
          </p:cNvGrpSpPr>
          <p:nvPr userDrawn="1"/>
        </p:nvGrpSpPr>
        <p:grpSpPr>
          <a:xfrm>
            <a:off x="3662511" y="2147582"/>
            <a:ext cx="868332" cy="502920"/>
            <a:chOff x="3870422" y="1974524"/>
            <a:chExt cx="916133" cy="50292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EBA1DAB-7C4F-1441-619A-E0194FCB291C}"/>
                </a:ext>
              </a:extLst>
            </p:cNvPr>
            <p:cNvSpPr>
              <a:spLocks/>
            </p:cNvSpPr>
            <p:nvPr/>
          </p:nvSpPr>
          <p:spPr>
            <a:xfrm>
              <a:off x="3870422" y="1974524"/>
              <a:ext cx="914400" cy="502920"/>
            </a:xfrm>
            <a:prstGeom prst="rect">
              <a:avLst/>
            </a:prstGeom>
            <a:solidFill>
              <a:srgbClr val="B2B7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67CD01-DC6E-3D92-A017-FD57ACFEE4BD}"/>
                </a:ext>
              </a:extLst>
            </p:cNvPr>
            <p:cNvSpPr txBox="1">
              <a:spLocks/>
            </p:cNvSpPr>
            <p:nvPr/>
          </p:nvSpPr>
          <p:spPr>
            <a:xfrm>
              <a:off x="3870422" y="1974524"/>
              <a:ext cx="916133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/>
                <a:t>silver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BEE4E19-35E3-BB27-9156-FCA895F7EBDC}"/>
              </a:ext>
            </a:extLst>
          </p:cNvPr>
          <p:cNvGrpSpPr>
            <a:grpSpLocks/>
          </p:cNvGrpSpPr>
          <p:nvPr userDrawn="1"/>
        </p:nvGrpSpPr>
        <p:grpSpPr>
          <a:xfrm>
            <a:off x="4863908" y="2139632"/>
            <a:ext cx="916133" cy="502920"/>
            <a:chOff x="5097774" y="1947588"/>
            <a:chExt cx="916133" cy="50292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5B45F3A-65B1-18FA-64B5-40EC9ABC4872}"/>
                </a:ext>
              </a:extLst>
            </p:cNvPr>
            <p:cNvSpPr>
              <a:spLocks/>
            </p:cNvSpPr>
            <p:nvPr/>
          </p:nvSpPr>
          <p:spPr>
            <a:xfrm>
              <a:off x="5097774" y="1947588"/>
              <a:ext cx="914400" cy="502920"/>
            </a:xfrm>
            <a:prstGeom prst="rect">
              <a:avLst/>
            </a:prstGeom>
            <a:solidFill>
              <a:srgbClr val="00002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3E61570-5AA2-065F-CAA9-668C385450CB}"/>
                </a:ext>
              </a:extLst>
            </p:cNvPr>
            <p:cNvSpPr txBox="1">
              <a:spLocks/>
            </p:cNvSpPr>
            <p:nvPr/>
          </p:nvSpPr>
          <p:spPr>
            <a:xfrm>
              <a:off x="5097774" y="1947588"/>
              <a:ext cx="916133" cy="276999"/>
            </a:xfrm>
            <a:prstGeom prst="rect">
              <a:avLst/>
            </a:prstGeom>
            <a:noFill/>
          </p:spPr>
          <p:txBody>
            <a:bodyPr wrap="square" lIns="45720" tIns="45720" rIns="45720" bIns="45720" rtlCol="0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bg1"/>
                  </a:solidFill>
                  <a:latin typeface="Segoe UI Bold" panose="020B0802040204020203" pitchFamily="34" charset="0"/>
                  <a:ea typeface="Segoe UI Black" panose="020B0A02040204020203" pitchFamily="34" charset="0"/>
                  <a:cs typeface="Segoe UI Bold" panose="020B0802040204020203" pitchFamily="34" charset="0"/>
                </a:defRPr>
              </a:lvl1pPr>
            </a:lstStyle>
            <a:p>
              <a:r>
                <a:rPr lang="en-US"/>
                <a:t>deep blue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616B2BA4-DA9D-BA8A-C517-2F6303F5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97052" y="1616328"/>
            <a:ext cx="2312714" cy="309428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FD5144F-3201-1070-2DF0-37C660669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8735" y="1659287"/>
            <a:ext cx="2837091" cy="251896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401D861-92FF-1332-A139-8B6A63FB2289}"/>
              </a:ext>
            </a:extLst>
          </p:cNvPr>
          <p:cNvSpPr txBox="1">
            <a:spLocks/>
          </p:cNvSpPr>
          <p:nvPr userDrawn="1"/>
        </p:nvSpPr>
        <p:spPr>
          <a:xfrm>
            <a:off x="6951895" y="1122382"/>
            <a:ext cx="470515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Select the text or shape, right-click, select Fill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Select “More Fill Colors…”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Select “Custom” to view the RGB and Hex values of the selected object’s color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37999876-AB4C-F584-4767-E00374D3552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357670613"/>
              </p:ext>
            </p:extLst>
          </p:nvPr>
        </p:nvGraphicFramePr>
        <p:xfrm>
          <a:off x="158283" y="3551608"/>
          <a:ext cx="5937717" cy="1379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25">
                  <a:extLst>
                    <a:ext uri="{9D8B030D-6E8A-4147-A177-3AD203B41FA5}">
                      <a16:colId xmlns:a16="http://schemas.microsoft.com/office/drawing/2014/main" val="3091685193"/>
                    </a:ext>
                  </a:extLst>
                </a:gridCol>
                <a:gridCol w="2938409">
                  <a:extLst>
                    <a:ext uri="{9D8B030D-6E8A-4147-A177-3AD203B41FA5}">
                      <a16:colId xmlns:a16="http://schemas.microsoft.com/office/drawing/2014/main" val="3020028752"/>
                    </a:ext>
                  </a:extLst>
                </a:gridCol>
                <a:gridCol w="1170583">
                  <a:extLst>
                    <a:ext uri="{9D8B030D-6E8A-4147-A177-3AD203B41FA5}">
                      <a16:colId xmlns:a16="http://schemas.microsoft.com/office/drawing/2014/main" val="3916662460"/>
                    </a:ext>
                  </a:extLst>
                </a:gridCol>
              </a:tblGrid>
              <a:tr h="275833">
                <a:tc>
                  <a:txBody>
                    <a:bodyPr/>
                    <a:lstStyle/>
                    <a:p>
                      <a:r>
                        <a:rPr lang="en-US" sz="1200" b="0" spc="0" baseline="0">
                          <a:solidFill>
                            <a:srgbClr val="000021"/>
                          </a:solidFill>
                          <a:latin typeface="+mj-lt"/>
                        </a:rPr>
                        <a:t>Font name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spc="0" baseline="0">
                          <a:solidFill>
                            <a:srgbClr val="000021"/>
                          </a:solidFill>
                          <a:latin typeface="+mj-lt"/>
                        </a:rPr>
                        <a:t>How to use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spc="0" baseline="0">
                          <a:solidFill>
                            <a:srgbClr val="000021"/>
                          </a:solidFill>
                          <a:latin typeface="+mj-lt"/>
                        </a:rPr>
                        <a:t>Font size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845578"/>
                  </a:ext>
                </a:extLst>
              </a:tr>
              <a:tr h="275833">
                <a:tc>
                  <a:txBody>
                    <a:bodyPr/>
                    <a:lstStyle/>
                    <a:p>
                      <a:r>
                        <a:rPr lang="en-US" sz="1200" b="0" spc="0" baseline="0">
                          <a:solidFill>
                            <a:srgbClr val="000021"/>
                          </a:solidFill>
                          <a:latin typeface="+mj-lt"/>
                        </a:rPr>
                        <a:t>Segoe UI Light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spc="0" baseline="0">
                          <a:solidFill>
                            <a:srgbClr val="000021"/>
                          </a:solidFill>
                          <a:latin typeface="+mj-lt"/>
                        </a:rPr>
                        <a:t>Slide headings (ALL CAPS)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spc="0" baseline="0">
                          <a:solidFill>
                            <a:srgbClr val="000021"/>
                          </a:solidFill>
                          <a:latin typeface="+mj-lt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2506"/>
                  </a:ext>
                </a:extLst>
              </a:tr>
              <a:tr h="275833">
                <a:tc>
                  <a:txBody>
                    <a:bodyPr/>
                    <a:lstStyle/>
                    <a:p>
                      <a:r>
                        <a:rPr lang="en-US" sz="1200" spc="0" baseline="0">
                          <a:solidFill>
                            <a:srgbClr val="00002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Segoe UI Semibold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spc="0" baseline="0">
                          <a:solidFill>
                            <a:srgbClr val="00002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Sub-headings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pc="0" baseline="0">
                          <a:solidFill>
                            <a:srgbClr val="00002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24 &amp; 20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37671"/>
                  </a:ext>
                </a:extLst>
              </a:tr>
              <a:tr h="275833">
                <a:tc>
                  <a:txBody>
                    <a:bodyPr/>
                    <a:lstStyle/>
                    <a:p>
                      <a:r>
                        <a:rPr lang="en-US" sz="1200" spc="0" baseline="0">
                          <a:solidFill>
                            <a:srgbClr val="000021"/>
                          </a:solidFill>
                        </a:rPr>
                        <a:t>Segoe UI </a:t>
                      </a:r>
                      <a:r>
                        <a:rPr lang="en-US" sz="1200" spc="0" baseline="0" err="1">
                          <a:solidFill>
                            <a:srgbClr val="000021"/>
                          </a:solidFill>
                        </a:rPr>
                        <a:t>Semilight</a:t>
                      </a:r>
                      <a:endParaRPr lang="en-US" sz="1200" spc="0" baseline="0">
                        <a:solidFill>
                          <a:srgbClr val="00002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pc="0" baseline="0">
                          <a:solidFill>
                            <a:srgbClr val="000021"/>
                          </a:solidFill>
                        </a:rPr>
                        <a:t>Body text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pc="0" baseline="0">
                          <a:solidFill>
                            <a:srgbClr val="000021"/>
                          </a:solidFill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9908420"/>
                  </a:ext>
                </a:extLst>
              </a:tr>
              <a:tr h="275833">
                <a:tc>
                  <a:txBody>
                    <a:bodyPr/>
                    <a:lstStyle/>
                    <a:p>
                      <a:r>
                        <a:rPr lang="en-US" sz="1200" spc="0" baseline="0">
                          <a:solidFill>
                            <a:srgbClr val="00002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Segoe UI Black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pc="0" baseline="0">
                          <a:solidFill>
                            <a:srgbClr val="00002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Slide footers &amp; Sub-headings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pc="0" baseline="0">
                          <a:solidFill>
                            <a:srgbClr val="000021"/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24 &amp; 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246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606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Help &amp; Tip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8318-A00C-5588-9172-F521C2A37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MARCORSYSCOM SLIDE Template help &amp; tips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E81CB-9E75-B22A-9D9C-9B949F177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55044-E6B1-472E-D110-C369251521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EEB5-8FB4-E025-BCEB-A4F67A2FCD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0979E9C-EDC7-BF96-866A-7B5B7511AFF2}"/>
              </a:ext>
            </a:extLst>
          </p:cNvPr>
          <p:cNvSpPr txBox="1"/>
          <p:nvPr userDrawn="1"/>
        </p:nvSpPr>
        <p:spPr>
          <a:xfrm>
            <a:off x="152400" y="692225"/>
            <a:ext cx="3216006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/>
              <a:t>How to add new slides using template layouts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46503-2DE0-D590-F0E8-172A88AC89F8}"/>
              </a:ext>
            </a:extLst>
          </p:cNvPr>
          <p:cNvSpPr txBox="1"/>
          <p:nvPr userDrawn="1"/>
        </p:nvSpPr>
        <p:spPr>
          <a:xfrm>
            <a:off x="6095999" y="692225"/>
            <a:ext cx="5943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/>
              <a:t>How to Show/Hide footers, dates, page numbers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8E05A8-A5C8-A995-AC5D-DD4FBDD2A4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2326" y="819079"/>
            <a:ext cx="2236237" cy="23038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F4CE3D-29E5-2CA5-14C6-E59C2EA61B75}"/>
              </a:ext>
            </a:extLst>
          </p:cNvPr>
          <p:cNvSpPr txBox="1"/>
          <p:nvPr userDrawn="1"/>
        </p:nvSpPr>
        <p:spPr>
          <a:xfrm>
            <a:off x="152400" y="1434139"/>
            <a:ext cx="32229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Select the text “New Slide” in the Home or Insert menus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Template Layouts display in a pop-up menu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Select the layout you need – it will be added to the end of the presentation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C90581-983D-BDC8-9141-9CF76362E3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12813" y="1922092"/>
            <a:ext cx="1335750" cy="14389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796021-8193-00C5-1A42-FBC853C1B245}"/>
              </a:ext>
            </a:extLst>
          </p:cNvPr>
          <p:cNvSpPr txBox="1"/>
          <p:nvPr userDrawn="1"/>
        </p:nvSpPr>
        <p:spPr>
          <a:xfrm>
            <a:off x="152400" y="3547868"/>
            <a:ext cx="3324809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/>
              <a:t>How to change a slide to new layout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0F6644-4978-20A4-B9D3-28432DE2AB30}"/>
              </a:ext>
            </a:extLst>
          </p:cNvPr>
          <p:cNvSpPr txBox="1"/>
          <p:nvPr userDrawn="1"/>
        </p:nvSpPr>
        <p:spPr>
          <a:xfrm>
            <a:off x="162556" y="4286532"/>
            <a:ext cx="337439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Right-click the slide, go to Layout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Template Layouts display in a pop-up menu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Select the layout you need and it will replace the current layout of the selected slide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521590-CA20-CFD1-EFD2-669A5A4AB9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2326" y="3561691"/>
            <a:ext cx="2236237" cy="28670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4EDC20-793F-D6A9-5DBA-99653F8037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07970" y="1704483"/>
            <a:ext cx="4983682" cy="27403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06AA33F-9E6C-612E-AEBA-39532D0B3B92}"/>
              </a:ext>
            </a:extLst>
          </p:cNvPr>
          <p:cNvSpPr txBox="1"/>
          <p:nvPr userDrawn="1"/>
        </p:nvSpPr>
        <p:spPr>
          <a:xfrm>
            <a:off x="6207970" y="1107723"/>
            <a:ext cx="583163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In the Insert menu, select the “Header &amp; Footer,” “Date &amp; Time,” or “Slide Number”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Any of these buttons will display the “Header &amp; Footer” pop-up menu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Select/de-select the options you need, click “Apply”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79CF59-A606-48AA-658A-5EF247B55C5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92725" y="3028669"/>
            <a:ext cx="4646875" cy="288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0E5CAE-36F9-9241-28D7-73BD6C36C515}"/>
              </a:ext>
            </a:extLst>
          </p:cNvPr>
          <p:cNvSpPr txBox="1"/>
          <p:nvPr userDrawn="1"/>
        </p:nvSpPr>
        <p:spPr>
          <a:xfrm>
            <a:off x="6207970" y="6038652"/>
            <a:ext cx="5831630" cy="586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tx1"/>
              </a:buClr>
              <a:buFont typeface="Segoe UI Semilight" panose="020B0402040204020203" pitchFamily="34" charset="0"/>
              <a:buChar char="▲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This is useful to hide footers if the footers obstruct the content on a slide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Segoe UI Semilight" panose="020B0402040204020203" pitchFamily="34" charset="0"/>
              <a:buChar char="▲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You can only have one text box containing “footer” text.</a:t>
            </a:r>
          </a:p>
          <a:p>
            <a:pPr marL="171450" indent="-171450">
              <a:lnSpc>
                <a:spcPct val="150000"/>
              </a:lnSpc>
              <a:buClr>
                <a:schemeClr val="tx1"/>
              </a:buClr>
              <a:buFont typeface="Segoe UI Semilight" panose="020B0402040204020203" pitchFamily="34" charset="0"/>
              <a:buChar char="▲"/>
            </a:pPr>
            <a:endParaRPr lang="en-US" sz="1000">
              <a:solidFill>
                <a:srgbClr val="000021"/>
              </a:solidFill>
              <a:latin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396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445A-CDEB-D611-EA77-6C5A2FDDD5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MARCORSYSCOM SLIDE Template help &amp; tips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19EA0-28F3-552E-922C-5550FC58A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FF81D-9993-15F7-B2D9-02ACEBF1A27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38C6-632C-BEB2-C196-3E56D03904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70057-6438-F03B-2952-3559119419D6}"/>
              </a:ext>
            </a:extLst>
          </p:cNvPr>
          <p:cNvSpPr txBox="1"/>
          <p:nvPr userDrawn="1"/>
        </p:nvSpPr>
        <p:spPr>
          <a:xfrm>
            <a:off x="152400" y="721892"/>
            <a:ext cx="4114800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/>
              <a:t>How to add a cool picture to your questions or discussion slide: 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F710F20-FF61-178D-3278-A1E4EB8615AB}"/>
              </a:ext>
            </a:extLst>
          </p:cNvPr>
          <p:cNvSpPr txBox="1">
            <a:spLocks/>
          </p:cNvSpPr>
          <p:nvPr userDrawn="1"/>
        </p:nvSpPr>
        <p:spPr>
          <a:xfrm>
            <a:off x="6207970" y="1661641"/>
            <a:ext cx="5511799" cy="248920"/>
          </a:xfrm>
          <a:prstGeom prst="rect">
            <a:avLst/>
          </a:prstGeom>
        </p:spPr>
        <p:txBody>
          <a:bodyPr vert="horz" lIns="0" tIns="0" rIns="0" bIns="0" numCol="1" rtlCol="0" anchor="b" anchorCtr="0"/>
          <a:lstStyle>
            <a:defPPr>
              <a:defRPr lang="en-US"/>
            </a:defPPr>
            <a:lvl1pPr marL="0" algn="l" defTabSz="311651" rtl="0" eaLnBrk="1" latinLnBrk="0" hangingPunct="1">
              <a:defRPr sz="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1651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3303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4954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46606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8257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69909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81561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93212" algn="l" defTabSz="311651" rtl="0" eaLnBrk="1" latinLnBrk="0" hangingPunct="1">
              <a:defRPr sz="12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003675" algn="l"/>
              </a:tabLst>
            </a:pPr>
            <a:r>
              <a:rPr lang="en-US"/>
              <a:t>Distribution statement A. Approved for public release: distribution is unlimited.	 UNCLASSIFIED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FF4C8-41DF-FAC3-1A0D-0966035A9E46}"/>
              </a:ext>
            </a:extLst>
          </p:cNvPr>
          <p:cNvSpPr txBox="1"/>
          <p:nvPr userDrawn="1"/>
        </p:nvSpPr>
        <p:spPr>
          <a:xfrm>
            <a:off x="6207970" y="721892"/>
            <a:ext cx="5831632" cy="4154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/>
              <a:t>How to add a distro statement to your slide: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FE77F-7AA3-B8EE-43CF-144996F70557}"/>
              </a:ext>
            </a:extLst>
          </p:cNvPr>
          <p:cNvSpPr txBox="1"/>
          <p:nvPr userDrawn="1"/>
        </p:nvSpPr>
        <p:spPr>
          <a:xfrm>
            <a:off x="6207970" y="1168683"/>
            <a:ext cx="583163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In the Insert menu, select the “Header &amp; Footer,” “Date &amp; Time,” or “Slide Number”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Any of these buttons will display the “Header &amp; Footer” pop-up menu</a:t>
            </a:r>
          </a:p>
          <a:p>
            <a:pPr marL="169863" indent="-169863">
              <a:buFont typeface="+mj-lt"/>
              <a:buAutoNum type="arabicPeriod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Select/de-select the options you need, click “Apply”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45DD0-CACA-AE4A-F11C-9C70A5B2636F}"/>
              </a:ext>
            </a:extLst>
          </p:cNvPr>
          <p:cNvSpPr txBox="1"/>
          <p:nvPr userDrawn="1"/>
        </p:nvSpPr>
        <p:spPr>
          <a:xfrm>
            <a:off x="6207970" y="3429000"/>
            <a:ext cx="5831632" cy="4154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100"/>
              <a:t>Additional Tips: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A89F19-1E9C-277B-BE53-A66FBA8384B6}"/>
              </a:ext>
            </a:extLst>
          </p:cNvPr>
          <p:cNvSpPr txBox="1"/>
          <p:nvPr userDrawn="1"/>
        </p:nvSpPr>
        <p:spPr>
          <a:xfrm>
            <a:off x="6207969" y="3913921"/>
            <a:ext cx="583163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tx1"/>
              </a:buClr>
              <a:buFont typeface="Segoe UI Semilight" panose="020B0402040204020203" pitchFamily="34" charset="0"/>
              <a:buChar char="▲"/>
            </a:pPr>
            <a:r>
              <a:rPr lang="en-US" sz="1000">
                <a:solidFill>
                  <a:srgbClr val="000021"/>
                </a:solidFill>
                <a:latin typeface="Segoe UI Semilight" panose="020B0402040204020203" pitchFamily="34" charset="0"/>
              </a:rPr>
              <a:t>You can copy and paste styles (i.e., font, bullets, color, etc.) from one object to another: select a source object and use the keyboard shortcut ctrl + shift + C to copy, then select a target object and press and ctrl + shift + V to paste the styles. Note: you cannot use this on Master Slide layouts.</a:t>
            </a:r>
          </a:p>
        </p:txBody>
      </p:sp>
    </p:spTree>
    <p:extLst>
      <p:ext uri="{BB962C8B-B14F-4D97-AF65-F5344CB8AC3E}">
        <p14:creationId xmlns:p14="http://schemas.microsoft.com/office/powerpoint/2010/main" val="3862071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6E6A-19B5-428A-FC1D-4170316D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F78D8F-2985-59DE-35BC-50A33B9F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6343CB-F954-4BB1-B495-936A9F3DDF0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B90E31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E73BB2-0A73-128C-1C15-AC2885664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363" y="5537200"/>
            <a:ext cx="11653837" cy="1092200"/>
          </a:xfrm>
        </p:spPr>
        <p:txBody>
          <a:bodyPr/>
          <a:lstStyle>
            <a:lvl2pPr>
              <a:defRPr lang="en-US" sz="2800" kern="1200" dirty="0">
                <a:solidFill>
                  <a:schemeClr val="bg1"/>
                </a:solidFill>
                <a:effectLst>
                  <a:outerShdw blurRad="50800" dist="50800" dir="4800000" algn="t" rotWithShape="0">
                    <a:prstClr val="black">
                      <a:alpha val="85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7825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E3EF9-831C-535E-B003-A7F42D285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2192000" cy="6629400"/>
          </a:xfrm>
        </p:spPr>
        <p:txBody>
          <a:bodyPr anchor="ctr"/>
          <a:lstStyle>
            <a:lvl1pPr>
              <a:defRPr sz="11500">
                <a:solidFill>
                  <a:srgbClr val="B90E31">
                    <a:alpha val="86000"/>
                  </a:srgbClr>
                </a:solidFill>
              </a:defRPr>
            </a:lvl1pPr>
          </a:lstStyle>
          <a:p>
            <a:r>
              <a:rPr lang="en-US" dirty="0"/>
              <a:t>Equipping our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marines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31B4B-5807-A432-4CF1-AC2D58BD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D91F-69C8-47A1-BD2E-70D24D375FBB}" type="datetime1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114C5-B2DE-A5ED-385A-3EB8F4682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Portfolio acquisition executive Marine Corps ▲ equipping OUR warfighters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 Italic" panose="020B030204050409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05D81-AB45-8B1F-8D21-24676335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2815-D8B1-4B0A-8C71-09D2636441F9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Semilight" panose="020B04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AC6616-B4B8-B57F-29AF-653544E298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561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CORSYSCOM 2025 Center Footer To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70CB-0EC2-CF88-4369-283ADD22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83E17-94FB-C9F4-16D2-200422B71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635E8C-BA83-467F-AE4D-6B1D1888336E}" type="slidenum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pPr marL="0" marR="0" lvl="0" indent="0" algn="r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Semilight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840FF-1A4D-C15E-32A5-8175FAF676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9F213-D728-4BBB-91A9-69399A3CD31D}" type="datetime1">
              <a:rPr kumimoji="0" lang="en-US" sz="1200" b="0" i="0" u="none" strike="noStrike" kern="1200" cap="all" spc="100" normalizeH="0" baseline="0" noProof="0" smtClean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"/>
                <a:ea typeface="Segoe UI Black" panose="020B0A02040204020203" pitchFamily="34" charset="0"/>
                <a:cs typeface="+mn-cs"/>
              </a:rPr>
              <a:pPr marL="0" marR="0" lvl="0" indent="0" algn="l" defTabSz="3116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4/22/2026</a:t>
            </a:fld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44FD0-37B7-4C46-2B78-57B482C4A6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r>
              <a:rPr kumimoji="0" lang="en-US" sz="100" b="0" i="0" u="none" strike="noStrike" kern="1200" cap="all" spc="10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 dirty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warfighters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A0E14F-B068-D73D-BEB8-6AA7D35A2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2400" y="76200"/>
            <a:ext cx="609600" cy="6096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78CE32-E94C-54A9-6022-864827BA58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498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Mission &amp; Vi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10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Footer Logo Upper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FD6CE-09B9-6D5A-10BE-F43C0B43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2CA32-A4CE-A683-1625-DCA841BA20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68160" y="6629400"/>
            <a:ext cx="4114800" cy="228600"/>
          </a:xfrm>
        </p:spPr>
        <p:txBody>
          <a:bodyPr/>
          <a:lstStyle/>
          <a:p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MARINE CORPS SYSTEMS COMMAND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713CF-6178-5828-7DB6-EA308DF81C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2960" y="6629400"/>
            <a:ext cx="1209040" cy="228600"/>
          </a:xfrm>
        </p:spPr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CB66E-37B1-D016-4AD3-90126F5D34F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52400" y="6629400"/>
            <a:ext cx="2133600" cy="152398"/>
          </a:xfrm>
        </p:spPr>
        <p:txBody>
          <a:bodyPr/>
          <a:lstStyle/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6EE4F-3492-5600-9853-5352BE259637}"/>
              </a:ext>
            </a:extLst>
          </p:cNvPr>
          <p:cNvCxnSpPr>
            <a:cxnSpLocks/>
          </p:cNvCxnSpPr>
          <p:nvPr userDrawn="1"/>
        </p:nvCxnSpPr>
        <p:spPr bwMode="black">
          <a:xfrm>
            <a:off x="7" y="6615889"/>
            <a:ext cx="12191999" cy="0"/>
          </a:xfrm>
          <a:prstGeom prst="line">
            <a:avLst/>
          </a:prstGeom>
          <a:ln w="28575">
            <a:gradFill flip="none" rotWithShape="1">
              <a:gsLst>
                <a:gs pos="48000">
                  <a:srgbClr val="B90E31">
                    <a:alpha val="0"/>
                  </a:srgbClr>
                </a:gs>
                <a:gs pos="58000">
                  <a:srgbClr val="B90E31">
                    <a:alpha val="50000"/>
                  </a:srgbClr>
                </a:gs>
                <a:gs pos="68000">
                  <a:srgbClr val="B90E3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MARCORSYSCOM LOGO">
            <a:extLst>
              <a:ext uri="{FF2B5EF4-FFF2-40B4-BE49-F238E27FC236}">
                <a16:creationId xmlns:a16="http://schemas.microsoft.com/office/drawing/2014/main" id="{A8153843-3006-0FA7-8F30-8A7F8A731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76201"/>
            <a:ext cx="609601" cy="60960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4C5B62F-62FF-6729-B9CE-02291B346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1887200" cy="5916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064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Footer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73ED1-CEAF-1BFE-1D52-C3C37C7A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76201"/>
            <a:ext cx="11887200" cy="6095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7C4FD3-7A8B-6582-7D1E-E73CB925F4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MARINE CORPS SYSTEMS COMMAND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4DBB1-D264-D745-FAC3-60C99C8788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41EE2-7E81-7725-DA17-70E2AB2441E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AA0DF9-272C-4BB6-A581-EF5E02B19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22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Footer Logo Lower Le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8B24FB1-D702-12C4-8F21-CA0E255DF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200" cy="609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41B9562-6015-1BB1-8BE1-D2783FE4E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6172198"/>
            <a:ext cx="609601" cy="609601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5F1F6E3-1634-49F2-14D9-895A2981E4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76200"/>
            <a:ext cx="4119880" cy="152399"/>
          </a:xfrm>
        </p:spPr>
        <p:txBody>
          <a:bodyPr/>
          <a:lstStyle/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A55021B-7DAB-DC39-7A81-39B4269C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04050" y="6629400"/>
            <a:ext cx="3978910" cy="228600"/>
          </a:xfrm>
        </p:spPr>
        <p:txBody>
          <a:bodyPr/>
          <a:lstStyle/>
          <a:p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MARINE CORPS SYSTEMS COMMAND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FE9B8B8-911A-B221-D63F-6B107C2F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F62D3-7DD9-9807-E44E-4ED9E5CBD1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1887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7303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5 Bold Footer Logo Upper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90CB-07B6-5BB3-4953-18B196BC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644065-779C-D004-F6EE-8A09933CED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57690" y="6629400"/>
            <a:ext cx="1816525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MARCORSYSCOM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1FF55-A004-0D06-7321-436C4F958C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4216" y="6629400"/>
            <a:ext cx="617783" cy="228600"/>
          </a:xfrm>
        </p:spPr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BC330-1662-5E52-AC30-9B44C11C4E2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B18AC5-E8FF-9B27-0F98-916D7680A392}"/>
              </a:ext>
            </a:extLst>
          </p:cNvPr>
          <p:cNvCxnSpPr>
            <a:cxnSpLocks/>
          </p:cNvCxnSpPr>
          <p:nvPr userDrawn="1"/>
        </p:nvCxnSpPr>
        <p:spPr bwMode="black">
          <a:xfrm>
            <a:off x="7008354" y="6615889"/>
            <a:ext cx="5183652" cy="0"/>
          </a:xfrm>
          <a:prstGeom prst="line">
            <a:avLst/>
          </a:prstGeom>
          <a:ln w="28575">
            <a:gradFill flip="none" rotWithShape="1">
              <a:gsLst>
                <a:gs pos="48000">
                  <a:srgbClr val="B90E31">
                    <a:alpha val="0"/>
                  </a:srgbClr>
                </a:gs>
                <a:gs pos="58000">
                  <a:srgbClr val="B90E31">
                    <a:alpha val="50000"/>
                  </a:srgbClr>
                </a:gs>
                <a:gs pos="68000">
                  <a:srgbClr val="B90E3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0A2DC4EF-2018-B85E-CA4E-02F2E550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76201"/>
            <a:ext cx="609601" cy="60960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B3A1CD-7A8F-20F9-F692-44C98E544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2039600" cy="5916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445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CORSYSCOM 2025 Bold Footer Logo Upper Le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90CB-07B6-5BB3-4953-18B196BC1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6201"/>
            <a:ext cx="10517982" cy="609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644065-779C-D004-F6EE-8A09933CED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757690" y="6629400"/>
            <a:ext cx="1816525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MARCORSYSCOM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1FF55-A004-0D06-7321-436C4F958C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4216" y="6629400"/>
            <a:ext cx="617783" cy="228600"/>
          </a:xfrm>
        </p:spPr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BC330-1662-5E52-AC30-9B44C11C4E2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52400" y="76200"/>
            <a:ext cx="1369219" cy="152400"/>
          </a:xfrm>
        </p:spPr>
        <p:txBody>
          <a:bodyPr/>
          <a:lstStyle/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A2DC4EF-2018-B85E-CA4E-02F2E550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781" y="6172199"/>
            <a:ext cx="609601" cy="60960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7EBB12-EF77-AEDE-E51E-1210CF7497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85800"/>
            <a:ext cx="11885613" cy="5486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39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Center Footer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8318-A00C-5588-9172-F521C2A3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E81CB-9E75-B22A-9D9C-9B949F177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55044-E6B1-472E-D110-C369251521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EEB5-8FB4-E025-BCEB-A4F67A2FCD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FF152F-9F44-C2E1-FB74-D9EF6C1C1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71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CORSYSCOM 2025 Center Footer Top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70CB-0EC2-CF88-4369-283ADD22F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83E17-94FB-C9F4-16D2-200422B71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840FF-1A4D-C15E-32A5-8175FAF676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44FD0-37B7-4C46-2B78-57B482C4A6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A0E14F-B068-D73D-BEB8-6AA7D35A2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76200"/>
            <a:ext cx="609600" cy="6096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78CE32-E94C-54A9-6022-864827BA58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892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17.svg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7F097A-E1D8-BDB7-5802-718F804CFE2D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5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497" r="106" b="10292"/>
          <a:stretch/>
        </p:blipFill>
        <p:spPr>
          <a:xfrm>
            <a:off x="-12228" y="0"/>
            <a:ext cx="12204222" cy="6858000"/>
          </a:xfrm>
          <a:prstGeom prst="rect">
            <a:avLst/>
          </a:prstGeom>
        </p:spPr>
      </p:pic>
      <p:grpSp>
        <p:nvGrpSpPr>
          <p:cNvPr id="9" name="MARCORSYSCOM Heading">
            <a:extLst>
              <a:ext uri="{FF2B5EF4-FFF2-40B4-BE49-F238E27FC236}">
                <a16:creationId xmlns:a16="http://schemas.microsoft.com/office/drawing/2014/main" id="{6ED1202F-DCEF-6A1E-5A8A-4F0BE939662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406429" y="304800"/>
            <a:ext cx="11480777" cy="6400800"/>
            <a:chOff x="-2306591" y="2395252"/>
            <a:chExt cx="3365499" cy="2138973"/>
          </a:xfrm>
        </p:grpSpPr>
        <p:sp>
          <p:nvSpPr>
            <p:cNvPr id="2" name="Marine Corps Systems Command">
              <a:extLst>
                <a:ext uri="{FF2B5EF4-FFF2-40B4-BE49-F238E27FC236}">
                  <a16:creationId xmlns:a16="http://schemas.microsoft.com/office/drawing/2014/main" id="{65191E18-A489-FC29-C834-98674AF2B22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white">
            <a:xfrm>
              <a:off x="-2306591" y="2395252"/>
              <a:ext cx="3365499" cy="213897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systems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command</a:t>
              </a:r>
            </a:p>
          </p:txBody>
        </p:sp>
        <p:sp>
          <p:nvSpPr>
            <p:cNvPr id="7" name="MARCORSYSCOM">
              <a:extLst>
                <a:ext uri="{FF2B5EF4-FFF2-40B4-BE49-F238E27FC236}">
                  <a16:creationId xmlns:a16="http://schemas.microsoft.com/office/drawing/2014/main" id="{FC9852C2-DB6F-4BCD-4C34-A2E4D3472DD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 bwMode="white">
            <a:xfrm>
              <a:off x="-2306591" y="2395252"/>
              <a:ext cx="3365499" cy="213897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solidFill>
                    <a:srgbClr val="B90E3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 err="1">
                  <a:ln>
                    <a:noFill/>
                  </a:ln>
                  <a:solidFill>
                    <a:srgbClr val="B90E3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</a:t>
              </a:r>
              <a:endParaRPr kumimoji="0" lang="en-US" sz="7600" b="0" i="0" u="none" strike="noStrike" kern="1200" cap="all" spc="-10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solidFill>
                    <a:srgbClr val="B90E3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sys</a:t>
              </a:r>
            </a:p>
            <a:p>
              <a:pPr marL="0" marR="0" lvl="0" indent="0" algn="l" defTabSz="914385" rtl="0" eaLnBrk="1" fontAlgn="base" latinLnBrk="0" hangingPunct="1">
                <a:lnSpc>
                  <a:spcPts val="7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00" b="0" i="0" u="none" strike="noStrike" kern="1200" cap="all" spc="-100" normalizeH="0" baseline="0" noProof="0">
                  <a:ln>
                    <a:noFill/>
                  </a:ln>
                  <a:solidFill>
                    <a:srgbClr val="B90E31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com</a:t>
              </a:r>
            </a:p>
          </p:txBody>
        </p:sp>
      </p:grpSp>
      <p:pic>
        <p:nvPicPr>
          <p:cNvPr id="3" name="MARCORSYSCOM Logo">
            <a:extLst>
              <a:ext uri="{FF2B5EF4-FFF2-40B4-BE49-F238E27FC236}">
                <a16:creationId xmlns:a16="http://schemas.microsoft.com/office/drawing/2014/main" id="{CBD5E781-96CC-A359-B832-44336B8C4D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20960" y="228600"/>
            <a:ext cx="1666873" cy="1666873"/>
          </a:xfrm>
          <a:prstGeom prst="rect">
            <a:avLst/>
          </a:prstGeom>
        </p:spPr>
      </p:pic>
      <p:sp useBgFill="1">
        <p:nvSpPr>
          <p:cNvPr id="10" name="presentation title rectangle">
            <a:extLst>
              <a:ext uri="{FF2B5EF4-FFF2-40B4-BE49-F238E27FC236}">
                <a16:creationId xmlns:a16="http://schemas.microsoft.com/office/drawing/2014/main" id="{16B80A15-CD16-32F7-C461-5709C5A674BC}"/>
              </a:ext>
            </a:extLst>
          </p:cNvPr>
          <p:cNvSpPr/>
          <p:nvPr/>
        </p:nvSpPr>
        <p:spPr>
          <a:xfrm>
            <a:off x="-1" y="4357065"/>
            <a:ext cx="12192001" cy="2501263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presentation title rectangle">
            <a:extLst>
              <a:ext uri="{FF2B5EF4-FFF2-40B4-BE49-F238E27FC236}">
                <a16:creationId xmlns:a16="http://schemas.microsoft.com/office/drawing/2014/main" id="{D1417A78-10F8-5FEC-CFE2-9C6D5BAD957B}"/>
              </a:ext>
            </a:extLst>
          </p:cNvPr>
          <p:cNvSpPr/>
          <p:nvPr userDrawn="1"/>
        </p:nvSpPr>
        <p:spPr>
          <a:xfrm>
            <a:off x="0" y="4349437"/>
            <a:ext cx="12192007" cy="250126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7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74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cxnSp>
        <p:nvCxnSpPr>
          <p:cNvPr id="5" name="gold stripe">
            <a:extLst>
              <a:ext uri="{FF2B5EF4-FFF2-40B4-BE49-F238E27FC236}">
                <a16:creationId xmlns:a16="http://schemas.microsoft.com/office/drawing/2014/main" id="{B6D4482B-5E0F-CADD-4358-81B18B190B63}"/>
              </a:ext>
            </a:extLst>
          </p:cNvPr>
          <p:cNvCxnSpPr>
            <a:cxnSpLocks/>
          </p:cNvCxnSpPr>
          <p:nvPr/>
        </p:nvCxnSpPr>
        <p:spPr>
          <a:xfrm>
            <a:off x="-4" y="4337686"/>
            <a:ext cx="12192004" cy="0"/>
          </a:xfrm>
          <a:prstGeom prst="line">
            <a:avLst/>
          </a:prstGeom>
          <a:ln w="76200">
            <a:solidFill>
              <a:srgbClr val="D4AE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95E5CAAA-5F9C-2146-0F2E-3F8242FC5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-327"/>
            <a:ext cx="3057525" cy="228927"/>
          </a:xfrm>
          <a:prstGeom prst="rect">
            <a:avLst/>
          </a:prstGeom>
        </p:spPr>
        <p:txBody>
          <a:bodyPr vert="horz" lIns="146304" tIns="45720" rIns="91440" bIns="45720" rtlCol="0" anchor="ctr"/>
          <a:lstStyle>
            <a:lvl1pPr algn="l"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FE7016B-36AC-B568-D184-3B896373D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283" y="5257801"/>
            <a:ext cx="11583027" cy="137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itle Placeholder 22">
            <a:extLst>
              <a:ext uri="{FF2B5EF4-FFF2-40B4-BE49-F238E27FC236}">
                <a16:creationId xmlns:a16="http://schemas.microsoft.com/office/drawing/2014/main" id="{836EC9C6-E7CD-D06B-D82C-F47EA0CD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96" y="4375785"/>
            <a:ext cx="11570803" cy="881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32934A-0106-C0B9-F251-098A20A5A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3390" y="6636549"/>
            <a:ext cx="3657600" cy="153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30598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hf hdr="0" ftr="0" dt="0"/>
  <p:txStyles>
    <p:titleStyle>
      <a:lvl1pPr algn="l" defTabSz="68572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j-cs"/>
        </a:defRPr>
      </a:lvl1pPr>
    </p:titleStyle>
    <p:bodyStyle>
      <a:lvl1pPr marL="0" indent="0" algn="l" defTabSz="685720" rtl="0" eaLnBrk="1" latinLnBrk="0" hangingPunct="1">
        <a:lnSpc>
          <a:spcPct val="90000"/>
        </a:lnSpc>
        <a:spcBef>
          <a:spcPts val="750"/>
        </a:spcBef>
        <a:buFontTx/>
        <a:buNone/>
        <a:defRPr sz="32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2pPr>
      <a:lvl3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3pPr>
      <a:lvl4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5pPr>
      <a:lvl6pPr marL="1885731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92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54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5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1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17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pos="7488" userDrawn="1">
          <p15:clr>
            <a:srgbClr val="F26B43"/>
          </p15:clr>
        </p15:guide>
        <p15:guide id="6" orient="horz" pos="144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orient="horz" pos="42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E1668A-F1D7-7D4B-8503-E6C39E85262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23168" r="101" b="47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DEAA0CD-606B-82B2-D305-5B28EE9398A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475543" y="77936"/>
            <a:ext cx="5240915" cy="1642922"/>
            <a:chOff x="3608893" y="109090"/>
            <a:chExt cx="5240915" cy="1642922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F7D9CFD0-B308-90BA-C0A5-0E8CC3A07D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32813" y="357593"/>
              <a:ext cx="5200802" cy="1379570"/>
            </a:xfrm>
            <a:prstGeom prst="rect">
              <a:avLst/>
            </a:prstGeom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7572"/>
              <a:endParaRPr lang="en-US" sz="837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sp>
          <p:nvSpPr>
            <p:cNvPr id="10" name="Mission Heading">
              <a:extLst>
                <a:ext uri="{FF2B5EF4-FFF2-40B4-BE49-F238E27FC236}">
                  <a16:creationId xmlns:a16="http://schemas.microsoft.com/office/drawing/2014/main" id="{D5DDC92E-9252-87CD-7D90-55FACF2269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955199" y="109090"/>
              <a:ext cx="2599102" cy="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2727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OUR MISSION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804200-A2C5-B8BE-0713-6360E4FE5E2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608893" y="338500"/>
              <a:ext cx="5240915" cy="1413512"/>
              <a:chOff x="1951543" y="327150"/>
              <a:chExt cx="5240915" cy="1436212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5366AF-3F35-1E59-4D7A-9ED3719D6AA7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1543" y="1748956"/>
                <a:ext cx="524091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FB78533-184C-A615-E887-7EDAEE2BE01D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1971428" y="327150"/>
                <a:ext cx="0" cy="143621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80B8F71-A30F-25D8-26F0-D03DC7F90895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8601" y="341712"/>
                <a:ext cx="1325880" cy="510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8DD0E5D-7153-809B-D0B9-83E7B016AB0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7176265" y="330447"/>
                <a:ext cx="0" cy="143291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978526B-6387-DD84-4FBE-89D858145516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5864632" y="346623"/>
                <a:ext cx="1327826" cy="19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Mission Text">
              <a:extLst>
                <a:ext uri="{FF2B5EF4-FFF2-40B4-BE49-F238E27FC236}">
                  <a16:creationId xmlns:a16="http://schemas.microsoft.com/office/drawing/2014/main" id="{EA999FCF-DEDC-7F49-40F3-53C76547D3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06625" y="513346"/>
              <a:ext cx="5079887" cy="1099275"/>
            </a:xfrm>
            <a:prstGeom prst="rect">
              <a:avLst/>
            </a:prstGeom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1636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ea typeface="Calibri" panose="020F0502020204030204" pitchFamily="34" charset="0"/>
                  <a:cs typeface="Segoe UI Semibold" panose="020B0702040204020203" pitchFamily="34" charset="0"/>
                </a:rPr>
                <a:t>Equip our Marines with the most capable ground warfare and information technology systems to maximize their expeditionary readiness and combat effectiveness in all domains.</a:t>
              </a:r>
              <a:endParaRPr lang="en-US" sz="1636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B9EBFF-DD33-B2D4-0B5F-5622F75C0B10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711357" y="5168401"/>
            <a:ext cx="4769286" cy="1368897"/>
            <a:chOff x="3847664" y="5239249"/>
            <a:chExt cx="4769286" cy="1368897"/>
          </a:xfrm>
        </p:grpSpPr>
        <p:sp useBgFill="1">
          <p:nvSpPr>
            <p:cNvPr id="19" name="Rectangle 18">
              <a:extLst>
                <a:ext uri="{FF2B5EF4-FFF2-40B4-BE49-F238E27FC236}">
                  <a16:creationId xmlns:a16="http://schemas.microsoft.com/office/drawing/2014/main" id="{452DA969-A89B-EEEC-952F-F12BF034CA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855828" y="5517365"/>
              <a:ext cx="4747044" cy="1080305"/>
            </a:xfrm>
            <a:prstGeom prst="rect">
              <a:avLst/>
            </a:prstGeom>
            <a:ln w="285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67572"/>
              <a:endParaRPr lang="en-US" sz="837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B170657-3E9B-7253-4F78-0431B480923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847664" y="5501856"/>
              <a:ext cx="4769286" cy="1106290"/>
              <a:chOff x="1951543" y="5574387"/>
              <a:chExt cx="5246828" cy="110629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F456103-0965-EAB4-6EE4-856557808FE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1543" y="5590499"/>
                <a:ext cx="1347881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31E2D5D-314B-D711-2F1E-0E4ED6AEE5AA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5826771" y="5590352"/>
                <a:ext cx="1371600" cy="147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1E8DC84-B8A8-6572-AAB6-3C53A8DA021C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1951543" y="6670128"/>
                <a:ext cx="524091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98A279A-71A4-B1DF-E4C2-855AEA0AE924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1963739" y="5574387"/>
                <a:ext cx="0" cy="11062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40C1F74-B245-E37D-8B6C-0F798EDFB4DB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 flipV="1">
                <a:off x="7180567" y="5574387"/>
                <a:ext cx="0" cy="11062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Vision Text">
              <a:extLst>
                <a:ext uri="{FF2B5EF4-FFF2-40B4-BE49-F238E27FC236}">
                  <a16:creationId xmlns:a16="http://schemas.microsoft.com/office/drawing/2014/main" id="{2F478C17-9242-48C0-D397-C53E5DD1DC9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83050" y="5629460"/>
              <a:ext cx="4292601" cy="847540"/>
            </a:xfrm>
            <a:prstGeom prst="rect">
              <a:avLst/>
            </a:prstGeom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1636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ea typeface="Calibri" panose="020F0502020204030204" pitchFamily="34" charset="0"/>
                  <a:cs typeface="Segoe UI Semibold" panose="020B0702040204020203" pitchFamily="34" charset="0"/>
                </a:rPr>
                <a:t>Equipping an unrivaled, future-focused Fleet Marine Force, powered by a dedicated acquisition workforce.</a:t>
              </a:r>
              <a:endParaRPr lang="en-US" sz="1636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2" name="Vision">
              <a:extLst>
                <a:ext uri="{FF2B5EF4-FFF2-40B4-BE49-F238E27FC236}">
                  <a16:creationId xmlns:a16="http://schemas.microsoft.com/office/drawing/2014/main" id="{EB215B77-2B9B-CD0B-6700-B721FA9E12A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4956774" y="5239249"/>
              <a:ext cx="2545152" cy="5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 anchorCtr="1">
              <a:spAutoFit/>
            </a:bodyPr>
            <a:lstStyle/>
            <a:p>
              <a:pPr algn="ctr" defTabSz="467572"/>
              <a:r>
                <a:rPr lang="en-US" sz="2727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</a:rPr>
                <a:t>OUR 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08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A2857-2CC9-F548-EAD3-22031CCE3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68160" y="6629400"/>
            <a:ext cx="41148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algn="r" defTabSz="914240" rtl="0" eaLnBrk="1" latinLnBrk="0" hangingPunct="1">
              <a:defRPr sz="1200" baseline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cap="all" spc="10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MARINE CORPS SYSTEMS COMMAND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13" y="76201"/>
            <a:ext cx="11177587" cy="609599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b="0" cap="all" spc="100" baseline="0" smtClean="0">
                <a:solidFill>
                  <a:srgbClr val="D4AE67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2133600" cy="2286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B949F-0281-6F2A-E98B-926650930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12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68" r:id="rId2"/>
    <p:sldLayoutId id="2147483761" r:id="rId3"/>
    <p:sldLayoutId id="2147483758" r:id="rId4"/>
    <p:sldLayoutId id="2147483769" r:id="rId5"/>
  </p:sldLayoutIdLst>
  <p:hf hdr="0" ft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63550" indent="-40322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96" userDrawn="1">
          <p15:clr>
            <a:srgbClr val="F26B43"/>
          </p15:clr>
        </p15:guide>
        <p15:guide id="3" pos="7584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144" userDrawn="1">
          <p15:clr>
            <a:srgbClr val="F26B43"/>
          </p15:clr>
        </p15:guide>
        <p15:guide id="6" orient="horz" pos="4176" userDrawn="1">
          <p15:clr>
            <a:srgbClr val="F26B43"/>
          </p15:clr>
        </p15:guide>
        <p15:guide id="7" orient="horz" pos="4272" userDrawn="1">
          <p15:clr>
            <a:srgbClr val="F26B43"/>
          </p15:clr>
        </p15:guide>
        <p15:guide id="8" orient="horz" pos="48" userDrawn="1">
          <p15:clr>
            <a:srgbClr val="F26B43"/>
          </p15:clr>
        </p15:guide>
        <p15:guide id="9" orient="horz" pos="43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599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kern="1200" cap="all" spc="100" smtClean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+mn-cs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1526381" cy="1524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89ED-C817-FC7F-6C68-752665BE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12192000" cy="152400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94828-782C-42EF-672C-A51760188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49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</p:sldLayoutIdLst>
  <p:hf hdr="0" ft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57200" indent="-39687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612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96" userDrawn="1">
          <p15:clr>
            <a:srgbClr val="F26B43"/>
          </p15:clr>
        </p15:guide>
        <p15:guide id="3" pos="7584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144" userDrawn="1">
          <p15:clr>
            <a:srgbClr val="F26B43"/>
          </p15:clr>
        </p15:guide>
        <p15:guide id="6" orient="horz" pos="4176" userDrawn="1">
          <p15:clr>
            <a:srgbClr val="F26B43"/>
          </p15:clr>
        </p15:guide>
        <p15:guide id="7" orient="horz" pos="4272" userDrawn="1">
          <p15:clr>
            <a:srgbClr val="F26B43"/>
          </p15:clr>
        </p15:guide>
        <p15:guide id="8" orient="horz" pos="48" userDrawn="1">
          <p15:clr>
            <a:srgbClr val="F26B43"/>
          </p15:clr>
        </p15:guide>
        <p15:guide id="9" orient="horz" pos="43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8AD719-1B4B-28E3-CF3E-E7EA46B5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12192000" cy="1600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3FE1F-8B5F-1649-2082-F627B89D9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399"/>
            <a:ext cx="1371600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1200" b="0" kern="1200" cap="all" spc="100" baseline="0" smtClean="0">
                <a:solidFill>
                  <a:schemeClr val="tx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fld id="{92835979-A38F-4026-B8FF-5C770F94126D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A88E4-14DB-12B2-6FA5-F9831EC71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629399"/>
            <a:ext cx="12191999" cy="152401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MARINE CORPS SYSTEMS COMMAND </a:t>
            </a:r>
            <a:r>
              <a:rPr lang="en-US">
                <a:solidFill>
                  <a:srgbClr val="B90E31"/>
                </a:solidFill>
                <a:latin typeface="Segoe UI Semilight"/>
              </a:rPr>
              <a:t>▲</a:t>
            </a:r>
            <a:r>
              <a:rPr lang="en-US" cap="all" spc="100">
                <a:solidFill>
                  <a:srgbClr val="000938"/>
                </a:solidFill>
                <a:latin typeface="Segoe UI Semilight"/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rgbClr val="000938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4829-60A7-8B67-F801-81D11A1D4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7997" y="6629399"/>
            <a:ext cx="1524003" cy="152401"/>
          </a:xfrm>
          <a:prstGeom prst="rect">
            <a:avLst/>
          </a:prstGeom>
        </p:spPr>
        <p:txBody>
          <a:bodyPr vert="horz" lIns="0" tIns="0" rIns="228600" bIns="0" rtlCol="0" anchor="ctr"/>
          <a:lstStyle>
            <a:lvl1pPr algn="r">
              <a:defRPr lang="en-US" sz="1200" kern="1200" cap="all" spc="100" smtClean="0">
                <a:solidFill>
                  <a:schemeClr val="tx1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fld id="{25B52815-D8B1-4B0A-8C71-09D263644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8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770" r:id="rId2"/>
    <p:sldLayoutId id="2147483771" r:id="rId3"/>
  </p:sldLayoutIdLst>
  <p:txStyles>
    <p:titleStyle>
      <a:lvl1pPr marL="0" indent="0" algn="ctr" defTabSz="311651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None/>
        <a:defRPr lang="en-US" sz="10500" kern="1200" cap="all" spc="50" baseline="0" dirty="0">
          <a:solidFill>
            <a:srgbClr val="B90E31">
              <a:alpha val="94000"/>
            </a:srgb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Segoe UI Black" panose="020B0A02040204020203" pitchFamily="34" charset="0"/>
          <a:ea typeface="Segoe UI Black" panose="020B0A02040204020203" pitchFamily="34" charset="0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8" userDrawn="1">
          <p15:clr>
            <a:srgbClr val="F26B43"/>
          </p15:clr>
        </p15:guide>
        <p15:guide id="4" orient="horz" pos="144" userDrawn="1">
          <p15:clr>
            <a:srgbClr val="F26B43"/>
          </p15:clr>
        </p15:guide>
        <p15:guide id="5" orient="horz" pos="1008" userDrawn="1">
          <p15:clr>
            <a:srgbClr val="F26B43"/>
          </p15:clr>
        </p15:guide>
        <p15:guide id="6" orient="horz" pos="4272" userDrawn="1">
          <p15:clr>
            <a:srgbClr val="F26B43"/>
          </p15:clr>
        </p15:guide>
        <p15:guide id="7" orient="horz" pos="4176" userDrawn="1">
          <p15:clr>
            <a:srgbClr val="F26B43"/>
          </p15:clr>
        </p15:guide>
        <p15:guide id="8" pos="96" userDrawn="1">
          <p15:clr>
            <a:srgbClr val="F26B43"/>
          </p15:clr>
        </p15:guide>
        <p15:guide id="9" pos="7584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1"/>
            <a:ext cx="11201399" cy="609600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kern="1200" cap="all" spc="100" smtClean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+mn-cs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1526381" cy="1524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862C7F4E-0DE9-4167-AA33-6EC4639D8005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89ED-C817-FC7F-6C68-752665BE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12192000" cy="152400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MARINE CORPS SYSTEMS COMMAND </a:t>
            </a:r>
            <a:r>
              <a:rPr lang="en-US" sz="1227">
                <a:solidFill>
                  <a:srgbClr val="B90E31"/>
                </a:solidFill>
              </a:rPr>
              <a:t>▲</a:t>
            </a:r>
            <a:r>
              <a:rPr lang="en-US" cap="all" spc="10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marines</a:t>
            </a:r>
          </a:p>
        </p:txBody>
      </p:sp>
    </p:spTree>
    <p:extLst>
      <p:ext uri="{BB962C8B-B14F-4D97-AF65-F5344CB8AC3E}">
        <p14:creationId xmlns:p14="http://schemas.microsoft.com/office/powerpoint/2010/main" val="89230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72" r:id="rId3"/>
  </p:sldLayoutIdLst>
  <p:hf hdr="0" ft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96" userDrawn="1">
          <p15:clr>
            <a:srgbClr val="F26B43"/>
          </p15:clr>
        </p15:guide>
        <p15:guide id="3" pos="7584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144" userDrawn="1">
          <p15:clr>
            <a:srgbClr val="F26B43"/>
          </p15:clr>
        </p15:guide>
        <p15:guide id="6" orient="horz" pos="4176" userDrawn="1">
          <p15:clr>
            <a:srgbClr val="F26B43"/>
          </p15:clr>
        </p15:guide>
        <p15:guide id="7" orient="horz" pos="4272" userDrawn="1">
          <p15:clr>
            <a:srgbClr val="F26B43"/>
          </p15:clr>
        </p15:guide>
        <p15:guide id="8" orient="horz" pos="48" userDrawn="1">
          <p15:clr>
            <a:srgbClr val="F26B43"/>
          </p15:clr>
        </p15:guide>
        <p15:guide id="9" orient="horz" pos="432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2F29D9F-A9DD-9D58-E817-F68C66B08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6D9A4FC-B984-08F3-7969-A7F38DF8A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950E6A-52DD-441F-9963-58F08D4FBED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7F097A-E1D8-BDB7-5802-718F804CFE2D}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5">
            <a:alphaModFix amt="5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497" r="106" b="10292"/>
          <a:stretch/>
        </p:blipFill>
        <p:spPr>
          <a:xfrm>
            <a:off x="-12228" y="0"/>
            <a:ext cx="12204222" cy="6858000"/>
          </a:xfrm>
          <a:prstGeom prst="rect">
            <a:avLst/>
          </a:prstGeom>
        </p:spPr>
      </p:pic>
      <p:grpSp>
        <p:nvGrpSpPr>
          <p:cNvPr id="26" name="Group 25" hidden="1">
            <a:extLst>
              <a:ext uri="{FF2B5EF4-FFF2-40B4-BE49-F238E27FC236}">
                <a16:creationId xmlns:a16="http://schemas.microsoft.com/office/drawing/2014/main" id="{CBCE97EB-ED0A-1EF6-646A-76CBE204C768}"/>
              </a:ext>
            </a:extLst>
          </p:cNvPr>
          <p:cNvGrpSpPr/>
          <p:nvPr userDrawn="1"/>
        </p:nvGrpSpPr>
        <p:grpSpPr>
          <a:xfrm>
            <a:off x="3945387" y="442628"/>
            <a:ext cx="8114533" cy="2663792"/>
            <a:chOff x="296359" y="2506027"/>
            <a:chExt cx="8011606" cy="5020464"/>
          </a:xfrm>
        </p:grpSpPr>
        <p:sp>
          <p:nvSpPr>
            <p:cNvPr id="27" name="Marine Corps">
              <a:extLst>
                <a:ext uri="{FF2B5EF4-FFF2-40B4-BE49-F238E27FC236}">
                  <a16:creationId xmlns:a16="http://schemas.microsoft.com/office/drawing/2014/main" id="{61D0B753-39CE-C3C1-0E33-D899CDCBE2F3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8011606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28" name="Marine Corps">
              <a:extLst>
                <a:ext uri="{FF2B5EF4-FFF2-40B4-BE49-F238E27FC236}">
                  <a16:creationId xmlns:a16="http://schemas.microsoft.com/office/drawing/2014/main" id="{1DCC658E-9897-3D86-7275-2EC83894F0E6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902618" cy="502046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12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sp>
        <p:nvSpPr>
          <p:cNvPr id="25" name="presentation title rectangle" hidden="1">
            <a:extLst>
              <a:ext uri="{FF2B5EF4-FFF2-40B4-BE49-F238E27FC236}">
                <a16:creationId xmlns:a16="http://schemas.microsoft.com/office/drawing/2014/main" id="{4DEAFFC9-5F83-9B6D-04C5-A848BD09B59F}"/>
              </a:ext>
            </a:extLst>
          </p:cNvPr>
          <p:cNvSpPr/>
          <p:nvPr userDrawn="1"/>
        </p:nvSpPr>
        <p:spPr>
          <a:xfrm>
            <a:off x="-6103" y="3646"/>
            <a:ext cx="12204207" cy="685070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7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74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24" name="presentation title rectangle" hidden="1">
            <a:extLst>
              <a:ext uri="{FF2B5EF4-FFF2-40B4-BE49-F238E27FC236}">
                <a16:creationId xmlns:a16="http://schemas.microsoft.com/office/drawing/2014/main" id="{4E801BE1-A4E8-BBC7-8B36-57AFEF6ADFBF}"/>
              </a:ext>
            </a:extLst>
          </p:cNvPr>
          <p:cNvSpPr/>
          <p:nvPr userDrawn="1"/>
        </p:nvSpPr>
        <p:spPr bwMode="white">
          <a:xfrm>
            <a:off x="-6103" y="-164"/>
            <a:ext cx="12204207" cy="6858329"/>
          </a:xfrm>
          <a:prstGeom prst="rect">
            <a:avLst/>
          </a:pr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 useBgFill="1">
        <p:nvSpPr>
          <p:cNvPr id="10" name="presentation title rectangle">
            <a:extLst>
              <a:ext uri="{FF2B5EF4-FFF2-40B4-BE49-F238E27FC236}">
                <a16:creationId xmlns:a16="http://schemas.microsoft.com/office/drawing/2014/main" id="{16B80A15-CD16-32F7-C461-5709C5A674BC}"/>
              </a:ext>
            </a:extLst>
          </p:cNvPr>
          <p:cNvSpPr/>
          <p:nvPr userDrawn="1"/>
        </p:nvSpPr>
        <p:spPr bwMode="white">
          <a:xfrm>
            <a:off x="-12228" y="-1"/>
            <a:ext cx="12204207" cy="6858329"/>
          </a:xfrm>
          <a:custGeom>
            <a:avLst/>
            <a:gdLst>
              <a:gd name="connsiteX0" fmla="*/ 0 w 12204207"/>
              <a:gd name="connsiteY0" fmla="*/ 0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  <a:gd name="connsiteX4" fmla="*/ 0 w 12204207"/>
              <a:gd name="connsiteY4" fmla="*/ 0 h 6858329"/>
              <a:gd name="connsiteX0" fmla="*/ 0 w 12204207"/>
              <a:gd name="connsiteY0" fmla="*/ 6858329 h 6858329"/>
              <a:gd name="connsiteX1" fmla="*/ 12204207 w 12204207"/>
              <a:gd name="connsiteY1" fmla="*/ 0 h 6858329"/>
              <a:gd name="connsiteX2" fmla="*/ 12204207 w 12204207"/>
              <a:gd name="connsiteY2" fmla="*/ 6858329 h 6858329"/>
              <a:gd name="connsiteX3" fmla="*/ 0 w 12204207"/>
              <a:gd name="connsiteY3" fmla="*/ 6858329 h 685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8329">
                <a:moveTo>
                  <a:pt x="0" y="6858329"/>
                </a:moveTo>
                <a:lnTo>
                  <a:pt x="12204207" y="0"/>
                </a:lnTo>
                <a:lnTo>
                  <a:pt x="12204207" y="6858329"/>
                </a:lnTo>
                <a:lnTo>
                  <a:pt x="0" y="6858329"/>
                </a:lnTo>
                <a:close/>
              </a:path>
            </a:pathLst>
          </a:custGeom>
          <a:blipFill dpi="0" rotWithShape="0">
            <a:blip r:embed="rId3">
              <a:lum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6"/>
                      </a14:imgEffect>
                    </a14:imgLayer>
                  </a14:imgProps>
                </a:ext>
              </a:extLst>
            </a:blip>
            <a:srcRect/>
            <a:stretch>
              <a:fillRect l="100" b="5"/>
            </a:stretch>
          </a:blip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presentation title rectangle">
            <a:extLst>
              <a:ext uri="{FF2B5EF4-FFF2-40B4-BE49-F238E27FC236}">
                <a16:creationId xmlns:a16="http://schemas.microsoft.com/office/drawing/2014/main" id="{D1417A78-10F8-5FEC-CFE2-9C6D5BAD957B}"/>
              </a:ext>
            </a:extLst>
          </p:cNvPr>
          <p:cNvSpPr/>
          <p:nvPr userDrawn="1"/>
        </p:nvSpPr>
        <p:spPr>
          <a:xfrm>
            <a:off x="-12212" y="7292"/>
            <a:ext cx="12204207" cy="6850708"/>
          </a:xfrm>
          <a:custGeom>
            <a:avLst/>
            <a:gdLst>
              <a:gd name="connsiteX0" fmla="*/ 0 w 12204207"/>
              <a:gd name="connsiteY0" fmla="*/ 0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  <a:gd name="connsiteX4" fmla="*/ 0 w 12204207"/>
              <a:gd name="connsiteY4" fmla="*/ 0 h 6850708"/>
              <a:gd name="connsiteX0" fmla="*/ 0 w 12204207"/>
              <a:gd name="connsiteY0" fmla="*/ 6850708 h 6850708"/>
              <a:gd name="connsiteX1" fmla="*/ 12204207 w 12204207"/>
              <a:gd name="connsiteY1" fmla="*/ 0 h 6850708"/>
              <a:gd name="connsiteX2" fmla="*/ 12204207 w 12204207"/>
              <a:gd name="connsiteY2" fmla="*/ 6850708 h 6850708"/>
              <a:gd name="connsiteX3" fmla="*/ 0 w 12204207"/>
              <a:gd name="connsiteY3" fmla="*/ 6850708 h 685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4207" h="6850708">
                <a:moveTo>
                  <a:pt x="0" y="6850708"/>
                </a:moveTo>
                <a:lnTo>
                  <a:pt x="12204207" y="0"/>
                </a:lnTo>
                <a:lnTo>
                  <a:pt x="12204207" y="6850708"/>
                </a:lnTo>
                <a:lnTo>
                  <a:pt x="0" y="685070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67000"/>
                  <a:lumMod val="100000"/>
                </a:schemeClr>
              </a:gs>
              <a:gs pos="52000">
                <a:srgbClr val="FFFFFF">
                  <a:alpha val="0"/>
                </a:srgbClr>
              </a:gs>
              <a:gs pos="100000">
                <a:schemeClr val="bg1">
                  <a:alpha val="67000"/>
                </a:schemeClr>
              </a:gs>
            </a:gsLst>
            <a:lin ang="15600000" scaled="0"/>
            <a:tileRect/>
          </a:gra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95E5CAAA-5F9C-2146-0F2E-3F8242FC55D1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304800" y="-327"/>
            <a:ext cx="3057525" cy="228927"/>
          </a:xfrm>
          <a:prstGeom prst="rect">
            <a:avLst/>
          </a:prstGeom>
        </p:spPr>
        <p:txBody>
          <a:bodyPr vert="horz" lIns="146304" tIns="45720" rIns="91440" bIns="45720" rtlCol="0" anchor="ctr"/>
          <a:lstStyle>
            <a:lvl1pPr algn="l">
              <a:defRPr sz="1400">
                <a:solidFill>
                  <a:schemeClr val="accent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8C6343CB-F954-4BB1-B495-936A9F3DDF04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FE7016B-36AC-B568-D184-3B896373D9E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04800" y="5537820"/>
            <a:ext cx="11582400" cy="1091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itle Placeholder 22">
            <a:extLst>
              <a:ext uri="{FF2B5EF4-FFF2-40B4-BE49-F238E27FC236}">
                <a16:creationId xmlns:a16="http://schemas.microsoft.com/office/drawing/2014/main" id="{836EC9C6-E7CD-D06B-D82C-F47EA0CDD44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0" y="3581400"/>
            <a:ext cx="5791200" cy="1956091"/>
          </a:xfrm>
          <a:prstGeom prst="rect">
            <a:avLst/>
          </a:prstGeom>
        </p:spPr>
        <p:txBody>
          <a:bodyPr vert="horz" lIns="91440" tIns="0" rIns="91440" bIns="9144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0A0478-3340-909B-939A-24A380F5A5FD}"/>
              </a:ext>
            </a:extLst>
          </p:cNvPr>
          <p:cNvGrpSpPr/>
          <p:nvPr userDrawn="1"/>
        </p:nvGrpSpPr>
        <p:grpSpPr>
          <a:xfrm>
            <a:off x="287383" y="300901"/>
            <a:ext cx="8120813" cy="2808703"/>
            <a:chOff x="307975" y="240756"/>
            <a:chExt cx="4927113" cy="2762310"/>
          </a:xfrm>
        </p:grpSpPr>
        <p:sp>
          <p:nvSpPr>
            <p:cNvPr id="4" name="PORTFOLIO ACQUISITION EXECUTIVE">
              <a:extLst>
                <a:ext uri="{FF2B5EF4-FFF2-40B4-BE49-F238E27FC236}">
                  <a16:creationId xmlns:a16="http://schemas.microsoft.com/office/drawing/2014/main" id="{21EBF104-C2B9-6646-90B7-52B36DFA1049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5" y="240756"/>
              <a:ext cx="492711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Portfolio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Acquisition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executive</a:t>
              </a:r>
            </a:p>
          </p:txBody>
        </p:sp>
        <p:sp>
          <p:nvSpPr>
            <p:cNvPr id="13" name="PORTFOLIO ACQUISITION EXECUTIVE">
              <a:extLst>
                <a:ext uri="{FF2B5EF4-FFF2-40B4-BE49-F238E27FC236}">
                  <a16:creationId xmlns:a16="http://schemas.microsoft.com/office/drawing/2014/main" id="{9CF8ACCB-92AA-0CD6-8411-12FD58C90C0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307976" y="240756"/>
              <a:ext cx="546593" cy="276231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P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A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0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B9AC7D-B265-434C-0868-20F7D148E508}"/>
              </a:ext>
            </a:extLst>
          </p:cNvPr>
          <p:cNvGrpSpPr/>
          <p:nvPr userDrawn="1"/>
        </p:nvGrpSpPr>
        <p:grpSpPr>
          <a:xfrm>
            <a:off x="287383" y="3331062"/>
            <a:ext cx="4975721" cy="2059603"/>
            <a:chOff x="296359" y="2506027"/>
            <a:chExt cx="4921438" cy="3580471"/>
          </a:xfrm>
        </p:grpSpPr>
        <p:sp>
          <p:nvSpPr>
            <p:cNvPr id="7" name="Marine Corps">
              <a:extLst>
                <a:ext uri="{FF2B5EF4-FFF2-40B4-BE49-F238E27FC236}">
                  <a16:creationId xmlns:a16="http://schemas.microsoft.com/office/drawing/2014/main" id="{FC9852C2-DB6F-4BCD-4C34-A2E4D3472DD5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4921438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Marine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blipFill dpi="0" rotWithShape="1"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rcRect/>
                    <a:stretch>
                      <a:fillRect l="-38516" t="-22461" r="-37303" b="-366295"/>
                    </a:stretch>
                  </a:blip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corps</a:t>
              </a:r>
            </a:p>
          </p:txBody>
        </p:sp>
        <p:sp>
          <p:nvSpPr>
            <p:cNvPr id="6" name="Marine Corps">
              <a:extLst>
                <a:ext uri="{FF2B5EF4-FFF2-40B4-BE49-F238E27FC236}">
                  <a16:creationId xmlns:a16="http://schemas.microsoft.com/office/drawing/2014/main" id="{FC249CD2-0597-FCBF-FB95-93CC54E77E6F}"/>
                </a:ext>
              </a:extLst>
            </p:cNvPr>
            <p:cNvSpPr txBox="1">
              <a:spLocks/>
            </p:cNvSpPr>
            <p:nvPr userDrawn="1"/>
          </p:nvSpPr>
          <p:spPr bwMode="white">
            <a:xfrm>
              <a:off x="296359" y="2506027"/>
              <a:ext cx="1166305" cy="3580471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M</a:t>
              </a:r>
            </a:p>
            <a:p>
              <a:pPr marL="0" marR="0" lvl="0" indent="0" algn="l" defTabSz="914385" rtl="0" eaLnBrk="1" fontAlgn="base" latinLnBrk="0" hangingPunct="1">
                <a:lnSpc>
                  <a:spcPts val="8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100" b="0" i="0" u="none" strike="noStrike" kern="1200" cap="all" spc="25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c</a:t>
              </a:r>
            </a:p>
          </p:txBody>
        </p:sp>
      </p:grpSp>
      <p:pic>
        <p:nvPicPr>
          <p:cNvPr id="3" name="PAE-MC Logo">
            <a:extLst>
              <a:ext uri="{FF2B5EF4-FFF2-40B4-BE49-F238E27FC236}">
                <a16:creationId xmlns:a16="http://schemas.microsoft.com/office/drawing/2014/main" id="{CBD5E781-96CC-A359-B832-44336B8C4D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580881" y="234949"/>
            <a:ext cx="2306320" cy="23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hf hdr="0" dt="0"/>
  <p:txStyles>
    <p:titleStyle>
      <a:lvl1pPr algn="r" defTabSz="685720" rtl="0" eaLnBrk="1" latinLnBrk="0" hangingPunct="1">
        <a:lnSpc>
          <a:spcPct val="90000"/>
        </a:lnSpc>
        <a:spcBef>
          <a:spcPct val="0"/>
        </a:spcBef>
        <a:buNone/>
        <a:defRPr sz="4000" kern="1200" spc="50" baseline="0">
          <a:solidFill>
            <a:schemeClr val="bg1"/>
          </a:solidFill>
          <a:effectLst>
            <a:outerShdw blurRad="50800" dist="38100" dir="4800000" algn="t" rotWithShape="0">
              <a:srgbClr val="000000">
                <a:alpha val="85000"/>
              </a:srgb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j-cs"/>
        </a:defRPr>
      </a:lvl1pPr>
    </p:titleStyle>
    <p:bodyStyle>
      <a:lvl1pPr marL="0" indent="0" algn="r" defTabSz="685720" rtl="0" eaLnBrk="1" latinLnBrk="0" hangingPunct="1">
        <a:lnSpc>
          <a:spcPct val="90000"/>
        </a:lnSpc>
        <a:spcBef>
          <a:spcPts val="750"/>
        </a:spcBef>
        <a:buFontTx/>
        <a:buNone/>
        <a:defRPr sz="32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0" indent="0" algn="r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50800" dir="4800000" algn="t" rotWithShape="0">
              <a:prstClr val="black">
                <a:alpha val="85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2pPr>
      <a:lvl3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80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3pPr>
      <a:lvl4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4pPr>
      <a:lvl5pPr marL="0" indent="0" algn="l" defTabSz="685720" rtl="0" eaLnBrk="1" latinLnBrk="0" hangingPunct="1">
        <a:lnSpc>
          <a:spcPct val="90000"/>
        </a:lnSpc>
        <a:spcBef>
          <a:spcPts val="375"/>
        </a:spcBef>
        <a:buFontTx/>
        <a:buNone/>
        <a:defRPr sz="2000" kern="1200">
          <a:solidFill>
            <a:schemeClr val="bg1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5pPr>
      <a:lvl6pPr marL="1885731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92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54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15" indent="-171430" algn="l" defTabSz="68572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1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6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3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82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176">
          <p15:clr>
            <a:srgbClr val="F26B43"/>
          </p15:clr>
        </p15:guide>
        <p15:guide id="4" pos="192">
          <p15:clr>
            <a:srgbClr val="F26B43"/>
          </p15:clr>
        </p15:guide>
        <p15:guide id="5" pos="7488">
          <p15:clr>
            <a:srgbClr val="F26B43"/>
          </p15:clr>
        </p15:guide>
        <p15:guide id="6" orient="horz" pos="144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768">
          <p15:clr>
            <a:srgbClr val="F26B43"/>
          </p15:clr>
        </p15:guide>
        <p15:guide id="9" orient="horz" pos="4272">
          <p15:clr>
            <a:srgbClr val="F26B43"/>
          </p15:clr>
        </p15:guide>
        <p15:guide id="10" orient="horz" pos="225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8AD719-1B4B-28E3-CF3E-E7EA46B5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12192000" cy="1600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3FE1F-8B5F-1649-2082-F627B89D9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399"/>
            <a:ext cx="1371600" cy="1524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lang="en-US" sz="1200" b="0" kern="1200" cap="all" spc="100" baseline="0" smtClean="0">
                <a:solidFill>
                  <a:schemeClr val="tx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fld id="{D666ECE5-FDF9-450C-B251-EBC9102B6329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A88E4-14DB-12B2-6FA5-F9831EC71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2" y="6629399"/>
            <a:ext cx="12191999" cy="152401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1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F4829-60A7-8B67-F801-81D11A1D4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7997" y="6629399"/>
            <a:ext cx="1524003" cy="152401"/>
          </a:xfrm>
          <a:prstGeom prst="rect">
            <a:avLst/>
          </a:prstGeom>
        </p:spPr>
        <p:txBody>
          <a:bodyPr vert="horz" lIns="0" tIns="0" rIns="228600" bIns="0" rtlCol="0" anchor="ctr"/>
          <a:lstStyle>
            <a:lvl1pPr algn="r">
              <a:defRPr lang="en-US" sz="1200" kern="1200" cap="all" spc="100" smtClean="0">
                <a:solidFill>
                  <a:schemeClr val="tx1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fld id="{25B52815-D8B1-4B0A-8C71-09D2636441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dt="0"/>
  <p:txStyles>
    <p:titleStyle>
      <a:lvl1pPr marL="0" indent="0" algn="ctr" defTabSz="311651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None/>
        <a:defRPr lang="en-US" sz="10500" kern="1200" cap="all" spc="50" baseline="0" dirty="0">
          <a:solidFill>
            <a:srgbClr val="B90E31">
              <a:alpha val="94000"/>
            </a:srgb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Segoe UI Black" panose="020B0A02040204020203" pitchFamily="34" charset="0"/>
          <a:ea typeface="Segoe UI Black" panose="020B0A02040204020203" pitchFamily="34" charset="0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8">
          <p15:clr>
            <a:srgbClr val="F26B43"/>
          </p15:clr>
        </p15:guide>
        <p15:guide id="4" orient="horz" pos="144">
          <p15:clr>
            <a:srgbClr val="F26B43"/>
          </p15:clr>
        </p15:guide>
        <p15:guide id="5" orient="horz" pos="1008">
          <p15:clr>
            <a:srgbClr val="F26B43"/>
          </p15:clr>
        </p15:guide>
        <p15:guide id="6" orient="horz" pos="4272">
          <p15:clr>
            <a:srgbClr val="F26B43"/>
          </p15:clr>
        </p15:guide>
        <p15:guide id="7" orient="horz" pos="4176">
          <p15:clr>
            <a:srgbClr val="F26B43"/>
          </p15:clr>
        </p15:guide>
        <p15:guide id="8" pos="96">
          <p15:clr>
            <a:srgbClr val="F26B43"/>
          </p15:clr>
        </p15:guide>
        <p15:guide id="9" pos="758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3C3913-72C8-D813-6108-6755D600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1"/>
            <a:ext cx="11887199" cy="609599"/>
          </a:xfrm>
          <a:prstGeom prst="rect">
            <a:avLst/>
          </a:prstGeom>
          <a:effectLst/>
        </p:spPr>
        <p:txBody>
          <a:bodyPr wrap="square" lIns="0" tIns="0" rIns="0" bIns="0"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CBBA-E2AF-A618-BFB8-13A8B5F42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2960" y="6629400"/>
            <a:ext cx="1209040" cy="15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228600" bIns="0" rtlCol="0" anchor="t" anchorCtr="0">
            <a:noAutofit/>
          </a:bodyPr>
          <a:lstStyle>
            <a:lvl1pPr>
              <a:defRPr lang="en-US" sz="1200" kern="1200" cap="all" spc="100" smtClean="0">
                <a:solidFill>
                  <a:schemeClr val="tx1"/>
                </a:solidFill>
                <a:latin typeface="+mn-lt"/>
                <a:ea typeface="Segoe UI Black" panose="020B0A02040204020203" pitchFamily="34" charset="0"/>
                <a:cs typeface="+mn-cs"/>
              </a:defRPr>
            </a:lvl1pPr>
          </a:lstStyle>
          <a:p>
            <a:pPr algn="r"/>
            <a:fld id="{65635E8C-BA83-467F-AE4D-6B1D1888336E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AC54E-45D5-9FD8-9AD0-5EC5BC672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629400"/>
            <a:ext cx="1526381" cy="152400"/>
          </a:xfrm>
          <a:prstGeom prst="rect">
            <a:avLst/>
          </a:prstGeom>
        </p:spPr>
        <p:txBody>
          <a:bodyPr vert="horz" lIns="0" tIns="0" rIns="91440" bIns="0" rtlCol="0" anchor="t" anchorCtr="0"/>
          <a:lstStyle>
            <a:lvl1pPr>
              <a:defRPr lang="en-US" sz="1200" b="0" kern="1200" cap="all" spc="100" baseline="0" smtClean="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+mn-cs"/>
              </a:defRPr>
            </a:lvl1pPr>
          </a:lstStyle>
          <a:p>
            <a:fld id="{27D1B84A-57DE-407F-B0A3-AB960A149C46}" type="datetime1">
              <a:rPr lang="en-US" smtClean="0"/>
              <a:t>4/22/2026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89ED-C817-FC7F-6C68-752665BE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629400"/>
            <a:ext cx="12192000" cy="152400"/>
          </a:xfrm>
          <a:prstGeom prst="rect">
            <a:avLst/>
          </a:prstGeom>
        </p:spPr>
        <p:txBody>
          <a:bodyPr vert="horz" lIns="0" tIns="0" rIns="886968" bIns="0" rtlCol="0" anchor="t" anchorCtr="0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1885950" algn="l"/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Portfolio acquisition executive Marine Corps</a:t>
            </a:r>
            <a:r>
              <a:rPr lang="en-US" sz="200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dirty="0">
                <a:solidFill>
                  <a:srgbClr val="B90E31"/>
                </a:solidFill>
              </a:rPr>
              <a:t>▲</a:t>
            </a:r>
            <a:r>
              <a:rPr lang="en-US" cap="all" spc="1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cap="all" spc="100" dirty="0">
                <a:solidFill>
                  <a:schemeClr val="tx1"/>
                </a:solidFill>
                <a:latin typeface="Segoe UI Light Italic" panose="020B0302040504090203" pitchFamily="34" charset="0"/>
                <a:ea typeface="Segoe UI Black" panose="020B0A02040204020203" pitchFamily="34" charset="0"/>
              </a:rPr>
              <a:t>equipping OUR warfighters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94828-782C-42EF-672C-A51760188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118872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034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hf hdr="0" dt="0"/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lang="en-US" sz="2800" kern="1200" cap="all" dirty="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457200" indent="-396875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Segoe UI Semilight" panose="020B0402040204020203" pitchFamily="34" charset="0"/>
        <a:buChar char="▲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612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96">
          <p15:clr>
            <a:srgbClr val="F26B43"/>
          </p15:clr>
        </p15:guide>
        <p15:guide id="3" pos="7584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144">
          <p15:clr>
            <a:srgbClr val="F26B43"/>
          </p15:clr>
        </p15:guide>
        <p15:guide id="6" orient="horz" pos="4176">
          <p15:clr>
            <a:srgbClr val="F26B43"/>
          </p15:clr>
        </p15:guide>
        <p15:guide id="7" orient="horz" pos="4272">
          <p15:clr>
            <a:srgbClr val="F26B43"/>
          </p15:clr>
        </p15:guide>
        <p15:guide id="8" orient="horz" pos="48">
          <p15:clr>
            <a:srgbClr val="F26B43"/>
          </p15:clr>
        </p15:guide>
        <p15:guide id="9" orient="horz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82FE-0047-C1FA-D4F8-6E63147C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366" y="3561347"/>
            <a:ext cx="7632833" cy="1976144"/>
          </a:xfrm>
        </p:spPr>
        <p:txBody>
          <a:bodyPr wrap="square">
            <a:noAutofit/>
          </a:bodyPr>
          <a:lstStyle/>
          <a:p>
            <a:r>
              <a:rPr lang="en-US" sz="4800" dirty="0"/>
              <a:t>Transforming </a:t>
            </a:r>
            <a:br>
              <a:rPr lang="en-US" sz="4800" dirty="0"/>
            </a:br>
            <a:r>
              <a:rPr lang="en-US" sz="4800" dirty="0"/>
              <a:t>Training with Cutting-Edge Capabilities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77F54-D100-6E4B-E6FB-CE96E54296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500" dirty="0"/>
              <a:t>Lieutenant Colonel David B. Bain</a:t>
            </a:r>
          </a:p>
          <a:p>
            <a:r>
              <a:rPr lang="en-US" sz="3000" dirty="0"/>
              <a:t>Deputy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1306115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picture containing water sport, swimming, sport&#10;&#10;AI-generated content may be incorrect.">
            <a:extLst>
              <a:ext uri="{FF2B5EF4-FFF2-40B4-BE49-F238E27FC236}">
                <a16:creationId xmlns:a16="http://schemas.microsoft.com/office/drawing/2014/main" id="{77895C00-824E-FF0F-9413-BE4C602FF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1BA735DB-CFCD-21D9-8786-E99D99284528}"/>
              </a:ext>
            </a:extLst>
          </p:cNvPr>
          <p:cNvSpPr/>
          <p:nvPr/>
        </p:nvSpPr>
        <p:spPr>
          <a:xfrm>
            <a:off x="3471969" y="307346"/>
            <a:ext cx="5200802" cy="1379570"/>
          </a:xfrm>
          <a:prstGeom prst="rect">
            <a:avLst/>
          </a:prstGeom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7572"/>
            <a:endParaRPr lang="en-US" sz="837">
              <a:noFill/>
              <a:latin typeface="Calibri" panose="020F050202020403020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9DA471-DE0F-AF76-7318-DE77FEE28C2E}"/>
              </a:ext>
            </a:extLst>
          </p:cNvPr>
          <p:cNvGrpSpPr/>
          <p:nvPr/>
        </p:nvGrpSpPr>
        <p:grpSpPr>
          <a:xfrm>
            <a:off x="3464911" y="307346"/>
            <a:ext cx="5240915" cy="1255640"/>
            <a:chOff x="1951543" y="327150"/>
            <a:chExt cx="5240915" cy="143621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C5D3139-A39C-85AF-A0A0-4A124C6C3333}"/>
                </a:ext>
              </a:extLst>
            </p:cNvPr>
            <p:cNvCxnSpPr/>
            <p:nvPr/>
          </p:nvCxnSpPr>
          <p:spPr>
            <a:xfrm>
              <a:off x="1951543" y="1748956"/>
              <a:ext cx="524091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80CE8C9-EC58-F3FF-4083-0A08C115DD3C}"/>
                </a:ext>
              </a:extLst>
            </p:cNvPr>
            <p:cNvCxnSpPr/>
            <p:nvPr/>
          </p:nvCxnSpPr>
          <p:spPr>
            <a:xfrm flipV="1">
              <a:off x="1971428" y="327150"/>
              <a:ext cx="0" cy="143621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5F09C04-7E48-EA51-3851-37D11D514366}"/>
                </a:ext>
              </a:extLst>
            </p:cNvPr>
            <p:cNvCxnSpPr/>
            <p:nvPr/>
          </p:nvCxnSpPr>
          <p:spPr>
            <a:xfrm>
              <a:off x="1958601" y="341712"/>
              <a:ext cx="1325880" cy="5102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CFE9017-0321-E8BE-1B2B-39B221C051A1}"/>
                </a:ext>
              </a:extLst>
            </p:cNvPr>
            <p:cNvCxnSpPr/>
            <p:nvPr/>
          </p:nvCxnSpPr>
          <p:spPr>
            <a:xfrm flipV="1">
              <a:off x="7176265" y="330447"/>
              <a:ext cx="0" cy="143291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4456D0F-CF28-F2BE-1B7D-69EF28354EE4}"/>
                </a:ext>
              </a:extLst>
            </p:cNvPr>
            <p:cNvCxnSpPr/>
            <p:nvPr/>
          </p:nvCxnSpPr>
          <p:spPr>
            <a:xfrm>
              <a:off x="5864632" y="346623"/>
              <a:ext cx="1327826" cy="191"/>
            </a:xfrm>
            <a:prstGeom prst="line">
              <a:avLst/>
            </a:prstGeom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595D18E7-BFD7-CC89-291B-90DDDE55E132}"/>
              </a:ext>
            </a:extLst>
          </p:cNvPr>
          <p:cNvSpPr/>
          <p:nvPr/>
        </p:nvSpPr>
        <p:spPr>
          <a:xfrm>
            <a:off x="3484796" y="5338391"/>
            <a:ext cx="5215122" cy="1219040"/>
          </a:xfrm>
          <a:prstGeom prst="rect">
            <a:avLst/>
          </a:prstGeom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67572"/>
            <a:endParaRPr lang="en-US" sz="837">
              <a:solidFill>
                <a:schemeClr val="bg1"/>
              </a:solidFill>
              <a:latin typeface="Calibri" panose="020F0502020204030204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6E9C19C-71E4-256C-FF27-28DC37410BA6}"/>
              </a:ext>
            </a:extLst>
          </p:cNvPr>
          <p:cNvCxnSpPr>
            <a:cxnSpLocks/>
          </p:cNvCxnSpPr>
          <p:nvPr/>
        </p:nvCxnSpPr>
        <p:spPr>
          <a:xfrm>
            <a:off x="3464910" y="5325964"/>
            <a:ext cx="148809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37AF480-5587-E713-2E8D-5E777ECA0937}"/>
              </a:ext>
            </a:extLst>
          </p:cNvPr>
          <p:cNvCxnSpPr>
            <a:cxnSpLocks/>
          </p:cNvCxnSpPr>
          <p:nvPr/>
        </p:nvCxnSpPr>
        <p:spPr>
          <a:xfrm>
            <a:off x="7226300" y="5325963"/>
            <a:ext cx="1479524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0D4672E-91A8-E0AC-B3BB-BA5FAE2505AC}"/>
              </a:ext>
            </a:extLst>
          </p:cNvPr>
          <p:cNvCxnSpPr/>
          <p:nvPr/>
        </p:nvCxnSpPr>
        <p:spPr>
          <a:xfrm>
            <a:off x="3464910" y="6555888"/>
            <a:ext cx="523500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19E4091-13CE-F1E8-06E0-13FC80916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701" y="336965"/>
            <a:ext cx="5200339" cy="1190610"/>
          </a:xfrm>
          <a:prstGeom prst="rect">
            <a:avLst/>
          </a:prstGeom>
        </p:spPr>
      </p:pic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F52FC03-610B-6533-FDCA-655BD7F81B82}"/>
              </a:ext>
            </a:extLst>
          </p:cNvPr>
          <p:cNvCxnSpPr/>
          <p:nvPr/>
        </p:nvCxnSpPr>
        <p:spPr>
          <a:xfrm flipV="1">
            <a:off x="3477092" y="5307609"/>
            <a:ext cx="0" cy="126029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D692FE7-E350-0CBD-F751-4D14168AB44B}"/>
              </a:ext>
            </a:extLst>
          </p:cNvPr>
          <p:cNvCxnSpPr/>
          <p:nvPr/>
        </p:nvCxnSpPr>
        <p:spPr>
          <a:xfrm flipV="1">
            <a:off x="8688040" y="5307609"/>
            <a:ext cx="0" cy="126029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Vision Text">
            <a:extLst>
              <a:ext uri="{FF2B5EF4-FFF2-40B4-BE49-F238E27FC236}">
                <a16:creationId xmlns:a16="http://schemas.microsoft.com/office/drawing/2014/main" id="{C4B19323-1C18-7217-3FB7-DF3011929CEC}"/>
              </a:ext>
            </a:extLst>
          </p:cNvPr>
          <p:cNvSpPr/>
          <p:nvPr/>
        </p:nvSpPr>
        <p:spPr>
          <a:xfrm>
            <a:off x="3503961" y="5449726"/>
            <a:ext cx="5138567" cy="1015663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67572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Ensure every Marine has access to solutions across the training continuum to be prepared, lethal, and victorious.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1" name="Vision">
            <a:extLst>
              <a:ext uri="{FF2B5EF4-FFF2-40B4-BE49-F238E27FC236}">
                <a16:creationId xmlns:a16="http://schemas.microsoft.com/office/drawing/2014/main" id="{5BD9B674-E377-9735-E489-B06D4E939DD0}"/>
              </a:ext>
            </a:extLst>
          </p:cNvPr>
          <p:cNvSpPr txBox="1"/>
          <p:nvPr/>
        </p:nvSpPr>
        <p:spPr bwMode="auto">
          <a:xfrm>
            <a:off x="4819781" y="5069796"/>
            <a:ext cx="2545152" cy="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 defTabSz="467572"/>
            <a:r>
              <a:rPr lang="en-US" sz="2727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OUR VISION</a:t>
            </a:r>
          </a:p>
        </p:txBody>
      </p:sp>
      <p:sp>
        <p:nvSpPr>
          <p:cNvPr id="57" name="Mission Text">
            <a:extLst>
              <a:ext uri="{FF2B5EF4-FFF2-40B4-BE49-F238E27FC236}">
                <a16:creationId xmlns:a16="http://schemas.microsoft.com/office/drawing/2014/main" id="{FD796DF5-41F8-464A-DD9F-C4217EAC8DB0}"/>
              </a:ext>
            </a:extLst>
          </p:cNvPr>
          <p:cNvSpPr/>
          <p:nvPr/>
        </p:nvSpPr>
        <p:spPr>
          <a:xfrm>
            <a:off x="3562643" y="447044"/>
            <a:ext cx="5079887" cy="1015663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defTabSz="467572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Quickly deliver the training systems our warfighters need to master new missions and defeat any adversary.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5" name="Mission Heading">
            <a:extLst>
              <a:ext uri="{FF2B5EF4-FFF2-40B4-BE49-F238E27FC236}">
                <a16:creationId xmlns:a16="http://schemas.microsoft.com/office/drawing/2014/main" id="{6667A809-82B5-809E-EAA1-BEACE8BB6822}"/>
              </a:ext>
            </a:extLst>
          </p:cNvPr>
          <p:cNvSpPr txBox="1"/>
          <p:nvPr/>
        </p:nvSpPr>
        <p:spPr bwMode="auto">
          <a:xfrm>
            <a:off x="4811217" y="77936"/>
            <a:ext cx="2599102" cy="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 defTabSz="467572"/>
            <a:r>
              <a:rPr lang="en-US" sz="2727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OUR MISSION</a:t>
            </a:r>
          </a:p>
        </p:txBody>
      </p:sp>
    </p:spTree>
    <p:extLst>
      <p:ext uri="{BB962C8B-B14F-4D97-AF65-F5344CB8AC3E}">
        <p14:creationId xmlns:p14="http://schemas.microsoft.com/office/powerpoint/2010/main" val="780241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3F257E0-F729-BDE3-BB60-B8C46EDC2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Programs &amp; Services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A3A899-75C1-D91B-FB75-198607ABF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3</a:t>
            </a:fld>
            <a:endParaRPr lang="en-US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E1B312D-8274-6B61-3C1A-15EF4DAA3B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747110"/>
              </p:ext>
            </p:extLst>
          </p:nvPr>
        </p:nvGraphicFramePr>
        <p:xfrm>
          <a:off x="1138831" y="960120"/>
          <a:ext cx="2819399" cy="5018773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819399">
                  <a:extLst>
                    <a:ext uri="{9D8B030D-6E8A-4147-A177-3AD203B41FA5}">
                      <a16:colId xmlns:a16="http://schemas.microsoft.com/office/drawing/2014/main" val="2114340247"/>
                    </a:ext>
                  </a:extLst>
                </a:gridCol>
              </a:tblGrid>
              <a:tr h="40024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RANGE TRAINING SYSTEMS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9691330"/>
                  </a:ext>
                </a:extLst>
              </a:tr>
              <a:tr h="461853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Force on Force (</a:t>
                      </a:r>
                      <a:r>
                        <a:rPr lang="en-US" sz="1200" b="1" dirty="0" err="1"/>
                        <a:t>FoF</a:t>
                      </a:r>
                      <a:r>
                        <a:rPr lang="en-US" sz="1200" b="1" dirty="0"/>
                        <a:t>)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Personnel Kits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Combat Vehicles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Weapons Surrogates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SESAMS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Infantry Immersion Trainer (IIT)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Tactical Video Capture System (TVCS)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Live Fire Training Systems (LFTS)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Combat Training Environment (CTE)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Range Training Aids Portfolio (RTAP)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Targets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Atmospherics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Battle Effects Simulator (BES)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Electronic Warfare Ground Instrumentation (EWGIR)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Computer-Generated Forces (CGF)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Emerging Requirements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Live Fire Evaluation Tool (LFET)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Mobile Immersive Training Environment (MITE)</a:t>
                      </a:r>
                    </a:p>
                  </a:txBody>
                  <a:tcPr>
                    <a:solidFill>
                      <a:srgbClr val="F0F1F1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13935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F8EF4FF5-29FA-68B2-C3A5-31832A0EA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865331"/>
              </p:ext>
            </p:extLst>
          </p:nvPr>
        </p:nvGraphicFramePr>
        <p:xfrm>
          <a:off x="4608016" y="960120"/>
          <a:ext cx="2819399" cy="5018773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819399">
                  <a:extLst>
                    <a:ext uri="{9D8B030D-6E8A-4147-A177-3AD203B41FA5}">
                      <a16:colId xmlns:a16="http://schemas.microsoft.com/office/drawing/2014/main" val="2114340247"/>
                    </a:ext>
                  </a:extLst>
                </a:gridCol>
              </a:tblGrid>
              <a:tr h="400243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SYNTHETIC TRAINING SYSTEMS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9691330"/>
                  </a:ext>
                </a:extLst>
              </a:tr>
              <a:tr h="461853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/>
                        <a:t>Marksmanship Training Systems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Indoor Simulated Marksmanship Trainer (ISMT)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Advanced Small Arms Lethality Trainer (ASALT)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/>
                        <a:t>Vehicle Training Systems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Operator Driver Simulator (ODS)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Combat Vehicle Training Systems (CVTS)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/>
                        <a:t>Emerging Requirements 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Cyberwarfare Trainer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Virtual Drone Trainer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MADIS Maintenance Trainer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NMESIS Driver Trainer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New Vehicle Training System </a:t>
                      </a:r>
                    </a:p>
                  </a:txBody>
                  <a:tcPr>
                    <a:solidFill>
                      <a:srgbClr val="F0F1F1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139354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386E555-D5B4-1916-D7B2-924C116A7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382516"/>
              </p:ext>
            </p:extLst>
          </p:nvPr>
        </p:nvGraphicFramePr>
        <p:xfrm>
          <a:off x="8087228" y="960120"/>
          <a:ext cx="2819399" cy="5018773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819399">
                  <a:extLst>
                    <a:ext uri="{9D8B030D-6E8A-4147-A177-3AD203B41FA5}">
                      <a16:colId xmlns:a16="http://schemas.microsoft.com/office/drawing/2014/main" val="2114340247"/>
                    </a:ext>
                  </a:extLst>
                </a:gridCol>
              </a:tblGrid>
              <a:tr h="400243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WARFIGHTER TRAINING SUPPORT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9691330"/>
                  </a:ext>
                </a:extLst>
              </a:tr>
              <a:tr h="461853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/>
                        <a:t>Family of Egress Trainers (FET)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Underwater Egress Trainer (UET)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Multi -User Egress Trainer (MUET)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="1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/>
                        <a:t>Knowledge-Based Services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Contract: SEAPORT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Support: Formal Schools, MSTP, ASALT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Role Players: IIT and Home-station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Trackless Mobile Infantry Targets (TMIT)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="1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/>
                        <a:t>Contracted Operations and Logistics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Contracts:  SBA, SEAPORT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Support: ISMT, CVTS, ODS, DRET, CCS (USN/USMC)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200" b="1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/>
                        <a:t>Range and Training Area Support </a:t>
                      </a:r>
                    </a:p>
                    <a:p>
                      <a:pPr marL="401638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/>
                        <a:t>Ground Training System Support (GTSS), East, West, OCONUS</a:t>
                      </a:r>
                      <a:r>
                        <a:rPr lang="en-US" sz="1200" b="1"/>
                        <a:t>	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endParaRPr lang="en-US" sz="1200"/>
                    </a:p>
                  </a:txBody>
                  <a:tcPr>
                    <a:solidFill>
                      <a:srgbClr val="F0F1F1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139354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994DD-2362-21FB-DF74-AA2CD23701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r>
              <a:rPr kumimoji="0" lang="en-US" sz="1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warfighters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 Italic" panose="020B030204050409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88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FA8098-D7C7-A57C-047D-EDAED9601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452418-8CD2-0E42-4C42-2EAB5C76DD8D}"/>
              </a:ext>
            </a:extLst>
          </p:cNvPr>
          <p:cNvSpPr txBox="1">
            <a:spLocks/>
          </p:cNvSpPr>
          <p:nvPr/>
        </p:nvSpPr>
        <p:spPr>
          <a:xfrm>
            <a:off x="6573520" y="848359"/>
            <a:ext cx="5466080" cy="559338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463550" indent="-403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Segoe UI Semilight" panose="020B0402040204020203" pitchFamily="34" charset="0"/>
              <a:buChar char="▲"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" indent="0">
              <a:buFont typeface="Segoe UI Semilight" panose="020B0402040204020203" pitchFamily="34" charset="0"/>
              <a:buNone/>
            </a:pPr>
            <a:endParaRPr lang="en-US" sz="200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2BDDC23-D80A-0F41-A208-F5A00C8B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Where we’ve been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495051-A011-611E-936B-8DD594D132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4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55AADF3-19D4-DFB1-489E-F5A80EA8F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3520" y="848359"/>
            <a:ext cx="5466080" cy="5593384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463550" indent="-4032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Establishing a new $44M Indefinite Delivery/Indefinite Quantity contract to deliver Training Analysis and Evaluation Products</a:t>
            </a:r>
          </a:p>
          <a:p>
            <a:pPr marL="463550" indent="-4032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Awarded recompete CLS contracts for the Indoor Simulated Marksmanship Trainer (ISMT) &amp; Vehicle Training Systems (VTS)</a:t>
            </a:r>
          </a:p>
          <a:p>
            <a:pPr marL="463550" indent="-403225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Delivered Multi-Use Egress Trainer (MUET) capability to Camp Pendleton, Del Mar Underwater Egress Trainer (UET) facility, and Camp Lejeune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0A53D4-CBCF-52C0-175A-B8EDFB5DDC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r>
              <a:rPr kumimoji="0" lang="en-US" sz="1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warfighters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 Italic" panose="020B030204050409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511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5FA4E1-5F6F-A64E-5ED5-109F3119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E58770B-1C63-45B1-E072-91A0527DB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Our 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E1FA35-8AAC-AD85-8683-8FC47D5FBC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5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B78001-4600-FC22-56F1-94402DF5687F}"/>
              </a:ext>
            </a:extLst>
          </p:cNvPr>
          <p:cNvSpPr/>
          <p:nvPr/>
        </p:nvSpPr>
        <p:spPr>
          <a:xfrm>
            <a:off x="477672" y="1815415"/>
            <a:ext cx="5409631" cy="4009335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3F66C5-8804-CEA8-DE8B-D820E7508D9C}"/>
              </a:ext>
            </a:extLst>
          </p:cNvPr>
          <p:cNvSpPr txBox="1"/>
          <p:nvPr/>
        </p:nvSpPr>
        <p:spPr>
          <a:xfrm>
            <a:off x="477672" y="1353750"/>
            <a:ext cx="5409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Guiding Principles</a:t>
            </a:r>
            <a:endParaRPr lang="en-US" sz="240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9D5CCE-7A31-1C4A-89E7-B66A0763B6D7}"/>
              </a:ext>
            </a:extLst>
          </p:cNvPr>
          <p:cNvSpPr/>
          <p:nvPr/>
        </p:nvSpPr>
        <p:spPr>
          <a:xfrm>
            <a:off x="6304697" y="1815416"/>
            <a:ext cx="5314097" cy="4009334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EE85BE-9C91-3BA4-17A4-B5EEB0B8915E}"/>
              </a:ext>
            </a:extLst>
          </p:cNvPr>
          <p:cNvSpPr txBox="1"/>
          <p:nvPr/>
        </p:nvSpPr>
        <p:spPr>
          <a:xfrm>
            <a:off x="6304697" y="1353750"/>
            <a:ext cx="53140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Segoe UI Black" panose="020B0A02040204020203" pitchFamily="34" charset="0"/>
                <a:ea typeface="Segoe UI Black" panose="020B0A02040204020203" pitchFamily="34" charset="0"/>
              </a:rPr>
              <a:t>How We Get There</a:t>
            </a:r>
            <a:endParaRPr lang="en-US" sz="240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B41DCFD-CF7B-9954-A8B6-940F3735F7F2}"/>
              </a:ext>
            </a:extLst>
          </p:cNvPr>
          <p:cNvSpPr txBox="1">
            <a:spLocks/>
          </p:cNvSpPr>
          <p:nvPr/>
        </p:nvSpPr>
        <p:spPr>
          <a:xfrm>
            <a:off x="6506250" y="2122997"/>
            <a:ext cx="4910990" cy="2899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3550" indent="-403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Segoe UI Semilight" panose="020B0402040204020203" pitchFamily="34" charset="0"/>
              <a:buChar char="▲"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Leverage acquisition agility and partnerships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Rapidly field cutting-edge simulators, instrumented live-fire ranges, and immersive training areas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Replicate the complexities of the modern battlefield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9C2D9AE8-06A6-1360-8A17-D9C1BDE5A014}"/>
              </a:ext>
            </a:extLst>
          </p:cNvPr>
          <p:cNvSpPr/>
          <p:nvPr/>
        </p:nvSpPr>
        <p:spPr>
          <a:xfrm>
            <a:off x="5745706" y="3515568"/>
            <a:ext cx="740964" cy="609599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76F550-9C2A-F15E-E8C6-E6B9837DF0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r>
              <a:rPr kumimoji="0" lang="en-US" sz="1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warfighters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 Italic" panose="020B030204050409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172D913-B90A-27FD-9C15-7E5351C0F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7672" y="2122996"/>
            <a:ext cx="5409631" cy="3252568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Clr>
                <a:schemeClr val="accent4"/>
              </a:buClr>
            </a:pPr>
            <a:r>
              <a:rPr lang="en-US" sz="2000" dirty="0">
                <a:solidFill>
                  <a:srgbClr val="FFFFFF"/>
                </a:solidFill>
              </a:rPr>
              <a:t>Force Design  and the Training &amp; Education Command Campaign plan are our guiding documents</a:t>
            </a:r>
          </a:p>
          <a:p>
            <a:pPr>
              <a:spcAft>
                <a:spcPts val="1200"/>
              </a:spcAft>
              <a:buClr>
                <a:schemeClr val="accent4"/>
              </a:buClr>
            </a:pPr>
            <a:r>
              <a:rPr lang="en-US" sz="2000" dirty="0">
                <a:solidFill>
                  <a:srgbClr val="FFFFFF"/>
                </a:solidFill>
              </a:rPr>
              <a:t>Support deployment of integrated live, virtual, and constructive training tools</a:t>
            </a:r>
          </a:p>
          <a:p>
            <a:pPr>
              <a:spcAft>
                <a:spcPts val="1200"/>
              </a:spcAft>
              <a:buClr>
                <a:schemeClr val="accent4"/>
              </a:buClr>
            </a:pPr>
            <a:r>
              <a:rPr lang="en-US" sz="2000" dirty="0">
                <a:solidFill>
                  <a:srgbClr val="FFFFFF"/>
                </a:solidFill>
              </a:rPr>
              <a:t>Forge adaptive, cognitively agile warfighters</a:t>
            </a:r>
          </a:p>
        </p:txBody>
      </p:sp>
    </p:spTree>
    <p:extLst>
      <p:ext uri="{BB962C8B-B14F-4D97-AF65-F5344CB8AC3E}">
        <p14:creationId xmlns:p14="http://schemas.microsoft.com/office/powerpoint/2010/main" val="1055147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7936CC-A133-9BFD-6ED8-0CB7749A4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C896B9D-4580-2AE2-B13E-B77110DC9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Community Support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994CF6-D39D-74A5-978A-9E5E43E0B5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65635E8C-BA83-467F-AE4D-6B1D1888336E}" type="slidenum">
              <a:rPr lang="en-US" smtClean="0"/>
              <a:pPr algn="r"/>
              <a:t>6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7BA56D7-27C6-F5EB-4B4E-3EAADE3E7C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900545"/>
            <a:ext cx="11887200" cy="57288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Programmatic Priorities</a:t>
            </a:r>
          </a:p>
          <a:p>
            <a:pPr lvl="1"/>
            <a:r>
              <a:rPr lang="en-US" sz="2000" dirty="0"/>
              <a:t>Continue to support sustainment efforts</a:t>
            </a:r>
            <a:endParaRPr lang="en-US" sz="2000" dirty="0">
              <a:cs typeface="Segoe UI Semilight"/>
            </a:endParaRPr>
          </a:p>
          <a:p>
            <a:pPr lvl="1"/>
            <a:r>
              <a:rPr lang="en-US" sz="2000" dirty="0"/>
              <a:t>Leverage Commercial Off-the-Shelf (COTS) solutions in lieu of extensive R&amp;D efforts</a:t>
            </a:r>
            <a:endParaRPr lang="en-US" sz="2000" dirty="0">
              <a:cs typeface="Segoe UI Semilight"/>
            </a:endParaRPr>
          </a:p>
          <a:p>
            <a:pPr lvl="1"/>
            <a:r>
              <a:rPr lang="en-US" sz="2000" dirty="0"/>
              <a:t>Other Transaction Authority (OTA) agreements to enable faster prototyping and fielding of critical technologies</a:t>
            </a:r>
            <a:endParaRPr lang="en-US" sz="2000" dirty="0">
              <a:cs typeface="Segoe UI Semilight"/>
            </a:endParaRPr>
          </a:p>
          <a:p>
            <a:pPr lvl="1"/>
            <a:endParaRPr lang="en-US" b="1" dirty="0"/>
          </a:p>
          <a:p>
            <a:r>
              <a:rPr lang="en-US" b="1" dirty="0"/>
              <a:t>Technological Priorities</a:t>
            </a:r>
          </a:p>
          <a:p>
            <a:pPr lvl="1"/>
            <a:r>
              <a:rPr lang="en-US" sz="2000" dirty="0"/>
              <a:t>Leverage existing mature technologies (TRL 7-9) ready to be fielded in ~12 months</a:t>
            </a:r>
            <a:endParaRPr lang="en-US" sz="2000" dirty="0">
              <a:cs typeface="Segoe UI Semilight"/>
            </a:endParaRPr>
          </a:p>
          <a:p>
            <a:pPr lvl="1"/>
            <a:r>
              <a:rPr lang="en-US" sz="2000" dirty="0"/>
              <a:t>Incorporate AI into existing and new systems to improve readiness and lethality of the Marines in the battlefield?</a:t>
            </a:r>
            <a:endParaRPr lang="en-US" sz="2000" dirty="0">
              <a:cs typeface="Segoe UI Semilight"/>
            </a:endParaRPr>
          </a:p>
          <a:p>
            <a:pPr lvl="1"/>
            <a:r>
              <a:rPr lang="en-US" sz="2000" dirty="0"/>
              <a:t>Technologies available in the next 3-5 years that will enhance or modernize existing Marine Corps training capabilities </a:t>
            </a:r>
            <a:endParaRPr lang="en-US" sz="2000" dirty="0">
              <a:cs typeface="Segoe UI Semilight"/>
            </a:endParaRPr>
          </a:p>
          <a:p>
            <a:pPr lvl="1"/>
            <a:r>
              <a:rPr lang="en-US" sz="2000" dirty="0"/>
              <a:t>Emerging Requirements – Drone and Cyber Trainer</a:t>
            </a:r>
            <a:endParaRPr lang="en-US" sz="2000" dirty="0">
              <a:cs typeface="Segoe UI Semiligh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98AAA5-9203-EC46-F06F-E4AA1B66680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1885950" marR="0" lvl="0" indent="0" algn="l" defTabSz="311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Portfolio acquisition executive Marine Corps</a:t>
            </a:r>
            <a:r>
              <a:rPr kumimoji="0" lang="en-US" sz="1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B90E3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▲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Semilight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1200" b="0" i="0" u="none" strike="noStrike" kern="1200" cap="all" spc="100" normalizeH="0" baseline="0" noProof="0">
                <a:ln>
                  <a:noFill/>
                </a:ln>
                <a:solidFill>
                  <a:srgbClr val="000938"/>
                </a:solidFill>
                <a:effectLst/>
                <a:uLnTx/>
                <a:uFillTx/>
                <a:latin typeface="Segoe UI Light Italic" panose="020B0302040504090203" pitchFamily="34" charset="0"/>
                <a:ea typeface="Segoe UI Black" panose="020B0A02040204020203" pitchFamily="34" charset="0"/>
                <a:cs typeface="+mn-cs"/>
              </a:rPr>
              <a:t>equipping OUR warfighters</a:t>
            </a:r>
            <a:endParaRPr kumimoji="0" lang="en-US" sz="1200" b="0" i="0" u="none" strike="noStrike" kern="1200" cap="all" spc="100" normalizeH="0" baseline="0" noProof="0" dirty="0">
              <a:ln>
                <a:noFill/>
              </a:ln>
              <a:solidFill>
                <a:srgbClr val="000938"/>
              </a:solidFill>
              <a:effectLst/>
              <a:uLnTx/>
              <a:uFillTx/>
              <a:latin typeface="Segoe UI Light Italic" panose="020B0302040504090203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129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813B5EC1-D8E8-D3B5-AA15-A9814C95CF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AAD68B-5F55-2D2D-4028-CD0AFB90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B90E31">
                    <a:alpha val="90000"/>
                  </a:srgb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03159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0A12CB0E-DCF3-9660-C720-C5CFD69E23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E65CA4-0026-4A84-451C-31479779F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274320" bIns="64008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Equipping our</a:t>
            </a: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br>
              <a:rPr lang="en-US" dirty="0">
                <a:solidFill>
                  <a:schemeClr val="accent4">
                    <a:alpha val="86000"/>
                  </a:schemeClr>
                </a:solidFill>
              </a:rPr>
            </a:br>
            <a:r>
              <a:rPr lang="en-US" dirty="0">
                <a:solidFill>
                  <a:schemeClr val="accent4">
                    <a:alpha val="86000"/>
                  </a:schemeClr>
                </a:solidFill>
              </a:rPr>
              <a:t>WARFIGHTERS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F3F4568-A15D-931B-F04A-EABFA08EB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89400" y="1422400"/>
            <a:ext cx="4013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33573"/>
      </p:ext>
    </p:extLst>
  </p:cSld>
  <p:clrMapOvr>
    <a:masterClrMapping/>
  </p:clrMapOvr>
</p:sld>
</file>

<file path=ppt/theme/theme1.xml><?xml version="1.0" encoding="utf-8"?>
<a:theme xmlns:a="http://schemas.openxmlformats.org/drawingml/2006/main" name="MARCORSYSCOM 2025 Title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54EF87F1-CFD6-4CDA-93A6-A79A720E02F3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RCORSYSCOM 2025 Mission &amp; Vision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Segoe UI Black">
      <a:majorFont>
        <a:latin typeface="Segoe UI Black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88766729-8981-444B-96E6-84C07D5ED7B0}"/>
    </a:ext>
  </a:extLst>
</a:theme>
</file>

<file path=ppt/theme/theme3.xml><?xml version="1.0" encoding="utf-8"?>
<a:theme xmlns:a="http://schemas.openxmlformats.org/drawingml/2006/main" name="MARCORSYSCOM 2025 Bold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866B2287-5B2A-42AA-8023-462F8AC7ED29}"/>
    </a:ext>
  </a:extLst>
</a:theme>
</file>

<file path=ppt/theme/theme4.xml><?xml version="1.0" encoding="utf-8"?>
<a:theme xmlns:a="http://schemas.openxmlformats.org/drawingml/2006/main" name="1_MARCORSYSCOM 2025 Center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Theme Fonts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6A609A20-6B73-45D4-B2BD-E0EA5E8812C0}"/>
    </a:ext>
  </a:extLst>
</a:theme>
</file>

<file path=ppt/theme/theme5.xml><?xml version="1.0" encoding="utf-8"?>
<a:theme xmlns:a="http://schemas.openxmlformats.org/drawingml/2006/main" name="MARCORSYSCOM 2025 Questions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 2">
      <a:majorFont>
        <a:latin typeface="Segoe UI Black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ED1233DB-0BF8-44F5-9B14-D38B8B80EDE3}"/>
    </a:ext>
  </a:extLst>
</a:theme>
</file>

<file path=ppt/theme/theme6.xml><?xml version="1.0" encoding="utf-8"?>
<a:theme xmlns:a="http://schemas.openxmlformats.org/drawingml/2006/main" name="MARCORSYSCOM 2025 Help &amp; Tips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 1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4A8F78BF-D9DE-42A2-BCD3-85AC163EBE87}"/>
    </a:ext>
  </a:extLst>
</a:theme>
</file>

<file path=ppt/theme/theme7.xml><?xml version="1.0" encoding="utf-8"?>
<a:theme xmlns:a="http://schemas.openxmlformats.org/drawingml/2006/main" name="1_MARCORSYSCOM 2025 Title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54EF87F1-CFD6-4CDA-93A6-A79A720E02F3}"/>
    </a:ext>
  </a:extLst>
</a:theme>
</file>

<file path=ppt/theme/theme8.xml><?xml version="1.0" encoding="utf-8"?>
<a:theme xmlns:a="http://schemas.openxmlformats.org/drawingml/2006/main" name="1_MARCORSYSCOM 2025 Questions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SEGOE UI 2">
      <a:majorFont>
        <a:latin typeface="Segoe UI Black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ED1233DB-0BF8-44F5-9B14-D38B8B80EDE3}"/>
    </a:ext>
  </a:extLst>
</a:theme>
</file>

<file path=ppt/theme/theme9.xml><?xml version="1.0" encoding="utf-8"?>
<a:theme xmlns:a="http://schemas.openxmlformats.org/drawingml/2006/main" name="2_MARCORSYSCOM 2025 Center Footer">
  <a:themeElements>
    <a:clrScheme name="MARCORSYSCOM 2025 Color Theme">
      <a:dk1>
        <a:srgbClr val="000938"/>
      </a:dk1>
      <a:lt1>
        <a:srgbClr val="FFFFFF"/>
      </a:lt1>
      <a:dk2>
        <a:srgbClr val="000021"/>
      </a:dk2>
      <a:lt2>
        <a:srgbClr val="FFFFFF"/>
      </a:lt2>
      <a:accent1>
        <a:srgbClr val="002B5C"/>
      </a:accent1>
      <a:accent2>
        <a:srgbClr val="FEBF40"/>
      </a:accent2>
      <a:accent3>
        <a:srgbClr val="000A38"/>
      </a:accent3>
      <a:accent4>
        <a:srgbClr val="D4AE67"/>
      </a:accent4>
      <a:accent5>
        <a:srgbClr val="B2B7BB"/>
      </a:accent5>
      <a:accent6>
        <a:srgbClr val="B90E31"/>
      </a:accent6>
      <a:hlink>
        <a:srgbClr val="948671"/>
      </a:hlink>
      <a:folHlink>
        <a:srgbClr val="5F0001"/>
      </a:folHlink>
    </a:clrScheme>
    <a:fontScheme name="MARCORSYSCOM 2025 Theme Fonts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CORSYSCOM_Slide_Template_16x9_ratio.potx" id="{AB6FD44C-2433-4866-998C-ADF36CC7D5C5}" vid="{6A609A20-6B73-45D4-B2BD-E0EA5E8812C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Props1.xml><?xml version="1.0" encoding="utf-8"?>
<ds:datastoreItem xmlns:ds="http://schemas.openxmlformats.org/officeDocument/2006/customXml" ds:itemID="{379F7D8C-C1FF-42B6-8704-837D8E943B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43CBD9-F18B-4D95-8BB3-33F6FF059FCF}"/>
</file>

<file path=customXml/itemProps3.xml><?xml version="1.0" encoding="utf-8"?>
<ds:datastoreItem xmlns:ds="http://schemas.openxmlformats.org/officeDocument/2006/customXml" ds:itemID="{4479ADC8-36AF-4D33-B796-106CB02303B2}">
  <ds:schemaRefs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schemas.microsoft.com/sharepoint/v3"/>
    <ds:schemaRef ds:uri="df81440d-68ab-4726-8dea-9f0cc0daea43"/>
    <ds:schemaRef ds:uri="905b1e01-c46a-4473-8294-a348973fe005"/>
  </ds:schemaRefs>
</ds:datastoreItem>
</file>

<file path=docMetadata/LabelInfo.xml><?xml version="1.0" encoding="utf-8"?>
<clbl:labelList xmlns:clbl="http://schemas.microsoft.com/office/2020/mipLabelMetadata">
  <clbl:label id="{13aa45f1-e5ac-41ae-bb48-b40f15a7063a}" enabled="1" method="Privileged" siteId="{f4c44cda-18c6-46b0-80f2-e290072444f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574</Words>
  <Application>Microsoft Office PowerPoint</Application>
  <PresentationFormat>Widescreen</PresentationFormat>
  <Paragraphs>100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Segoe UI Light Italic</vt:lpstr>
      <vt:lpstr>Segoe UI Light</vt:lpstr>
      <vt:lpstr>Calibri</vt:lpstr>
      <vt:lpstr>Segoe UI Bold</vt:lpstr>
      <vt:lpstr>Segoe UI Semilight</vt:lpstr>
      <vt:lpstr>Arial</vt:lpstr>
      <vt:lpstr>Segoe UI Semibold</vt:lpstr>
      <vt:lpstr>Segoe UI Black</vt:lpstr>
      <vt:lpstr>MARCORSYSCOM 2025 Title</vt:lpstr>
      <vt:lpstr>MARCORSYSCOM 2025 Mission &amp; Vision</vt:lpstr>
      <vt:lpstr>MARCORSYSCOM 2025 Bold Footer</vt:lpstr>
      <vt:lpstr>1_MARCORSYSCOM 2025 Center Footer</vt:lpstr>
      <vt:lpstr>MARCORSYSCOM 2025 Questions</vt:lpstr>
      <vt:lpstr>MARCORSYSCOM 2025 Help &amp; Tips</vt:lpstr>
      <vt:lpstr>1_MARCORSYSCOM 2025 Title</vt:lpstr>
      <vt:lpstr>1_MARCORSYSCOM 2025 Questions</vt:lpstr>
      <vt:lpstr>2_MARCORSYSCOM 2025 Center Footer</vt:lpstr>
      <vt:lpstr>Transforming  Training with Cutting-Edge Capabilities</vt:lpstr>
      <vt:lpstr>PowerPoint Presentation</vt:lpstr>
      <vt:lpstr>Programs &amp; Services</vt:lpstr>
      <vt:lpstr>Where we’ve been</vt:lpstr>
      <vt:lpstr>Our Approach</vt:lpstr>
      <vt:lpstr>Community Support</vt:lpstr>
      <vt:lpstr>Questions?</vt:lpstr>
      <vt:lpstr>Equipping our  WARFIGHTERS</vt:lpstr>
    </vt:vector>
  </TitlesOfParts>
  <Company>The United States Marine Corps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MARCORSYSCOM 2025 Slide Template 16x9 ratio</dc:title>
  <dc:creator>Casey Price</dc:creator>
  <cp:lastModifiedBy>Bates CIV Samantha M</cp:lastModifiedBy>
  <cp:revision>6</cp:revision>
  <cp:lastPrinted>2024-01-30T23:18:11Z</cp:lastPrinted>
  <dcterms:created xsi:type="dcterms:W3CDTF">2022-09-22T18:52:49Z</dcterms:created>
  <dcterms:modified xsi:type="dcterms:W3CDTF">2026-04-22T15:08:38Z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0x010100B0E2CBC13D69E244BB7131F7B5250CC7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