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79" r:id="rId4"/>
    <p:sldMasterId id="2147483750" r:id="rId5"/>
    <p:sldMasterId id="2147483775" r:id="rId6"/>
    <p:sldMasterId id="2147483747" r:id="rId7"/>
  </p:sldMasterIdLst>
  <p:notesMasterIdLst>
    <p:notesMasterId r:id="rId17"/>
  </p:notesMasterIdLst>
  <p:handoutMasterIdLst>
    <p:handoutMasterId r:id="rId18"/>
  </p:handoutMasterIdLst>
  <p:sldIdLst>
    <p:sldId id="256" r:id="rId8"/>
    <p:sldId id="263" r:id="rId9"/>
    <p:sldId id="320" r:id="rId10"/>
    <p:sldId id="269" r:id="rId11"/>
    <p:sldId id="270" r:id="rId12"/>
    <p:sldId id="264" r:id="rId13"/>
    <p:sldId id="265" r:id="rId14"/>
    <p:sldId id="260" r:id="rId15"/>
    <p:sldId id="321" r:id="rId16"/>
  </p:sldIdLst>
  <p:sldSz cx="12192000" cy="6858000"/>
  <p:notesSz cx="9236075" cy="6858000"/>
  <p:embeddedFontLst>
    <p:embeddedFont>
      <p:font typeface="Franklin Gothic Medium" panose="020B0603020102020204" pitchFamily="34" charset="0"/>
      <p:regular r:id="rId19"/>
      <p:italic r:id="rId20"/>
    </p:embeddedFont>
    <p:embeddedFont>
      <p:font typeface="Segoe UI Black" panose="020B0A02040204020203" pitchFamily="34" charset="0"/>
      <p:bold r:id="rId21"/>
      <p:boldItalic r:id="rId22"/>
    </p:embeddedFont>
    <p:embeddedFont>
      <p:font typeface="Segoe UI Light" panose="020B0502040204020203" pitchFamily="34" charset="0"/>
      <p:regular r:id="rId23"/>
      <p:italic r:id="rId24"/>
    </p:embeddedFont>
    <p:embeddedFont>
      <p:font typeface="Segoe UI Light Italic" panose="020B0302040504090203" pitchFamily="34" charset="0"/>
      <p:italic r:id="rId25"/>
    </p:embeddedFont>
    <p:embeddedFont>
      <p:font typeface="Segoe UI Semibold" panose="020B0702040204020203" pitchFamily="34" charset="0"/>
      <p:bold r:id="rId26"/>
      <p:boldItalic r:id="rId27"/>
    </p:embeddedFont>
    <p:embeddedFont>
      <p:font typeface="Segoe UI Semilight" panose="020B0402040204020203" pitchFamily="34" charset="0"/>
      <p:regular r:id="rId28"/>
      <p:italic r:id="rId29"/>
    </p:embeddedFont>
    <p:embeddedFont>
      <p:font typeface="Segoe UI Semilight italic" panose="020B0402040204090203" pitchFamily="34" charset="0"/>
      <p:italic r:id="rId30"/>
    </p:embeddedFont>
  </p:embeddedFontLst>
  <p:defaultTextStyle>
    <a:defPPr>
      <a:defRPr lang="en-US"/>
    </a:defPPr>
    <a:lvl1pPr marL="0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1pPr>
    <a:lvl2pPr marL="311651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2pPr>
    <a:lvl3pPr marL="623303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3pPr>
    <a:lvl4pPr marL="934954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4pPr>
    <a:lvl5pPr marL="1246606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5pPr>
    <a:lvl6pPr marL="1558257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6pPr>
    <a:lvl7pPr marL="1869909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7pPr>
    <a:lvl8pPr marL="2181561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8pPr>
    <a:lvl9pPr marL="2493212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D74017-6473-E555-40CD-40CFC18DF704}" name="Stoltzfus CIV Meghan" initials="MS" userId="Stoltzfus CIV Meghan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chant CIV Cassandra M" initials="MCCM" lastIdx="0" clrIdx="0">
    <p:extLst>
      <p:ext uri="{19B8F6BF-5375-455C-9EA6-DF929625EA0E}">
        <p15:presenceInfo xmlns:p15="http://schemas.microsoft.com/office/powerpoint/2012/main" userId="S-1-5-21-2103720589-201469717-587693536-34001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21"/>
    <a:srgbClr val="B2B7BB"/>
    <a:srgbClr val="948671"/>
    <a:srgbClr val="000938"/>
    <a:srgbClr val="5F0001"/>
    <a:srgbClr val="D4AE67"/>
    <a:srgbClr val="FEBF40"/>
    <a:srgbClr val="B90E31"/>
    <a:srgbClr val="002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96C73D-E47A-488E-A164-3650FE3B6E5E}" v="11" dt="2026-04-22T14:19:33.6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3" autoAdjust="0"/>
    <p:restoredTop sz="90261" autoAdjust="0"/>
  </p:normalViewPr>
  <p:slideViewPr>
    <p:cSldViewPr snapToGrid="0">
      <p:cViewPr varScale="1">
        <p:scale>
          <a:sx n="59" d="100"/>
          <a:sy n="59" d="100"/>
        </p:scale>
        <p:origin x="102" y="8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1488" y="152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font" Target="fonts/font1.fntdata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ice CIV Casey T" userId="82aad414-d2c8-488c-b690-5a2d7fd3902e" providerId="ADAL" clId="{3B91879E-A891-41F6-92FE-5F1DE5AED8A2}"/>
    <pc:docChg chg="undo redo custSel addSld delSld modSld sldOrd addMainMaster delMainMaster modMainMaster">
      <pc:chgData name="Price CIV Casey T" userId="82aad414-d2c8-488c-b690-5a2d7fd3902e" providerId="ADAL" clId="{3B91879E-A891-41F6-92FE-5F1DE5AED8A2}" dt="2026-04-21T14:54:44.290" v="6035" actId="207"/>
      <pc:docMkLst>
        <pc:docMk/>
      </pc:docMkLst>
      <pc:sldChg chg="delSp modSp mod modClrScheme modShow chgLayout">
        <pc:chgData name="Price CIV Casey T" userId="82aad414-d2c8-488c-b690-5a2d7fd3902e" providerId="ADAL" clId="{3B91879E-A891-41F6-92FE-5F1DE5AED8A2}" dt="2026-04-17T13:39:45.895" v="3002" actId="729"/>
        <pc:sldMkLst>
          <pc:docMk/>
          <pc:sldMk cId="4018762298" sldId="256"/>
        </pc:sldMkLst>
        <pc:spChg chg="mod ord">
          <ac:chgData name="Price CIV Casey T" userId="82aad414-d2c8-488c-b690-5a2d7fd3902e" providerId="ADAL" clId="{3B91879E-A891-41F6-92FE-5F1DE5AED8A2}" dt="2026-04-16T23:19:25.719" v="2668" actId="255"/>
          <ac:spMkLst>
            <pc:docMk/>
            <pc:sldMk cId="4018762298" sldId="256"/>
            <ac:spMk id="2" creationId="{50F782FE-0047-C1FA-D4F8-6E63147C4A69}"/>
          </ac:spMkLst>
        </pc:spChg>
        <pc:spChg chg="mod ord">
          <ac:chgData name="Price CIV Casey T" userId="82aad414-d2c8-488c-b690-5a2d7fd3902e" providerId="ADAL" clId="{3B91879E-A891-41F6-92FE-5F1DE5AED8A2}" dt="2026-04-17T00:34:44.465" v="2673" actId="20577"/>
          <ac:spMkLst>
            <pc:docMk/>
            <pc:sldMk cId="4018762298" sldId="256"/>
            <ac:spMk id="3" creationId="{B3077F54-D100-6E4B-E6FB-CE96E5429600}"/>
          </ac:spMkLst>
        </pc:spChg>
      </pc:sldChg>
      <pc:sldChg chg="del">
        <pc:chgData name="Price CIV Casey T" userId="82aad414-d2c8-488c-b690-5a2d7fd3902e" providerId="ADAL" clId="{3B91879E-A891-41F6-92FE-5F1DE5AED8A2}" dt="2026-04-06T18:19:19.658" v="0" actId="47"/>
        <pc:sldMkLst>
          <pc:docMk/>
          <pc:sldMk cId="2677243773" sldId="257"/>
        </pc:sldMkLst>
      </pc:sldChg>
      <pc:sldChg chg="addSp delSp modSp mod setBg">
        <pc:chgData name="Price CIV Casey T" userId="82aad414-d2c8-488c-b690-5a2d7fd3902e" providerId="ADAL" clId="{3B91879E-A891-41F6-92FE-5F1DE5AED8A2}" dt="2026-04-21T13:58:27.501" v="5296"/>
        <pc:sldMkLst>
          <pc:docMk/>
          <pc:sldMk cId="2303159511" sldId="260"/>
        </pc:sldMkLst>
        <pc:spChg chg="del">
          <ac:chgData name="Price CIV Casey T" userId="82aad414-d2c8-488c-b690-5a2d7fd3902e" providerId="ADAL" clId="{3B91879E-A891-41F6-92FE-5F1DE5AED8A2}" dt="2026-04-21T13:56:29.886" v="5281" actId="478"/>
          <ac:spMkLst>
            <pc:docMk/>
            <pc:sldMk cId="2303159511" sldId="260"/>
            <ac:spMk id="2" creationId="{94D019B6-E302-F811-988C-7489C0375ED9}"/>
          </ac:spMkLst>
        </pc:spChg>
        <pc:spChg chg="add del mod">
          <ac:chgData name="Price CIV Casey T" userId="82aad414-d2c8-488c-b690-5a2d7fd3902e" providerId="ADAL" clId="{3B91879E-A891-41F6-92FE-5F1DE5AED8A2}" dt="2026-04-21T13:53:55.201" v="5254" actId="931"/>
          <ac:spMkLst>
            <pc:docMk/>
            <pc:sldMk cId="2303159511" sldId="260"/>
            <ac:spMk id="9" creationId="{5E1FB3E5-FA5A-86EB-C51A-4DA955F370FC}"/>
          </ac:spMkLst>
        </pc:spChg>
        <pc:spChg chg="add del mod">
          <ac:chgData name="Price CIV Casey T" userId="82aad414-d2c8-488c-b690-5a2d7fd3902e" providerId="ADAL" clId="{3B91879E-A891-41F6-92FE-5F1DE5AED8A2}" dt="2026-04-21T13:55:27.133" v="5271" actId="931"/>
          <ac:spMkLst>
            <pc:docMk/>
            <pc:sldMk cId="2303159511" sldId="260"/>
            <ac:spMk id="13" creationId="{887EB60E-2AB0-01B7-F04A-4BC2A50C712D}"/>
          </ac:spMkLst>
        </pc:spChg>
        <pc:spChg chg="add del mod">
          <ac:chgData name="Price CIV Casey T" userId="82aad414-d2c8-488c-b690-5a2d7fd3902e" providerId="ADAL" clId="{3B91879E-A891-41F6-92FE-5F1DE5AED8A2}" dt="2026-04-21T13:56:03.498" v="5275" actId="931"/>
          <ac:spMkLst>
            <pc:docMk/>
            <pc:sldMk cId="2303159511" sldId="260"/>
            <ac:spMk id="17" creationId="{0754CA07-ECD5-F43E-5B0A-E260F84EBEDD}"/>
          </ac:spMkLst>
        </pc:spChg>
        <pc:spChg chg="del mod">
          <ac:chgData name="Price CIV Casey T" userId="82aad414-d2c8-488c-b690-5a2d7fd3902e" providerId="ADAL" clId="{3B91879E-A891-41F6-92FE-5F1DE5AED8A2}" dt="2026-04-21T13:56:55.624" v="5286" actId="478"/>
          <ac:spMkLst>
            <pc:docMk/>
            <pc:sldMk cId="2303159511" sldId="260"/>
            <ac:spMk id="20" creationId="{2DCFB149-3B19-1CE5-5B48-2DF4F8775992}"/>
          </ac:spMkLst>
        </pc:spChg>
        <pc:picChg chg="add mod">
          <ac:chgData name="Price CIV Casey T" userId="82aad414-d2c8-488c-b690-5a2d7fd3902e" providerId="ADAL" clId="{3B91879E-A891-41F6-92FE-5F1DE5AED8A2}" dt="2026-04-21T13:53:28.323" v="5248" actId="931"/>
          <ac:picMkLst>
            <pc:docMk/>
            <pc:sldMk cId="2303159511" sldId="260"/>
            <ac:picMk id="6" creationId="{B3853E9E-6B49-D7A2-15A8-38E0A9E4016B}"/>
          </ac:picMkLst>
        </pc:picChg>
        <pc:picChg chg="add mod">
          <ac:chgData name="Price CIV Casey T" userId="82aad414-d2c8-488c-b690-5a2d7fd3902e" providerId="ADAL" clId="{3B91879E-A891-41F6-92FE-5F1DE5AED8A2}" dt="2026-04-21T13:53:42.770" v="5253" actId="931"/>
          <ac:picMkLst>
            <pc:docMk/>
            <pc:sldMk cId="2303159511" sldId="260"/>
            <ac:picMk id="8" creationId="{C638A773-1C99-AC7E-5EBE-EE407DC13C30}"/>
          </ac:picMkLst>
        </pc:picChg>
        <pc:picChg chg="add del mod">
          <ac:chgData name="Price CIV Casey T" userId="82aad414-d2c8-488c-b690-5a2d7fd3902e" providerId="ADAL" clId="{3B91879E-A891-41F6-92FE-5F1DE5AED8A2}" dt="2026-04-21T13:54:44.256" v="5265" actId="478"/>
          <ac:picMkLst>
            <pc:docMk/>
            <pc:sldMk cId="2303159511" sldId="260"/>
            <ac:picMk id="11" creationId="{38C7187F-1C32-76E3-3788-D54EE9E5D81A}"/>
          </ac:picMkLst>
        </pc:picChg>
        <pc:picChg chg="add del mod">
          <ac:chgData name="Price CIV Casey T" userId="82aad414-d2c8-488c-b690-5a2d7fd3902e" providerId="ADAL" clId="{3B91879E-A891-41F6-92FE-5F1DE5AED8A2}" dt="2026-04-21T13:55:35.040" v="5274" actId="478"/>
          <ac:picMkLst>
            <pc:docMk/>
            <pc:sldMk cId="2303159511" sldId="260"/>
            <ac:picMk id="15" creationId="{BDE4FADE-75A8-9D5D-2F20-362ACCBF0F48}"/>
          </ac:picMkLst>
        </pc:picChg>
        <pc:picChg chg="add mod ord">
          <ac:chgData name="Price CIV Casey T" userId="82aad414-d2c8-488c-b690-5a2d7fd3902e" providerId="ADAL" clId="{3B91879E-A891-41F6-92FE-5F1DE5AED8A2}" dt="2026-04-21T13:58:27.501" v="5296"/>
          <ac:picMkLst>
            <pc:docMk/>
            <pc:sldMk cId="2303159511" sldId="260"/>
            <ac:picMk id="19" creationId="{9AC81117-20DE-18C7-37C9-EC49AD873F4E}"/>
          </ac:picMkLst>
        </pc:picChg>
      </pc:sldChg>
      <pc:sldChg chg="addSp delSp modSp add del mod">
        <pc:chgData name="Price CIV Casey T" userId="82aad414-d2c8-488c-b690-5a2d7fd3902e" providerId="ADAL" clId="{3B91879E-A891-41F6-92FE-5F1DE5AED8A2}" dt="2026-04-21T13:59:01.349" v="5304" actId="167"/>
        <pc:sldMkLst>
          <pc:docMk/>
          <pc:sldMk cId="3563536151" sldId="261"/>
        </pc:sldMkLst>
        <pc:spChg chg="add del mod">
          <ac:chgData name="Price CIV Casey T" userId="82aad414-d2c8-488c-b690-5a2d7fd3902e" providerId="ADAL" clId="{3B91879E-A891-41F6-92FE-5F1DE5AED8A2}" dt="2026-04-21T13:58:41.185" v="5297" actId="931"/>
          <ac:spMkLst>
            <pc:docMk/>
            <pc:sldMk cId="3563536151" sldId="261"/>
            <ac:spMk id="6" creationId="{D9E8F40F-089E-6BE4-C51C-2006AA3A2F26}"/>
          </ac:spMkLst>
        </pc:spChg>
        <pc:picChg chg="add mod ord">
          <ac:chgData name="Price CIV Casey T" userId="82aad414-d2c8-488c-b690-5a2d7fd3902e" providerId="ADAL" clId="{3B91879E-A891-41F6-92FE-5F1DE5AED8A2}" dt="2026-04-21T13:59:01.349" v="5304" actId="167"/>
          <ac:picMkLst>
            <pc:docMk/>
            <pc:sldMk cId="3563536151" sldId="261"/>
            <ac:picMk id="5" creationId="{9FFA40C6-CD1E-EAEA-6DD5-45B3281A1C44}"/>
          </ac:picMkLst>
        </pc:picChg>
      </pc:sldChg>
      <pc:sldChg chg="del">
        <pc:chgData name="Price CIV Casey T" userId="82aad414-d2c8-488c-b690-5a2d7fd3902e" providerId="ADAL" clId="{3B91879E-A891-41F6-92FE-5F1DE5AED8A2}" dt="2026-04-17T19:40:20.823" v="4602" actId="47"/>
        <pc:sldMkLst>
          <pc:docMk/>
          <pc:sldMk cId="3642635274" sldId="262"/>
        </pc:sldMkLst>
      </pc:sldChg>
      <pc:sldChg chg="addSp delSp modSp add mod ord modClrScheme chgLayout">
        <pc:chgData name="Price CIV Casey T" userId="82aad414-d2c8-488c-b690-5a2d7fd3902e" providerId="ADAL" clId="{3B91879E-A891-41F6-92FE-5F1DE5AED8A2}" dt="2026-04-21T14:54:44.290" v="6035" actId="207"/>
        <pc:sldMkLst>
          <pc:docMk/>
          <pc:sldMk cId="2867716191" sldId="263"/>
        </pc:sldMkLst>
        <pc:spChg chg="del">
          <ac:chgData name="Price CIV Casey T" userId="82aad414-d2c8-488c-b690-5a2d7fd3902e" providerId="ADAL" clId="{3B91879E-A891-41F6-92FE-5F1DE5AED8A2}" dt="2026-04-21T02:44:47.167" v="4633" actId="478"/>
          <ac:spMkLst>
            <pc:docMk/>
            <pc:sldMk cId="2867716191" sldId="263"/>
            <ac:spMk id="2" creationId="{649ECDA3-DEF5-3DEA-9B68-CA58DEEE00C2}"/>
          </ac:spMkLst>
        </pc:spChg>
        <pc:spChg chg="add del mod ord">
          <ac:chgData name="Price CIV Casey T" userId="82aad414-d2c8-488c-b690-5a2d7fd3902e" providerId="ADAL" clId="{3B91879E-A891-41F6-92FE-5F1DE5AED8A2}" dt="2026-04-21T13:21:24.501" v="4791" actId="478"/>
          <ac:spMkLst>
            <pc:docMk/>
            <pc:sldMk cId="2867716191" sldId="263"/>
            <ac:spMk id="2" creationId="{B1DC6999-9870-6534-8E89-CE5BF23AA9F9}"/>
          </ac:spMkLst>
        </pc:spChg>
        <pc:spChg chg="mod ord">
          <ac:chgData name="Price CIV Casey T" userId="82aad414-d2c8-488c-b690-5a2d7fd3902e" providerId="ADAL" clId="{3B91879E-A891-41F6-92FE-5F1DE5AED8A2}" dt="2026-04-21T14:14:30.638" v="5616" actId="14100"/>
          <ac:spMkLst>
            <pc:docMk/>
            <pc:sldMk cId="2867716191" sldId="263"/>
            <ac:spMk id="4" creationId="{2585347C-6329-C26A-8515-AF8F6EB66FF4}"/>
          </ac:spMkLst>
        </pc:spChg>
        <pc:spChg chg="mod ord">
          <ac:chgData name="Price CIV Casey T" userId="82aad414-d2c8-488c-b690-5a2d7fd3902e" providerId="ADAL" clId="{3B91879E-A891-41F6-92FE-5F1DE5AED8A2}" dt="2026-04-21T13:37:21.434" v="4923"/>
          <ac:spMkLst>
            <pc:docMk/>
            <pc:sldMk cId="2867716191" sldId="263"/>
            <ac:spMk id="5" creationId="{9D4C3BBB-42A7-A083-FEBD-AA4A4006D8A8}"/>
          </ac:spMkLst>
        </pc:spChg>
        <pc:spChg chg="del mod ord">
          <ac:chgData name="Price CIV Casey T" userId="82aad414-d2c8-488c-b690-5a2d7fd3902e" providerId="ADAL" clId="{3B91879E-A891-41F6-92FE-5F1DE5AED8A2}" dt="2026-04-21T13:21:13.237" v="4790" actId="478"/>
          <ac:spMkLst>
            <pc:docMk/>
            <pc:sldMk cId="2867716191" sldId="263"/>
            <ac:spMk id="6" creationId="{DE352029-FA67-3B12-5746-9C5E2623C391}"/>
          </ac:spMkLst>
        </pc:spChg>
        <pc:spChg chg="add del mod ord">
          <ac:chgData name="Price CIV Casey T" userId="82aad414-d2c8-488c-b690-5a2d7fd3902e" providerId="ADAL" clId="{3B91879E-A891-41F6-92FE-5F1DE5AED8A2}" dt="2026-04-21T02:55:25.094" v="4779" actId="700"/>
          <ac:spMkLst>
            <pc:docMk/>
            <pc:sldMk cId="2867716191" sldId="263"/>
            <ac:spMk id="7" creationId="{50AC53D8-9BF0-2F87-8FBE-31459C1A60B0}"/>
          </ac:spMkLst>
        </pc:spChg>
        <pc:spChg chg="mod">
          <ac:chgData name="Price CIV Casey T" userId="82aad414-d2c8-488c-b690-5a2d7fd3902e" providerId="ADAL" clId="{3B91879E-A891-41F6-92FE-5F1DE5AED8A2}" dt="2026-04-21T14:54:44.290" v="6035" actId="207"/>
          <ac:spMkLst>
            <pc:docMk/>
            <pc:sldMk cId="2867716191" sldId="263"/>
            <ac:spMk id="7" creationId="{C70A15FA-C3D6-0206-87F0-00A3F15A01A8}"/>
          </ac:spMkLst>
        </pc:spChg>
        <pc:spChg chg="mod">
          <ac:chgData name="Price CIV Casey T" userId="82aad414-d2c8-488c-b690-5a2d7fd3902e" providerId="ADAL" clId="{3B91879E-A891-41F6-92FE-5F1DE5AED8A2}" dt="2026-04-21T14:34:47.947" v="5907" actId="14100"/>
          <ac:spMkLst>
            <pc:docMk/>
            <pc:sldMk cId="2867716191" sldId="263"/>
            <ac:spMk id="10" creationId="{B4FA6B56-75FA-9A97-1B0B-6BFC9DFFD332}"/>
          </ac:spMkLst>
        </pc:spChg>
        <pc:spChg chg="mod">
          <ac:chgData name="Price CIV Casey T" userId="82aad414-d2c8-488c-b690-5a2d7fd3902e" providerId="ADAL" clId="{3B91879E-A891-41F6-92FE-5F1DE5AED8A2}" dt="2026-04-21T14:35:55.790" v="5943" actId="554"/>
          <ac:spMkLst>
            <pc:docMk/>
            <pc:sldMk cId="2867716191" sldId="263"/>
            <ac:spMk id="11" creationId="{7A44CC82-173D-1036-464B-0E4548C6BA72}"/>
          </ac:spMkLst>
        </pc:spChg>
        <pc:spChg chg="mod">
          <ac:chgData name="Price CIV Casey T" userId="82aad414-d2c8-488c-b690-5a2d7fd3902e" providerId="ADAL" clId="{3B91879E-A891-41F6-92FE-5F1DE5AED8A2}" dt="2026-04-21T14:36:55.148" v="5961" actId="14100"/>
          <ac:spMkLst>
            <pc:docMk/>
            <pc:sldMk cId="2867716191" sldId="263"/>
            <ac:spMk id="12" creationId="{466CC510-DEF7-2EFA-5D7C-9D75B5EDFBEC}"/>
          </ac:spMkLst>
        </pc:spChg>
        <pc:spChg chg="del mod">
          <ac:chgData name="Price CIV Casey T" userId="82aad414-d2c8-488c-b690-5a2d7fd3902e" providerId="ADAL" clId="{3B91879E-A891-41F6-92FE-5F1DE5AED8A2}" dt="2026-04-21T13:41:24.737" v="5089" actId="478"/>
          <ac:spMkLst>
            <pc:docMk/>
            <pc:sldMk cId="2867716191" sldId="263"/>
            <ac:spMk id="13" creationId="{169727C3-02F9-7873-E46F-7C0237AB80D9}"/>
          </ac:spMkLst>
        </pc:spChg>
        <pc:spChg chg="del mod">
          <ac:chgData name="Price CIV Casey T" userId="82aad414-d2c8-488c-b690-5a2d7fd3902e" providerId="ADAL" clId="{3B91879E-A891-41F6-92FE-5F1DE5AED8A2}" dt="2026-04-21T13:40:27.273" v="5021" actId="478"/>
          <ac:spMkLst>
            <pc:docMk/>
            <pc:sldMk cId="2867716191" sldId="263"/>
            <ac:spMk id="14" creationId="{4C84A9BD-B405-B0A8-F229-9ED6281E0D47}"/>
          </ac:spMkLst>
        </pc:spChg>
        <pc:spChg chg="mod">
          <ac:chgData name="Price CIV Casey T" userId="82aad414-d2c8-488c-b690-5a2d7fd3902e" providerId="ADAL" clId="{3B91879E-A891-41F6-92FE-5F1DE5AED8A2}" dt="2026-04-21T14:34:26.138" v="5869" actId="14100"/>
          <ac:spMkLst>
            <pc:docMk/>
            <pc:sldMk cId="2867716191" sldId="263"/>
            <ac:spMk id="17" creationId="{FCAF7A4B-B3BA-905D-89D6-AEA3D367ED36}"/>
          </ac:spMkLst>
        </pc:spChg>
        <pc:spChg chg="mod">
          <ac:chgData name="Price CIV Casey T" userId="82aad414-d2c8-488c-b690-5a2d7fd3902e" providerId="ADAL" clId="{3B91879E-A891-41F6-92FE-5F1DE5AED8A2}" dt="2026-04-21T14:36:47.165" v="5957" actId="14100"/>
          <ac:spMkLst>
            <pc:docMk/>
            <pc:sldMk cId="2867716191" sldId="263"/>
            <ac:spMk id="18" creationId="{36411AA7-B4C5-504D-0F26-F07C8932BE64}"/>
          </ac:spMkLst>
        </pc:spChg>
        <pc:spChg chg="del">
          <ac:chgData name="Price CIV Casey T" userId="82aad414-d2c8-488c-b690-5a2d7fd3902e" providerId="ADAL" clId="{3B91879E-A891-41F6-92FE-5F1DE5AED8A2}" dt="2026-04-21T13:42:50.524" v="5148" actId="478"/>
          <ac:spMkLst>
            <pc:docMk/>
            <pc:sldMk cId="2867716191" sldId="263"/>
            <ac:spMk id="19" creationId="{9A71EAED-1C4E-1DB5-6D2E-BE80D8D00E96}"/>
          </ac:spMkLst>
        </pc:spChg>
        <pc:spChg chg="mod">
          <ac:chgData name="Price CIV Casey T" userId="82aad414-d2c8-488c-b690-5a2d7fd3902e" providerId="ADAL" clId="{3B91879E-A891-41F6-92FE-5F1DE5AED8A2}" dt="2026-04-21T14:38:01.968" v="5989" actId="1076"/>
          <ac:spMkLst>
            <pc:docMk/>
            <pc:sldMk cId="2867716191" sldId="263"/>
            <ac:spMk id="20" creationId="{FEE6F32D-3E4B-F511-59A9-211D8517D077}"/>
          </ac:spMkLst>
        </pc:spChg>
        <pc:spChg chg="mod">
          <ac:chgData name="Price CIV Casey T" userId="82aad414-d2c8-488c-b690-5a2d7fd3902e" providerId="ADAL" clId="{3B91879E-A891-41F6-92FE-5F1DE5AED8A2}" dt="2026-04-21T14:33:32.386" v="5827" actId="12788"/>
          <ac:spMkLst>
            <pc:docMk/>
            <pc:sldMk cId="2867716191" sldId="263"/>
            <ac:spMk id="21" creationId="{99851E72-9CD1-BFC3-89E6-09B1DA8585B6}"/>
          </ac:spMkLst>
        </pc:spChg>
        <pc:spChg chg="mod">
          <ac:chgData name="Price CIV Casey T" userId="82aad414-d2c8-488c-b690-5a2d7fd3902e" providerId="ADAL" clId="{3B91879E-A891-41F6-92FE-5F1DE5AED8A2}" dt="2026-04-21T14:33:53.014" v="5856" actId="14100"/>
          <ac:spMkLst>
            <pc:docMk/>
            <pc:sldMk cId="2867716191" sldId="263"/>
            <ac:spMk id="22" creationId="{2E281318-7ADE-21A9-1DC8-25A134D484DD}"/>
          </ac:spMkLst>
        </pc:spChg>
        <pc:spChg chg="mod">
          <ac:chgData name="Price CIV Casey T" userId="82aad414-d2c8-488c-b690-5a2d7fd3902e" providerId="ADAL" clId="{3B91879E-A891-41F6-92FE-5F1DE5AED8A2}" dt="2026-04-21T14:36:39.853" v="5953" actId="20577"/>
          <ac:spMkLst>
            <pc:docMk/>
            <pc:sldMk cId="2867716191" sldId="263"/>
            <ac:spMk id="23" creationId="{E4602918-A5E5-DB0B-F5EF-57A2D900957B}"/>
          </ac:spMkLst>
        </pc:spChg>
        <pc:spChg chg="mod">
          <ac:chgData name="Price CIV Casey T" userId="82aad414-d2c8-488c-b690-5a2d7fd3902e" providerId="ADAL" clId="{3B91879E-A891-41F6-92FE-5F1DE5AED8A2}" dt="2026-04-21T14:38:01.968" v="5989" actId="1076"/>
          <ac:spMkLst>
            <pc:docMk/>
            <pc:sldMk cId="2867716191" sldId="263"/>
            <ac:spMk id="24" creationId="{CD0B0955-BF45-651B-F471-9701BBD09A0E}"/>
          </ac:spMkLst>
        </pc:spChg>
        <pc:spChg chg="mod">
          <ac:chgData name="Price CIV Casey T" userId="82aad414-d2c8-488c-b690-5a2d7fd3902e" providerId="ADAL" clId="{3B91879E-A891-41F6-92FE-5F1DE5AED8A2}" dt="2026-04-21T14:38:01.968" v="5989" actId="1076"/>
          <ac:spMkLst>
            <pc:docMk/>
            <pc:sldMk cId="2867716191" sldId="263"/>
            <ac:spMk id="25" creationId="{CCC7EA29-1D66-4D2F-96C9-B620B153CBF0}"/>
          </ac:spMkLst>
        </pc:spChg>
        <pc:spChg chg="del">
          <ac:chgData name="Price CIV Casey T" userId="82aad414-d2c8-488c-b690-5a2d7fd3902e" providerId="ADAL" clId="{3B91879E-A891-41F6-92FE-5F1DE5AED8A2}" dt="2026-04-21T13:42:20.775" v="5144" actId="478"/>
          <ac:spMkLst>
            <pc:docMk/>
            <pc:sldMk cId="2867716191" sldId="263"/>
            <ac:spMk id="26" creationId="{5D9141D8-CF3C-0F54-9079-709BFD7399BA}"/>
          </ac:spMkLst>
        </pc:spChg>
        <pc:spChg chg="mod">
          <ac:chgData name="Price CIV Casey T" userId="82aad414-d2c8-488c-b690-5a2d7fd3902e" providerId="ADAL" clId="{3B91879E-A891-41F6-92FE-5F1DE5AED8A2}" dt="2026-04-21T14:38:01.968" v="5989" actId="1076"/>
          <ac:spMkLst>
            <pc:docMk/>
            <pc:sldMk cId="2867716191" sldId="263"/>
            <ac:spMk id="27" creationId="{6931C9E2-912F-30C5-CE12-D3148316B922}"/>
          </ac:spMkLst>
        </pc:spChg>
        <pc:spChg chg="del">
          <ac:chgData name="Price CIV Casey T" userId="82aad414-d2c8-488c-b690-5a2d7fd3902e" providerId="ADAL" clId="{3B91879E-A891-41F6-92FE-5F1DE5AED8A2}" dt="2026-04-21T13:39:41.383" v="5007" actId="478"/>
          <ac:spMkLst>
            <pc:docMk/>
            <pc:sldMk cId="2867716191" sldId="263"/>
            <ac:spMk id="28" creationId="{610DE0FF-F73C-EB35-FC82-93D161AECD6F}"/>
          </ac:spMkLst>
        </pc:spChg>
        <pc:spChg chg="del">
          <ac:chgData name="Price CIV Casey T" userId="82aad414-d2c8-488c-b690-5a2d7fd3902e" providerId="ADAL" clId="{3B91879E-A891-41F6-92FE-5F1DE5AED8A2}" dt="2026-04-21T13:39:42.879" v="5008" actId="478"/>
          <ac:spMkLst>
            <pc:docMk/>
            <pc:sldMk cId="2867716191" sldId="263"/>
            <ac:spMk id="29" creationId="{F49F48D3-4EEF-AE9E-1586-73F32427BC89}"/>
          </ac:spMkLst>
        </pc:spChg>
        <pc:spChg chg="del">
          <ac:chgData name="Price CIV Casey T" userId="82aad414-d2c8-488c-b690-5a2d7fd3902e" providerId="ADAL" clId="{3B91879E-A891-41F6-92FE-5F1DE5AED8A2}" dt="2026-04-21T13:39:46.785" v="5013" actId="478"/>
          <ac:spMkLst>
            <pc:docMk/>
            <pc:sldMk cId="2867716191" sldId="263"/>
            <ac:spMk id="30" creationId="{9500D66D-53B4-2CB0-B63A-6239CC0F401A}"/>
          </ac:spMkLst>
        </pc:spChg>
        <pc:spChg chg="del">
          <ac:chgData name="Price CIV Casey T" userId="82aad414-d2c8-488c-b690-5a2d7fd3902e" providerId="ADAL" clId="{3B91879E-A891-41F6-92FE-5F1DE5AED8A2}" dt="2026-04-21T13:39:43.798" v="5009" actId="478"/>
          <ac:spMkLst>
            <pc:docMk/>
            <pc:sldMk cId="2867716191" sldId="263"/>
            <ac:spMk id="31" creationId="{1A27BAA9-3426-36FF-30F1-3F771622399E}"/>
          </ac:spMkLst>
        </pc:spChg>
        <pc:spChg chg="mod">
          <ac:chgData name="Price CIV Casey T" userId="82aad414-d2c8-488c-b690-5a2d7fd3902e" providerId="ADAL" clId="{3B91879E-A891-41F6-92FE-5F1DE5AED8A2}" dt="2026-04-21T14:44:34.050" v="5997" actId="14100"/>
          <ac:spMkLst>
            <pc:docMk/>
            <pc:sldMk cId="2867716191" sldId="263"/>
            <ac:spMk id="32" creationId="{25584378-A361-CA69-8C5B-17ACA3874A7D}"/>
          </ac:spMkLst>
        </pc:spChg>
        <pc:picChg chg="add del mod">
          <ac:chgData name="Price CIV Casey T" userId="82aad414-d2c8-488c-b690-5a2d7fd3902e" providerId="ADAL" clId="{3B91879E-A891-41F6-92FE-5F1DE5AED8A2}" dt="2026-04-21T14:20:10.008" v="5713" actId="478"/>
          <ac:picMkLst>
            <pc:docMk/>
            <pc:sldMk cId="2867716191" sldId="263"/>
            <ac:picMk id="3" creationId="{E9D0AD3B-B544-06C8-E9AF-6B8E099526B5}"/>
          </ac:picMkLst>
        </pc:picChg>
        <pc:picChg chg="add mod ord modCrop">
          <ac:chgData name="Price CIV Casey T" userId="82aad414-d2c8-488c-b690-5a2d7fd3902e" providerId="ADAL" clId="{3B91879E-A891-41F6-92FE-5F1DE5AED8A2}" dt="2026-04-21T14:31:33.426" v="5803" actId="18131"/>
          <ac:picMkLst>
            <pc:docMk/>
            <pc:sldMk cId="2867716191" sldId="263"/>
            <ac:picMk id="72" creationId="{415F99BF-1818-3D3B-F72D-F471DF5C3365}"/>
          </ac:picMkLst>
        </pc:picChg>
        <pc:cxnChg chg="mod">
          <ac:chgData name="Price CIV Casey T" userId="82aad414-d2c8-488c-b690-5a2d7fd3902e" providerId="ADAL" clId="{3B91879E-A891-41F6-92FE-5F1DE5AED8A2}" dt="2026-04-21T14:34:26.138" v="5869" actId="14100"/>
          <ac:cxnSpMkLst>
            <pc:docMk/>
            <pc:sldMk cId="2867716191" sldId="263"/>
            <ac:cxnSpMk id="8" creationId="{F43E747F-0AEC-CFCB-9C07-8041042C274F}"/>
          </ac:cxnSpMkLst>
        </pc:cxnChg>
        <pc:cxnChg chg="mod">
          <ac:chgData name="Price CIV Casey T" userId="82aad414-d2c8-488c-b690-5a2d7fd3902e" providerId="ADAL" clId="{3B91879E-A891-41F6-92FE-5F1DE5AED8A2}" dt="2026-04-21T14:38:01.968" v="5989" actId="1076"/>
          <ac:cxnSpMkLst>
            <pc:docMk/>
            <pc:sldMk cId="2867716191" sldId="263"/>
            <ac:cxnSpMk id="16" creationId="{7591A46F-A625-DB96-5689-E5634B004BC1}"/>
          </ac:cxnSpMkLst>
        </pc:cxnChg>
        <pc:cxnChg chg="mod">
          <ac:chgData name="Price CIV Casey T" userId="82aad414-d2c8-488c-b690-5a2d7fd3902e" providerId="ADAL" clId="{3B91879E-A891-41F6-92FE-5F1DE5AED8A2}" dt="2026-04-21T14:33:53.014" v="5856" actId="14100"/>
          <ac:cxnSpMkLst>
            <pc:docMk/>
            <pc:sldMk cId="2867716191" sldId="263"/>
            <ac:cxnSpMk id="34" creationId="{057B33C5-6CC7-5730-C528-5924A33CFF7B}"/>
          </ac:cxnSpMkLst>
        </pc:cxnChg>
        <pc:cxnChg chg="mod">
          <ac:chgData name="Price CIV Casey T" userId="82aad414-d2c8-488c-b690-5a2d7fd3902e" providerId="ADAL" clId="{3B91879E-A891-41F6-92FE-5F1DE5AED8A2}" dt="2026-04-21T14:34:47.947" v="5907" actId="14100"/>
          <ac:cxnSpMkLst>
            <pc:docMk/>
            <pc:sldMk cId="2867716191" sldId="263"/>
            <ac:cxnSpMk id="36" creationId="{EAEEAF7B-BC58-16F8-665F-2781CFD048B6}"/>
          </ac:cxnSpMkLst>
        </pc:cxnChg>
        <pc:cxnChg chg="del mod">
          <ac:chgData name="Price CIV Casey T" userId="82aad414-d2c8-488c-b690-5a2d7fd3902e" providerId="ADAL" clId="{3B91879E-A891-41F6-92FE-5F1DE5AED8A2}" dt="2026-04-21T13:39:56.494" v="5015" actId="478"/>
          <ac:cxnSpMkLst>
            <pc:docMk/>
            <pc:sldMk cId="2867716191" sldId="263"/>
            <ac:cxnSpMk id="39" creationId="{6372D658-D564-863B-23CD-1E9AC7D0C121}"/>
          </ac:cxnSpMkLst>
        </pc:cxnChg>
        <pc:cxnChg chg="mod">
          <ac:chgData name="Price CIV Casey T" userId="82aad414-d2c8-488c-b690-5a2d7fd3902e" providerId="ADAL" clId="{3B91879E-A891-41F6-92FE-5F1DE5AED8A2}" dt="2026-04-21T14:35:55.790" v="5943" actId="554"/>
          <ac:cxnSpMkLst>
            <pc:docMk/>
            <pc:sldMk cId="2867716191" sldId="263"/>
            <ac:cxnSpMk id="43" creationId="{497A80A8-9C7E-D292-11A1-7A9685A96C5C}"/>
          </ac:cxnSpMkLst>
        </pc:cxnChg>
        <pc:cxnChg chg="mod">
          <ac:chgData name="Price CIV Casey T" userId="82aad414-d2c8-488c-b690-5a2d7fd3902e" providerId="ADAL" clId="{3B91879E-A891-41F6-92FE-5F1DE5AED8A2}" dt="2026-04-21T14:36:47.165" v="5957" actId="14100"/>
          <ac:cxnSpMkLst>
            <pc:docMk/>
            <pc:sldMk cId="2867716191" sldId="263"/>
            <ac:cxnSpMk id="46" creationId="{4F9D7D12-9F52-5CDD-5196-D6B45F9D97E8}"/>
          </ac:cxnSpMkLst>
        </pc:cxnChg>
        <pc:cxnChg chg="del mod">
          <ac:chgData name="Price CIV Casey T" userId="82aad414-d2c8-488c-b690-5a2d7fd3902e" providerId="ADAL" clId="{3B91879E-A891-41F6-92FE-5F1DE5AED8A2}" dt="2026-04-21T13:42:51.496" v="5149" actId="478"/>
          <ac:cxnSpMkLst>
            <pc:docMk/>
            <pc:sldMk cId="2867716191" sldId="263"/>
            <ac:cxnSpMk id="52" creationId="{B73E2CDC-73B8-D92B-B5E1-7BF115FA7699}"/>
          </ac:cxnSpMkLst>
        </pc:cxnChg>
        <pc:cxnChg chg="mod">
          <ac:chgData name="Price CIV Casey T" userId="82aad414-d2c8-488c-b690-5a2d7fd3902e" providerId="ADAL" clId="{3B91879E-A891-41F6-92FE-5F1DE5AED8A2}" dt="2026-04-21T14:38:01.968" v="5989" actId="1076"/>
          <ac:cxnSpMkLst>
            <pc:docMk/>
            <pc:sldMk cId="2867716191" sldId="263"/>
            <ac:cxnSpMk id="64" creationId="{0F4D81BF-F102-E14A-196C-201ECA1AF186}"/>
          </ac:cxnSpMkLst>
        </pc:cxnChg>
        <pc:cxnChg chg="mod">
          <ac:chgData name="Price CIV Casey T" userId="82aad414-d2c8-488c-b690-5a2d7fd3902e" providerId="ADAL" clId="{3B91879E-A891-41F6-92FE-5F1DE5AED8A2}" dt="2026-04-21T14:38:01.968" v="5989" actId="1076"/>
          <ac:cxnSpMkLst>
            <pc:docMk/>
            <pc:sldMk cId="2867716191" sldId="263"/>
            <ac:cxnSpMk id="67" creationId="{F10C2ECE-F4AE-6D83-DD5A-56340F576E42}"/>
          </ac:cxnSpMkLst>
        </pc:cxnChg>
        <pc:cxnChg chg="del mod">
          <ac:chgData name="Price CIV Casey T" userId="82aad414-d2c8-488c-b690-5a2d7fd3902e" providerId="ADAL" clId="{3B91879E-A891-41F6-92FE-5F1DE5AED8A2}" dt="2026-04-21T13:42:22.503" v="5145" actId="478"/>
          <ac:cxnSpMkLst>
            <pc:docMk/>
            <pc:sldMk cId="2867716191" sldId="263"/>
            <ac:cxnSpMk id="70" creationId="{50DAB339-167D-B05B-8FBA-80EA6741D580}"/>
          </ac:cxnSpMkLst>
        </pc:cxnChg>
        <pc:cxnChg chg="mod">
          <ac:chgData name="Price CIV Casey T" userId="82aad414-d2c8-488c-b690-5a2d7fd3902e" providerId="ADAL" clId="{3B91879E-A891-41F6-92FE-5F1DE5AED8A2}" dt="2026-04-21T14:38:01.968" v="5989" actId="1076"/>
          <ac:cxnSpMkLst>
            <pc:docMk/>
            <pc:sldMk cId="2867716191" sldId="263"/>
            <ac:cxnSpMk id="73" creationId="{7A7E5350-F654-CA40-3E46-D0985D2E5559}"/>
          </ac:cxnSpMkLst>
        </pc:cxnChg>
        <pc:cxnChg chg="mod">
          <ac:chgData name="Price CIV Casey T" userId="82aad414-d2c8-488c-b690-5a2d7fd3902e" providerId="ADAL" clId="{3B91879E-A891-41F6-92FE-5F1DE5AED8A2}" dt="2026-04-21T14:35:55.790" v="5943" actId="554"/>
          <ac:cxnSpMkLst>
            <pc:docMk/>
            <pc:sldMk cId="2867716191" sldId="263"/>
            <ac:cxnSpMk id="76" creationId="{270A45D5-90D6-757B-4FFF-E12BF22840CF}"/>
          </ac:cxnSpMkLst>
        </pc:cxnChg>
        <pc:cxnChg chg="mod">
          <ac:chgData name="Price CIV Casey T" userId="82aad414-d2c8-488c-b690-5a2d7fd3902e" providerId="ADAL" clId="{3B91879E-A891-41F6-92FE-5F1DE5AED8A2}" dt="2026-04-21T14:36:55.148" v="5961" actId="14100"/>
          <ac:cxnSpMkLst>
            <pc:docMk/>
            <pc:sldMk cId="2867716191" sldId="263"/>
            <ac:cxnSpMk id="79" creationId="{5C107460-AEE9-F2E9-87F9-83B284B31B92}"/>
          </ac:cxnSpMkLst>
        </pc:cxnChg>
        <pc:cxnChg chg="del mod">
          <ac:chgData name="Price CIV Casey T" userId="82aad414-d2c8-488c-b690-5a2d7fd3902e" providerId="ADAL" clId="{3B91879E-A891-41F6-92FE-5F1DE5AED8A2}" dt="2026-04-21T13:41:27.274" v="5091" actId="478"/>
          <ac:cxnSpMkLst>
            <pc:docMk/>
            <pc:sldMk cId="2867716191" sldId="263"/>
            <ac:cxnSpMk id="82" creationId="{EB50099A-C796-5712-69E4-DE0FC1145AC3}"/>
          </ac:cxnSpMkLst>
        </pc:cxnChg>
        <pc:cxnChg chg="del mod">
          <ac:chgData name="Price CIV Casey T" userId="82aad414-d2c8-488c-b690-5a2d7fd3902e" providerId="ADAL" clId="{3B91879E-A891-41F6-92FE-5F1DE5AED8A2}" dt="2026-04-21T13:41:26.138" v="5090" actId="478"/>
          <ac:cxnSpMkLst>
            <pc:docMk/>
            <pc:sldMk cId="2867716191" sldId="263"/>
            <ac:cxnSpMk id="85" creationId="{F7250F09-4751-3320-387D-0FB4E250D270}"/>
          </ac:cxnSpMkLst>
        </pc:cxnChg>
        <pc:cxnChg chg="del mod">
          <ac:chgData name="Price CIV Casey T" userId="82aad414-d2c8-488c-b690-5a2d7fd3902e" providerId="ADAL" clId="{3B91879E-A891-41F6-92FE-5F1DE5AED8A2}" dt="2026-04-21T13:39:46.371" v="5012" actId="478"/>
          <ac:cxnSpMkLst>
            <pc:docMk/>
            <pc:sldMk cId="2867716191" sldId="263"/>
            <ac:cxnSpMk id="89" creationId="{CAC90428-503C-715C-837A-EA68FFD21ACA}"/>
          </ac:cxnSpMkLst>
        </pc:cxnChg>
        <pc:cxnChg chg="del mod">
          <ac:chgData name="Price CIV Casey T" userId="82aad414-d2c8-488c-b690-5a2d7fd3902e" providerId="ADAL" clId="{3B91879E-A891-41F6-92FE-5F1DE5AED8A2}" dt="2026-04-21T13:39:45.656" v="5011" actId="478"/>
          <ac:cxnSpMkLst>
            <pc:docMk/>
            <pc:sldMk cId="2867716191" sldId="263"/>
            <ac:cxnSpMk id="92" creationId="{CFA0E4F5-BEC9-54C1-5EC9-767553F7A938}"/>
          </ac:cxnSpMkLst>
        </pc:cxnChg>
        <pc:cxnChg chg="del mod">
          <ac:chgData name="Price CIV Casey T" userId="82aad414-d2c8-488c-b690-5a2d7fd3902e" providerId="ADAL" clId="{3B91879E-A891-41F6-92FE-5F1DE5AED8A2}" dt="2026-04-21T13:39:44.736" v="5010" actId="478"/>
          <ac:cxnSpMkLst>
            <pc:docMk/>
            <pc:sldMk cId="2867716191" sldId="263"/>
            <ac:cxnSpMk id="95" creationId="{D7A4510D-E7C8-B851-DBBD-BD2FBF58015A}"/>
          </ac:cxnSpMkLst>
        </pc:cxnChg>
      </pc:sldChg>
      <pc:sldChg chg="addSp delSp modSp mod modClrScheme chgLayout modNotesTx">
        <pc:chgData name="Price CIV Casey T" userId="82aad414-d2c8-488c-b690-5a2d7fd3902e" providerId="ADAL" clId="{3B91879E-A891-41F6-92FE-5F1DE5AED8A2}" dt="2026-04-21T14:39:01.136" v="5990" actId="20577"/>
        <pc:sldMkLst>
          <pc:docMk/>
          <pc:sldMk cId="3549693839" sldId="264"/>
        </pc:sldMkLst>
        <pc:spChg chg="mod ord">
          <ac:chgData name="Price CIV Casey T" userId="82aad414-d2c8-488c-b690-5a2d7fd3902e" providerId="ADAL" clId="{3B91879E-A891-41F6-92FE-5F1DE5AED8A2}" dt="2026-04-21T14:09:26.534" v="5583" actId="14100"/>
          <ac:spMkLst>
            <pc:docMk/>
            <pc:sldMk cId="3549693839" sldId="264"/>
            <ac:spMk id="2" creationId="{C1CDBF62-3940-B959-99B1-479F646B050C}"/>
          </ac:spMkLst>
        </pc:spChg>
        <pc:spChg chg="add mod ord">
          <ac:chgData name="Price CIV Casey T" userId="82aad414-d2c8-488c-b690-5a2d7fd3902e" providerId="ADAL" clId="{3B91879E-A891-41F6-92FE-5F1DE5AED8A2}" dt="2026-04-21T14:09:03.085" v="5580" actId="14100"/>
          <ac:spMkLst>
            <pc:docMk/>
            <pc:sldMk cId="3549693839" sldId="264"/>
            <ac:spMk id="3" creationId="{1AC1D554-59B2-C854-6A15-0898B0A06EA9}"/>
          </ac:spMkLst>
        </pc:spChg>
        <pc:spChg chg="mod ord">
          <ac:chgData name="Price CIV Casey T" userId="82aad414-d2c8-488c-b690-5a2d7fd3902e" providerId="ADAL" clId="{3B91879E-A891-41F6-92FE-5F1DE5AED8A2}" dt="2026-04-21T14:08:53.693" v="5576" actId="14100"/>
          <ac:spMkLst>
            <pc:docMk/>
            <pc:sldMk cId="3549693839" sldId="264"/>
            <ac:spMk id="4" creationId="{E2A7989F-82DF-34BA-8C5D-CABFBE35CCA5}"/>
          </ac:spMkLst>
        </pc:spChg>
        <pc:picChg chg="add mod ord modCrop">
          <ac:chgData name="Price CIV Casey T" userId="82aad414-d2c8-488c-b690-5a2d7fd3902e" providerId="ADAL" clId="{3B91879E-A891-41F6-92FE-5F1DE5AED8A2}" dt="2026-04-21T14:11:16.647" v="5598"/>
          <ac:picMkLst>
            <pc:docMk/>
            <pc:sldMk cId="3549693839" sldId="264"/>
            <ac:picMk id="8" creationId="{84EC9BE4-3828-8899-C8C6-6B79294DDDD5}"/>
          </ac:picMkLst>
        </pc:picChg>
      </pc:sldChg>
      <pc:sldChg chg="addSp delSp modSp mod modClrScheme chgLayout">
        <pc:chgData name="Price CIV Casey T" userId="82aad414-d2c8-488c-b690-5a2d7fd3902e" providerId="ADAL" clId="{3B91879E-A891-41F6-92FE-5F1DE5AED8A2}" dt="2026-04-21T14:11:44.581" v="5601" actId="18131"/>
        <pc:sldMkLst>
          <pc:docMk/>
          <pc:sldMk cId="1413581534" sldId="265"/>
        </pc:sldMkLst>
        <pc:spChg chg="mod ord">
          <ac:chgData name="Price CIV Casey T" userId="82aad414-d2c8-488c-b690-5a2d7fd3902e" providerId="ADAL" clId="{3B91879E-A891-41F6-92FE-5F1DE5AED8A2}" dt="2026-04-21T14:09:33.581" v="5586" actId="14100"/>
          <ac:spMkLst>
            <pc:docMk/>
            <pc:sldMk cId="1413581534" sldId="265"/>
            <ac:spMk id="2" creationId="{BEC3A029-22A3-4394-5B8D-906328039D30}"/>
          </ac:spMkLst>
        </pc:spChg>
        <pc:spChg chg="mod ord">
          <ac:chgData name="Price CIV Casey T" userId="82aad414-d2c8-488c-b690-5a2d7fd3902e" providerId="ADAL" clId="{3B91879E-A891-41F6-92FE-5F1DE5AED8A2}" dt="2026-04-17T14:48:27.234" v="4337" actId="700"/>
          <ac:spMkLst>
            <pc:docMk/>
            <pc:sldMk cId="1413581534" sldId="265"/>
            <ac:spMk id="3" creationId="{3AFA4E34-8970-C951-C812-FB731094DCB5}"/>
          </ac:spMkLst>
        </pc:spChg>
        <pc:spChg chg="mod ord">
          <ac:chgData name="Price CIV Casey T" userId="82aad414-d2c8-488c-b690-5a2d7fd3902e" providerId="ADAL" clId="{3B91879E-A891-41F6-92FE-5F1DE5AED8A2}" dt="2026-04-21T14:09:51.557" v="5587" actId="14100"/>
          <ac:spMkLst>
            <pc:docMk/>
            <pc:sldMk cId="1413581534" sldId="265"/>
            <ac:spMk id="4" creationId="{8C1918E2-87AE-BF9F-2959-88164EE6BCF7}"/>
          </ac:spMkLst>
        </pc:spChg>
        <pc:spChg chg="add mod ord">
          <ac:chgData name="Price CIV Casey T" userId="82aad414-d2c8-488c-b690-5a2d7fd3902e" providerId="ADAL" clId="{3B91879E-A891-41F6-92FE-5F1DE5AED8A2}" dt="2026-04-21T14:10:28.294" v="5593" actId="14100"/>
          <ac:spMkLst>
            <pc:docMk/>
            <pc:sldMk cId="1413581534" sldId="265"/>
            <ac:spMk id="10" creationId="{A50A4705-14CA-8B54-65C4-6C543BF2D3D7}"/>
          </ac:spMkLst>
        </pc:spChg>
        <pc:picChg chg="add mod">
          <ac:chgData name="Price CIV Casey T" userId="82aad414-d2c8-488c-b690-5a2d7fd3902e" providerId="ADAL" clId="{3B91879E-A891-41F6-92FE-5F1DE5AED8A2}" dt="2026-04-21T13:48:26.835" v="5234" actId="931"/>
          <ac:picMkLst>
            <pc:docMk/>
            <pc:sldMk cId="1413581534" sldId="265"/>
            <ac:picMk id="7" creationId="{6FB20F76-26EC-D8F9-B033-D75A072EDDDF}"/>
          </ac:picMkLst>
        </pc:picChg>
        <pc:picChg chg="add mod ord modCrop">
          <ac:chgData name="Price CIV Casey T" userId="82aad414-d2c8-488c-b690-5a2d7fd3902e" providerId="ADAL" clId="{3B91879E-A891-41F6-92FE-5F1DE5AED8A2}" dt="2026-04-21T14:11:44.581" v="5601" actId="18131"/>
          <ac:picMkLst>
            <pc:docMk/>
            <pc:sldMk cId="1413581534" sldId="265"/>
            <ac:picMk id="9" creationId="{DCB9CD31-1805-A6C3-554D-70B01DC99FCE}"/>
          </ac:picMkLst>
        </pc:picChg>
      </pc:sldChg>
      <pc:sldChg chg="addSp delSp modSp del mod modClrScheme chgLayout">
        <pc:chgData name="Price CIV Casey T" userId="82aad414-d2c8-488c-b690-5a2d7fd3902e" providerId="ADAL" clId="{3B91879E-A891-41F6-92FE-5F1DE5AED8A2}" dt="2026-04-17T14:07:25.718" v="3544" actId="47"/>
        <pc:sldMkLst>
          <pc:docMk/>
          <pc:sldMk cId="1643297580" sldId="266"/>
        </pc:sldMkLst>
      </pc:sldChg>
      <pc:sldChg chg="addSp delSp modSp del mod modClrScheme chgLayout">
        <pc:chgData name="Price CIV Casey T" userId="82aad414-d2c8-488c-b690-5a2d7fd3902e" providerId="ADAL" clId="{3B91879E-A891-41F6-92FE-5F1DE5AED8A2}" dt="2026-04-21T13:37:33.039" v="4924" actId="47"/>
        <pc:sldMkLst>
          <pc:docMk/>
          <pc:sldMk cId="2723180000" sldId="268"/>
        </pc:sldMkLst>
      </pc:sldChg>
      <pc:sldChg chg="addSp delSp modSp mod modClrScheme chgLayout">
        <pc:chgData name="Price CIV Casey T" userId="82aad414-d2c8-488c-b690-5a2d7fd3902e" providerId="ADAL" clId="{3B91879E-A891-41F6-92FE-5F1DE5AED8A2}" dt="2026-04-21T14:11:56.088" v="5602"/>
        <pc:sldMkLst>
          <pc:docMk/>
          <pc:sldMk cId="3429277851" sldId="269"/>
        </pc:sldMkLst>
        <pc:spChg chg="del mod ord">
          <ac:chgData name="Price CIV Casey T" userId="82aad414-d2c8-488c-b690-5a2d7fd3902e" providerId="ADAL" clId="{3B91879E-A891-41F6-92FE-5F1DE5AED8A2}" dt="2026-04-21T02:36:05.677" v="4625" actId="478"/>
          <ac:spMkLst>
            <pc:docMk/>
            <pc:sldMk cId="3429277851" sldId="269"/>
            <ac:spMk id="2" creationId="{1E37FBF8-BD1D-9BED-AF7F-D13BDC747159}"/>
          </ac:spMkLst>
        </pc:spChg>
        <pc:spChg chg="mod ord">
          <ac:chgData name="Price CIV Casey T" userId="82aad414-d2c8-488c-b690-5a2d7fd3902e" providerId="ADAL" clId="{3B91879E-A891-41F6-92FE-5F1DE5AED8A2}" dt="2026-04-06T18:39:34.197" v="69" actId="700"/>
          <ac:spMkLst>
            <pc:docMk/>
            <pc:sldMk cId="3429277851" sldId="269"/>
            <ac:spMk id="3" creationId="{089CC1DD-DD84-8A56-2A5D-51F2498998CA}"/>
          </ac:spMkLst>
        </pc:spChg>
        <pc:spChg chg="del mod ord">
          <ac:chgData name="Price CIV Casey T" userId="82aad414-d2c8-488c-b690-5a2d7fd3902e" providerId="ADAL" clId="{3B91879E-A891-41F6-92FE-5F1DE5AED8A2}" dt="2026-04-21T02:36:03.255" v="4624" actId="478"/>
          <ac:spMkLst>
            <pc:docMk/>
            <pc:sldMk cId="3429277851" sldId="269"/>
            <ac:spMk id="4" creationId="{C7C397BD-A1E2-8BBB-0EC2-EEDDCF0BD04C}"/>
          </ac:spMkLst>
        </pc:spChg>
        <pc:spChg chg="add del mod">
          <ac:chgData name="Price CIV Casey T" userId="82aad414-d2c8-488c-b690-5a2d7fd3902e" providerId="ADAL" clId="{3B91879E-A891-41F6-92FE-5F1DE5AED8A2}" dt="2026-04-21T02:36:08.648" v="4626" actId="478"/>
          <ac:spMkLst>
            <pc:docMk/>
            <pc:sldMk cId="3429277851" sldId="269"/>
            <ac:spMk id="6" creationId="{A59670E3-FCD6-BDA4-404F-4DC96F4D49EE}"/>
          </ac:spMkLst>
        </pc:spChg>
        <pc:spChg chg="add del mod">
          <ac:chgData name="Price CIV Casey T" userId="82aad414-d2c8-488c-b690-5a2d7fd3902e" providerId="ADAL" clId="{3B91879E-A891-41F6-92FE-5F1DE5AED8A2}" dt="2026-04-21T02:36:10.812" v="4627" actId="478"/>
          <ac:spMkLst>
            <pc:docMk/>
            <pc:sldMk cId="3429277851" sldId="269"/>
            <ac:spMk id="9" creationId="{3DA8422F-65EA-976E-522C-8F8331978B32}"/>
          </ac:spMkLst>
        </pc:spChg>
        <pc:spChg chg="add mod">
          <ac:chgData name="Price CIV Casey T" userId="82aad414-d2c8-488c-b690-5a2d7fd3902e" providerId="ADAL" clId="{3B91879E-A891-41F6-92FE-5F1DE5AED8A2}" dt="2026-04-21T02:36:12.580" v="4628"/>
          <ac:spMkLst>
            <pc:docMk/>
            <pc:sldMk cId="3429277851" sldId="269"/>
            <ac:spMk id="11" creationId="{B72B581D-BA01-4128-0D29-E7D103A5613B}"/>
          </ac:spMkLst>
        </pc:spChg>
        <pc:spChg chg="add del mod">
          <ac:chgData name="Price CIV Casey T" userId="82aad414-d2c8-488c-b690-5a2d7fd3902e" providerId="ADAL" clId="{3B91879E-A891-41F6-92FE-5F1DE5AED8A2}" dt="2026-04-21T02:36:40.888" v="4632" actId="20577"/>
          <ac:spMkLst>
            <pc:docMk/>
            <pc:sldMk cId="3429277851" sldId="269"/>
            <ac:spMk id="12" creationId="{66CA2506-B17B-C7BB-7D4F-1483079C47E0}"/>
          </ac:spMkLst>
        </pc:spChg>
        <pc:spChg chg="add mod">
          <ac:chgData name="Price CIV Casey T" userId="82aad414-d2c8-488c-b690-5a2d7fd3902e" providerId="ADAL" clId="{3B91879E-A891-41F6-92FE-5F1DE5AED8A2}" dt="2026-04-21T02:36:12.580" v="4628"/>
          <ac:spMkLst>
            <pc:docMk/>
            <pc:sldMk cId="3429277851" sldId="269"/>
            <ac:spMk id="13" creationId="{57C6F468-6601-E565-6373-21DA12774B83}"/>
          </ac:spMkLst>
        </pc:spChg>
        <pc:spChg chg="add mod">
          <ac:chgData name="Price CIV Casey T" userId="82aad414-d2c8-488c-b690-5a2d7fd3902e" providerId="ADAL" clId="{3B91879E-A891-41F6-92FE-5F1DE5AED8A2}" dt="2026-04-21T02:36:12.580" v="4628"/>
          <ac:spMkLst>
            <pc:docMk/>
            <pc:sldMk cId="3429277851" sldId="269"/>
            <ac:spMk id="14" creationId="{87DB0231-4D33-0431-3635-AEE7E8E4B9A9}"/>
          </ac:spMkLst>
        </pc:spChg>
        <pc:spChg chg="add del mod">
          <ac:chgData name="Price CIV Casey T" userId="82aad414-d2c8-488c-b690-5a2d7fd3902e" providerId="ADAL" clId="{3B91879E-A891-41F6-92FE-5F1DE5AED8A2}" dt="2026-04-21T02:36:22.184" v="4630" actId="478"/>
          <ac:spMkLst>
            <pc:docMk/>
            <pc:sldMk cId="3429277851" sldId="269"/>
            <ac:spMk id="16" creationId="{EE191FE1-BE43-91F0-1029-0368A68B6507}"/>
          </ac:spMkLst>
        </pc:spChg>
        <pc:picChg chg="add mod">
          <ac:chgData name="Price CIV Casey T" userId="82aad414-d2c8-488c-b690-5a2d7fd3902e" providerId="ADAL" clId="{3B91879E-A891-41F6-92FE-5F1DE5AED8A2}" dt="2026-04-21T14:11:56.088" v="5602"/>
          <ac:picMkLst>
            <pc:docMk/>
            <pc:sldMk cId="3429277851" sldId="269"/>
            <ac:picMk id="10" creationId="{D762D5F0-DACB-2EB6-A7DA-63C5D3A9EBD4}"/>
          </ac:picMkLst>
        </pc:picChg>
      </pc:sldChg>
      <pc:sldChg chg="addSp delSp modSp mod modClrScheme chgLayout">
        <pc:chgData name="Price CIV Casey T" userId="82aad414-d2c8-488c-b690-5a2d7fd3902e" providerId="ADAL" clId="{3B91879E-A891-41F6-92FE-5F1DE5AED8A2}" dt="2026-04-21T14:40:16.294" v="5993" actId="947"/>
        <pc:sldMkLst>
          <pc:docMk/>
          <pc:sldMk cId="742741114" sldId="270"/>
        </pc:sldMkLst>
        <pc:spChg chg="mod ord">
          <ac:chgData name="Price CIV Casey T" userId="82aad414-d2c8-488c-b690-5a2d7fd3902e" providerId="ADAL" clId="{3B91879E-A891-41F6-92FE-5F1DE5AED8A2}" dt="2026-04-21T14:40:16.294" v="5993" actId="947"/>
          <ac:spMkLst>
            <pc:docMk/>
            <pc:sldMk cId="742741114" sldId="270"/>
            <ac:spMk id="2" creationId="{AB7C69D4-EE82-7048-C611-4FE147560B19}"/>
          </ac:spMkLst>
        </pc:spChg>
        <pc:spChg chg="mod topLvl">
          <ac:chgData name="Price CIV Casey T" userId="82aad414-d2c8-488c-b690-5a2d7fd3902e" providerId="ADAL" clId="{3B91879E-A891-41F6-92FE-5F1DE5AED8A2}" dt="2026-04-17T19:35:48.114" v="4581" actId="11530"/>
          <ac:spMkLst>
            <pc:docMk/>
            <pc:sldMk cId="742741114" sldId="270"/>
            <ac:spMk id="16" creationId="{2F61977E-4424-87CC-B2A7-943471C914B8}"/>
          </ac:spMkLst>
        </pc:spChg>
        <pc:spChg chg="mod topLvl">
          <ac:chgData name="Price CIV Casey T" userId="82aad414-d2c8-488c-b690-5a2d7fd3902e" providerId="ADAL" clId="{3B91879E-A891-41F6-92FE-5F1DE5AED8A2}" dt="2026-04-17T19:35:48.114" v="4581" actId="11530"/>
          <ac:spMkLst>
            <pc:docMk/>
            <pc:sldMk cId="742741114" sldId="270"/>
            <ac:spMk id="18" creationId="{9A27BF91-238B-CB49-3EBE-D582EEB3C144}"/>
          </ac:spMkLst>
        </pc:spChg>
        <pc:spChg chg="mod topLvl">
          <ac:chgData name="Price CIV Casey T" userId="82aad414-d2c8-488c-b690-5a2d7fd3902e" providerId="ADAL" clId="{3B91879E-A891-41F6-92FE-5F1DE5AED8A2}" dt="2026-04-17T19:31:48.739" v="4519" actId="14100"/>
          <ac:spMkLst>
            <pc:docMk/>
            <pc:sldMk cId="742741114" sldId="270"/>
            <ac:spMk id="19" creationId="{67D46009-F8DD-A186-37B3-7C350B4FDA96}"/>
          </ac:spMkLst>
        </pc:spChg>
        <pc:spChg chg="mod ord topLvl">
          <ac:chgData name="Price CIV Casey T" userId="82aad414-d2c8-488c-b690-5a2d7fd3902e" providerId="ADAL" clId="{3B91879E-A891-41F6-92FE-5F1DE5AED8A2}" dt="2026-04-17T19:35:10.821" v="4576" actId="1076"/>
          <ac:spMkLst>
            <pc:docMk/>
            <pc:sldMk cId="742741114" sldId="270"/>
            <ac:spMk id="22" creationId="{A90DAFD9-3B0B-6F4E-961F-F418BD6BAC2E}"/>
          </ac:spMkLst>
        </pc:spChg>
        <pc:spChg chg="mod topLvl">
          <ac:chgData name="Price CIV Casey T" userId="82aad414-d2c8-488c-b690-5a2d7fd3902e" providerId="ADAL" clId="{3B91879E-A891-41F6-92FE-5F1DE5AED8A2}" dt="2026-04-17T19:28:52.940" v="4489" actId="165"/>
          <ac:spMkLst>
            <pc:docMk/>
            <pc:sldMk cId="742741114" sldId="270"/>
            <ac:spMk id="26" creationId="{06E377FA-4B1A-5B2A-0D06-E4519F141436}"/>
          </ac:spMkLst>
        </pc:spChg>
        <pc:spChg chg="mod topLvl">
          <ac:chgData name="Price CIV Casey T" userId="82aad414-d2c8-488c-b690-5a2d7fd3902e" providerId="ADAL" clId="{3B91879E-A891-41F6-92FE-5F1DE5AED8A2}" dt="2026-04-17T19:28:52.940" v="4489" actId="165"/>
          <ac:spMkLst>
            <pc:docMk/>
            <pc:sldMk cId="742741114" sldId="270"/>
            <ac:spMk id="30" creationId="{89A25128-184F-A26B-8079-FA06BD1F1F6E}"/>
          </ac:spMkLst>
        </pc:spChg>
        <pc:spChg chg="mod topLvl">
          <ac:chgData name="Price CIV Casey T" userId="82aad414-d2c8-488c-b690-5a2d7fd3902e" providerId="ADAL" clId="{3B91879E-A891-41F6-92FE-5F1DE5AED8A2}" dt="2026-04-17T19:32:14.537" v="4537" actId="1035"/>
          <ac:spMkLst>
            <pc:docMk/>
            <pc:sldMk cId="742741114" sldId="270"/>
            <ac:spMk id="32" creationId="{7155FBD8-6DFA-EFEE-6DEA-761DFD3D635A}"/>
          </ac:spMkLst>
        </pc:spChg>
        <pc:spChg chg="mod topLvl">
          <ac:chgData name="Price CIV Casey T" userId="82aad414-d2c8-488c-b690-5a2d7fd3902e" providerId="ADAL" clId="{3B91879E-A891-41F6-92FE-5F1DE5AED8A2}" dt="2026-04-17T19:32:14.537" v="4537" actId="1035"/>
          <ac:spMkLst>
            <pc:docMk/>
            <pc:sldMk cId="742741114" sldId="270"/>
            <ac:spMk id="33" creationId="{23ABD760-63D4-0AB2-C954-70D4B7882671}"/>
          </ac:spMkLst>
        </pc:spChg>
        <pc:spChg chg="mod">
          <ac:chgData name="Price CIV Casey T" userId="82aad414-d2c8-488c-b690-5a2d7fd3902e" providerId="ADAL" clId="{3B91879E-A891-41F6-92FE-5F1DE5AED8A2}" dt="2026-04-21T13:36:56.159" v="4921" actId="947"/>
          <ac:spMkLst>
            <pc:docMk/>
            <pc:sldMk cId="742741114" sldId="270"/>
            <ac:spMk id="37" creationId="{19BBA85F-0C80-69C6-02E3-1B3F0F2172AC}"/>
          </ac:spMkLst>
        </pc:spChg>
        <pc:spChg chg="add del mod">
          <ac:chgData name="Price CIV Casey T" userId="82aad414-d2c8-488c-b690-5a2d7fd3902e" providerId="ADAL" clId="{3B91879E-A891-41F6-92FE-5F1DE5AED8A2}" dt="2026-04-21T13:45:33.002" v="5225" actId="478"/>
          <ac:spMkLst>
            <pc:docMk/>
            <pc:sldMk cId="742741114" sldId="270"/>
            <ac:spMk id="38" creationId="{927E3F86-2B16-EE57-99EB-005F3A3CE8B8}"/>
          </ac:spMkLst>
        </pc:spChg>
        <pc:spChg chg="add mod">
          <ac:chgData name="Price CIV Casey T" userId="82aad414-d2c8-488c-b690-5a2d7fd3902e" providerId="ADAL" clId="{3B91879E-A891-41F6-92FE-5F1DE5AED8A2}" dt="2026-04-17T19:39:01.011" v="4598" actId="14100"/>
          <ac:spMkLst>
            <pc:docMk/>
            <pc:sldMk cId="742741114" sldId="270"/>
            <ac:spMk id="82" creationId="{F5C2D77A-D089-24D2-4755-16B8D417161F}"/>
          </ac:spMkLst>
        </pc:spChg>
        <pc:picChg chg="mod">
          <ac:chgData name="Price CIV Casey T" userId="82aad414-d2c8-488c-b690-5a2d7fd3902e" providerId="ADAL" clId="{3B91879E-A891-41F6-92FE-5F1DE5AED8A2}" dt="2026-04-17T15:05:47.118" v="4375" actId="1076"/>
          <ac:picMkLst>
            <pc:docMk/>
            <pc:sldMk cId="742741114" sldId="270"/>
            <ac:picMk id="6" creationId="{F8891706-F738-A661-BB07-838341A99543}"/>
          </ac:picMkLst>
        </pc:picChg>
        <pc:picChg chg="mod topLvl">
          <ac:chgData name="Price CIV Casey T" userId="82aad414-d2c8-488c-b690-5a2d7fd3902e" providerId="ADAL" clId="{3B91879E-A891-41F6-92FE-5F1DE5AED8A2}" dt="2026-04-17T19:28:52.940" v="4489" actId="165"/>
          <ac:picMkLst>
            <pc:docMk/>
            <pc:sldMk cId="742741114" sldId="270"/>
            <ac:picMk id="7" creationId="{000A2020-70D1-90C2-CB45-96FEA94655A5}"/>
          </ac:picMkLst>
        </pc:picChg>
        <pc:picChg chg="mod">
          <ac:chgData name="Price CIV Casey T" userId="82aad414-d2c8-488c-b690-5a2d7fd3902e" providerId="ADAL" clId="{3B91879E-A891-41F6-92FE-5F1DE5AED8A2}" dt="2026-04-17T14:40:07.241" v="4236" actId="1076"/>
          <ac:picMkLst>
            <pc:docMk/>
            <pc:sldMk cId="742741114" sldId="270"/>
            <ac:picMk id="8" creationId="{2FDF0176-B15F-E010-6FA3-6B67866163B5}"/>
          </ac:picMkLst>
        </pc:picChg>
        <pc:picChg chg="mod">
          <ac:chgData name="Price CIV Casey T" userId="82aad414-d2c8-488c-b690-5a2d7fd3902e" providerId="ADAL" clId="{3B91879E-A891-41F6-92FE-5F1DE5AED8A2}" dt="2026-04-17T14:40:11.902" v="4239" actId="1076"/>
          <ac:picMkLst>
            <pc:docMk/>
            <pc:sldMk cId="742741114" sldId="270"/>
            <ac:picMk id="9" creationId="{68B20A8D-E6A0-46A1-FD45-B938182B9C9F}"/>
          </ac:picMkLst>
        </pc:picChg>
        <pc:picChg chg="mod">
          <ac:chgData name="Price CIV Casey T" userId="82aad414-d2c8-488c-b690-5a2d7fd3902e" providerId="ADAL" clId="{3B91879E-A891-41F6-92FE-5F1DE5AED8A2}" dt="2026-04-17T14:40:10.589" v="4238" actId="1076"/>
          <ac:picMkLst>
            <pc:docMk/>
            <pc:sldMk cId="742741114" sldId="270"/>
            <ac:picMk id="10" creationId="{67F4CA86-52EA-BBDD-6EC3-F3ACBF04782E}"/>
          </ac:picMkLst>
        </pc:picChg>
        <pc:picChg chg="mod">
          <ac:chgData name="Price CIV Casey T" userId="82aad414-d2c8-488c-b690-5a2d7fd3902e" providerId="ADAL" clId="{3B91879E-A891-41F6-92FE-5F1DE5AED8A2}" dt="2026-04-21T14:04:08.332" v="5538" actId="14100"/>
          <ac:picMkLst>
            <pc:docMk/>
            <pc:sldMk cId="742741114" sldId="270"/>
            <ac:picMk id="11" creationId="{0989FB24-2524-160C-48D7-7036F9ED45F0}"/>
          </ac:picMkLst>
        </pc:picChg>
        <pc:picChg chg="mod topLvl">
          <ac:chgData name="Price CIV Casey T" userId="82aad414-d2c8-488c-b690-5a2d7fd3902e" providerId="ADAL" clId="{3B91879E-A891-41F6-92FE-5F1DE5AED8A2}" dt="2026-04-21T14:04:03.460" v="5537" actId="1076"/>
          <ac:picMkLst>
            <pc:docMk/>
            <pc:sldMk cId="742741114" sldId="270"/>
            <ac:picMk id="12" creationId="{3E344902-D04F-56E5-1BE1-01A6D417265B}"/>
          </ac:picMkLst>
        </pc:picChg>
        <pc:picChg chg="mod">
          <ac:chgData name="Price CIV Casey T" userId="82aad414-d2c8-488c-b690-5a2d7fd3902e" providerId="ADAL" clId="{3B91879E-A891-41F6-92FE-5F1DE5AED8A2}" dt="2026-04-17T15:05:47.118" v="4375" actId="1076"/>
          <ac:picMkLst>
            <pc:docMk/>
            <pc:sldMk cId="742741114" sldId="270"/>
            <ac:picMk id="15" creationId="{260659ED-2ADA-1058-4DE6-9DC16961A5AC}"/>
          </ac:picMkLst>
        </pc:picChg>
        <pc:picChg chg="mod">
          <ac:chgData name="Price CIV Casey T" userId="82aad414-d2c8-488c-b690-5a2d7fd3902e" providerId="ADAL" clId="{3B91879E-A891-41F6-92FE-5F1DE5AED8A2}" dt="2026-04-17T19:29:56.030" v="4497" actId="1076"/>
          <ac:picMkLst>
            <pc:docMk/>
            <pc:sldMk cId="742741114" sldId="270"/>
            <ac:picMk id="20" creationId="{94E747F8-87A8-3E62-6062-74E7C5388DAE}"/>
          </ac:picMkLst>
        </pc:picChg>
        <pc:picChg chg="mod">
          <ac:chgData name="Price CIV Casey T" userId="82aad414-d2c8-488c-b690-5a2d7fd3902e" providerId="ADAL" clId="{3B91879E-A891-41F6-92FE-5F1DE5AED8A2}" dt="2026-04-17T14:42:16.672" v="4305" actId="1038"/>
          <ac:picMkLst>
            <pc:docMk/>
            <pc:sldMk cId="742741114" sldId="270"/>
            <ac:picMk id="27" creationId="{44262DC1-421C-18B5-BF60-382A48B38E4B}"/>
          </ac:picMkLst>
        </pc:picChg>
        <pc:picChg chg="mod">
          <ac:chgData name="Price CIV Casey T" userId="82aad414-d2c8-488c-b690-5a2d7fd3902e" providerId="ADAL" clId="{3B91879E-A891-41F6-92FE-5F1DE5AED8A2}" dt="2026-04-21T13:34:33.162" v="4918" actId="1076"/>
          <ac:picMkLst>
            <pc:docMk/>
            <pc:sldMk cId="742741114" sldId="270"/>
            <ac:picMk id="34" creationId="{2085B0B0-CAD3-1799-EC30-759DD353B594}"/>
          </ac:picMkLst>
        </pc:picChg>
        <pc:picChg chg="mod">
          <ac:chgData name="Price CIV Casey T" userId="82aad414-d2c8-488c-b690-5a2d7fd3902e" providerId="ADAL" clId="{3B91879E-A891-41F6-92FE-5F1DE5AED8A2}" dt="2026-04-21T13:46:22.966" v="5228" actId="1076"/>
          <ac:picMkLst>
            <pc:docMk/>
            <pc:sldMk cId="742741114" sldId="270"/>
            <ac:picMk id="36" creationId="{3962FAA9-3BAE-7CC3-5AEB-1CA4B0632A9A}"/>
          </ac:picMkLst>
        </pc:picChg>
        <pc:cxnChg chg="add mod ord">
          <ac:chgData name="Price CIV Casey T" userId="82aad414-d2c8-488c-b690-5a2d7fd3902e" providerId="ADAL" clId="{3B91879E-A891-41F6-92FE-5F1DE5AED8A2}" dt="2026-04-21T13:45:27.719" v="5224" actId="14100"/>
          <ac:cxnSpMkLst>
            <pc:docMk/>
            <pc:sldMk cId="742741114" sldId="270"/>
            <ac:cxnSpMk id="3" creationId="{433A8913-946D-2556-83A8-42EE8288F065}"/>
          </ac:cxnSpMkLst>
        </pc:cxnChg>
        <pc:cxnChg chg="mod">
          <ac:chgData name="Price CIV Casey T" userId="82aad414-d2c8-488c-b690-5a2d7fd3902e" providerId="ADAL" clId="{3B91879E-A891-41F6-92FE-5F1DE5AED8A2}" dt="2026-04-21T14:39:52.039" v="5991" actId="14100"/>
          <ac:cxnSpMkLst>
            <pc:docMk/>
            <pc:sldMk cId="742741114" sldId="270"/>
            <ac:cxnSpMk id="13" creationId="{7C0F9940-B1A1-930C-AC65-7CBBD6D1BDDC}"/>
          </ac:cxnSpMkLst>
        </pc:cxnChg>
        <pc:cxnChg chg="mod">
          <ac:chgData name="Price CIV Casey T" userId="82aad414-d2c8-488c-b690-5a2d7fd3902e" providerId="ADAL" clId="{3B91879E-A891-41F6-92FE-5F1DE5AED8A2}" dt="2026-04-17T19:39:01.011" v="4598" actId="14100"/>
          <ac:cxnSpMkLst>
            <pc:docMk/>
            <pc:sldMk cId="742741114" sldId="270"/>
            <ac:cxnSpMk id="14" creationId="{15C78ACB-5DD6-B213-EE80-E8C0A0D5B8DF}"/>
          </ac:cxnSpMkLst>
        </pc:cxnChg>
        <pc:cxnChg chg="mod">
          <ac:chgData name="Price CIV Casey T" userId="82aad414-d2c8-488c-b690-5a2d7fd3902e" providerId="ADAL" clId="{3B91879E-A891-41F6-92FE-5F1DE5AED8A2}" dt="2026-04-21T14:39:57.157" v="5992" actId="14100"/>
          <ac:cxnSpMkLst>
            <pc:docMk/>
            <pc:sldMk cId="742741114" sldId="270"/>
            <ac:cxnSpMk id="23" creationId="{6A03C770-C9CF-1B89-B622-DACC14ED2B2E}"/>
          </ac:cxnSpMkLst>
        </pc:cxnChg>
        <pc:cxnChg chg="add mod">
          <ac:chgData name="Price CIV Casey T" userId="82aad414-d2c8-488c-b690-5a2d7fd3902e" providerId="ADAL" clId="{3B91879E-A891-41F6-92FE-5F1DE5AED8A2}" dt="2026-04-21T13:45:20.405" v="5223" actId="14100"/>
          <ac:cxnSpMkLst>
            <pc:docMk/>
            <pc:sldMk cId="742741114" sldId="270"/>
            <ac:cxnSpMk id="25" creationId="{653776C0-7A8C-7A1F-3830-82C451133747}"/>
          </ac:cxnSpMkLst>
        </pc:cxnChg>
        <pc:cxnChg chg="mod">
          <ac:chgData name="Price CIV Casey T" userId="82aad414-d2c8-488c-b690-5a2d7fd3902e" providerId="ADAL" clId="{3B91879E-A891-41F6-92FE-5F1DE5AED8A2}" dt="2026-04-21T13:33:54.048" v="4906" actId="14100"/>
          <ac:cxnSpMkLst>
            <pc:docMk/>
            <pc:sldMk cId="742741114" sldId="270"/>
            <ac:cxnSpMk id="28" creationId="{08B4E85B-FA1F-D94F-25A3-AC496B99AD66}"/>
          </ac:cxnSpMkLst>
        </pc:cxnChg>
        <pc:cxnChg chg="mod">
          <ac:chgData name="Price CIV Casey T" userId="82aad414-d2c8-488c-b690-5a2d7fd3902e" providerId="ADAL" clId="{3B91879E-A891-41F6-92FE-5F1DE5AED8A2}" dt="2026-04-21T13:45:53.480" v="5226" actId="208"/>
          <ac:cxnSpMkLst>
            <pc:docMk/>
            <pc:sldMk cId="742741114" sldId="270"/>
            <ac:cxnSpMk id="31" creationId="{5AA2EE26-04D1-BFA0-6EDB-71A4568BE868}"/>
          </ac:cxnSpMkLst>
        </pc:cxnChg>
        <pc:cxnChg chg="add mod">
          <ac:chgData name="Price CIV Casey T" userId="82aad414-d2c8-488c-b690-5a2d7fd3902e" providerId="ADAL" clId="{3B91879E-A891-41F6-92FE-5F1DE5AED8A2}" dt="2026-04-21T13:34:33.162" v="4918" actId="1076"/>
          <ac:cxnSpMkLst>
            <pc:docMk/>
            <pc:sldMk cId="742741114" sldId="270"/>
            <ac:cxnSpMk id="50" creationId="{586C3DC7-DA0E-547F-EB5F-E5FE1111C446}"/>
          </ac:cxnSpMkLst>
        </pc:cxnChg>
        <pc:cxnChg chg="add mod">
          <ac:chgData name="Price CIV Casey T" userId="82aad414-d2c8-488c-b690-5a2d7fd3902e" providerId="ADAL" clId="{3B91879E-A891-41F6-92FE-5F1DE5AED8A2}" dt="2026-04-21T13:34:33.162" v="4918" actId="1076"/>
          <ac:cxnSpMkLst>
            <pc:docMk/>
            <pc:sldMk cId="742741114" sldId="270"/>
            <ac:cxnSpMk id="54" creationId="{5C4AA51B-2BD8-67D6-C520-D26F990390B6}"/>
          </ac:cxnSpMkLst>
        </pc:cxnChg>
        <pc:cxnChg chg="add mod">
          <ac:chgData name="Price CIV Casey T" userId="82aad414-d2c8-488c-b690-5a2d7fd3902e" providerId="ADAL" clId="{3B91879E-A891-41F6-92FE-5F1DE5AED8A2}" dt="2026-04-21T13:45:15.160" v="5222" actId="14100"/>
          <ac:cxnSpMkLst>
            <pc:docMk/>
            <pc:sldMk cId="742741114" sldId="270"/>
            <ac:cxnSpMk id="60" creationId="{89EFDE72-D482-6780-91FF-EAD00A7F6029}"/>
          </ac:cxnSpMkLst>
        </pc:cxnChg>
        <pc:cxnChg chg="add mod">
          <ac:chgData name="Price CIV Casey T" userId="82aad414-d2c8-488c-b690-5a2d7fd3902e" providerId="ADAL" clId="{3B91879E-A891-41F6-92FE-5F1DE5AED8A2}" dt="2026-04-17T19:39:01.011" v="4598" actId="14100"/>
          <ac:cxnSpMkLst>
            <pc:docMk/>
            <pc:sldMk cId="742741114" sldId="270"/>
            <ac:cxnSpMk id="96" creationId="{46F09FC2-06B3-C610-B87B-FE13D837CDF5}"/>
          </ac:cxnSpMkLst>
        </pc:cxnChg>
      </pc:sldChg>
      <pc:sldChg chg="addSp delSp modSp add mod modClrScheme chgLayout">
        <pc:chgData name="Price CIV Casey T" userId="82aad414-d2c8-488c-b690-5a2d7fd3902e" providerId="ADAL" clId="{3B91879E-A891-41F6-92FE-5F1DE5AED8A2}" dt="2026-04-21T13:43:47.907" v="5212" actId="20577"/>
        <pc:sldMkLst>
          <pc:docMk/>
          <pc:sldMk cId="4260270934" sldId="320"/>
        </pc:sldMkLst>
        <pc:spChg chg="add mod">
          <ac:chgData name="Price CIV Casey T" userId="82aad414-d2c8-488c-b690-5a2d7fd3902e" providerId="ADAL" clId="{3B91879E-A891-41F6-92FE-5F1DE5AED8A2}" dt="2026-04-17T13:54:14.083" v="3216" actId="1036"/>
          <ac:spMkLst>
            <pc:docMk/>
            <pc:sldMk cId="4260270934" sldId="320"/>
            <ac:spMk id="3" creationId="{0C937F73-43F4-A126-633F-E7506356820A}"/>
          </ac:spMkLst>
        </pc:spChg>
        <pc:spChg chg="add mod">
          <ac:chgData name="Price CIV Casey T" userId="82aad414-d2c8-488c-b690-5a2d7fd3902e" providerId="ADAL" clId="{3B91879E-A891-41F6-92FE-5F1DE5AED8A2}" dt="2026-04-17T13:43:58.879" v="3064" actId="164"/>
          <ac:spMkLst>
            <pc:docMk/>
            <pc:sldMk cId="4260270934" sldId="320"/>
            <ac:spMk id="4" creationId="{AF2B285E-BBEE-364F-01FC-D6B0466F4BDA}"/>
          </ac:spMkLst>
        </pc:spChg>
        <pc:spChg chg="mod ord">
          <ac:chgData name="Price CIV Casey T" userId="82aad414-d2c8-488c-b690-5a2d7fd3902e" providerId="ADAL" clId="{3B91879E-A891-41F6-92FE-5F1DE5AED8A2}" dt="2026-04-21T13:43:47.907" v="5212" actId="20577"/>
          <ac:spMkLst>
            <pc:docMk/>
            <pc:sldMk cId="4260270934" sldId="320"/>
            <ac:spMk id="8" creationId="{746E1385-C82A-9D8C-79B3-99A4CC1537B9}"/>
          </ac:spMkLst>
        </pc:spChg>
        <pc:spChg chg="mod modVis">
          <ac:chgData name="Price CIV Casey T" userId="82aad414-d2c8-488c-b690-5a2d7fd3902e" providerId="ADAL" clId="{3B91879E-A891-41F6-92FE-5F1DE5AED8A2}" dt="2026-04-17T14:07:52.752" v="3552" actId="14429"/>
          <ac:spMkLst>
            <pc:docMk/>
            <pc:sldMk cId="4260270934" sldId="320"/>
            <ac:spMk id="9" creationId="{64E7F566-46F0-1745-8DC2-CDA32B2770BC}"/>
          </ac:spMkLst>
        </pc:spChg>
        <pc:spChg chg="mod">
          <ac:chgData name="Price CIV Casey T" userId="82aad414-d2c8-488c-b690-5a2d7fd3902e" providerId="ADAL" clId="{3B91879E-A891-41F6-92FE-5F1DE5AED8A2}" dt="2026-04-17T13:52:55.812" v="3163" actId="1076"/>
          <ac:spMkLst>
            <pc:docMk/>
            <pc:sldMk cId="4260270934" sldId="320"/>
            <ac:spMk id="12" creationId="{8063F34B-5D17-4F7D-DAB0-D7979829F32C}"/>
          </ac:spMkLst>
        </pc:spChg>
        <pc:spChg chg="mod">
          <ac:chgData name="Price CIV Casey T" userId="82aad414-d2c8-488c-b690-5a2d7fd3902e" providerId="ADAL" clId="{3B91879E-A891-41F6-92FE-5F1DE5AED8A2}" dt="2026-04-17T13:53:09.979" v="3173" actId="1036"/>
          <ac:spMkLst>
            <pc:docMk/>
            <pc:sldMk cId="4260270934" sldId="320"/>
            <ac:spMk id="13" creationId="{C84878D2-5F46-9EE1-A080-B91BC4BB9B79}"/>
          </ac:spMkLst>
        </pc:spChg>
        <pc:spChg chg="add mod ord">
          <ac:chgData name="Price CIV Casey T" userId="82aad414-d2c8-488c-b690-5a2d7fd3902e" providerId="ADAL" clId="{3B91879E-A891-41F6-92FE-5F1DE5AED8A2}" dt="2026-04-17T14:07:44.968" v="3551" actId="167"/>
          <ac:spMkLst>
            <pc:docMk/>
            <pc:sldMk cId="4260270934" sldId="320"/>
            <ac:spMk id="14" creationId="{28BBD346-3210-07D3-8E96-6097E2324340}"/>
          </ac:spMkLst>
        </pc:spChg>
        <pc:spChg chg="mod">
          <ac:chgData name="Price CIV Casey T" userId="82aad414-d2c8-488c-b690-5a2d7fd3902e" providerId="ADAL" clId="{3B91879E-A891-41F6-92FE-5F1DE5AED8A2}" dt="2026-04-17T13:53:02.721" v="3164" actId="1076"/>
          <ac:spMkLst>
            <pc:docMk/>
            <pc:sldMk cId="4260270934" sldId="320"/>
            <ac:spMk id="17" creationId="{0E3F1999-3D3A-9421-3070-9E037CAEF869}"/>
          </ac:spMkLst>
        </pc:spChg>
        <pc:spChg chg="mod ord">
          <ac:chgData name="Price CIV Casey T" userId="82aad414-d2c8-488c-b690-5a2d7fd3902e" providerId="ADAL" clId="{3B91879E-A891-41F6-92FE-5F1DE5AED8A2}" dt="2026-04-17T01:12:51.750" v="2694" actId="700"/>
          <ac:spMkLst>
            <pc:docMk/>
            <pc:sldMk cId="4260270934" sldId="320"/>
            <ac:spMk id="26" creationId="{7B432B58-1740-DCC2-E415-351302327277}"/>
          </ac:spMkLst>
        </pc:spChg>
        <pc:spChg chg="mod">
          <ac:chgData name="Price CIV Casey T" userId="82aad414-d2c8-488c-b690-5a2d7fd3902e" providerId="ADAL" clId="{3B91879E-A891-41F6-92FE-5F1DE5AED8A2}" dt="2026-04-17T13:51:54.682" v="3154" actId="1076"/>
          <ac:spMkLst>
            <pc:docMk/>
            <pc:sldMk cId="4260270934" sldId="320"/>
            <ac:spMk id="147" creationId="{EE10F935-5BA5-6470-B629-08D870F05942}"/>
          </ac:spMkLst>
        </pc:spChg>
        <pc:spChg chg="mod">
          <ac:chgData name="Price CIV Casey T" userId="82aad414-d2c8-488c-b690-5a2d7fd3902e" providerId="ADAL" clId="{3B91879E-A891-41F6-92FE-5F1DE5AED8A2}" dt="2026-04-17T13:51:57.446" v="3155" actId="1076"/>
          <ac:spMkLst>
            <pc:docMk/>
            <pc:sldMk cId="4260270934" sldId="320"/>
            <ac:spMk id="150" creationId="{BA8163C2-CC1A-0598-A980-A32D4D4AA9CC}"/>
          </ac:spMkLst>
        </pc:spChg>
        <pc:spChg chg="mod">
          <ac:chgData name="Price CIV Casey T" userId="82aad414-d2c8-488c-b690-5a2d7fd3902e" providerId="ADAL" clId="{3B91879E-A891-41F6-92FE-5F1DE5AED8A2}" dt="2026-04-17T13:45:26.828" v="3086"/>
          <ac:spMkLst>
            <pc:docMk/>
            <pc:sldMk cId="4260270934" sldId="320"/>
            <ac:spMk id="152" creationId="{C11D6654-0F34-D189-D07F-3ED0AF264E6F}"/>
          </ac:spMkLst>
        </pc:spChg>
        <pc:spChg chg="mod">
          <ac:chgData name="Price CIV Casey T" userId="82aad414-d2c8-488c-b690-5a2d7fd3902e" providerId="ADAL" clId="{3B91879E-A891-41F6-92FE-5F1DE5AED8A2}" dt="2026-04-17T13:51:54.682" v="3154" actId="1076"/>
          <ac:spMkLst>
            <pc:docMk/>
            <pc:sldMk cId="4260270934" sldId="320"/>
            <ac:spMk id="157" creationId="{105C7868-F6BD-5384-328D-012EB46FA535}"/>
          </ac:spMkLst>
        </pc:spChg>
        <pc:spChg chg="mod">
          <ac:chgData name="Price CIV Casey T" userId="82aad414-d2c8-488c-b690-5a2d7fd3902e" providerId="ADAL" clId="{3B91879E-A891-41F6-92FE-5F1DE5AED8A2}" dt="2026-04-17T13:52:01.099" v="3156" actId="1076"/>
          <ac:spMkLst>
            <pc:docMk/>
            <pc:sldMk cId="4260270934" sldId="320"/>
            <ac:spMk id="164" creationId="{F3565BE4-69D9-E040-572F-FEF1000D9FB0}"/>
          </ac:spMkLst>
        </pc:spChg>
        <pc:spChg chg="mod">
          <ac:chgData name="Price CIV Casey T" userId="82aad414-d2c8-488c-b690-5a2d7fd3902e" providerId="ADAL" clId="{3B91879E-A891-41F6-92FE-5F1DE5AED8A2}" dt="2026-04-17T13:51:54.682" v="3154" actId="1076"/>
          <ac:spMkLst>
            <pc:docMk/>
            <pc:sldMk cId="4260270934" sldId="320"/>
            <ac:spMk id="167" creationId="{B007662B-65B4-9EFB-4270-8E8435780C5B}"/>
          </ac:spMkLst>
        </pc:spChg>
        <pc:spChg chg="mod">
          <ac:chgData name="Price CIV Casey T" userId="82aad414-d2c8-488c-b690-5a2d7fd3902e" providerId="ADAL" clId="{3B91879E-A891-41F6-92FE-5F1DE5AED8A2}" dt="2026-04-17T01:20:54.475" v="2767"/>
          <ac:spMkLst>
            <pc:docMk/>
            <pc:sldMk cId="4260270934" sldId="320"/>
            <ac:spMk id="169" creationId="{7A0B9502-DFEA-E924-9D06-C0CFE749651B}"/>
          </ac:spMkLst>
        </pc:spChg>
        <pc:spChg chg="mod">
          <ac:chgData name="Price CIV Casey T" userId="82aad414-d2c8-488c-b690-5a2d7fd3902e" providerId="ADAL" clId="{3B91879E-A891-41F6-92FE-5F1DE5AED8A2}" dt="2026-04-17T01:20:56.136" v="2769"/>
          <ac:spMkLst>
            <pc:docMk/>
            <pc:sldMk cId="4260270934" sldId="320"/>
            <ac:spMk id="172" creationId="{E3FB1BF6-4ADF-103E-E4FC-884B1182E659}"/>
          </ac:spMkLst>
        </pc:spChg>
        <pc:spChg chg="mod">
          <ac:chgData name="Price CIV Casey T" userId="82aad414-d2c8-488c-b690-5a2d7fd3902e" providerId="ADAL" clId="{3B91879E-A891-41F6-92FE-5F1DE5AED8A2}" dt="2026-04-17T01:22:24.542" v="2794" actId="1076"/>
          <ac:spMkLst>
            <pc:docMk/>
            <pc:sldMk cId="4260270934" sldId="320"/>
            <ac:spMk id="175" creationId="{554CFB08-EC64-9077-464A-9D4D98882568}"/>
          </ac:spMkLst>
        </pc:spChg>
        <pc:spChg chg="mod">
          <ac:chgData name="Price CIV Casey T" userId="82aad414-d2c8-488c-b690-5a2d7fd3902e" providerId="ADAL" clId="{3B91879E-A891-41F6-92FE-5F1DE5AED8A2}" dt="2026-04-17T01:22:24.542" v="2794" actId="1076"/>
          <ac:spMkLst>
            <pc:docMk/>
            <pc:sldMk cId="4260270934" sldId="320"/>
            <ac:spMk id="177" creationId="{03179D25-B553-E0A8-5D76-C91C721221E3}"/>
          </ac:spMkLst>
        </pc:spChg>
        <pc:spChg chg="mod">
          <ac:chgData name="Price CIV Casey T" userId="82aad414-d2c8-488c-b690-5a2d7fd3902e" providerId="ADAL" clId="{3B91879E-A891-41F6-92FE-5F1DE5AED8A2}" dt="2026-04-17T13:50:19.825" v="3133" actId="1076"/>
          <ac:spMkLst>
            <pc:docMk/>
            <pc:sldMk cId="4260270934" sldId="320"/>
            <ac:spMk id="212" creationId="{26C34047-C573-857C-B517-C1335A636882}"/>
          </ac:spMkLst>
        </pc:spChg>
        <pc:spChg chg="add mod">
          <ac:chgData name="Price CIV Casey T" userId="82aad414-d2c8-488c-b690-5a2d7fd3902e" providerId="ADAL" clId="{3B91879E-A891-41F6-92FE-5F1DE5AED8A2}" dt="2026-04-17T13:52:13.173" v="3160" actId="1076"/>
          <ac:spMkLst>
            <pc:docMk/>
            <pc:sldMk cId="4260270934" sldId="320"/>
            <ac:spMk id="214" creationId="{37A0B0B8-2B51-FDD1-9EFC-C1327797B643}"/>
          </ac:spMkLst>
        </pc:spChg>
        <pc:spChg chg="mod">
          <ac:chgData name="Price CIV Casey T" userId="82aad414-d2c8-488c-b690-5a2d7fd3902e" providerId="ADAL" clId="{3B91879E-A891-41F6-92FE-5F1DE5AED8A2}" dt="2026-04-17T01:16:38.911" v="2715"/>
          <ac:spMkLst>
            <pc:docMk/>
            <pc:sldMk cId="4260270934" sldId="320"/>
            <ac:spMk id="217" creationId="{4435F5F0-F360-0169-6138-91962FBCC47D}"/>
          </ac:spMkLst>
        </pc:spChg>
        <pc:spChg chg="mod">
          <ac:chgData name="Price CIV Casey T" userId="82aad414-d2c8-488c-b690-5a2d7fd3902e" providerId="ADAL" clId="{3B91879E-A891-41F6-92FE-5F1DE5AED8A2}" dt="2026-04-17T01:24:30.720" v="2814" actId="1076"/>
          <ac:spMkLst>
            <pc:docMk/>
            <pc:sldMk cId="4260270934" sldId="320"/>
            <ac:spMk id="220" creationId="{21142242-8A51-F88B-2999-D3F4B9614551}"/>
          </ac:spMkLst>
        </pc:spChg>
        <pc:spChg chg="mod">
          <ac:chgData name="Price CIV Casey T" userId="82aad414-d2c8-488c-b690-5a2d7fd3902e" providerId="ADAL" clId="{3B91879E-A891-41F6-92FE-5F1DE5AED8A2}" dt="2026-04-17T01:16:38.911" v="2715"/>
          <ac:spMkLst>
            <pc:docMk/>
            <pc:sldMk cId="4260270934" sldId="320"/>
            <ac:spMk id="223" creationId="{BCDCA4DF-691D-11C7-D853-0DFE4449A0D8}"/>
          </ac:spMkLst>
        </pc:spChg>
        <pc:spChg chg="mod">
          <ac:chgData name="Price CIV Casey T" userId="82aad414-d2c8-488c-b690-5a2d7fd3902e" providerId="ADAL" clId="{3B91879E-A891-41F6-92FE-5F1DE5AED8A2}" dt="2026-04-17T13:38:01.881" v="2956"/>
          <ac:spMkLst>
            <pc:docMk/>
            <pc:sldMk cId="4260270934" sldId="320"/>
            <ac:spMk id="227" creationId="{410D744C-CF3E-4B59-EB63-FA5666985578}"/>
          </ac:spMkLst>
        </pc:spChg>
        <pc:spChg chg="mod">
          <ac:chgData name="Price CIV Casey T" userId="82aad414-d2c8-488c-b690-5a2d7fd3902e" providerId="ADAL" clId="{3B91879E-A891-41F6-92FE-5F1DE5AED8A2}" dt="2026-04-17T01:25:20.619" v="2828" actId="242"/>
          <ac:spMkLst>
            <pc:docMk/>
            <pc:sldMk cId="4260270934" sldId="320"/>
            <ac:spMk id="231" creationId="{F9026009-0244-C8B8-845E-3E95C88CE780}"/>
          </ac:spMkLst>
        </pc:spChg>
        <pc:spChg chg="mod">
          <ac:chgData name="Price CIV Casey T" userId="82aad414-d2c8-488c-b690-5a2d7fd3902e" providerId="ADAL" clId="{3B91879E-A891-41F6-92FE-5F1DE5AED8A2}" dt="2026-04-17T01:25:43.623" v="2835" actId="1076"/>
          <ac:spMkLst>
            <pc:docMk/>
            <pc:sldMk cId="4260270934" sldId="320"/>
            <ac:spMk id="235" creationId="{BF94CE6C-4D5A-F1D6-888A-F8B875A23EC7}"/>
          </ac:spMkLst>
        </pc:spChg>
        <pc:spChg chg="mod">
          <ac:chgData name="Price CIV Casey T" userId="82aad414-d2c8-488c-b690-5a2d7fd3902e" providerId="ADAL" clId="{3B91879E-A891-41F6-92FE-5F1DE5AED8A2}" dt="2026-04-17T13:38:16.202" v="2960" actId="1076"/>
          <ac:spMkLst>
            <pc:docMk/>
            <pc:sldMk cId="4260270934" sldId="320"/>
            <ac:spMk id="238" creationId="{C908EE26-D4D3-55E1-D7B1-FB529F6D3985}"/>
          </ac:spMkLst>
        </pc:spChg>
        <pc:grpChg chg="add mod">
          <ac:chgData name="Price CIV Casey T" userId="82aad414-d2c8-488c-b690-5a2d7fd3902e" providerId="ADAL" clId="{3B91879E-A891-41F6-92FE-5F1DE5AED8A2}" dt="2026-04-17T13:53:44.220" v="3196" actId="14100"/>
          <ac:grpSpMkLst>
            <pc:docMk/>
            <pc:sldMk cId="4260270934" sldId="320"/>
            <ac:grpSpMk id="7" creationId="{3FB14587-371D-3828-35A0-BD135CCFD1B4}"/>
          </ac:grpSpMkLst>
        </pc:grpChg>
        <pc:grpChg chg="add mod">
          <ac:chgData name="Price CIV Casey T" userId="82aad414-d2c8-488c-b690-5a2d7fd3902e" providerId="ADAL" clId="{3B91879E-A891-41F6-92FE-5F1DE5AED8A2}" dt="2026-04-17T13:44:40.030" v="3078" actId="1076"/>
          <ac:grpSpMkLst>
            <pc:docMk/>
            <pc:sldMk cId="4260270934" sldId="320"/>
            <ac:grpSpMk id="10" creationId="{416E72CC-B918-7822-0239-93FBBD51F9BD}"/>
          </ac:grpSpMkLst>
        </pc:grpChg>
        <pc:grpChg chg="mod modVis">
          <ac:chgData name="Price CIV Casey T" userId="82aad414-d2c8-488c-b690-5a2d7fd3902e" providerId="ADAL" clId="{3B91879E-A891-41F6-92FE-5F1DE5AED8A2}" dt="2026-04-17T01:18:10.780" v="2731" actId="14429"/>
          <ac:grpSpMkLst>
            <pc:docMk/>
            <pc:sldMk cId="4260270934" sldId="320"/>
            <ac:grpSpMk id="118" creationId="{84C96F8E-97A3-6BEF-9BB2-547BC3CB067D}"/>
          </ac:grpSpMkLst>
        </pc:grpChg>
        <pc:grpChg chg="mod">
          <ac:chgData name="Price CIV Casey T" userId="82aad414-d2c8-488c-b690-5a2d7fd3902e" providerId="ADAL" clId="{3B91879E-A891-41F6-92FE-5F1DE5AED8A2}" dt="2026-04-17T13:51:40.459" v="3152" actId="1076"/>
          <ac:grpSpMkLst>
            <pc:docMk/>
            <pc:sldMk cId="4260270934" sldId="320"/>
            <ac:grpSpMk id="145" creationId="{5976C246-0885-650E-BE6E-6F19BDFFFD27}"/>
          </ac:grpSpMkLst>
        </pc:grpChg>
        <pc:grpChg chg="mod">
          <ac:chgData name="Price CIV Casey T" userId="82aad414-d2c8-488c-b690-5a2d7fd3902e" providerId="ADAL" clId="{3B91879E-A891-41F6-92FE-5F1DE5AED8A2}" dt="2026-04-17T13:51:57.446" v="3155" actId="1076"/>
          <ac:grpSpMkLst>
            <pc:docMk/>
            <pc:sldMk cId="4260270934" sldId="320"/>
            <ac:grpSpMk id="148" creationId="{DE9E302E-5BF2-F25C-8B84-6F99DFCE6CF0}"/>
          </ac:grpSpMkLst>
        </pc:grpChg>
        <pc:grpChg chg="mod">
          <ac:chgData name="Price CIV Casey T" userId="82aad414-d2c8-488c-b690-5a2d7fd3902e" providerId="ADAL" clId="{3B91879E-A891-41F6-92FE-5F1DE5AED8A2}" dt="2026-04-17T13:52:09.294" v="3159" actId="1076"/>
          <ac:grpSpMkLst>
            <pc:docMk/>
            <pc:sldMk cId="4260270934" sldId="320"/>
            <ac:grpSpMk id="151" creationId="{16501BAC-1E20-F2C8-D8D5-8A854BCA3401}"/>
          </ac:grpSpMkLst>
        </pc:grpChg>
        <pc:grpChg chg="mod">
          <ac:chgData name="Price CIV Casey T" userId="82aad414-d2c8-488c-b690-5a2d7fd3902e" providerId="ADAL" clId="{3B91879E-A891-41F6-92FE-5F1DE5AED8A2}" dt="2026-04-17T13:45:26.828" v="3086"/>
          <ac:grpSpMkLst>
            <pc:docMk/>
            <pc:sldMk cId="4260270934" sldId="320"/>
            <ac:grpSpMk id="153" creationId="{5618C289-829D-D676-4AFA-D059615E7936}"/>
          </ac:grpSpMkLst>
        </pc:grpChg>
        <pc:grpChg chg="mod">
          <ac:chgData name="Price CIV Casey T" userId="82aad414-d2c8-488c-b690-5a2d7fd3902e" providerId="ADAL" clId="{3B91879E-A891-41F6-92FE-5F1DE5AED8A2}" dt="2026-04-17T13:51:31.962" v="3151" actId="1076"/>
          <ac:grpSpMkLst>
            <pc:docMk/>
            <pc:sldMk cId="4260270934" sldId="320"/>
            <ac:grpSpMk id="156" creationId="{898DA545-4EED-5674-F7AD-B9777E0A31AA}"/>
          </ac:grpSpMkLst>
        </pc:grpChg>
        <pc:grpChg chg="mod">
          <ac:chgData name="Price CIV Casey T" userId="82aad414-d2c8-488c-b690-5a2d7fd3902e" providerId="ADAL" clId="{3B91879E-A891-41F6-92FE-5F1DE5AED8A2}" dt="2026-04-17T13:51:54.682" v="3154" actId="1076"/>
          <ac:grpSpMkLst>
            <pc:docMk/>
            <pc:sldMk cId="4260270934" sldId="320"/>
            <ac:grpSpMk id="158" creationId="{59B5DB59-A7BF-9D1B-E496-143BD2AC2F57}"/>
          </ac:grpSpMkLst>
        </pc:grpChg>
        <pc:grpChg chg="mod">
          <ac:chgData name="Price CIV Casey T" userId="82aad414-d2c8-488c-b690-5a2d7fd3902e" providerId="ADAL" clId="{3B91879E-A891-41F6-92FE-5F1DE5AED8A2}" dt="2026-04-17T13:52:01.099" v="3156" actId="1076"/>
          <ac:grpSpMkLst>
            <pc:docMk/>
            <pc:sldMk cId="4260270934" sldId="320"/>
            <ac:grpSpMk id="162" creationId="{E1BE08C7-344B-EB8E-CA6C-20D81D0EE6C5}"/>
          </ac:grpSpMkLst>
        </pc:grpChg>
        <pc:grpChg chg="mod">
          <ac:chgData name="Price CIV Casey T" userId="82aad414-d2c8-488c-b690-5a2d7fd3902e" providerId="ADAL" clId="{3B91879E-A891-41F6-92FE-5F1DE5AED8A2}" dt="2026-04-17T13:51:54.682" v="3154" actId="1076"/>
          <ac:grpSpMkLst>
            <pc:docMk/>
            <pc:sldMk cId="4260270934" sldId="320"/>
            <ac:grpSpMk id="165" creationId="{23538D44-C876-B6FB-169C-896A19BB0767}"/>
          </ac:grpSpMkLst>
        </pc:grpChg>
        <pc:grpChg chg="add mod">
          <ac:chgData name="Price CIV Casey T" userId="82aad414-d2c8-488c-b690-5a2d7fd3902e" providerId="ADAL" clId="{3B91879E-A891-41F6-92FE-5F1DE5AED8A2}" dt="2026-04-17T13:52:28.271" v="3162" actId="1076"/>
          <ac:grpSpMkLst>
            <pc:docMk/>
            <pc:sldMk cId="4260270934" sldId="320"/>
            <ac:grpSpMk id="168" creationId="{32C4EBF7-3FB0-8571-9448-45E791A152F2}"/>
          </ac:grpSpMkLst>
        </pc:grpChg>
        <pc:grpChg chg="mod">
          <ac:chgData name="Price CIV Casey T" userId="82aad414-d2c8-488c-b690-5a2d7fd3902e" providerId="ADAL" clId="{3B91879E-A891-41F6-92FE-5F1DE5AED8A2}" dt="2026-04-17T13:48:56.751" v="3111" actId="1076"/>
          <ac:grpSpMkLst>
            <pc:docMk/>
            <pc:sldMk cId="4260270934" sldId="320"/>
            <ac:grpSpMk id="171" creationId="{3A46BE7D-A63A-83B3-4F85-10C93D158FFA}"/>
          </ac:grpSpMkLst>
        </pc:grpChg>
        <pc:grpChg chg="add mod">
          <ac:chgData name="Price CIV Casey T" userId="82aad414-d2c8-488c-b690-5a2d7fd3902e" providerId="ADAL" clId="{3B91879E-A891-41F6-92FE-5F1DE5AED8A2}" dt="2026-04-17T01:22:24.542" v="2794" actId="1076"/>
          <ac:grpSpMkLst>
            <pc:docMk/>
            <pc:sldMk cId="4260270934" sldId="320"/>
            <ac:grpSpMk id="174" creationId="{B2989F1D-824C-7C52-69AF-855F62288B2F}"/>
          </ac:grpSpMkLst>
        </pc:grpChg>
        <pc:grpChg chg="mod">
          <ac:chgData name="Price CIV Casey T" userId="82aad414-d2c8-488c-b690-5a2d7fd3902e" providerId="ADAL" clId="{3B91879E-A891-41F6-92FE-5F1DE5AED8A2}" dt="2026-04-17T01:22:24.542" v="2794" actId="1076"/>
          <ac:grpSpMkLst>
            <pc:docMk/>
            <pc:sldMk cId="4260270934" sldId="320"/>
            <ac:grpSpMk id="176" creationId="{9E19E539-BC2B-2D7E-E4B5-43EA2266BE4E}"/>
          </ac:grpSpMkLst>
        </pc:grpChg>
        <pc:grpChg chg="mod">
          <ac:chgData name="Price CIV Casey T" userId="82aad414-d2c8-488c-b690-5a2d7fd3902e" providerId="ADAL" clId="{3B91879E-A891-41F6-92FE-5F1DE5AED8A2}" dt="2026-04-17T13:50:19.825" v="3133" actId="1076"/>
          <ac:grpSpMkLst>
            <pc:docMk/>
            <pc:sldMk cId="4260270934" sldId="320"/>
            <ac:grpSpMk id="210" creationId="{D77E23F4-2383-98B8-9943-10DD404A40DD}"/>
          </ac:grpSpMkLst>
        </pc:grpChg>
        <pc:grpChg chg="mod">
          <ac:chgData name="Price CIV Casey T" userId="82aad414-d2c8-488c-b690-5a2d7fd3902e" providerId="ADAL" clId="{3B91879E-A891-41F6-92FE-5F1DE5AED8A2}" dt="2026-04-17T13:44:46.809" v="3081" actId="1076"/>
          <ac:grpSpMkLst>
            <pc:docMk/>
            <pc:sldMk cId="4260270934" sldId="320"/>
            <ac:grpSpMk id="215" creationId="{0745BBB7-DE15-34DF-0ADD-B63119FE6C36}"/>
          </ac:grpSpMkLst>
        </pc:grpChg>
        <pc:grpChg chg="mod">
          <ac:chgData name="Price CIV Casey T" userId="82aad414-d2c8-488c-b690-5a2d7fd3902e" providerId="ADAL" clId="{3B91879E-A891-41F6-92FE-5F1DE5AED8A2}" dt="2026-04-17T13:53:24.640" v="3194" actId="1036"/>
          <ac:grpSpMkLst>
            <pc:docMk/>
            <pc:sldMk cId="4260270934" sldId="320"/>
            <ac:grpSpMk id="218" creationId="{ACA383F5-DF65-7A16-2100-F430547D4232}"/>
          </ac:grpSpMkLst>
        </pc:grpChg>
        <pc:grpChg chg="mod">
          <ac:chgData name="Price CIV Casey T" userId="82aad414-d2c8-488c-b690-5a2d7fd3902e" providerId="ADAL" clId="{3B91879E-A891-41F6-92FE-5F1DE5AED8A2}" dt="2026-04-17T13:44:51.276" v="3083" actId="1076"/>
          <ac:grpSpMkLst>
            <pc:docMk/>
            <pc:sldMk cId="4260270934" sldId="320"/>
            <ac:grpSpMk id="221" creationId="{D401DEF8-8DDA-9FE4-C3D9-069CEFB8FB4C}"/>
          </ac:grpSpMkLst>
        </pc:grpChg>
        <pc:grpChg chg="mod">
          <ac:chgData name="Price CIV Casey T" userId="82aad414-d2c8-488c-b690-5a2d7fd3902e" providerId="ADAL" clId="{3B91879E-A891-41F6-92FE-5F1DE5AED8A2}" dt="2026-04-17T13:44:43.368" v="3079" actId="1076"/>
          <ac:grpSpMkLst>
            <pc:docMk/>
            <pc:sldMk cId="4260270934" sldId="320"/>
            <ac:grpSpMk id="224" creationId="{4D88B3B3-7335-0536-657D-9981F6B1C5D5}"/>
          </ac:grpSpMkLst>
        </pc:grpChg>
        <pc:grpChg chg="mod">
          <ac:chgData name="Price CIV Casey T" userId="82aad414-d2c8-488c-b690-5a2d7fd3902e" providerId="ADAL" clId="{3B91879E-A891-41F6-92FE-5F1DE5AED8A2}" dt="2026-04-17T13:53:17.571" v="3179" actId="1036"/>
          <ac:grpSpMkLst>
            <pc:docMk/>
            <pc:sldMk cId="4260270934" sldId="320"/>
            <ac:grpSpMk id="230" creationId="{4C331DF5-C9C8-B499-EF15-7AF37C691A91}"/>
          </ac:grpSpMkLst>
        </pc:grpChg>
        <pc:grpChg chg="mod">
          <ac:chgData name="Price CIV Casey T" userId="82aad414-d2c8-488c-b690-5a2d7fd3902e" providerId="ADAL" clId="{3B91879E-A891-41F6-92FE-5F1DE5AED8A2}" dt="2026-04-17T13:44:34.068" v="3077" actId="1076"/>
          <ac:grpSpMkLst>
            <pc:docMk/>
            <pc:sldMk cId="4260270934" sldId="320"/>
            <ac:grpSpMk id="234" creationId="{C1DBFD73-3576-D2F1-847F-EC11BF358902}"/>
          </ac:grpSpMkLst>
        </pc:grpChg>
        <pc:grpChg chg="mod">
          <ac:chgData name="Price CIV Casey T" userId="82aad414-d2c8-488c-b690-5a2d7fd3902e" providerId="ADAL" clId="{3B91879E-A891-41F6-92FE-5F1DE5AED8A2}" dt="2026-04-17T13:44:45.016" v="3080" actId="1076"/>
          <ac:grpSpMkLst>
            <pc:docMk/>
            <pc:sldMk cId="4260270934" sldId="320"/>
            <ac:grpSpMk id="237" creationId="{BE2F57DB-5E55-79D0-6C5D-8D65EE75C098}"/>
          </ac:grpSpMkLst>
        </pc:grpChg>
        <pc:grpChg chg="add mod">
          <ac:chgData name="Price CIV Casey T" userId="82aad414-d2c8-488c-b690-5a2d7fd3902e" providerId="ADAL" clId="{3B91879E-A891-41F6-92FE-5F1DE5AED8A2}" dt="2026-04-17T13:52:13.173" v="3160" actId="1076"/>
          <ac:grpSpMkLst>
            <pc:docMk/>
            <pc:sldMk cId="4260270934" sldId="320"/>
            <ac:grpSpMk id="247" creationId="{8C66CEF2-CAE8-F930-E02D-FA6F3B126402}"/>
          </ac:grpSpMkLst>
        </pc:grpChg>
        <pc:picChg chg="add mod">
          <ac:chgData name="Price CIV Casey T" userId="82aad414-d2c8-488c-b690-5a2d7fd3902e" providerId="ADAL" clId="{3B91879E-A891-41F6-92FE-5F1DE5AED8A2}" dt="2026-04-17T13:33:09.729" v="2844" actId="12789"/>
          <ac:picMkLst>
            <pc:docMk/>
            <pc:sldMk cId="4260270934" sldId="320"/>
            <ac:picMk id="2" creationId="{6E3B0FCB-2F51-989D-782E-895021671F3C}"/>
          </ac:picMkLst>
        </pc:picChg>
        <pc:picChg chg="mod ord modVis">
          <ac:chgData name="Price CIV Casey T" userId="82aad414-d2c8-488c-b690-5a2d7fd3902e" providerId="ADAL" clId="{3B91879E-A891-41F6-92FE-5F1DE5AED8A2}" dt="2026-04-17T01:17:58.817" v="2729" actId="14430"/>
          <ac:picMkLst>
            <pc:docMk/>
            <pc:sldMk cId="4260270934" sldId="320"/>
            <ac:picMk id="74" creationId="{B6930767-2D23-C8F1-6817-FFF44E8C4879}"/>
          </ac:picMkLst>
        </pc:picChg>
        <pc:picChg chg="mod">
          <ac:chgData name="Price CIV Casey T" userId="82aad414-d2c8-488c-b690-5a2d7fd3902e" providerId="ADAL" clId="{3B91879E-A891-41F6-92FE-5F1DE5AED8A2}" dt="2026-04-17T13:51:54.682" v="3154" actId="1076"/>
          <ac:picMkLst>
            <pc:docMk/>
            <pc:sldMk cId="4260270934" sldId="320"/>
            <ac:picMk id="146" creationId="{ADB931F4-01D2-1E8D-D5DA-7887640CDCF1}"/>
          </ac:picMkLst>
        </pc:picChg>
        <pc:picChg chg="mod">
          <ac:chgData name="Price CIV Casey T" userId="82aad414-d2c8-488c-b690-5a2d7fd3902e" providerId="ADAL" clId="{3B91879E-A891-41F6-92FE-5F1DE5AED8A2}" dt="2026-04-17T13:51:57.446" v="3155" actId="1076"/>
          <ac:picMkLst>
            <pc:docMk/>
            <pc:sldMk cId="4260270934" sldId="320"/>
            <ac:picMk id="149" creationId="{53A1BB73-9AA3-AB77-212C-E2068839D4D7}"/>
          </ac:picMkLst>
        </pc:picChg>
        <pc:picChg chg="mod">
          <ac:chgData name="Price CIV Casey T" userId="82aad414-d2c8-488c-b690-5a2d7fd3902e" providerId="ADAL" clId="{3B91879E-A891-41F6-92FE-5F1DE5AED8A2}" dt="2026-04-17T13:45:46.693" v="3091" actId="1076"/>
          <ac:picMkLst>
            <pc:docMk/>
            <pc:sldMk cId="4260270934" sldId="320"/>
            <ac:picMk id="154" creationId="{6A6209F4-62E1-7941-10BC-ED4D0F39E68F}"/>
          </ac:picMkLst>
        </pc:picChg>
        <pc:picChg chg="mod">
          <ac:chgData name="Price CIV Casey T" userId="82aad414-d2c8-488c-b690-5a2d7fd3902e" providerId="ADAL" clId="{3B91879E-A891-41F6-92FE-5F1DE5AED8A2}" dt="2026-04-17T13:45:48.805" v="3092" actId="1076"/>
          <ac:picMkLst>
            <pc:docMk/>
            <pc:sldMk cId="4260270934" sldId="320"/>
            <ac:picMk id="155" creationId="{0AC1F90D-FEA7-8B1B-C1BD-E53E7622472D}"/>
          </ac:picMkLst>
        </pc:picChg>
        <pc:picChg chg="mod">
          <ac:chgData name="Price CIV Casey T" userId="82aad414-d2c8-488c-b690-5a2d7fd3902e" providerId="ADAL" clId="{3B91879E-A891-41F6-92FE-5F1DE5AED8A2}" dt="2026-04-17T13:51:54.682" v="3154" actId="1076"/>
          <ac:picMkLst>
            <pc:docMk/>
            <pc:sldMk cId="4260270934" sldId="320"/>
            <ac:picMk id="159" creationId="{B24130A1-4891-FBCB-00E2-E8511030C401}"/>
          </ac:picMkLst>
        </pc:picChg>
        <pc:picChg chg="mod">
          <ac:chgData name="Price CIV Casey T" userId="82aad414-d2c8-488c-b690-5a2d7fd3902e" providerId="ADAL" clId="{3B91879E-A891-41F6-92FE-5F1DE5AED8A2}" dt="2026-04-17T13:51:54.682" v="3154" actId="1076"/>
          <ac:picMkLst>
            <pc:docMk/>
            <pc:sldMk cId="4260270934" sldId="320"/>
            <ac:picMk id="160" creationId="{C8DC387B-FDA5-BE65-48BC-E056DCB19525}"/>
          </ac:picMkLst>
        </pc:picChg>
        <pc:picChg chg="mod">
          <ac:chgData name="Price CIV Casey T" userId="82aad414-d2c8-488c-b690-5a2d7fd3902e" providerId="ADAL" clId="{3B91879E-A891-41F6-92FE-5F1DE5AED8A2}" dt="2026-04-17T13:51:54.682" v="3154" actId="1076"/>
          <ac:picMkLst>
            <pc:docMk/>
            <pc:sldMk cId="4260270934" sldId="320"/>
            <ac:picMk id="161" creationId="{EC194066-8222-5D50-6862-4966BAA48EE9}"/>
          </ac:picMkLst>
        </pc:picChg>
        <pc:picChg chg="mod">
          <ac:chgData name="Price CIV Casey T" userId="82aad414-d2c8-488c-b690-5a2d7fd3902e" providerId="ADAL" clId="{3B91879E-A891-41F6-92FE-5F1DE5AED8A2}" dt="2026-04-17T13:52:01.099" v="3156" actId="1076"/>
          <ac:picMkLst>
            <pc:docMk/>
            <pc:sldMk cId="4260270934" sldId="320"/>
            <ac:picMk id="163" creationId="{EA4DBB08-9CF6-CF46-86F8-6F46F66BC469}"/>
          </ac:picMkLst>
        </pc:picChg>
        <pc:picChg chg="mod">
          <ac:chgData name="Price CIV Casey T" userId="82aad414-d2c8-488c-b690-5a2d7fd3902e" providerId="ADAL" clId="{3B91879E-A891-41F6-92FE-5F1DE5AED8A2}" dt="2026-04-17T13:51:54.682" v="3154" actId="1076"/>
          <ac:picMkLst>
            <pc:docMk/>
            <pc:sldMk cId="4260270934" sldId="320"/>
            <ac:picMk id="166" creationId="{39E46696-58F0-929C-8F85-081CC7F5B7F6}"/>
          </ac:picMkLst>
        </pc:picChg>
        <pc:picChg chg="mod">
          <ac:chgData name="Price CIV Casey T" userId="82aad414-d2c8-488c-b690-5a2d7fd3902e" providerId="ADAL" clId="{3B91879E-A891-41F6-92FE-5F1DE5AED8A2}" dt="2026-04-17T01:21:15.998" v="2777" actId="1076"/>
          <ac:picMkLst>
            <pc:docMk/>
            <pc:sldMk cId="4260270934" sldId="320"/>
            <ac:picMk id="170" creationId="{BD357268-A860-6ED5-3933-72A972190556}"/>
          </ac:picMkLst>
        </pc:picChg>
        <pc:picChg chg="mod">
          <ac:chgData name="Price CIV Casey T" userId="82aad414-d2c8-488c-b690-5a2d7fd3902e" providerId="ADAL" clId="{3B91879E-A891-41F6-92FE-5F1DE5AED8A2}" dt="2026-04-17T01:21:04.618" v="2772" actId="1076"/>
          <ac:picMkLst>
            <pc:docMk/>
            <pc:sldMk cId="4260270934" sldId="320"/>
            <ac:picMk id="173" creationId="{E3EDC689-4F5C-66AE-D96B-AADC78D46813}"/>
          </ac:picMkLst>
        </pc:picChg>
        <pc:picChg chg="mod">
          <ac:chgData name="Price CIV Casey T" userId="82aad414-d2c8-488c-b690-5a2d7fd3902e" providerId="ADAL" clId="{3B91879E-A891-41F6-92FE-5F1DE5AED8A2}" dt="2026-04-17T01:22:24.542" v="2794" actId="1076"/>
          <ac:picMkLst>
            <pc:docMk/>
            <pc:sldMk cId="4260270934" sldId="320"/>
            <ac:picMk id="178" creationId="{E584F735-4B35-0F08-6FF4-42567C61F7E2}"/>
          </ac:picMkLst>
        </pc:picChg>
        <pc:picChg chg="mod">
          <ac:chgData name="Price CIV Casey T" userId="82aad414-d2c8-488c-b690-5a2d7fd3902e" providerId="ADAL" clId="{3B91879E-A891-41F6-92FE-5F1DE5AED8A2}" dt="2026-04-17T01:22:24.542" v="2794" actId="1076"/>
          <ac:picMkLst>
            <pc:docMk/>
            <pc:sldMk cId="4260270934" sldId="320"/>
            <ac:picMk id="179" creationId="{31DCF8A0-759D-CFDA-F0BF-6A3D9AF3E161}"/>
          </ac:picMkLst>
        </pc:picChg>
        <pc:picChg chg="mod">
          <ac:chgData name="Price CIV Casey T" userId="82aad414-d2c8-488c-b690-5a2d7fd3902e" providerId="ADAL" clId="{3B91879E-A891-41F6-92FE-5F1DE5AED8A2}" dt="2026-04-17T13:50:19.825" v="3133" actId="1076"/>
          <ac:picMkLst>
            <pc:docMk/>
            <pc:sldMk cId="4260270934" sldId="320"/>
            <ac:picMk id="211" creationId="{B793AA67-A577-2293-9A81-2420CD978C04}"/>
          </ac:picMkLst>
        </pc:picChg>
        <pc:picChg chg="mod">
          <ac:chgData name="Price CIV Casey T" userId="82aad414-d2c8-488c-b690-5a2d7fd3902e" providerId="ADAL" clId="{3B91879E-A891-41F6-92FE-5F1DE5AED8A2}" dt="2026-04-17T13:52:13.173" v="3160" actId="1076"/>
          <ac:picMkLst>
            <pc:docMk/>
            <pc:sldMk cId="4260270934" sldId="320"/>
            <ac:picMk id="213" creationId="{B2DDAF33-71EA-B432-A165-9A94D4407749}"/>
          </ac:picMkLst>
        </pc:picChg>
        <pc:picChg chg="mod">
          <ac:chgData name="Price CIV Casey T" userId="82aad414-d2c8-488c-b690-5a2d7fd3902e" providerId="ADAL" clId="{3B91879E-A891-41F6-92FE-5F1DE5AED8A2}" dt="2026-04-17T01:24:28.446" v="2813" actId="14100"/>
          <ac:picMkLst>
            <pc:docMk/>
            <pc:sldMk cId="4260270934" sldId="320"/>
            <ac:picMk id="219" creationId="{530FF7A8-FC4E-E913-8A94-6F826AA69FC5}"/>
          </ac:picMkLst>
        </pc:picChg>
        <pc:picChg chg="mod">
          <ac:chgData name="Price CIV Casey T" userId="82aad414-d2c8-488c-b690-5a2d7fd3902e" providerId="ADAL" clId="{3B91879E-A891-41F6-92FE-5F1DE5AED8A2}" dt="2026-04-17T13:37:28.398" v="2932" actId="1076"/>
          <ac:picMkLst>
            <pc:docMk/>
            <pc:sldMk cId="4260270934" sldId="320"/>
            <ac:picMk id="225" creationId="{F9B98555-7029-C0AE-D16A-1D382F279458}"/>
          </ac:picMkLst>
        </pc:picChg>
        <pc:picChg chg="mod modCrop">
          <ac:chgData name="Price CIV Casey T" userId="82aad414-d2c8-488c-b690-5a2d7fd3902e" providerId="ADAL" clId="{3B91879E-A891-41F6-92FE-5F1DE5AED8A2}" dt="2026-04-17T13:43:58.879" v="3064" actId="164"/>
          <ac:picMkLst>
            <pc:docMk/>
            <pc:sldMk cId="4260270934" sldId="320"/>
            <ac:picMk id="228" creationId="{EAB8657B-732B-A943-FDD5-EDAE4153277E}"/>
          </ac:picMkLst>
        </pc:picChg>
        <pc:picChg chg="mod modCrop">
          <ac:chgData name="Price CIV Casey T" userId="82aad414-d2c8-488c-b690-5a2d7fd3902e" providerId="ADAL" clId="{3B91879E-A891-41F6-92FE-5F1DE5AED8A2}" dt="2026-04-17T13:54:12.196" v="3214" actId="1036"/>
          <ac:picMkLst>
            <pc:docMk/>
            <pc:sldMk cId="4260270934" sldId="320"/>
            <ac:picMk id="229" creationId="{CF71E9B2-F936-C0A9-8C1A-4983DA98FDCC}"/>
          </ac:picMkLst>
        </pc:picChg>
        <pc:picChg chg="mod">
          <ac:chgData name="Price CIV Casey T" userId="82aad414-d2c8-488c-b690-5a2d7fd3902e" providerId="ADAL" clId="{3B91879E-A891-41F6-92FE-5F1DE5AED8A2}" dt="2026-04-17T01:16:38.911" v="2715"/>
          <ac:picMkLst>
            <pc:docMk/>
            <pc:sldMk cId="4260270934" sldId="320"/>
            <ac:picMk id="232" creationId="{17004A50-2B8D-DB37-4026-AE828809ED68}"/>
          </ac:picMkLst>
        </pc:picChg>
        <pc:picChg chg="mod">
          <ac:chgData name="Price CIV Casey T" userId="82aad414-d2c8-488c-b690-5a2d7fd3902e" providerId="ADAL" clId="{3B91879E-A891-41F6-92FE-5F1DE5AED8A2}" dt="2026-04-17T01:25:41.815" v="2834" actId="1076"/>
          <ac:picMkLst>
            <pc:docMk/>
            <pc:sldMk cId="4260270934" sldId="320"/>
            <ac:picMk id="236" creationId="{99BA9AE8-3398-FA2A-FDCE-6E5E276A8BC2}"/>
          </ac:picMkLst>
        </pc:picChg>
        <pc:cxnChg chg="mod">
          <ac:chgData name="Price CIV Casey T" userId="82aad414-d2c8-488c-b690-5a2d7fd3902e" providerId="ADAL" clId="{3B91879E-A891-41F6-92FE-5F1DE5AED8A2}" dt="2026-04-17T13:39:36.628" v="3001" actId="14100"/>
          <ac:cxnSpMkLst>
            <pc:docMk/>
            <pc:sldMk cId="4260270934" sldId="320"/>
            <ac:cxnSpMk id="16" creationId="{61B57A86-A53D-6DA5-A778-9BBB8D7070CF}"/>
          </ac:cxnSpMkLst>
        </pc:cxnChg>
        <pc:cxnChg chg="mod">
          <ac:chgData name="Price CIV Casey T" userId="82aad414-d2c8-488c-b690-5a2d7fd3902e" providerId="ADAL" clId="{3B91879E-A891-41F6-92FE-5F1DE5AED8A2}" dt="2026-04-17T13:49:50.749" v="3127" actId="14100"/>
          <ac:cxnSpMkLst>
            <pc:docMk/>
            <pc:sldMk cId="4260270934" sldId="320"/>
            <ac:cxnSpMk id="18" creationId="{A005624F-55EA-86FB-2917-1B80B525C972}"/>
          </ac:cxnSpMkLst>
        </pc:cxnChg>
        <pc:cxnChg chg="mod">
          <ac:chgData name="Price CIV Casey T" userId="82aad414-d2c8-488c-b690-5a2d7fd3902e" providerId="ADAL" clId="{3B91879E-A891-41F6-92FE-5F1DE5AED8A2}" dt="2026-04-17T01:18:52.128" v="2736" actId="14100"/>
          <ac:cxnSpMkLst>
            <pc:docMk/>
            <pc:sldMk cId="4260270934" sldId="320"/>
            <ac:cxnSpMk id="68" creationId="{7BCE28E3-AF46-7410-DAA6-122C8D0706F6}"/>
          </ac:cxnSpMkLst>
        </pc:cxnChg>
      </pc:sldChg>
      <pc:sldChg chg="add">
        <pc:chgData name="Price CIV Casey T" userId="82aad414-d2c8-488c-b690-5a2d7fd3902e" providerId="ADAL" clId="{3B91879E-A891-41F6-92FE-5F1DE5AED8A2}" dt="2026-04-17T19:40:17.988" v="4601"/>
        <pc:sldMkLst>
          <pc:docMk/>
          <pc:sldMk cId="3830780731" sldId="321"/>
        </pc:sldMkLst>
      </pc:sldChg>
      <pc:sldMasterChg chg="addSp delSp modSp del mod">
        <pc:chgData name="Price CIV Casey T" userId="82aad414-d2c8-488c-b690-5a2d7fd3902e" providerId="ADAL" clId="{3B91879E-A891-41F6-92FE-5F1DE5AED8A2}" dt="2026-04-21T13:19:35.895" v="4786" actId="2696"/>
        <pc:sldMasterMkLst>
          <pc:docMk/>
          <pc:sldMasterMk cId="1305982434" sldId="2147483746"/>
        </pc:sldMasterMkLst>
      </pc:sldMasterChg>
      <pc:sldMasterChg chg="modSp">
        <pc:chgData name="Price CIV Casey T" userId="82aad414-d2c8-488c-b690-5a2d7fd3902e" providerId="ADAL" clId="{3B91879E-A891-41F6-92FE-5F1DE5AED8A2}" dt="2026-04-06T18:41:15.043" v="77"/>
        <pc:sldMasterMkLst>
          <pc:docMk/>
          <pc:sldMasterMk cId="2177082490" sldId="2147483747"/>
        </pc:sldMasterMkLst>
        <pc:spChg chg="mod">
          <ac:chgData name="Price CIV Casey T" userId="82aad414-d2c8-488c-b690-5a2d7fd3902e" providerId="ADAL" clId="{3B91879E-A891-41F6-92FE-5F1DE5AED8A2}" dt="2026-04-06T18:41:15.043" v="77"/>
          <ac:spMkLst>
            <pc:docMk/>
            <pc:sldMasterMk cId="2177082490" sldId="2147483747"/>
            <ac:spMk id="5" creationId="{CE3A88E4-14DB-12B2-6FA5-F9831EC713B5}"/>
          </ac:spMkLst>
        </pc:spChg>
      </pc:sldMasterChg>
      <pc:sldMasterChg chg="del mod delSldLayout">
        <pc:chgData name="Price CIV Casey T" userId="82aad414-d2c8-488c-b690-5a2d7fd3902e" providerId="ADAL" clId="{3B91879E-A891-41F6-92FE-5F1DE5AED8A2}" dt="2026-04-17T14:48:27.234" v="4337" actId="700"/>
        <pc:sldMasterMkLst>
          <pc:docMk/>
          <pc:sldMasterMk cId="425120835" sldId="2147483756"/>
        </pc:sldMasterMkLst>
        <pc:sldLayoutChg chg="del">
          <pc:chgData name="Price CIV Casey T" userId="82aad414-d2c8-488c-b690-5a2d7fd3902e" providerId="ADAL" clId="{3B91879E-A891-41F6-92FE-5F1DE5AED8A2}" dt="2026-04-17T14:48:27.234" v="4337" actId="700"/>
          <pc:sldLayoutMkLst>
            <pc:docMk/>
            <pc:sldMasterMk cId="425120835" sldId="2147483756"/>
            <pc:sldLayoutMk cId="1340640662" sldId="2147483757"/>
          </pc:sldLayoutMkLst>
        </pc:sldLayoutChg>
        <pc:sldLayoutChg chg="del">
          <pc:chgData name="Price CIV Casey T" userId="82aad414-d2c8-488c-b690-5a2d7fd3902e" providerId="ADAL" clId="{3B91879E-A891-41F6-92FE-5F1DE5AED8A2}" dt="2026-04-17T14:48:27.234" v="4337" actId="700"/>
          <pc:sldLayoutMkLst>
            <pc:docMk/>
            <pc:sldMasterMk cId="425120835" sldId="2147483756"/>
            <pc:sldLayoutMk cId="95445679" sldId="2147483758"/>
          </pc:sldLayoutMkLst>
        </pc:sldLayoutChg>
        <pc:sldLayoutChg chg="del">
          <pc:chgData name="Price CIV Casey T" userId="82aad414-d2c8-488c-b690-5a2d7fd3902e" providerId="ADAL" clId="{3B91879E-A891-41F6-92FE-5F1DE5AED8A2}" dt="2026-04-17T14:48:27.234" v="4337" actId="700"/>
          <pc:sldLayoutMkLst>
            <pc:docMk/>
            <pc:sldMasterMk cId="425120835" sldId="2147483756"/>
            <pc:sldLayoutMk cId="1457303322" sldId="2147483761"/>
          </pc:sldLayoutMkLst>
        </pc:sldLayoutChg>
        <pc:sldLayoutChg chg="del">
          <pc:chgData name="Price CIV Casey T" userId="82aad414-d2c8-488c-b690-5a2d7fd3902e" providerId="ADAL" clId="{3B91879E-A891-41F6-92FE-5F1DE5AED8A2}" dt="2026-04-17T14:48:27.234" v="4337" actId="700"/>
          <pc:sldLayoutMkLst>
            <pc:docMk/>
            <pc:sldMasterMk cId="425120835" sldId="2147483756"/>
            <pc:sldLayoutMk cId="2438226051" sldId="2147483768"/>
          </pc:sldLayoutMkLst>
        </pc:sldLayoutChg>
        <pc:sldLayoutChg chg="del">
          <pc:chgData name="Price CIV Casey T" userId="82aad414-d2c8-488c-b690-5a2d7fd3902e" providerId="ADAL" clId="{3B91879E-A891-41F6-92FE-5F1DE5AED8A2}" dt="2026-04-17T14:48:27.234" v="4337" actId="700"/>
          <pc:sldLayoutMkLst>
            <pc:docMk/>
            <pc:sldMasterMk cId="425120835" sldId="2147483756"/>
            <pc:sldLayoutMk cId="675391253" sldId="2147483769"/>
          </pc:sldLayoutMkLst>
        </pc:sldLayoutChg>
      </pc:sldMasterChg>
      <pc:sldMasterChg chg="del">
        <pc:chgData name="Price CIV Casey T" userId="82aad414-d2c8-488c-b690-5a2d7fd3902e" providerId="ADAL" clId="{3B91879E-A891-41F6-92FE-5F1DE5AED8A2}" dt="2026-04-21T13:19:58.032" v="4787" actId="2696"/>
        <pc:sldMasterMkLst>
          <pc:docMk/>
          <pc:sldMasterMk cId="892308983" sldId="2147483763"/>
        </pc:sldMasterMkLst>
      </pc:sldMasterChg>
      <pc:sldMasterChg chg="modSp mod modSldLayout">
        <pc:chgData name="Price CIV Casey T" userId="82aad414-d2c8-488c-b690-5a2d7fd3902e" providerId="ADAL" clId="{3B91879E-A891-41F6-92FE-5F1DE5AED8A2}" dt="2026-04-21T13:20:33.316" v="4788" actId="14100"/>
        <pc:sldMasterMkLst>
          <pc:docMk/>
          <pc:sldMasterMk cId="1767493155" sldId="2147483775"/>
        </pc:sldMasterMkLst>
        <pc:spChg chg="mod">
          <ac:chgData name="Price CIV Casey T" userId="82aad414-d2c8-488c-b690-5a2d7fd3902e" providerId="ADAL" clId="{3B91879E-A891-41F6-92FE-5F1DE5AED8A2}" dt="2026-04-06T18:40:02.387" v="71" actId="21"/>
          <ac:spMkLst>
            <pc:docMk/>
            <pc:sldMasterMk cId="1767493155" sldId="2147483775"/>
            <ac:spMk id="5" creationId="{89B389ED-C817-FC7F-6C68-752665BE0E22}"/>
          </ac:spMkLst>
        </pc:spChg>
        <pc:sldLayoutChg chg="modSp">
          <pc:chgData name="Price CIV Casey T" userId="82aad414-d2c8-488c-b690-5a2d7fd3902e" providerId="ADAL" clId="{3B91879E-A891-41F6-92FE-5F1DE5AED8A2}" dt="2026-04-06T18:40:08.989" v="72"/>
          <pc:sldLayoutMkLst>
            <pc:docMk/>
            <pc:sldMasterMk cId="1767493155" sldId="2147483775"/>
            <pc:sldLayoutMk cId="579713822" sldId="2147483776"/>
          </pc:sldLayoutMkLst>
          <pc:spChg chg="mod">
            <ac:chgData name="Price CIV Casey T" userId="82aad414-d2c8-488c-b690-5a2d7fd3902e" providerId="ADAL" clId="{3B91879E-A891-41F6-92FE-5F1DE5AED8A2}" dt="2026-04-06T18:40:08.989" v="72"/>
            <ac:spMkLst>
              <pc:docMk/>
              <pc:sldMasterMk cId="1767493155" sldId="2147483775"/>
              <pc:sldLayoutMk cId="579713822" sldId="2147483776"/>
              <ac:spMk id="5" creationId="{BD60EEB5-8FB4-E025-BCEB-A4F67A2FCD5D}"/>
            </ac:spMkLst>
          </pc:spChg>
        </pc:sldLayoutChg>
        <pc:sldLayoutChg chg="modSp">
          <pc:chgData name="Price CIV Casey T" userId="82aad414-d2c8-488c-b690-5a2d7fd3902e" providerId="ADAL" clId="{3B91879E-A891-41F6-92FE-5F1DE5AED8A2}" dt="2026-04-06T18:40:40.747" v="75" actId="14826"/>
          <pc:sldLayoutMkLst>
            <pc:docMk/>
            <pc:sldMasterMk cId="1767493155" sldId="2147483775"/>
            <pc:sldLayoutMk cId="1238928801" sldId="2147483777"/>
          </pc:sldLayoutMkLst>
          <pc:spChg chg="mod">
            <ac:chgData name="Price CIV Casey T" userId="82aad414-d2c8-488c-b690-5a2d7fd3902e" providerId="ADAL" clId="{3B91879E-A891-41F6-92FE-5F1DE5AED8A2}" dt="2026-04-06T18:40:12.706" v="73"/>
            <ac:spMkLst>
              <pc:docMk/>
              <pc:sldMasterMk cId="1767493155" sldId="2147483775"/>
              <pc:sldLayoutMk cId="1238928801" sldId="2147483777"/>
              <ac:spMk id="5" creationId="{67C44FD0-37B7-4C46-2B78-57B482C4A6C1}"/>
            </ac:spMkLst>
          </pc:spChg>
          <pc:picChg chg="mod">
            <ac:chgData name="Price CIV Casey T" userId="82aad414-d2c8-488c-b690-5a2d7fd3902e" providerId="ADAL" clId="{3B91879E-A891-41F6-92FE-5F1DE5AED8A2}" dt="2026-04-06T18:40:40.747" v="75" actId="14826"/>
            <ac:picMkLst>
              <pc:docMk/>
              <pc:sldMasterMk cId="1767493155" sldId="2147483775"/>
              <pc:sldLayoutMk cId="1238928801" sldId="2147483777"/>
              <ac:picMk id="7" creationId="{3BA0E14F-B068-D73D-BEB8-6AA7D35A25E3}"/>
            </ac:picMkLst>
          </pc:picChg>
        </pc:sldLayoutChg>
        <pc:sldLayoutChg chg="modSp">
          <pc:chgData name="Price CIV Casey T" userId="82aad414-d2c8-488c-b690-5a2d7fd3902e" providerId="ADAL" clId="{3B91879E-A891-41F6-92FE-5F1DE5AED8A2}" dt="2026-04-06T18:40:52.646" v="76" actId="14826"/>
          <pc:sldLayoutMkLst>
            <pc:docMk/>
            <pc:sldMasterMk cId="1767493155" sldId="2147483775"/>
            <pc:sldLayoutMk cId="3007840980" sldId="2147483778"/>
          </pc:sldLayoutMkLst>
          <pc:spChg chg="mod">
            <ac:chgData name="Price CIV Casey T" userId="82aad414-d2c8-488c-b690-5a2d7fd3902e" providerId="ADAL" clId="{3B91879E-A891-41F6-92FE-5F1DE5AED8A2}" dt="2026-04-06T18:40:16.111" v="74"/>
            <ac:spMkLst>
              <pc:docMk/>
              <pc:sldMasterMk cId="1767493155" sldId="2147483775"/>
              <pc:sldLayoutMk cId="3007840980" sldId="2147483778"/>
              <ac:spMk id="7" creationId="{6FC942EC-893C-ECF2-CFD1-D698CA0A2092}"/>
            </ac:spMkLst>
          </pc:spChg>
          <pc:picChg chg="mod">
            <ac:chgData name="Price CIV Casey T" userId="82aad414-d2c8-488c-b690-5a2d7fd3902e" providerId="ADAL" clId="{3B91879E-A891-41F6-92FE-5F1DE5AED8A2}" dt="2026-04-06T18:40:52.646" v="76" actId="14826"/>
            <ac:picMkLst>
              <pc:docMk/>
              <pc:sldMasterMk cId="1767493155" sldId="2147483775"/>
              <pc:sldLayoutMk cId="3007840980" sldId="2147483778"/>
              <ac:picMk id="9" creationId="{8EA2DCAC-179E-7FEF-4958-6523B7EE8A4C}"/>
            </ac:picMkLst>
          </pc:picChg>
        </pc:sldLayoutChg>
        <pc:sldLayoutChg chg="modSp mod">
          <pc:chgData name="Price CIV Casey T" userId="82aad414-d2c8-488c-b690-5a2d7fd3902e" providerId="ADAL" clId="{3B91879E-A891-41F6-92FE-5F1DE5AED8A2}" dt="2026-04-21T13:20:33.316" v="4788" actId="14100"/>
          <pc:sldLayoutMkLst>
            <pc:docMk/>
            <pc:sldMasterMk cId="1767493155" sldId="2147483775"/>
            <pc:sldLayoutMk cId="2388482658" sldId="2147483782"/>
          </pc:sldLayoutMkLst>
          <pc:spChg chg="mod">
            <ac:chgData name="Price CIV Casey T" userId="82aad414-d2c8-488c-b690-5a2d7fd3902e" providerId="ADAL" clId="{3B91879E-A891-41F6-92FE-5F1DE5AED8A2}" dt="2026-04-21T13:20:33.316" v="4788" actId="14100"/>
            <ac:spMkLst>
              <pc:docMk/>
              <pc:sldMasterMk cId="1767493155" sldId="2147483775"/>
              <pc:sldLayoutMk cId="2388482658" sldId="2147483782"/>
              <ac:spMk id="13" creationId="{9DF2692C-55E4-5079-D74A-2ED3F2786104}"/>
            </ac:spMkLst>
          </pc:spChg>
        </pc:sldLayoutChg>
      </pc:sldMasterChg>
      <pc:sldMasterChg chg="addSp delSp modSp add mod addSldLayout modSldLayout">
        <pc:chgData name="Price CIV Casey T" userId="82aad414-d2c8-488c-b690-5a2d7fd3902e" providerId="ADAL" clId="{3B91879E-A891-41F6-92FE-5F1DE5AED8A2}" dt="2026-04-21T03:07:05.169" v="4785" actId="14430"/>
        <pc:sldMasterMkLst>
          <pc:docMk/>
          <pc:sldMasterMk cId="145095553" sldId="2147483779"/>
        </pc:sldMasterMkLst>
        <pc:spChg chg="mod topLvl">
          <ac:chgData name="Price CIV Casey T" userId="82aad414-d2c8-488c-b690-5a2d7fd3902e" providerId="ADAL" clId="{3B91879E-A891-41F6-92FE-5F1DE5AED8A2}" dt="2026-04-16T22:38:16.011" v="924" actId="255"/>
          <ac:spMkLst>
            <pc:docMk/>
            <pc:sldMasterMk cId="145095553" sldId="2147483779"/>
            <ac:spMk id="4" creationId="{21EBF104-C2B9-6646-90B7-52B36DFA1049}"/>
          </ac:spMkLst>
        </pc:spChg>
        <pc:spChg chg="mod topLvl">
          <ac:chgData name="Price CIV Casey T" userId="82aad414-d2c8-488c-b690-5a2d7fd3902e" providerId="ADAL" clId="{3B91879E-A891-41F6-92FE-5F1DE5AED8A2}" dt="2026-04-16T23:04:42.171" v="1275" actId="947"/>
          <ac:spMkLst>
            <pc:docMk/>
            <pc:sldMasterMk cId="145095553" sldId="2147483779"/>
            <ac:spMk id="6" creationId="{FC249CD2-0597-FCBF-FB95-93CC54E77E6F}"/>
          </ac:spMkLst>
        </pc:spChg>
        <pc:spChg chg="mod topLvl">
          <ac:chgData name="Price CIV Casey T" userId="82aad414-d2c8-488c-b690-5a2d7fd3902e" providerId="ADAL" clId="{3B91879E-A891-41F6-92FE-5F1DE5AED8A2}" dt="2026-04-16T23:04:42.171" v="1275" actId="947"/>
          <ac:spMkLst>
            <pc:docMk/>
            <pc:sldMasterMk cId="145095553" sldId="2147483779"/>
            <ac:spMk id="7" creationId="{FC9852C2-DB6F-4BCD-4C34-A2E4D3472DD5}"/>
          </ac:spMkLst>
        </pc:spChg>
        <pc:spChg chg="mod ord topLvl modVis">
          <ac:chgData name="Price CIV Casey T" userId="82aad414-d2c8-488c-b690-5a2d7fd3902e" providerId="ADAL" clId="{3B91879E-A891-41F6-92FE-5F1DE5AED8A2}" dt="2026-04-17T00:42:07.826" v="2675" actId="14429"/>
          <ac:spMkLst>
            <pc:docMk/>
            <pc:sldMasterMk cId="145095553" sldId="2147483779"/>
            <ac:spMk id="10" creationId="{16B80A15-CD16-32F7-C461-5709C5A674BC}"/>
          </ac:spMkLst>
        </pc:spChg>
        <pc:spChg chg="mod topLvl modVis">
          <ac:chgData name="Price CIV Casey T" userId="82aad414-d2c8-488c-b690-5a2d7fd3902e" providerId="ADAL" clId="{3B91879E-A891-41F6-92FE-5F1DE5AED8A2}" dt="2026-04-16T22:38:16.011" v="924" actId="255"/>
          <ac:spMkLst>
            <pc:docMk/>
            <pc:sldMasterMk cId="145095553" sldId="2147483779"/>
            <ac:spMk id="13" creationId="{9CF8ACCB-92AA-0CD6-8411-12FD58C90C0F}"/>
          </ac:spMkLst>
        </pc:spChg>
        <pc:spChg chg="add del mod ord topLvl modVis">
          <ac:chgData name="Price CIV Casey T" userId="82aad414-d2c8-488c-b690-5a2d7fd3902e" providerId="ADAL" clId="{3B91879E-A891-41F6-92FE-5F1DE5AED8A2}" dt="2026-04-17T00:42:12.417" v="2679" actId="14429"/>
          <ac:spMkLst>
            <pc:docMk/>
            <pc:sldMasterMk cId="145095553" sldId="2147483779"/>
            <ac:spMk id="15" creationId="{D1417A78-10F8-5FEC-CFE2-9C6D5BAD957B}"/>
          </ac:spMkLst>
        </pc:spChg>
        <pc:spChg chg="mod">
          <ac:chgData name="Price CIV Casey T" userId="82aad414-d2c8-488c-b690-5a2d7fd3902e" providerId="ADAL" clId="{3B91879E-A891-41F6-92FE-5F1DE5AED8A2}" dt="2026-04-16T23:16:15.231" v="2649" actId="2711"/>
          <ac:spMkLst>
            <pc:docMk/>
            <pc:sldMasterMk cId="145095553" sldId="2147483779"/>
            <ac:spMk id="22" creationId="{3FE7016B-36AC-B568-D184-3B896373D9E4}"/>
          </ac:spMkLst>
        </pc:spChg>
        <pc:spChg chg="mod">
          <ac:chgData name="Price CIV Casey T" userId="82aad414-d2c8-488c-b690-5a2d7fd3902e" providerId="ADAL" clId="{3B91879E-A891-41F6-92FE-5F1DE5AED8A2}" dt="2026-04-16T23:19:59.679" v="2671" actId="3064"/>
          <ac:spMkLst>
            <pc:docMk/>
            <pc:sldMasterMk cId="145095553" sldId="2147483779"/>
            <ac:spMk id="23" creationId="{836EC9C6-E7CD-D06B-D82C-F47EA0CDD449}"/>
          </ac:spMkLst>
        </pc:spChg>
        <pc:spChg chg="add mod ord modVis">
          <ac:chgData name="Price CIV Casey T" userId="82aad414-d2c8-488c-b690-5a2d7fd3902e" providerId="ADAL" clId="{3B91879E-A891-41F6-92FE-5F1DE5AED8A2}" dt="2026-04-21T03:07:05.169" v="4785" actId="14430"/>
          <ac:spMkLst>
            <pc:docMk/>
            <pc:sldMasterMk cId="145095553" sldId="2147483779"/>
            <ac:spMk id="24" creationId="{4E801BE1-A4E8-BBC7-8B36-57AFEF6ADFBF}"/>
          </ac:spMkLst>
        </pc:spChg>
        <pc:spChg chg="add mod ord modVis">
          <ac:chgData name="Price CIV Casey T" userId="82aad414-d2c8-488c-b690-5a2d7fd3902e" providerId="ADAL" clId="{3B91879E-A891-41F6-92FE-5F1DE5AED8A2}" dt="2026-04-16T23:11:54.081" v="2299" actId="14430"/>
          <ac:spMkLst>
            <pc:docMk/>
            <pc:sldMasterMk cId="145095553" sldId="2147483779"/>
            <ac:spMk id="25" creationId="{4DEAFFC9-5F83-9B6D-04C5-A848BD09B59F}"/>
          </ac:spMkLst>
        </pc:spChg>
        <pc:spChg chg="mod">
          <ac:chgData name="Price CIV Casey T" userId="82aad414-d2c8-488c-b690-5a2d7fd3902e" providerId="ADAL" clId="{3B91879E-A891-41F6-92FE-5F1DE5AED8A2}" dt="2026-04-16T23:00:55.999" v="1196" actId="948"/>
          <ac:spMkLst>
            <pc:docMk/>
            <pc:sldMasterMk cId="145095553" sldId="2147483779"/>
            <ac:spMk id="27" creationId="{61D0B753-39CE-C3C1-0E33-D899CDCBE2F3}"/>
          </ac:spMkLst>
        </pc:spChg>
        <pc:spChg chg="mod">
          <ac:chgData name="Price CIV Casey T" userId="82aad414-d2c8-488c-b690-5a2d7fd3902e" providerId="ADAL" clId="{3B91879E-A891-41F6-92FE-5F1DE5AED8A2}" dt="2026-04-16T23:00:55.999" v="1196" actId="948"/>
          <ac:spMkLst>
            <pc:docMk/>
            <pc:sldMasterMk cId="145095553" sldId="2147483779"/>
            <ac:spMk id="28" creationId="{1DCC658E-9897-3D86-7275-2EC83894F0E6}"/>
          </ac:spMkLst>
        </pc:spChg>
        <pc:spChg chg="ord">
          <ac:chgData name="Price CIV Casey T" userId="82aad414-d2c8-488c-b690-5a2d7fd3902e" providerId="ADAL" clId="{3B91879E-A891-41F6-92FE-5F1DE5AED8A2}" dt="2026-04-17T00:42:34.445" v="2680" actId="13244"/>
          <ac:spMkLst>
            <pc:docMk/>
            <pc:sldMasterMk cId="145095553" sldId="2147483779"/>
            <ac:spMk id="29" creationId="{52F29D9F-A9DD-9D58-E817-F68C66B0888A}"/>
          </ac:spMkLst>
        </pc:spChg>
        <pc:spChg chg="ord">
          <ac:chgData name="Price CIV Casey T" userId="82aad414-d2c8-488c-b690-5a2d7fd3902e" providerId="ADAL" clId="{3B91879E-A891-41F6-92FE-5F1DE5AED8A2}" dt="2026-04-17T00:42:34.445" v="2680" actId="13244"/>
          <ac:spMkLst>
            <pc:docMk/>
            <pc:sldMasterMk cId="145095553" sldId="2147483779"/>
            <ac:spMk id="30" creationId="{D6D9A4FC-B984-08F3-7969-A7F38DF8AF6A}"/>
          </ac:spMkLst>
        </pc:spChg>
        <pc:grpChg chg="add del mod ord modVis">
          <ac:chgData name="Price CIV Casey T" userId="82aad414-d2c8-488c-b690-5a2d7fd3902e" providerId="ADAL" clId="{3B91879E-A891-41F6-92FE-5F1DE5AED8A2}" dt="2026-04-16T23:05:18.487" v="1299" actId="1035"/>
          <ac:grpSpMkLst>
            <pc:docMk/>
            <pc:sldMasterMk cId="145095553" sldId="2147483779"/>
            <ac:grpSpMk id="14" creationId="{FBB9AC7D-B265-434C-0868-20F7D148E508}"/>
          </ac:grpSpMkLst>
        </pc:grpChg>
        <pc:grpChg chg="add del mod ord">
          <ac:chgData name="Price CIV Casey T" userId="82aad414-d2c8-488c-b690-5a2d7fd3902e" providerId="ADAL" clId="{3B91879E-A891-41F6-92FE-5F1DE5AED8A2}" dt="2026-04-16T23:05:18.487" v="1299" actId="1035"/>
          <ac:grpSpMkLst>
            <pc:docMk/>
            <pc:sldMasterMk cId="145095553" sldId="2147483779"/>
            <ac:grpSpMk id="16" creationId="{D40A0478-3340-909B-939A-24A380F5A5FD}"/>
          </ac:grpSpMkLst>
        </pc:grpChg>
        <pc:grpChg chg="add mod ord modVis">
          <ac:chgData name="Price CIV Casey T" userId="82aad414-d2c8-488c-b690-5a2d7fd3902e" providerId="ADAL" clId="{3B91879E-A891-41F6-92FE-5F1DE5AED8A2}" dt="2026-04-16T23:03:59.216" v="1268" actId="14430"/>
          <ac:grpSpMkLst>
            <pc:docMk/>
            <pc:sldMasterMk cId="145095553" sldId="2147483779"/>
            <ac:grpSpMk id="26" creationId="{CBCE97EB-ED0A-1EF6-646A-76CBE204C768}"/>
          </ac:grpSpMkLst>
        </pc:grpChg>
        <pc:picChg chg="mod ord modVis">
          <ac:chgData name="Price CIV Casey T" userId="82aad414-d2c8-488c-b690-5a2d7fd3902e" providerId="ADAL" clId="{3B91879E-A891-41F6-92FE-5F1DE5AED8A2}" dt="2026-04-16T23:04:03.385" v="1269" actId="14429"/>
          <ac:picMkLst>
            <pc:docMk/>
            <pc:sldMasterMk cId="145095553" sldId="2147483779"/>
            <ac:picMk id="3" creationId="{CBD5E781-96CC-A359-B832-44336B8C4D6F}"/>
          </ac:picMkLst>
        </pc:picChg>
        <pc:picChg chg="mod modVis">
          <ac:chgData name="Price CIV Casey T" userId="82aad414-d2c8-488c-b690-5a2d7fd3902e" providerId="ADAL" clId="{3B91879E-A891-41F6-92FE-5F1DE5AED8A2}" dt="2026-04-17T00:42:50.042" v="2688" actId="14429"/>
          <ac:picMkLst>
            <pc:docMk/>
            <pc:sldMasterMk cId="145095553" sldId="2147483779"/>
            <ac:picMk id="12" creationId="{807F097A-E1D8-BDB7-5802-718F804CFE2D}"/>
          </ac:picMkLst>
        </pc:picChg>
        <pc:sldLayoutChg chg="add mod replId">
          <pc:chgData name="Price CIV Casey T" userId="82aad414-d2c8-488c-b690-5a2d7fd3902e" providerId="ADAL" clId="{3B91879E-A891-41F6-92FE-5F1DE5AED8A2}" dt="2026-04-16T22:19:09.683" v="741" actId="2890"/>
          <pc:sldLayoutMkLst>
            <pc:docMk/>
            <pc:sldMasterMk cId="145095553" sldId="2147483779"/>
            <pc:sldLayoutMk cId="2927857786" sldId="2147483780"/>
          </pc:sldLayoutMkLst>
        </pc:sldLayoutChg>
        <pc:sldLayoutChg chg="addSp delSp modSp mod">
          <pc:chgData name="Price CIV Casey T" userId="82aad414-d2c8-488c-b690-5a2d7fd3902e" providerId="ADAL" clId="{3B91879E-A891-41F6-92FE-5F1DE5AED8A2}" dt="2026-04-16T23:18:16.700" v="2662" actId="14100"/>
          <pc:sldLayoutMkLst>
            <pc:docMk/>
            <pc:sldMasterMk cId="145095553" sldId="2147483779"/>
            <pc:sldLayoutMk cId="3562940176" sldId="2147483780"/>
          </pc:sldLayoutMkLst>
          <pc:spChg chg="add del mod">
            <ac:chgData name="Price CIV Casey T" userId="82aad414-d2c8-488c-b690-5a2d7fd3902e" providerId="ADAL" clId="{3B91879E-A891-41F6-92FE-5F1DE5AED8A2}" dt="2026-04-16T23:18:16.700" v="2662" actId="14100"/>
            <ac:spMkLst>
              <pc:docMk/>
              <pc:sldMasterMk cId="145095553" sldId="2147483779"/>
              <pc:sldLayoutMk cId="3562940176" sldId="2147483780"/>
              <ac:spMk id="7" creationId="{6FE73BB2-0A73-128C-1C15-AC288566425A}"/>
            </ac:spMkLst>
          </pc:spChg>
        </pc:sldLayoutChg>
      </pc:sldMasterChg>
    </pc:docChg>
  </pc:docChgLst>
  <pc:docChgLst>
    <pc:chgData name="Kenoyer CTR Phillip W" userId="811b57af-6a2f-4a66-a803-dc5e954da76d" providerId="ADAL" clId="{E14B977F-3297-4BA3-A05E-A82FC99FBD41}"/>
    <pc:docChg chg="undo custSel mod addSld delSld modSld sldOrd modMainMaster">
      <pc:chgData name="Kenoyer CTR Phillip W" userId="811b57af-6a2f-4a66-a803-dc5e954da76d" providerId="ADAL" clId="{E14B977F-3297-4BA3-A05E-A82FC99FBD41}" dt="2026-03-25T16:59:58.029" v="629" actId="2696"/>
      <pc:docMkLst>
        <pc:docMk/>
      </pc:docMkLst>
      <pc:sldChg chg="modSp mod">
        <pc:chgData name="Kenoyer CTR Phillip W" userId="811b57af-6a2f-4a66-a803-dc5e954da76d" providerId="ADAL" clId="{E14B977F-3297-4BA3-A05E-A82FC99FBD41}" dt="2026-03-25T16:22:45.672" v="349" actId="20577"/>
        <pc:sldMkLst>
          <pc:docMk/>
          <pc:sldMk cId="4018762298" sldId="256"/>
        </pc:sldMkLst>
        <pc:spChg chg="mod">
          <ac:chgData name="Kenoyer CTR Phillip W" userId="811b57af-6a2f-4a66-a803-dc5e954da76d" providerId="ADAL" clId="{E14B977F-3297-4BA3-A05E-A82FC99FBD41}" dt="2026-03-25T16:22:18.538" v="247" actId="20577"/>
          <ac:spMkLst>
            <pc:docMk/>
            <pc:sldMk cId="4018762298" sldId="256"/>
            <ac:spMk id="2" creationId="{50F782FE-0047-C1FA-D4F8-6E63147C4A69}"/>
          </ac:spMkLst>
        </pc:spChg>
        <pc:spChg chg="mod">
          <ac:chgData name="Kenoyer CTR Phillip W" userId="811b57af-6a2f-4a66-a803-dc5e954da76d" providerId="ADAL" clId="{E14B977F-3297-4BA3-A05E-A82FC99FBD41}" dt="2026-03-25T16:22:45.672" v="349" actId="20577"/>
          <ac:spMkLst>
            <pc:docMk/>
            <pc:sldMk cId="4018762298" sldId="256"/>
            <ac:spMk id="3" creationId="{B3077F54-D100-6E4B-E6FB-CE96E5429600}"/>
          </ac:spMkLst>
        </pc:spChg>
      </pc:sldChg>
      <pc:sldChg chg="addSp delSp modSp add mod ord">
        <pc:chgData name="Kenoyer CTR Phillip W" userId="811b57af-6a2f-4a66-a803-dc5e954da76d" providerId="ADAL" clId="{E14B977F-3297-4BA3-A05E-A82FC99FBD41}" dt="2026-03-25T16:56:50.768" v="560" actId="478"/>
        <pc:sldMkLst>
          <pc:docMk/>
          <pc:sldMk cId="1643297580" sldId="266"/>
        </pc:sldMkLst>
      </pc:sldChg>
      <pc:sldChg chg="modSp add del mod">
        <pc:chgData name="Kenoyer CTR Phillip W" userId="811b57af-6a2f-4a66-a803-dc5e954da76d" providerId="ADAL" clId="{E14B977F-3297-4BA3-A05E-A82FC99FBD41}" dt="2026-03-25T16:59:58.029" v="629" actId="2696"/>
        <pc:sldMkLst>
          <pc:docMk/>
          <pc:sldMk cId="2932363737" sldId="267"/>
        </pc:sldMkLst>
      </pc:sldChg>
      <pc:sldChg chg="add del">
        <pc:chgData name="Kenoyer CTR Phillip W" userId="811b57af-6a2f-4a66-a803-dc5e954da76d" providerId="ADAL" clId="{E14B977F-3297-4BA3-A05E-A82FC99FBD41}" dt="2026-03-25T16:26:03.262" v="351" actId="2890"/>
        <pc:sldMkLst>
          <pc:docMk/>
          <pc:sldMk cId="77593333" sldId="268"/>
        </pc:sldMkLst>
      </pc:sldChg>
      <pc:sldChg chg="addSp delSp modSp new mod ord">
        <pc:chgData name="Kenoyer CTR Phillip W" userId="811b57af-6a2f-4a66-a803-dc5e954da76d" providerId="ADAL" clId="{E14B977F-3297-4BA3-A05E-A82FC99FBD41}" dt="2026-03-25T16:50:35.976" v="550" actId="20577"/>
        <pc:sldMkLst>
          <pc:docMk/>
          <pc:sldMk cId="2723180000" sldId="268"/>
        </pc:sldMkLst>
      </pc:sldChg>
      <pc:sldChg chg="add del">
        <pc:chgData name="Kenoyer CTR Phillip W" userId="811b57af-6a2f-4a66-a803-dc5e954da76d" providerId="ADAL" clId="{E14B977F-3297-4BA3-A05E-A82FC99FBD41}" dt="2026-03-25T16:26:14.677" v="353" actId="2890"/>
        <pc:sldMkLst>
          <pc:docMk/>
          <pc:sldMk cId="4060172432" sldId="268"/>
        </pc:sldMkLst>
      </pc:sldChg>
      <pc:sldChg chg="modSp new ord">
        <pc:chgData name="Kenoyer CTR Phillip W" userId="811b57af-6a2f-4a66-a803-dc5e954da76d" providerId="ADAL" clId="{E14B977F-3297-4BA3-A05E-A82FC99FBD41}" dt="2026-03-25T16:59:41.701" v="626"/>
        <pc:sldMkLst>
          <pc:docMk/>
          <pc:sldMk cId="3429277851" sldId="269"/>
        </pc:sldMkLst>
      </pc:sldChg>
      <pc:sldChg chg="addSp delSp modSp new mod ord">
        <pc:chgData name="Kenoyer CTR Phillip W" userId="811b57af-6a2f-4a66-a803-dc5e954da76d" providerId="ADAL" clId="{E14B977F-3297-4BA3-A05E-A82FC99FBD41}" dt="2026-03-25T16:59:44.039" v="628"/>
        <pc:sldMkLst>
          <pc:docMk/>
          <pc:sldMk cId="742741114" sldId="270"/>
        </pc:sldMkLst>
        <pc:spChg chg="mod">
          <ac:chgData name="Kenoyer CTR Phillip W" userId="811b57af-6a2f-4a66-a803-dc5e954da76d" providerId="ADAL" clId="{E14B977F-3297-4BA3-A05E-A82FC99FBD41}" dt="2026-03-25T16:53:46.063" v="556"/>
          <ac:spMkLst>
            <pc:docMk/>
            <pc:sldMk cId="742741114" sldId="270"/>
            <ac:spMk id="2" creationId="{AB7C69D4-EE82-7048-C611-4FE147560B19}"/>
          </ac:spMkLst>
        </pc:spChg>
        <pc:spChg chg="mod">
          <ac:chgData name="Kenoyer CTR Phillip W" userId="811b57af-6a2f-4a66-a803-dc5e954da76d" providerId="ADAL" clId="{E14B977F-3297-4BA3-A05E-A82FC99FBD41}" dt="2026-03-25T16:58:23.177" v="600" actId="1035"/>
          <ac:spMkLst>
            <pc:docMk/>
            <pc:sldMk cId="742741114" sldId="270"/>
            <ac:spMk id="16" creationId="{2F61977E-4424-87CC-B2A7-943471C914B8}"/>
          </ac:spMkLst>
        </pc:spChg>
        <pc:spChg chg="mod">
          <ac:chgData name="Kenoyer CTR Phillip W" userId="811b57af-6a2f-4a66-a803-dc5e954da76d" providerId="ADAL" clId="{E14B977F-3297-4BA3-A05E-A82FC99FBD41}" dt="2026-03-25T16:58:23.177" v="600" actId="1035"/>
          <ac:spMkLst>
            <pc:docMk/>
            <pc:sldMk cId="742741114" sldId="270"/>
            <ac:spMk id="18" creationId="{9A27BF91-238B-CB49-3EBE-D582EEB3C144}"/>
          </ac:spMkLst>
        </pc:spChg>
        <pc:spChg chg="mod">
          <ac:chgData name="Kenoyer CTR Phillip W" userId="811b57af-6a2f-4a66-a803-dc5e954da76d" providerId="ADAL" clId="{E14B977F-3297-4BA3-A05E-A82FC99FBD41}" dt="2026-03-25T16:58:23.177" v="600" actId="1035"/>
          <ac:spMkLst>
            <pc:docMk/>
            <pc:sldMk cId="742741114" sldId="270"/>
            <ac:spMk id="19" creationId="{67D46009-F8DD-A186-37B3-7C350B4FDA96}"/>
          </ac:spMkLst>
        </pc:spChg>
        <pc:spChg chg="mod">
          <ac:chgData name="Kenoyer CTR Phillip W" userId="811b57af-6a2f-4a66-a803-dc5e954da76d" providerId="ADAL" clId="{E14B977F-3297-4BA3-A05E-A82FC99FBD41}" dt="2026-03-25T16:58:23.177" v="600" actId="1035"/>
          <ac:spMkLst>
            <pc:docMk/>
            <pc:sldMk cId="742741114" sldId="270"/>
            <ac:spMk id="22" creationId="{A90DAFD9-3B0B-6F4E-961F-F418BD6BAC2E}"/>
          </ac:spMkLst>
        </pc:spChg>
        <pc:spChg chg="mod">
          <ac:chgData name="Kenoyer CTR Phillip W" userId="811b57af-6a2f-4a66-a803-dc5e954da76d" providerId="ADAL" clId="{E14B977F-3297-4BA3-A05E-A82FC99FBD41}" dt="2026-03-25T16:58:23.177" v="600" actId="1035"/>
          <ac:spMkLst>
            <pc:docMk/>
            <pc:sldMk cId="742741114" sldId="270"/>
            <ac:spMk id="26" creationId="{06E377FA-4B1A-5B2A-0D06-E4519F141436}"/>
          </ac:spMkLst>
        </pc:spChg>
        <pc:spChg chg="mod">
          <ac:chgData name="Kenoyer CTR Phillip W" userId="811b57af-6a2f-4a66-a803-dc5e954da76d" providerId="ADAL" clId="{E14B977F-3297-4BA3-A05E-A82FC99FBD41}" dt="2026-03-25T16:58:23.177" v="600" actId="1035"/>
          <ac:spMkLst>
            <pc:docMk/>
            <pc:sldMk cId="742741114" sldId="270"/>
            <ac:spMk id="30" creationId="{89A25128-184F-A26B-8079-FA06BD1F1F6E}"/>
          </ac:spMkLst>
        </pc:spChg>
        <pc:spChg chg="mod">
          <ac:chgData name="Kenoyer CTR Phillip W" userId="811b57af-6a2f-4a66-a803-dc5e954da76d" providerId="ADAL" clId="{E14B977F-3297-4BA3-A05E-A82FC99FBD41}" dt="2026-03-25T16:58:23.177" v="600" actId="1035"/>
          <ac:spMkLst>
            <pc:docMk/>
            <pc:sldMk cId="742741114" sldId="270"/>
            <ac:spMk id="32" creationId="{7155FBD8-6DFA-EFEE-6DEA-761DFD3D635A}"/>
          </ac:spMkLst>
        </pc:spChg>
        <pc:spChg chg="mod">
          <ac:chgData name="Kenoyer CTR Phillip W" userId="811b57af-6a2f-4a66-a803-dc5e954da76d" providerId="ADAL" clId="{E14B977F-3297-4BA3-A05E-A82FC99FBD41}" dt="2026-03-25T16:58:23.177" v="600" actId="1035"/>
          <ac:spMkLst>
            <pc:docMk/>
            <pc:sldMk cId="742741114" sldId="270"/>
            <ac:spMk id="33" creationId="{23ABD760-63D4-0AB2-C954-70D4B7882671}"/>
          </ac:spMkLst>
        </pc:spChg>
        <pc:spChg chg="add mod">
          <ac:chgData name="Kenoyer CTR Phillip W" userId="811b57af-6a2f-4a66-a803-dc5e954da76d" providerId="ADAL" clId="{E14B977F-3297-4BA3-A05E-A82FC99FBD41}" dt="2026-03-25T16:59:10.811" v="624" actId="207"/>
          <ac:spMkLst>
            <pc:docMk/>
            <pc:sldMk cId="742741114" sldId="270"/>
            <ac:spMk id="37" creationId="{19BBA85F-0C80-69C6-02E3-1B3F0F2172AC}"/>
          </ac:spMkLst>
        </pc:spChg>
        <pc:picChg chg="mod">
          <ac:chgData name="Kenoyer CTR Phillip W" userId="811b57af-6a2f-4a66-a803-dc5e954da76d" providerId="ADAL" clId="{E14B977F-3297-4BA3-A05E-A82FC99FBD41}" dt="2026-03-25T16:58:23.177" v="600" actId="1035"/>
          <ac:picMkLst>
            <pc:docMk/>
            <pc:sldMk cId="742741114" sldId="270"/>
            <ac:picMk id="15" creationId="{260659ED-2ADA-1058-4DE6-9DC16961A5AC}"/>
          </ac:picMkLst>
        </pc:picChg>
        <pc:picChg chg="mod">
          <ac:chgData name="Kenoyer CTR Phillip W" userId="811b57af-6a2f-4a66-a803-dc5e954da76d" providerId="ADAL" clId="{E14B977F-3297-4BA3-A05E-A82FC99FBD41}" dt="2026-03-25T16:58:23.177" v="600" actId="1035"/>
          <ac:picMkLst>
            <pc:docMk/>
            <pc:sldMk cId="742741114" sldId="270"/>
            <ac:picMk id="21" creationId="{BBC13709-606B-0C6C-3520-86188736EFE1}"/>
          </ac:picMkLst>
        </pc:picChg>
      </pc:sldChg>
      <pc:sldMasterChg chg="delSp mod">
        <pc:chgData name="Kenoyer CTR Phillip W" userId="811b57af-6a2f-4a66-a803-dc5e954da76d" providerId="ADAL" clId="{E14B977F-3297-4BA3-A05E-A82FC99FBD41}" dt="2026-03-25T15:51:32.819" v="0" actId="33475"/>
        <pc:sldMasterMkLst>
          <pc:docMk/>
          <pc:sldMasterMk cId="1305982434" sldId="2147483746"/>
        </pc:sldMasterMkLst>
      </pc:sldMasterChg>
      <pc:sldMasterChg chg="delSp mod">
        <pc:chgData name="Kenoyer CTR Phillip W" userId="811b57af-6a2f-4a66-a803-dc5e954da76d" providerId="ADAL" clId="{E14B977F-3297-4BA3-A05E-A82FC99FBD41}" dt="2026-03-25T15:51:32.819" v="0" actId="33475"/>
        <pc:sldMasterMkLst>
          <pc:docMk/>
          <pc:sldMasterMk cId="2177082490" sldId="2147483747"/>
        </pc:sldMasterMkLst>
      </pc:sldMasterChg>
      <pc:sldMasterChg chg="delSp mod">
        <pc:chgData name="Kenoyer CTR Phillip W" userId="811b57af-6a2f-4a66-a803-dc5e954da76d" providerId="ADAL" clId="{E14B977F-3297-4BA3-A05E-A82FC99FBD41}" dt="2026-03-25T15:51:32.819" v="0" actId="33475"/>
        <pc:sldMasterMkLst>
          <pc:docMk/>
          <pc:sldMasterMk cId="3556080527" sldId="2147483750"/>
        </pc:sldMasterMkLst>
      </pc:sldMasterChg>
      <pc:sldMasterChg chg="delSp mod">
        <pc:chgData name="Kenoyer CTR Phillip W" userId="811b57af-6a2f-4a66-a803-dc5e954da76d" providerId="ADAL" clId="{E14B977F-3297-4BA3-A05E-A82FC99FBD41}" dt="2026-03-25T15:51:32.819" v="0" actId="33475"/>
        <pc:sldMasterMkLst>
          <pc:docMk/>
          <pc:sldMasterMk cId="425120835" sldId="2147483756"/>
        </pc:sldMasterMkLst>
      </pc:sldMasterChg>
      <pc:sldMasterChg chg="delSp mod">
        <pc:chgData name="Kenoyer CTR Phillip W" userId="811b57af-6a2f-4a66-a803-dc5e954da76d" providerId="ADAL" clId="{E14B977F-3297-4BA3-A05E-A82FC99FBD41}" dt="2026-03-25T15:51:32.819" v="0" actId="33475"/>
        <pc:sldMasterMkLst>
          <pc:docMk/>
          <pc:sldMasterMk cId="892308983" sldId="2147483763"/>
        </pc:sldMasterMkLst>
      </pc:sldMasterChg>
      <pc:sldMasterChg chg="delSp mod">
        <pc:chgData name="Kenoyer CTR Phillip W" userId="811b57af-6a2f-4a66-a803-dc5e954da76d" providerId="ADAL" clId="{E14B977F-3297-4BA3-A05E-A82FC99FBD41}" dt="2026-03-25T15:51:32.819" v="0" actId="33475"/>
        <pc:sldMasterMkLst>
          <pc:docMk/>
          <pc:sldMasterMk cId="1767493155" sldId="2147483775"/>
        </pc:sldMasterMkLst>
      </pc:sldMasterChg>
    </pc:docChg>
  </pc:docChgLst>
  <pc:docChgLst>
    <pc:chgData name="Bates CIV Samantha M" userId="8df4b3e2-138b-46cd-8928-584896a48140" providerId="ADAL" clId="{E9992693-6A05-4514-B752-07EB21EBC4EC}"/>
    <pc:docChg chg="undo redo custSel delSld modSld">
      <pc:chgData name="Bates CIV Samantha M" userId="8df4b3e2-138b-46cd-8928-584896a48140" providerId="ADAL" clId="{E9992693-6A05-4514-B752-07EB21EBC4EC}" dt="2026-04-22T14:46:20.908" v="290" actId="14100"/>
      <pc:docMkLst>
        <pc:docMk/>
      </pc:docMkLst>
      <pc:sldChg chg="modSp mod">
        <pc:chgData name="Bates CIV Samantha M" userId="8df4b3e2-138b-46cd-8928-584896a48140" providerId="ADAL" clId="{E9992693-6A05-4514-B752-07EB21EBC4EC}" dt="2026-04-22T14:46:20.908" v="290" actId="14100"/>
        <pc:sldMkLst>
          <pc:docMk/>
          <pc:sldMk cId="4018762298" sldId="256"/>
        </pc:sldMkLst>
        <pc:spChg chg="mod">
          <ac:chgData name="Bates CIV Samantha M" userId="8df4b3e2-138b-46cd-8928-584896a48140" providerId="ADAL" clId="{E9992693-6A05-4514-B752-07EB21EBC4EC}" dt="2026-04-22T14:46:20.908" v="290" actId="14100"/>
          <ac:spMkLst>
            <pc:docMk/>
            <pc:sldMk cId="4018762298" sldId="256"/>
            <ac:spMk id="2" creationId="{50F782FE-0047-C1FA-D4F8-6E63147C4A69}"/>
          </ac:spMkLst>
        </pc:spChg>
        <pc:spChg chg="mod">
          <ac:chgData name="Bates CIV Samantha M" userId="8df4b3e2-138b-46cd-8928-584896a48140" providerId="ADAL" clId="{E9992693-6A05-4514-B752-07EB21EBC4EC}" dt="2026-04-22T14:45:38.492" v="283" actId="255"/>
          <ac:spMkLst>
            <pc:docMk/>
            <pc:sldMk cId="4018762298" sldId="256"/>
            <ac:spMk id="3" creationId="{B3077F54-D100-6E4B-E6FB-CE96E5429600}"/>
          </ac:spMkLst>
        </pc:spChg>
      </pc:sldChg>
      <pc:sldChg chg="del">
        <pc:chgData name="Bates CIV Samantha M" userId="8df4b3e2-138b-46cd-8928-584896a48140" providerId="ADAL" clId="{E9992693-6A05-4514-B752-07EB21EBC4EC}" dt="2026-04-22T14:31:14.567" v="262" actId="47"/>
        <pc:sldMkLst>
          <pc:docMk/>
          <pc:sldMk cId="3563536151" sldId="261"/>
        </pc:sldMkLst>
      </pc:sldChg>
      <pc:sldChg chg="addSp delSp modSp mod setBg">
        <pc:chgData name="Bates CIV Samantha M" userId="8df4b3e2-138b-46cd-8928-584896a48140" providerId="ADAL" clId="{E9992693-6A05-4514-B752-07EB21EBC4EC}" dt="2026-04-22T13:57:41.971" v="144" actId="20577"/>
        <pc:sldMkLst>
          <pc:docMk/>
          <pc:sldMk cId="2867716191" sldId="263"/>
        </pc:sldMkLst>
        <pc:spChg chg="mod">
          <ac:chgData name="Bates CIV Samantha M" userId="8df4b3e2-138b-46cd-8928-584896a48140" providerId="ADAL" clId="{E9992693-6A05-4514-B752-07EB21EBC4EC}" dt="2026-04-22T13:57:41.971" v="144" actId="20577"/>
          <ac:spMkLst>
            <pc:docMk/>
            <pc:sldMk cId="2867716191" sldId="263"/>
            <ac:spMk id="20" creationId="{FEE6F32D-3E4B-F511-59A9-211D8517D077}"/>
          </ac:spMkLst>
        </pc:spChg>
        <pc:picChg chg="add del">
          <ac:chgData name="Bates CIV Samantha M" userId="8df4b3e2-138b-46cd-8928-584896a48140" providerId="ADAL" clId="{E9992693-6A05-4514-B752-07EB21EBC4EC}" dt="2026-04-22T13:54:09.634" v="142" actId="478"/>
          <ac:picMkLst>
            <pc:docMk/>
            <pc:sldMk cId="2867716191" sldId="263"/>
            <ac:picMk id="72" creationId="{415F99BF-1818-3D3B-F72D-F471DF5C3365}"/>
          </ac:picMkLst>
        </pc:picChg>
      </pc:sldChg>
      <pc:sldChg chg="modSp mod">
        <pc:chgData name="Bates CIV Samantha M" userId="8df4b3e2-138b-46cd-8928-584896a48140" providerId="ADAL" clId="{E9992693-6A05-4514-B752-07EB21EBC4EC}" dt="2026-04-22T14:31:05.569" v="260" actId="20577"/>
        <pc:sldMkLst>
          <pc:docMk/>
          <pc:sldMk cId="3549693839" sldId="264"/>
        </pc:sldMkLst>
        <pc:spChg chg="mod">
          <ac:chgData name="Bates CIV Samantha M" userId="8df4b3e2-138b-46cd-8928-584896a48140" providerId="ADAL" clId="{E9992693-6A05-4514-B752-07EB21EBC4EC}" dt="2026-04-22T14:31:05.569" v="260" actId="20577"/>
          <ac:spMkLst>
            <pc:docMk/>
            <pc:sldMk cId="3549693839" sldId="264"/>
            <ac:spMk id="2" creationId="{C1CDBF62-3940-B959-99B1-479F646B050C}"/>
          </ac:spMkLst>
        </pc:spChg>
      </pc:sldChg>
      <pc:sldChg chg="modSp mod">
        <pc:chgData name="Bates CIV Samantha M" userId="8df4b3e2-138b-46cd-8928-584896a48140" providerId="ADAL" clId="{E9992693-6A05-4514-B752-07EB21EBC4EC}" dt="2026-04-22T14:31:10.461" v="261" actId="6549"/>
        <pc:sldMkLst>
          <pc:docMk/>
          <pc:sldMk cId="1413581534" sldId="265"/>
        </pc:sldMkLst>
        <pc:spChg chg="mod">
          <ac:chgData name="Bates CIV Samantha M" userId="8df4b3e2-138b-46cd-8928-584896a48140" providerId="ADAL" clId="{E9992693-6A05-4514-B752-07EB21EBC4EC}" dt="2026-04-22T14:31:10.461" v="261" actId="6549"/>
          <ac:spMkLst>
            <pc:docMk/>
            <pc:sldMk cId="1413581534" sldId="265"/>
            <ac:spMk id="2" creationId="{BEC3A029-22A3-4394-5B8D-906328039D30}"/>
          </ac:spMkLst>
        </pc:spChg>
      </pc:sldChg>
      <pc:sldChg chg="addSp delSp modSp mod">
        <pc:chgData name="Bates CIV Samantha M" userId="8df4b3e2-138b-46cd-8928-584896a48140" providerId="ADAL" clId="{E9992693-6A05-4514-B752-07EB21EBC4EC}" dt="2026-04-22T14:21:42.386" v="215" actId="20577"/>
        <pc:sldMkLst>
          <pc:docMk/>
          <pc:sldMk cId="3429277851" sldId="269"/>
        </pc:sldMkLst>
        <pc:spChg chg="mod">
          <ac:chgData name="Bates CIV Samantha M" userId="8df4b3e2-138b-46cd-8928-584896a48140" providerId="ADAL" clId="{E9992693-6A05-4514-B752-07EB21EBC4EC}" dt="2026-04-22T14:21:42.386" v="215" actId="20577"/>
          <ac:spMkLst>
            <pc:docMk/>
            <pc:sldMk cId="3429277851" sldId="269"/>
            <ac:spMk id="14" creationId="{87DB0231-4D33-0431-3635-AEE7E8E4B9A9}"/>
          </ac:spMkLst>
        </pc:spChg>
        <pc:picChg chg="add del mod">
          <ac:chgData name="Bates CIV Samantha M" userId="8df4b3e2-138b-46cd-8928-584896a48140" providerId="ADAL" clId="{E9992693-6A05-4514-B752-07EB21EBC4EC}" dt="2026-04-22T14:19:38.474" v="192" actId="478"/>
          <ac:picMkLst>
            <pc:docMk/>
            <pc:sldMk cId="3429277851" sldId="269"/>
            <ac:picMk id="4" creationId="{3A557BBF-C0AA-9D0D-3D66-4AC7712B79F7}"/>
          </ac:picMkLst>
        </pc:picChg>
        <pc:picChg chg="mod modCrop">
          <ac:chgData name="Bates CIV Samantha M" userId="8df4b3e2-138b-46cd-8928-584896a48140" providerId="ADAL" clId="{E9992693-6A05-4514-B752-07EB21EBC4EC}" dt="2026-04-22T14:20:16.415" v="199" actId="18131"/>
          <ac:picMkLst>
            <pc:docMk/>
            <pc:sldMk cId="3429277851" sldId="269"/>
            <ac:picMk id="10" creationId="{D762D5F0-DACB-2EB6-A7DA-63C5D3A9EBD4}"/>
          </ac:picMkLst>
        </pc:picChg>
      </pc:sldChg>
      <pc:sldChg chg="modSp mod">
        <pc:chgData name="Bates CIV Samantha M" userId="8df4b3e2-138b-46cd-8928-584896a48140" providerId="ADAL" clId="{E9992693-6A05-4514-B752-07EB21EBC4EC}" dt="2026-04-22T14:24:43.720" v="218" actId="14100"/>
        <pc:sldMkLst>
          <pc:docMk/>
          <pc:sldMk cId="742741114" sldId="270"/>
        </pc:sldMkLst>
        <pc:picChg chg="mod ord">
          <ac:chgData name="Bates CIV Samantha M" userId="8df4b3e2-138b-46cd-8928-584896a48140" providerId="ADAL" clId="{E9992693-6A05-4514-B752-07EB21EBC4EC}" dt="2026-04-22T14:24:43.720" v="218" actId="14100"/>
          <ac:picMkLst>
            <pc:docMk/>
            <pc:sldMk cId="742741114" sldId="270"/>
            <ac:picMk id="36" creationId="{3962FAA9-3BAE-7CC3-5AEB-1CA4B0632A9A}"/>
          </ac:picMkLst>
        </pc:picChg>
      </pc:sldChg>
      <pc:sldChg chg="modSp mod">
        <pc:chgData name="Bates CIV Samantha M" userId="8df4b3e2-138b-46cd-8928-584896a48140" providerId="ADAL" clId="{E9992693-6A05-4514-B752-07EB21EBC4EC}" dt="2026-04-22T14:17:45.713" v="188" actId="20577"/>
        <pc:sldMkLst>
          <pc:docMk/>
          <pc:sldMk cId="4260270934" sldId="320"/>
        </pc:sldMkLst>
        <pc:spChg chg="mod">
          <ac:chgData name="Bates CIV Samantha M" userId="8df4b3e2-138b-46cd-8928-584896a48140" providerId="ADAL" clId="{E9992693-6A05-4514-B752-07EB21EBC4EC}" dt="2026-04-22T14:15:46.488" v="159" actId="404"/>
          <ac:spMkLst>
            <pc:docMk/>
            <pc:sldMk cId="4260270934" sldId="320"/>
            <ac:spMk id="3" creationId="{0C937F73-43F4-A126-633F-E7506356820A}"/>
          </ac:spMkLst>
        </pc:spChg>
        <pc:spChg chg="mod">
          <ac:chgData name="Bates CIV Samantha M" userId="8df4b3e2-138b-46cd-8928-584896a48140" providerId="ADAL" clId="{E9992693-6A05-4514-B752-07EB21EBC4EC}" dt="2026-04-22T14:17:45.713" v="188" actId="20577"/>
          <ac:spMkLst>
            <pc:docMk/>
            <pc:sldMk cId="4260270934" sldId="320"/>
            <ac:spMk id="4" creationId="{AF2B285E-BBEE-364F-01FC-D6B0466F4BDA}"/>
          </ac:spMkLst>
        </pc:spChg>
        <pc:spChg chg="mod">
          <ac:chgData name="Bates CIV Samantha M" userId="8df4b3e2-138b-46cd-8928-584896a48140" providerId="ADAL" clId="{E9992693-6A05-4514-B752-07EB21EBC4EC}" dt="2026-04-22T14:17:00.300" v="174" actId="404"/>
          <ac:spMkLst>
            <pc:docMk/>
            <pc:sldMk cId="4260270934" sldId="320"/>
            <ac:spMk id="147" creationId="{EE10F935-5BA5-6470-B629-08D870F05942}"/>
          </ac:spMkLst>
        </pc:spChg>
        <pc:spChg chg="mod">
          <ac:chgData name="Bates CIV Samantha M" userId="8df4b3e2-138b-46cd-8928-584896a48140" providerId="ADAL" clId="{E9992693-6A05-4514-B752-07EB21EBC4EC}" dt="2026-04-22T14:16:57.807" v="173" actId="404"/>
          <ac:spMkLst>
            <pc:docMk/>
            <pc:sldMk cId="4260270934" sldId="320"/>
            <ac:spMk id="150" creationId="{BA8163C2-CC1A-0598-A980-A32D4D4AA9CC}"/>
          </ac:spMkLst>
        </pc:spChg>
        <pc:spChg chg="mod">
          <ac:chgData name="Bates CIV Samantha M" userId="8df4b3e2-138b-46cd-8928-584896a48140" providerId="ADAL" clId="{E9992693-6A05-4514-B752-07EB21EBC4EC}" dt="2026-04-22T14:17:08.219" v="177" actId="404"/>
          <ac:spMkLst>
            <pc:docMk/>
            <pc:sldMk cId="4260270934" sldId="320"/>
            <ac:spMk id="152" creationId="{C11D6654-0F34-D189-D07F-3ED0AF264E6F}"/>
          </ac:spMkLst>
        </pc:spChg>
        <pc:spChg chg="mod">
          <ac:chgData name="Bates CIV Samantha M" userId="8df4b3e2-138b-46cd-8928-584896a48140" providerId="ADAL" clId="{E9992693-6A05-4514-B752-07EB21EBC4EC}" dt="2026-04-22T14:17:10.739" v="178" actId="404"/>
          <ac:spMkLst>
            <pc:docMk/>
            <pc:sldMk cId="4260270934" sldId="320"/>
            <ac:spMk id="157" creationId="{105C7868-F6BD-5384-328D-012EB46FA535}"/>
          </ac:spMkLst>
        </pc:spChg>
        <pc:spChg chg="mod">
          <ac:chgData name="Bates CIV Samantha M" userId="8df4b3e2-138b-46cd-8928-584896a48140" providerId="ADAL" clId="{E9992693-6A05-4514-B752-07EB21EBC4EC}" dt="2026-04-22T14:17:06.110" v="176" actId="404"/>
          <ac:spMkLst>
            <pc:docMk/>
            <pc:sldMk cId="4260270934" sldId="320"/>
            <ac:spMk id="164" creationId="{F3565BE4-69D9-E040-572F-FEF1000D9FB0}"/>
          </ac:spMkLst>
        </pc:spChg>
        <pc:spChg chg="mod">
          <ac:chgData name="Bates CIV Samantha M" userId="8df4b3e2-138b-46cd-8928-584896a48140" providerId="ADAL" clId="{E9992693-6A05-4514-B752-07EB21EBC4EC}" dt="2026-04-22T14:17:02.491" v="175" actId="404"/>
          <ac:spMkLst>
            <pc:docMk/>
            <pc:sldMk cId="4260270934" sldId="320"/>
            <ac:spMk id="167" creationId="{B007662B-65B4-9EFB-4270-8E8435780C5B}"/>
          </ac:spMkLst>
        </pc:spChg>
        <pc:spChg chg="mod">
          <ac:chgData name="Bates CIV Samantha M" userId="8df4b3e2-138b-46cd-8928-584896a48140" providerId="ADAL" clId="{E9992693-6A05-4514-B752-07EB21EBC4EC}" dt="2026-04-22T14:16:50.601" v="171" actId="404"/>
          <ac:spMkLst>
            <pc:docMk/>
            <pc:sldMk cId="4260270934" sldId="320"/>
            <ac:spMk id="169" creationId="{7A0B9502-DFEA-E924-9D06-C0CFE749651B}"/>
          </ac:spMkLst>
        </pc:spChg>
        <pc:spChg chg="mod">
          <ac:chgData name="Bates CIV Samantha M" userId="8df4b3e2-138b-46cd-8928-584896a48140" providerId="ADAL" clId="{E9992693-6A05-4514-B752-07EB21EBC4EC}" dt="2026-04-22T14:16:48.511" v="170" actId="404"/>
          <ac:spMkLst>
            <pc:docMk/>
            <pc:sldMk cId="4260270934" sldId="320"/>
            <ac:spMk id="172" creationId="{E3FB1BF6-4ADF-103E-E4FC-884B1182E659}"/>
          </ac:spMkLst>
        </pc:spChg>
        <pc:spChg chg="mod">
          <ac:chgData name="Bates CIV Samantha M" userId="8df4b3e2-138b-46cd-8928-584896a48140" providerId="ADAL" clId="{E9992693-6A05-4514-B752-07EB21EBC4EC}" dt="2026-04-22T14:16:53.774" v="172" actId="404"/>
          <ac:spMkLst>
            <pc:docMk/>
            <pc:sldMk cId="4260270934" sldId="320"/>
            <ac:spMk id="175" creationId="{554CFB08-EC64-9077-464A-9D4D98882568}"/>
          </ac:spMkLst>
        </pc:spChg>
        <pc:spChg chg="mod">
          <ac:chgData name="Bates CIV Samantha M" userId="8df4b3e2-138b-46cd-8928-584896a48140" providerId="ADAL" clId="{E9992693-6A05-4514-B752-07EB21EBC4EC}" dt="2026-04-22T14:16:26.711" v="163" actId="404"/>
          <ac:spMkLst>
            <pc:docMk/>
            <pc:sldMk cId="4260270934" sldId="320"/>
            <ac:spMk id="212" creationId="{26C34047-C573-857C-B517-C1335A636882}"/>
          </ac:spMkLst>
        </pc:spChg>
        <pc:spChg chg="mod">
          <ac:chgData name="Bates CIV Samantha M" userId="8df4b3e2-138b-46cd-8928-584896a48140" providerId="ADAL" clId="{E9992693-6A05-4514-B752-07EB21EBC4EC}" dt="2026-04-22T14:16:28.792" v="164" actId="404"/>
          <ac:spMkLst>
            <pc:docMk/>
            <pc:sldMk cId="4260270934" sldId="320"/>
            <ac:spMk id="214" creationId="{37A0B0B8-2B51-FDD1-9EFC-C1327797B643}"/>
          </ac:spMkLst>
        </pc:spChg>
        <pc:spChg chg="mod">
          <ac:chgData name="Bates CIV Samantha M" userId="8df4b3e2-138b-46cd-8928-584896a48140" providerId="ADAL" clId="{E9992693-6A05-4514-B752-07EB21EBC4EC}" dt="2026-04-22T14:16:42.405" v="168" actId="404"/>
          <ac:spMkLst>
            <pc:docMk/>
            <pc:sldMk cId="4260270934" sldId="320"/>
            <ac:spMk id="217" creationId="{4435F5F0-F360-0169-6138-91962FBCC47D}"/>
          </ac:spMkLst>
        </pc:spChg>
        <pc:spChg chg="mod">
          <ac:chgData name="Bates CIV Samantha M" userId="8df4b3e2-138b-46cd-8928-584896a48140" providerId="ADAL" clId="{E9992693-6A05-4514-B752-07EB21EBC4EC}" dt="2026-04-22T14:15:52.891" v="161" actId="404"/>
          <ac:spMkLst>
            <pc:docMk/>
            <pc:sldMk cId="4260270934" sldId="320"/>
            <ac:spMk id="220" creationId="{21142242-8A51-F88B-2999-D3F4B9614551}"/>
          </ac:spMkLst>
        </pc:spChg>
        <pc:spChg chg="mod">
          <ac:chgData name="Bates CIV Samantha M" userId="8df4b3e2-138b-46cd-8928-584896a48140" providerId="ADAL" clId="{E9992693-6A05-4514-B752-07EB21EBC4EC}" dt="2026-04-22T14:16:45.261" v="169" actId="404"/>
          <ac:spMkLst>
            <pc:docMk/>
            <pc:sldMk cId="4260270934" sldId="320"/>
            <ac:spMk id="223" creationId="{BCDCA4DF-691D-11C7-D853-0DFE4449A0D8}"/>
          </ac:spMkLst>
        </pc:spChg>
        <pc:spChg chg="mod">
          <ac:chgData name="Bates CIV Samantha M" userId="8df4b3e2-138b-46cd-8928-584896a48140" providerId="ADAL" clId="{E9992693-6A05-4514-B752-07EB21EBC4EC}" dt="2026-04-22T14:16:34.356" v="165" actId="404"/>
          <ac:spMkLst>
            <pc:docMk/>
            <pc:sldMk cId="4260270934" sldId="320"/>
            <ac:spMk id="227" creationId="{410D744C-CF3E-4B59-EB63-FA5666985578}"/>
          </ac:spMkLst>
        </pc:spChg>
        <pc:spChg chg="mod">
          <ac:chgData name="Bates CIV Samantha M" userId="8df4b3e2-138b-46cd-8928-584896a48140" providerId="ADAL" clId="{E9992693-6A05-4514-B752-07EB21EBC4EC}" dt="2026-04-22T14:15:50.057" v="160" actId="404"/>
          <ac:spMkLst>
            <pc:docMk/>
            <pc:sldMk cId="4260270934" sldId="320"/>
            <ac:spMk id="231" creationId="{F9026009-0244-C8B8-845E-3E95C88CE780}"/>
          </ac:spMkLst>
        </pc:spChg>
        <pc:spChg chg="mod">
          <ac:chgData name="Bates CIV Samantha M" userId="8df4b3e2-138b-46cd-8928-584896a48140" providerId="ADAL" clId="{E9992693-6A05-4514-B752-07EB21EBC4EC}" dt="2026-04-22T14:15:56.081" v="162" actId="404"/>
          <ac:spMkLst>
            <pc:docMk/>
            <pc:sldMk cId="4260270934" sldId="320"/>
            <ac:spMk id="235" creationId="{BF94CE6C-4D5A-F1D6-888A-F8B875A23EC7}"/>
          </ac:spMkLst>
        </pc:spChg>
        <pc:spChg chg="mod">
          <ac:chgData name="Bates CIV Samantha M" userId="8df4b3e2-138b-46cd-8928-584896a48140" providerId="ADAL" clId="{E9992693-6A05-4514-B752-07EB21EBC4EC}" dt="2026-04-22T14:16:40.087" v="167" actId="404"/>
          <ac:spMkLst>
            <pc:docMk/>
            <pc:sldMk cId="4260270934" sldId="320"/>
            <ac:spMk id="238" creationId="{C908EE26-D4D3-55E1-D7B1-FB529F6D398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002299" cy="344091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41" y="2"/>
            <a:ext cx="4002299" cy="344091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r">
              <a:defRPr sz="1200"/>
            </a:lvl1pPr>
          </a:lstStyle>
          <a:p>
            <a:fld id="{E7B915DE-A312-4659-BB3C-ADA74018767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513911"/>
            <a:ext cx="4002299" cy="34409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41" y="6513911"/>
            <a:ext cx="4002299" cy="34409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r">
              <a:defRPr sz="1200"/>
            </a:lvl1pPr>
          </a:lstStyle>
          <a:p>
            <a:fld id="{905C32AD-527B-4A68-9A81-D3174730A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6660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909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002299" cy="344091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41" y="2"/>
            <a:ext cx="4002299" cy="344091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r">
              <a:defRPr sz="1200"/>
            </a:lvl1pPr>
          </a:lstStyle>
          <a:p>
            <a:fld id="{A38786EE-0584-484A-AD20-220FA61C4BC1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7" tIns="46153" rIns="92307" bIns="4615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00412"/>
            <a:ext cx="7388860" cy="2700338"/>
          </a:xfrm>
          <a:prstGeom prst="rect">
            <a:avLst/>
          </a:prstGeom>
        </p:spPr>
        <p:txBody>
          <a:bodyPr vert="horz" lIns="92307" tIns="46153" rIns="92307" bIns="4615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13911"/>
            <a:ext cx="4002299" cy="34409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41" y="6513911"/>
            <a:ext cx="4002299" cy="34409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r">
              <a:defRPr sz="1200"/>
            </a:lvl1pPr>
          </a:lstStyle>
          <a:p>
            <a:fld id="{6808146A-B69B-4D3E-8EB2-74ADB78CF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25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18860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37721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56581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75438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94298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13157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32017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50877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909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8146A-B69B-4D3E-8EB2-74ADB78CF0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66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8146A-B69B-4D3E-8EB2-74ADB78CF0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85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z="1100" dirty="0">
                <a:latin typeface="Franklin Gothic Medium" panose="020B0603020102020204" pitchFamily="34" charset="0"/>
              </a:rPr>
              <a:t>Changes</a:t>
            </a:r>
          </a:p>
          <a:p>
            <a:pPr marL="285750" indent="-285750">
              <a:buFontTx/>
              <a:buChar char="-"/>
              <a:defRPr/>
            </a:pPr>
            <a:r>
              <a:rPr lang="en-US" sz="1100" dirty="0">
                <a:latin typeface="Franklin Gothic Medium" panose="020B0603020102020204" pitchFamily="34" charset="0"/>
              </a:rPr>
              <a:t>Restart effort replaces </a:t>
            </a:r>
            <a:r>
              <a:rPr lang="en-US" sz="1100" dirty="0" err="1">
                <a:latin typeface="Franklin Gothic Medium" panose="020B0603020102020204" pitchFamily="34" charset="0"/>
              </a:rPr>
              <a:t>MEGFoS</a:t>
            </a:r>
            <a:r>
              <a:rPr lang="en-US" sz="1100" dirty="0">
                <a:latin typeface="Franklin Gothic Medium" panose="020B0603020102020204" pitchFamily="34" charset="0"/>
              </a:rPr>
              <a:t> program (terminated Dec 2025); leverages </a:t>
            </a:r>
            <a:r>
              <a:rPr lang="en-US" sz="1100" dirty="0" err="1">
                <a:latin typeface="Franklin Gothic Medium" panose="020B0603020102020204" pitchFamily="34" charset="0"/>
              </a:rPr>
              <a:t>MEGFoS</a:t>
            </a:r>
            <a:r>
              <a:rPr lang="en-US" sz="1100" dirty="0">
                <a:latin typeface="Franklin Gothic Medium" panose="020B0603020102020204" pitchFamily="34" charset="0"/>
              </a:rPr>
              <a:t>, joint force lessons learned</a:t>
            </a:r>
          </a:p>
          <a:p>
            <a:pPr marL="285750" indent="-285750">
              <a:buFontTx/>
              <a:buChar char="-"/>
              <a:defRPr/>
            </a:pPr>
            <a:r>
              <a:rPr lang="en-US" sz="1100" dirty="0">
                <a:latin typeface="Franklin Gothic Medium" panose="020B0603020102020204" pitchFamily="34" charset="0"/>
              </a:rPr>
              <a:t>Focus of effort is mounted solution (original strategy prioritized backpack solutions)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8146A-B69B-4D3E-8EB2-74ADB78CF0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4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D6E6A-19B5-428A-FC1D-4170316D7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F78D8F-2985-59DE-35BC-50A33B9F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43CB-F954-4BB1-B495-936A9F3DDF04}" type="datetime1">
              <a:rPr lang="en-US" smtClean="0"/>
              <a:t>4/22/2026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E73BB2-0A73-128C-1C15-AC2885664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363" y="5537200"/>
            <a:ext cx="11653837" cy="1092200"/>
          </a:xfrm>
        </p:spPr>
        <p:txBody>
          <a:bodyPr/>
          <a:lstStyle>
            <a:lvl2pPr>
              <a:defRPr lang="en-US" sz="2800" kern="1200" dirty="0"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85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62940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Mission &amp; Vi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100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RSYSCOM 2025 Center Foot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98318-A00C-5588-9172-F521C2A3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11887199" cy="609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E81CB-9E75-B22A-9D9C-9B949F1776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55044-E6B1-472E-D110-C369251521A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A3A3F6B-E212-4F86-A793-299914C7CC9B}" type="datetime1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0EEB5-8FB4-E025-BCEB-A4F67A2FCD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algn="l"/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FF152F-9F44-C2E1-FB74-D9EF6C1C1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9713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RSYSCOM 2025 Center Footer Top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70CB-0EC2-CF88-4369-283ADD22F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83E17-94FB-C9F4-16D2-200422B71B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840FF-1A4D-C15E-32A5-8175FAF676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F89F213-D728-4BBB-91A9-69399A3CD31D}" type="datetime1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44FD0-37B7-4C46-2B78-57B482C4A6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algn="l"/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A0E14F-B068-D73D-BEB8-6AA7D35A25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2400" y="76200"/>
            <a:ext cx="609600" cy="6096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78CE32-E94C-54A9-6022-864827BA58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8928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RSYSCOM 2025 Center Footer Botto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7D686-572F-FAE3-AA96-ACF6CD2CD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11887199" cy="609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F9B33357-B4B7-7657-D00B-A4DDAF7EE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0D92B-7781-489D-9024-B1BD055325C8}" type="datetime1">
              <a:rPr lang="en-US" smtClean="0"/>
              <a:t>4/22/2026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FC942EC-893C-ECF2-CFD1-D698CA0A2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885950" algn="l"/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1A46C1-1710-BBA0-32E2-DFFC5008A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EA2DCAC-179E-7FEF-4958-6523B7EE8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4781" y="6171193"/>
            <a:ext cx="609601" cy="6096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3871B-DD8F-5B3E-3E40-722FEB7855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685800"/>
            <a:ext cx="11887200" cy="5484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784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ld Footer Logo Upper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6EE4F-3492-5600-9853-5352BE259637}"/>
              </a:ext>
            </a:extLst>
          </p:cNvPr>
          <p:cNvCxnSpPr>
            <a:cxnSpLocks/>
          </p:cNvCxnSpPr>
          <p:nvPr userDrawn="1"/>
        </p:nvCxnSpPr>
        <p:spPr bwMode="black">
          <a:xfrm>
            <a:off x="7" y="6615889"/>
            <a:ext cx="12191999" cy="0"/>
          </a:xfrm>
          <a:prstGeom prst="line">
            <a:avLst/>
          </a:prstGeom>
          <a:ln w="28575">
            <a:gradFill flip="none" rotWithShape="1">
              <a:gsLst>
                <a:gs pos="48000">
                  <a:srgbClr val="B90E31">
                    <a:alpha val="0"/>
                  </a:srgbClr>
                </a:gs>
                <a:gs pos="58000">
                  <a:srgbClr val="B90E31">
                    <a:alpha val="50000"/>
                  </a:srgbClr>
                </a:gs>
                <a:gs pos="68000">
                  <a:srgbClr val="B90E3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AE-MC LOGO">
            <a:extLst>
              <a:ext uri="{FF2B5EF4-FFF2-40B4-BE49-F238E27FC236}">
                <a16:creationId xmlns:a16="http://schemas.microsoft.com/office/drawing/2014/main" id="{A8153843-3006-0FA7-8F30-8A7F8A7318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5733" y="64296"/>
            <a:ext cx="638175" cy="63817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4C5B62F-62FF-6729-B9CE-02291B346B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685800"/>
            <a:ext cx="11887200" cy="59166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695250ED-3A85-8ACA-BA54-E526ED9BE88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DF2692C-55E4-5079-D74A-2ED3F27861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455714" y="6629400"/>
            <a:ext cx="6736285" cy="152400"/>
          </a:xfrm>
        </p:spPr>
        <p:txBody>
          <a:bodyPr/>
          <a:lstStyle/>
          <a:p>
            <a:pPr indent="228600"/>
            <a:r>
              <a:rPr lang="en-US" sz="500" dirty="0">
                <a:solidFill>
                  <a:srgbClr val="B90E31"/>
                </a:solidFill>
              </a:rPr>
              <a:t> </a:t>
            </a:r>
            <a:r>
              <a:rPr lang="en-US" sz="1200" dirty="0">
                <a:solidFill>
                  <a:srgbClr val="B90E31"/>
                </a:solidFill>
              </a:rPr>
              <a:t>▲</a:t>
            </a:r>
            <a:r>
              <a:rPr lang="en-US" dirty="0">
                <a:solidFill>
                  <a:srgbClr val="B90E31"/>
                </a:solidFill>
              </a:rPr>
              <a:t>	</a:t>
            </a:r>
            <a:r>
              <a:rPr lang="en-US" cap="all" spc="100" dirty="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Portfolio Acquisition executive marine corps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95584BD-2AD2-2EC8-B7F3-E43CF2DB4F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6759FC2-41D5-8C03-79EC-146891F9D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848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291171-88F4-997F-88EB-B05445889F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BA60B-9F4D-6E16-B268-A4C2E7CC6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2192000" cy="1600200"/>
          </a:xfrm>
        </p:spPr>
        <p:txBody>
          <a:bodyPr/>
          <a:lstStyle>
            <a:lvl1pPr>
              <a:defRPr cap="all" baseline="0">
                <a:solidFill>
                  <a:srgbClr val="B90E31">
                    <a:alpha val="75000"/>
                  </a:srgbClr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FF769-93BD-F202-0BD6-79D4072F4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E755-A357-4F55-9C9C-5AF1859CB5C2}" type="datetime1">
              <a:rPr lang="en-US" smtClean="0"/>
              <a:t>4/22/2026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272CB-86C5-0714-18B5-0B24B05F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Portfolio acquisition executive Marine Corps ▲ equipping OUR warfighters</a:t>
            </a:r>
            <a:endParaRPr lang="en-US" cap="all" spc="100" dirty="0">
              <a:solidFill>
                <a:srgbClr val="000938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8336B-3299-4963-C3BE-C70864875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2815-D8B1-4B0A-8C71-09D2636441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572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2DA86-66E4-09A6-AB38-AA86DF6F0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2192000" cy="1600200"/>
          </a:xfrm>
        </p:spPr>
        <p:txBody>
          <a:bodyPr/>
          <a:lstStyle>
            <a:lvl1pPr marL="0" indent="0" algn="ctr" defTabSz="311651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lang="en-US" sz="10500" kern="1200" cap="all" spc="50" baseline="0" dirty="0">
                <a:solidFill>
                  <a:srgbClr val="B90E31">
                    <a:alpha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defRPr>
            </a:lvl1pPr>
          </a:lstStyle>
          <a:p>
            <a:r>
              <a:rPr lang="en-US" dirty="0"/>
              <a:t>discussion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555DA-94E5-A07D-FC6C-8E87A2CB3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31154-ADF1-4B27-8158-E15FC3A7BCD4}" type="datetime1">
              <a:rPr lang="en-US" smtClean="0"/>
              <a:t>4/22/2026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FF5B4-795E-D88A-8A8D-8D01A99C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Portfolio acquisition executive Marine Corps ▲ equipping OUR warfighters</a:t>
            </a:r>
            <a:endParaRPr lang="en-US" cap="all" spc="100" dirty="0">
              <a:solidFill>
                <a:srgbClr val="000938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B5C8C-4D4D-B5FC-2D3F-17685D7D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2815-D8B1-4B0A-8C71-09D2636441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E7B68C-F5C4-9D5B-CF6A-12D4B613A5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424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E3EF9-831C-535E-B003-A7F42D285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2192000" cy="6629400"/>
          </a:xfrm>
        </p:spPr>
        <p:txBody>
          <a:bodyPr anchor="ctr"/>
          <a:lstStyle>
            <a:lvl1pPr>
              <a:defRPr sz="11500">
                <a:solidFill>
                  <a:srgbClr val="B90E31">
                    <a:alpha val="86000"/>
                  </a:srgbClr>
                </a:solidFill>
              </a:defRPr>
            </a:lvl1pPr>
          </a:lstStyle>
          <a:p>
            <a:r>
              <a:rPr lang="en-US" dirty="0"/>
              <a:t>Equipping our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marines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31B4B-5807-A432-4CF1-AC2D58BD4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FD91F-69C8-47A1-BD2E-70D24D375FBB}" type="datetime1">
              <a:rPr lang="en-US" smtClean="0"/>
              <a:t>4/22/2026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114C5-B2DE-A5ED-385A-3EB8F4682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Portfolio acquisition executive Marine Corps ▲ equipping OUR warfighters</a:t>
            </a:r>
            <a:endParaRPr lang="en-US" cap="all" spc="100" dirty="0">
              <a:solidFill>
                <a:srgbClr val="000938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A05D81-AB45-8B1F-8D21-24676335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2815-D8B1-4B0A-8C71-09D2636441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0AC6616-B4B8-B57F-29AF-653544E298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238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6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6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52F29D9F-A9DD-9D58-E817-F68C66B08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D6D9A4FC-B984-08F3-7969-A7F38DF8A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950E6A-52DD-441F-9963-58F08D4FBED6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7F097A-E1D8-BDB7-5802-718F804CFE2D}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5">
            <a:alphaModFix amt="5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5497" r="106" b="10292"/>
          <a:stretch/>
        </p:blipFill>
        <p:spPr>
          <a:xfrm>
            <a:off x="-12228" y="0"/>
            <a:ext cx="12204222" cy="6858000"/>
          </a:xfrm>
          <a:prstGeom prst="rect">
            <a:avLst/>
          </a:prstGeom>
        </p:spPr>
      </p:pic>
      <p:grpSp>
        <p:nvGrpSpPr>
          <p:cNvPr id="26" name="Group 25" hidden="1">
            <a:extLst>
              <a:ext uri="{FF2B5EF4-FFF2-40B4-BE49-F238E27FC236}">
                <a16:creationId xmlns:a16="http://schemas.microsoft.com/office/drawing/2014/main" id="{CBCE97EB-ED0A-1EF6-646A-76CBE204C768}"/>
              </a:ext>
            </a:extLst>
          </p:cNvPr>
          <p:cNvGrpSpPr/>
          <p:nvPr userDrawn="1"/>
        </p:nvGrpSpPr>
        <p:grpSpPr>
          <a:xfrm>
            <a:off x="3945387" y="442628"/>
            <a:ext cx="8114533" cy="2663792"/>
            <a:chOff x="296359" y="2506027"/>
            <a:chExt cx="8011606" cy="5020464"/>
          </a:xfrm>
        </p:grpSpPr>
        <p:sp>
          <p:nvSpPr>
            <p:cNvPr id="27" name="Marine Corps">
              <a:extLst>
                <a:ext uri="{FF2B5EF4-FFF2-40B4-BE49-F238E27FC236}">
                  <a16:creationId xmlns:a16="http://schemas.microsoft.com/office/drawing/2014/main" id="{61D0B753-39CE-C3C1-0E33-D899CDCBE2F3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8011606" cy="5020464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Marine</a:t>
              </a:r>
            </a:p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corps</a:t>
              </a:r>
            </a:p>
          </p:txBody>
        </p:sp>
        <p:sp>
          <p:nvSpPr>
            <p:cNvPr id="28" name="Marine Corps">
              <a:extLst>
                <a:ext uri="{FF2B5EF4-FFF2-40B4-BE49-F238E27FC236}">
                  <a16:creationId xmlns:a16="http://schemas.microsoft.com/office/drawing/2014/main" id="{1DCC658E-9897-3D86-7275-2EC83894F0E6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1902618" cy="5020464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</a:t>
              </a:r>
            </a:p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</a:t>
              </a:r>
            </a:p>
          </p:txBody>
        </p:sp>
      </p:grpSp>
      <p:sp>
        <p:nvSpPr>
          <p:cNvPr id="25" name="presentation title rectangle" hidden="1">
            <a:extLst>
              <a:ext uri="{FF2B5EF4-FFF2-40B4-BE49-F238E27FC236}">
                <a16:creationId xmlns:a16="http://schemas.microsoft.com/office/drawing/2014/main" id="{4DEAFFC9-5F83-9B6D-04C5-A848BD09B59F}"/>
              </a:ext>
            </a:extLst>
          </p:cNvPr>
          <p:cNvSpPr/>
          <p:nvPr userDrawn="1"/>
        </p:nvSpPr>
        <p:spPr>
          <a:xfrm>
            <a:off x="-6103" y="3646"/>
            <a:ext cx="12204207" cy="685070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7000"/>
                </a:schemeClr>
              </a:gs>
              <a:gs pos="52000">
                <a:srgbClr val="FFFFFF">
                  <a:alpha val="0"/>
                </a:srgbClr>
              </a:gs>
              <a:gs pos="100000">
                <a:schemeClr val="bg1">
                  <a:alpha val="67000"/>
                </a:schemeClr>
              </a:gs>
            </a:gsLst>
            <a:lin ang="17400000" scaled="0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 useBgFill="1">
        <p:nvSpPr>
          <p:cNvPr id="24" name="presentation title rectangle" hidden="1">
            <a:extLst>
              <a:ext uri="{FF2B5EF4-FFF2-40B4-BE49-F238E27FC236}">
                <a16:creationId xmlns:a16="http://schemas.microsoft.com/office/drawing/2014/main" id="{4E801BE1-A4E8-BBC7-8B36-57AFEF6ADFBF}"/>
              </a:ext>
            </a:extLst>
          </p:cNvPr>
          <p:cNvSpPr/>
          <p:nvPr userDrawn="1"/>
        </p:nvSpPr>
        <p:spPr bwMode="white">
          <a:xfrm>
            <a:off x="-6103" y="-164"/>
            <a:ext cx="12204207" cy="6858329"/>
          </a:xfrm>
          <a:prstGeom prst="rect">
            <a:avLst/>
          </a:prstGeom>
          <a:blipFill dpi="0" rotWithShape="0">
            <a:blip r:embed="rId3">
              <a:lum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16"/>
                      </a14:imgEffect>
                    </a14:imgLayer>
                  </a14:imgProps>
                </a:ext>
              </a:extLst>
            </a:blip>
            <a:srcRect/>
            <a:stretch>
              <a:fillRect l="100" b="5"/>
            </a:stretch>
          </a:blip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 useBgFill="1">
        <p:nvSpPr>
          <p:cNvPr id="10" name="presentation title rectangle">
            <a:extLst>
              <a:ext uri="{FF2B5EF4-FFF2-40B4-BE49-F238E27FC236}">
                <a16:creationId xmlns:a16="http://schemas.microsoft.com/office/drawing/2014/main" id="{16B80A15-CD16-32F7-C461-5709C5A674BC}"/>
              </a:ext>
            </a:extLst>
          </p:cNvPr>
          <p:cNvSpPr/>
          <p:nvPr userDrawn="1"/>
        </p:nvSpPr>
        <p:spPr bwMode="white">
          <a:xfrm>
            <a:off x="-12228" y="-1"/>
            <a:ext cx="12204207" cy="6858329"/>
          </a:xfrm>
          <a:custGeom>
            <a:avLst/>
            <a:gdLst>
              <a:gd name="connsiteX0" fmla="*/ 0 w 12204207"/>
              <a:gd name="connsiteY0" fmla="*/ 0 h 6858329"/>
              <a:gd name="connsiteX1" fmla="*/ 12204207 w 12204207"/>
              <a:gd name="connsiteY1" fmla="*/ 0 h 6858329"/>
              <a:gd name="connsiteX2" fmla="*/ 12204207 w 12204207"/>
              <a:gd name="connsiteY2" fmla="*/ 6858329 h 6858329"/>
              <a:gd name="connsiteX3" fmla="*/ 0 w 12204207"/>
              <a:gd name="connsiteY3" fmla="*/ 6858329 h 6858329"/>
              <a:gd name="connsiteX4" fmla="*/ 0 w 12204207"/>
              <a:gd name="connsiteY4" fmla="*/ 0 h 6858329"/>
              <a:gd name="connsiteX0" fmla="*/ 0 w 12204207"/>
              <a:gd name="connsiteY0" fmla="*/ 6858329 h 6858329"/>
              <a:gd name="connsiteX1" fmla="*/ 12204207 w 12204207"/>
              <a:gd name="connsiteY1" fmla="*/ 0 h 6858329"/>
              <a:gd name="connsiteX2" fmla="*/ 12204207 w 12204207"/>
              <a:gd name="connsiteY2" fmla="*/ 6858329 h 6858329"/>
              <a:gd name="connsiteX3" fmla="*/ 0 w 12204207"/>
              <a:gd name="connsiteY3" fmla="*/ 6858329 h 685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4207" h="6858329">
                <a:moveTo>
                  <a:pt x="0" y="6858329"/>
                </a:moveTo>
                <a:lnTo>
                  <a:pt x="12204207" y="0"/>
                </a:lnTo>
                <a:lnTo>
                  <a:pt x="12204207" y="6858329"/>
                </a:lnTo>
                <a:lnTo>
                  <a:pt x="0" y="6858329"/>
                </a:lnTo>
                <a:close/>
              </a:path>
            </a:pathLst>
          </a:custGeom>
          <a:blipFill dpi="0" rotWithShape="0">
            <a:blip r:embed="rId3">
              <a:lum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16"/>
                      </a14:imgEffect>
                    </a14:imgLayer>
                  </a14:imgProps>
                </a:ext>
              </a:extLst>
            </a:blip>
            <a:srcRect/>
            <a:stretch>
              <a:fillRect l="100" b="5"/>
            </a:stretch>
          </a:blip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presentation title rectangle">
            <a:extLst>
              <a:ext uri="{FF2B5EF4-FFF2-40B4-BE49-F238E27FC236}">
                <a16:creationId xmlns:a16="http://schemas.microsoft.com/office/drawing/2014/main" id="{D1417A78-10F8-5FEC-CFE2-9C6D5BAD957B}"/>
              </a:ext>
            </a:extLst>
          </p:cNvPr>
          <p:cNvSpPr/>
          <p:nvPr userDrawn="1"/>
        </p:nvSpPr>
        <p:spPr>
          <a:xfrm>
            <a:off x="-12212" y="7292"/>
            <a:ext cx="12204207" cy="6850708"/>
          </a:xfrm>
          <a:custGeom>
            <a:avLst/>
            <a:gdLst>
              <a:gd name="connsiteX0" fmla="*/ 0 w 12204207"/>
              <a:gd name="connsiteY0" fmla="*/ 0 h 6850708"/>
              <a:gd name="connsiteX1" fmla="*/ 12204207 w 12204207"/>
              <a:gd name="connsiteY1" fmla="*/ 0 h 6850708"/>
              <a:gd name="connsiteX2" fmla="*/ 12204207 w 12204207"/>
              <a:gd name="connsiteY2" fmla="*/ 6850708 h 6850708"/>
              <a:gd name="connsiteX3" fmla="*/ 0 w 12204207"/>
              <a:gd name="connsiteY3" fmla="*/ 6850708 h 6850708"/>
              <a:gd name="connsiteX4" fmla="*/ 0 w 12204207"/>
              <a:gd name="connsiteY4" fmla="*/ 0 h 6850708"/>
              <a:gd name="connsiteX0" fmla="*/ 0 w 12204207"/>
              <a:gd name="connsiteY0" fmla="*/ 6850708 h 6850708"/>
              <a:gd name="connsiteX1" fmla="*/ 12204207 w 12204207"/>
              <a:gd name="connsiteY1" fmla="*/ 0 h 6850708"/>
              <a:gd name="connsiteX2" fmla="*/ 12204207 w 12204207"/>
              <a:gd name="connsiteY2" fmla="*/ 6850708 h 6850708"/>
              <a:gd name="connsiteX3" fmla="*/ 0 w 12204207"/>
              <a:gd name="connsiteY3" fmla="*/ 6850708 h 6850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4207" h="6850708">
                <a:moveTo>
                  <a:pt x="0" y="6850708"/>
                </a:moveTo>
                <a:lnTo>
                  <a:pt x="12204207" y="0"/>
                </a:lnTo>
                <a:lnTo>
                  <a:pt x="12204207" y="6850708"/>
                </a:lnTo>
                <a:lnTo>
                  <a:pt x="0" y="685070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67000"/>
                  <a:lumMod val="100000"/>
                </a:schemeClr>
              </a:gs>
              <a:gs pos="52000">
                <a:srgbClr val="FFFFFF">
                  <a:alpha val="0"/>
                </a:srgbClr>
              </a:gs>
              <a:gs pos="100000">
                <a:schemeClr val="bg1">
                  <a:alpha val="67000"/>
                </a:schemeClr>
              </a:gs>
            </a:gsLst>
            <a:lin ang="15600000" scaled="0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95E5CAAA-5F9C-2146-0F2E-3F8242FC55D1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304800" y="-327"/>
            <a:ext cx="3057525" cy="228927"/>
          </a:xfrm>
          <a:prstGeom prst="rect">
            <a:avLst/>
          </a:prstGeom>
        </p:spPr>
        <p:txBody>
          <a:bodyPr vert="horz" lIns="146304" tIns="45720" rIns="91440" bIns="45720" rtlCol="0" anchor="ctr"/>
          <a:lstStyle>
            <a:lvl1pPr algn="l"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8C6343CB-F954-4BB1-B495-936A9F3DDF04}" type="datetime1">
              <a:rPr lang="en-US" smtClean="0"/>
              <a:t>4/22/2026</a:t>
            </a:fld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FE7016B-36AC-B568-D184-3B896373D9E4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04800" y="5537820"/>
            <a:ext cx="11582400" cy="109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itle Placeholder 22">
            <a:extLst>
              <a:ext uri="{FF2B5EF4-FFF2-40B4-BE49-F238E27FC236}">
                <a16:creationId xmlns:a16="http://schemas.microsoft.com/office/drawing/2014/main" id="{836EC9C6-E7CD-D06B-D82C-F47EA0CDD44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0" y="3581400"/>
            <a:ext cx="5791200" cy="1956091"/>
          </a:xfrm>
          <a:prstGeom prst="rect">
            <a:avLst/>
          </a:prstGeom>
        </p:spPr>
        <p:txBody>
          <a:bodyPr vert="horz" lIns="91440" tIns="0" rIns="91440" bIns="9144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0A0478-3340-909B-939A-24A380F5A5FD}"/>
              </a:ext>
            </a:extLst>
          </p:cNvPr>
          <p:cNvGrpSpPr/>
          <p:nvPr userDrawn="1"/>
        </p:nvGrpSpPr>
        <p:grpSpPr>
          <a:xfrm>
            <a:off x="287383" y="300901"/>
            <a:ext cx="8120813" cy="2808703"/>
            <a:chOff x="307975" y="240756"/>
            <a:chExt cx="4927113" cy="2762310"/>
          </a:xfrm>
        </p:grpSpPr>
        <p:sp>
          <p:nvSpPr>
            <p:cNvPr id="4" name="PORTFOLIO ACQUISITION EXECUTIVE">
              <a:extLst>
                <a:ext uri="{FF2B5EF4-FFF2-40B4-BE49-F238E27FC236}">
                  <a16:creationId xmlns:a16="http://schemas.microsoft.com/office/drawing/2014/main" id="{21EBF104-C2B9-6646-90B7-52B36DFA1049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307975" y="240756"/>
              <a:ext cx="4927113" cy="2762310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Portfolio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Acquisition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executive</a:t>
              </a:r>
            </a:p>
          </p:txBody>
        </p:sp>
        <p:sp>
          <p:nvSpPr>
            <p:cNvPr id="13" name="PORTFOLIO ACQUISITION EXECUTIVE">
              <a:extLst>
                <a:ext uri="{FF2B5EF4-FFF2-40B4-BE49-F238E27FC236}">
                  <a16:creationId xmlns:a16="http://schemas.microsoft.com/office/drawing/2014/main" id="{9CF8ACCB-92AA-0CD6-8411-12FD58C90C0F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307976" y="240756"/>
              <a:ext cx="546593" cy="2762310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P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A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B9AC7D-B265-434C-0868-20F7D148E508}"/>
              </a:ext>
            </a:extLst>
          </p:cNvPr>
          <p:cNvGrpSpPr/>
          <p:nvPr userDrawn="1"/>
        </p:nvGrpSpPr>
        <p:grpSpPr>
          <a:xfrm>
            <a:off x="287383" y="3331062"/>
            <a:ext cx="4975721" cy="2059603"/>
            <a:chOff x="296359" y="2506027"/>
            <a:chExt cx="4921438" cy="3580471"/>
          </a:xfrm>
        </p:grpSpPr>
        <p:sp>
          <p:nvSpPr>
            <p:cNvPr id="7" name="Marine Corps">
              <a:extLst>
                <a:ext uri="{FF2B5EF4-FFF2-40B4-BE49-F238E27FC236}">
                  <a16:creationId xmlns:a16="http://schemas.microsoft.com/office/drawing/2014/main" id="{FC9852C2-DB6F-4BCD-4C34-A2E4D3472DD5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4921438" cy="3580471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Marine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corps</a:t>
              </a:r>
            </a:p>
          </p:txBody>
        </p:sp>
        <p:sp>
          <p:nvSpPr>
            <p:cNvPr id="6" name="Marine Corps">
              <a:extLst>
                <a:ext uri="{FF2B5EF4-FFF2-40B4-BE49-F238E27FC236}">
                  <a16:creationId xmlns:a16="http://schemas.microsoft.com/office/drawing/2014/main" id="{FC249CD2-0597-FCBF-FB95-93CC54E77E6F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1166305" cy="3580471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</a:t>
              </a:r>
            </a:p>
          </p:txBody>
        </p:sp>
      </p:grpSp>
      <p:pic>
        <p:nvPicPr>
          <p:cNvPr id="3" name="PAE-MC Logo">
            <a:extLst>
              <a:ext uri="{FF2B5EF4-FFF2-40B4-BE49-F238E27FC236}">
                <a16:creationId xmlns:a16="http://schemas.microsoft.com/office/drawing/2014/main" id="{CBD5E781-96CC-A359-B832-44336B8C4D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580881" y="234949"/>
            <a:ext cx="2306320" cy="230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hf hdr="0" dt="0"/>
  <p:txStyles>
    <p:titleStyle>
      <a:lvl1pPr algn="r" defTabSz="685720" rtl="0" eaLnBrk="1" latinLnBrk="0" hangingPunct="1">
        <a:lnSpc>
          <a:spcPct val="90000"/>
        </a:lnSpc>
        <a:spcBef>
          <a:spcPct val="0"/>
        </a:spcBef>
        <a:buNone/>
        <a:defRPr sz="4000" kern="1200" spc="50" baseline="0">
          <a:solidFill>
            <a:schemeClr val="bg1"/>
          </a:solidFill>
          <a:effectLst>
            <a:outerShdw blurRad="50800" dist="38100" dir="4800000" algn="t" rotWithShape="0">
              <a:srgbClr val="000000">
                <a:alpha val="85000"/>
              </a:srgb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j-cs"/>
        </a:defRPr>
      </a:lvl1pPr>
    </p:titleStyle>
    <p:bodyStyle>
      <a:lvl1pPr marL="0" indent="0" algn="r" defTabSz="685720" rtl="0" eaLnBrk="1" latinLnBrk="0" hangingPunct="1">
        <a:lnSpc>
          <a:spcPct val="90000"/>
        </a:lnSpc>
        <a:spcBef>
          <a:spcPts val="750"/>
        </a:spcBef>
        <a:buFontTx/>
        <a:buNone/>
        <a:defRPr sz="3200" kern="1200">
          <a:solidFill>
            <a:schemeClr val="bg1"/>
          </a:solidFill>
          <a:effectLst>
            <a:outerShdw blurRad="50800" dist="50800" dir="4800000" algn="t" rotWithShape="0">
              <a:prstClr val="black">
                <a:alpha val="85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1pPr>
      <a:lvl2pPr marL="0" indent="0" algn="r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800" kern="1200">
          <a:solidFill>
            <a:schemeClr val="bg1"/>
          </a:solidFill>
          <a:effectLst>
            <a:outerShdw blurRad="50800" dist="50800" dir="4800000" algn="t" rotWithShape="0">
              <a:prstClr val="black">
                <a:alpha val="85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2pPr>
      <a:lvl3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8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3pPr>
      <a:lvl4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000" kern="1200">
          <a:solidFill>
            <a:schemeClr val="bg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4pPr>
      <a:lvl5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000" kern="1200">
          <a:solidFill>
            <a:schemeClr val="bg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5pPr>
      <a:lvl6pPr marL="1885731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92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54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15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1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0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6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8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4176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pos="7488" userDrawn="1">
          <p15:clr>
            <a:srgbClr val="F26B43"/>
          </p15:clr>
        </p15:guide>
        <p15:guide id="6" orient="horz" pos="144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768" userDrawn="1">
          <p15:clr>
            <a:srgbClr val="F26B43"/>
          </p15:clr>
        </p15:guide>
        <p15:guide id="9" orient="horz" pos="4272" userDrawn="1">
          <p15:clr>
            <a:srgbClr val="F26B43"/>
          </p15:clr>
        </p15:guide>
        <p15:guide id="10" orient="horz" pos="22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5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E1668A-F1D7-7D4B-8503-E6C39E85262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23168" r="101" b="47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DEAA0CD-606B-82B2-D305-5B28EE9398A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475543" y="77936"/>
            <a:ext cx="5240915" cy="1642922"/>
            <a:chOff x="3608893" y="109090"/>
            <a:chExt cx="5240915" cy="1642922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F7D9CFD0-B308-90BA-C0A5-0E8CC3A07D8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32813" y="357593"/>
              <a:ext cx="5200802" cy="1379570"/>
            </a:xfrm>
            <a:prstGeom prst="rect">
              <a:avLst/>
            </a:prstGeom>
            <a:ln w="285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7572"/>
              <a:endParaRPr lang="en-US" sz="837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sp>
          <p:nvSpPr>
            <p:cNvPr id="10" name="Mission Heading">
              <a:extLst>
                <a:ext uri="{FF2B5EF4-FFF2-40B4-BE49-F238E27FC236}">
                  <a16:creationId xmlns:a16="http://schemas.microsoft.com/office/drawing/2014/main" id="{D5DDC92E-9252-87CD-7D90-55FACF2269C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955199" y="109090"/>
              <a:ext cx="2599102" cy="5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 anchorCtr="1">
              <a:spAutoFit/>
            </a:bodyPr>
            <a:lstStyle/>
            <a:p>
              <a:pPr algn="ctr" defTabSz="467572"/>
              <a:r>
                <a:rPr lang="en-US" sz="2727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OUR MISSION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8804200-A2C5-B8BE-0713-6360E4FE5E2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608893" y="338500"/>
              <a:ext cx="5240915" cy="1413512"/>
              <a:chOff x="1951543" y="327150"/>
              <a:chExt cx="5240915" cy="1436212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35366AF-3F35-1E59-4D7A-9ED3719D6AA7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951543" y="1748956"/>
                <a:ext cx="5240915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FB78533-184C-A615-E887-7EDAEE2BE01D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V="1">
                <a:off x="1971428" y="327150"/>
                <a:ext cx="0" cy="143621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80B8F71-A30F-25D8-26F0-D03DC7F90895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958601" y="341712"/>
                <a:ext cx="1325880" cy="510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8DD0E5D-7153-809B-D0B9-83E7B016AB0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V="1">
                <a:off x="7176265" y="330447"/>
                <a:ext cx="0" cy="1432915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978526B-6387-DD84-4FBE-89D85814551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5864632" y="346623"/>
                <a:ext cx="1327826" cy="19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Mission Text">
              <a:extLst>
                <a:ext uri="{FF2B5EF4-FFF2-40B4-BE49-F238E27FC236}">
                  <a16:creationId xmlns:a16="http://schemas.microsoft.com/office/drawing/2014/main" id="{EA999FCF-DEDC-7F49-40F3-53C76547D3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06625" y="513346"/>
              <a:ext cx="5079887" cy="1099275"/>
            </a:xfrm>
            <a:prstGeom prst="rect">
              <a:avLst/>
            </a:prstGeom>
          </p:spPr>
          <p:txBody>
            <a:bodyPr wrap="square" anchor="ctr" anchorCtr="1">
              <a:spAutoFit/>
            </a:bodyPr>
            <a:lstStyle/>
            <a:p>
              <a:pPr algn="ctr" defTabSz="467572"/>
              <a:r>
                <a:rPr lang="en-US" sz="1636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ea typeface="Calibri" panose="020F0502020204030204" pitchFamily="34" charset="0"/>
                  <a:cs typeface="Segoe UI Semibold" panose="020B0702040204020203" pitchFamily="34" charset="0"/>
                </a:rPr>
                <a:t>Equip our Marines with the most capable ground warfare and information technology systems to maximize their expeditionary readiness and combat effectiveness in all domains.</a:t>
              </a:r>
              <a:endParaRPr lang="en-US" sz="163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B9EBFF-DD33-B2D4-0B5F-5622F75C0B1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711357" y="5168401"/>
            <a:ext cx="4769286" cy="1368897"/>
            <a:chOff x="3847664" y="5239249"/>
            <a:chExt cx="4769286" cy="1368897"/>
          </a:xfrm>
        </p:grpSpPr>
        <p:sp useBgFill="1">
          <p:nvSpPr>
            <p:cNvPr id="19" name="Rectangle 18">
              <a:extLst>
                <a:ext uri="{FF2B5EF4-FFF2-40B4-BE49-F238E27FC236}">
                  <a16:creationId xmlns:a16="http://schemas.microsoft.com/office/drawing/2014/main" id="{452DA969-A89B-EEEC-952F-F12BF034CA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55828" y="5517365"/>
              <a:ext cx="4747044" cy="1080305"/>
            </a:xfrm>
            <a:prstGeom prst="rect">
              <a:avLst/>
            </a:prstGeom>
            <a:ln w="285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7572"/>
              <a:endParaRPr lang="en-US" sz="837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B170657-3E9B-7253-4F78-0431B480923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847664" y="5501856"/>
              <a:ext cx="4769286" cy="1106290"/>
              <a:chOff x="1951543" y="5574387"/>
              <a:chExt cx="5246828" cy="1106290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F456103-0965-EAB4-6EE4-856557808FEB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951543" y="5590499"/>
                <a:ext cx="1347881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31E2D5D-314B-D711-2F1E-0E4ED6AEE5AA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5826771" y="5590352"/>
                <a:ext cx="1371600" cy="14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1E8DC84-B8A8-6572-AAB6-3C53A8DA021C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951543" y="6670128"/>
                <a:ext cx="5240915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98A279A-71A4-B1DF-E4C2-855AEA0AE924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V="1">
                <a:off x="1963739" y="5574387"/>
                <a:ext cx="0" cy="11062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40C1F74-B245-E37D-8B6C-0F798EDFB4DB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V="1">
                <a:off x="7180567" y="5574387"/>
                <a:ext cx="0" cy="11062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Vision Text">
              <a:extLst>
                <a:ext uri="{FF2B5EF4-FFF2-40B4-BE49-F238E27FC236}">
                  <a16:creationId xmlns:a16="http://schemas.microsoft.com/office/drawing/2014/main" id="{2F478C17-9242-48C0-D397-C53E5DD1DC9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83050" y="5629460"/>
              <a:ext cx="4292601" cy="847540"/>
            </a:xfrm>
            <a:prstGeom prst="rect">
              <a:avLst/>
            </a:prstGeom>
          </p:spPr>
          <p:txBody>
            <a:bodyPr wrap="square" anchor="ctr" anchorCtr="1">
              <a:spAutoFit/>
            </a:bodyPr>
            <a:lstStyle/>
            <a:p>
              <a:pPr algn="ctr" defTabSz="467572"/>
              <a:r>
                <a:rPr lang="en-US" sz="1636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ea typeface="Calibri" panose="020F0502020204030204" pitchFamily="34" charset="0"/>
                  <a:cs typeface="Segoe UI Semibold" panose="020B0702040204020203" pitchFamily="34" charset="0"/>
                </a:rPr>
                <a:t>Equipping an unrivaled, future-focused Fleet Marine Force, powered by a dedicated acquisition workforce.</a:t>
              </a:r>
              <a:endParaRPr lang="en-US" sz="163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2" name="Vision">
              <a:extLst>
                <a:ext uri="{FF2B5EF4-FFF2-40B4-BE49-F238E27FC236}">
                  <a16:creationId xmlns:a16="http://schemas.microsoft.com/office/drawing/2014/main" id="{EB215B77-2B9B-CD0B-6700-B721FA9E12A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956774" y="5239249"/>
              <a:ext cx="2545152" cy="5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 anchorCtr="1">
              <a:spAutoFit/>
            </a:bodyPr>
            <a:lstStyle/>
            <a:p>
              <a:pPr algn="ctr" defTabSz="467572"/>
              <a:r>
                <a:rPr lang="en-US" sz="2727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OUR 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08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33C3913-72C8-D813-6108-6755D600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11887199" cy="609599"/>
          </a:xfrm>
          <a:prstGeom prst="rect">
            <a:avLst/>
          </a:prstGeom>
          <a:effectLst/>
        </p:spPr>
        <p:txBody>
          <a:bodyPr wrap="square" lIns="0" tIns="0" rIns="0" bIns="0"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CBBA-E2AF-A618-BFB8-13A8B5F42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2960" y="6629400"/>
            <a:ext cx="120904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228600" bIns="0" rtlCol="0" anchor="t" anchorCtr="0">
            <a:noAutofit/>
          </a:bodyPr>
          <a:lstStyle>
            <a:lvl1pPr>
              <a:defRPr lang="en-US" sz="1200" kern="1200" cap="all" spc="100" smtClean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+mn-cs"/>
              </a:defRPr>
            </a:lvl1pPr>
          </a:lstStyle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AC54E-45D5-9FD8-9AD0-5EC5BC672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400"/>
            <a:ext cx="1526381" cy="152400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>
              <a:defRPr lang="en-US" sz="1200" b="0" kern="1200" cap="all" spc="10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fld id="{27D1B84A-57DE-407F-B0A3-AB960A149C46}" type="datetime1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89ED-C817-FC7F-6C68-752665BE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629400"/>
            <a:ext cx="12192000" cy="152400"/>
          </a:xfrm>
          <a:prstGeom prst="rect">
            <a:avLst/>
          </a:prstGeom>
        </p:spPr>
        <p:txBody>
          <a:bodyPr vert="horz" lIns="0" tIns="0" rIns="886968" bIns="0" rtlCol="0" anchor="t" anchorCtr="0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1885950" algn="l"/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200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94828-782C-42EF-672C-A51760188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685800"/>
            <a:ext cx="11887200" cy="594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749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82" r:id="rId4"/>
  </p:sldLayoutIdLst>
  <p:hf hdr="0" dt="0"/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lang="en-US" sz="2800" kern="1200" cap="all" dirty="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457200" indent="-396875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Segoe UI Semilight" panose="020B0402040204020203" pitchFamily="34" charset="0"/>
        <a:buChar char="▲"/>
        <a:defRPr lang="en-US" sz="2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612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96" userDrawn="1">
          <p15:clr>
            <a:srgbClr val="F26B43"/>
          </p15:clr>
        </p15:guide>
        <p15:guide id="3" pos="7584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orient="horz" pos="144" userDrawn="1">
          <p15:clr>
            <a:srgbClr val="F26B43"/>
          </p15:clr>
        </p15:guide>
        <p15:guide id="6" orient="horz" pos="4176" userDrawn="1">
          <p15:clr>
            <a:srgbClr val="F26B43"/>
          </p15:clr>
        </p15:guide>
        <p15:guide id="7" orient="horz" pos="4272" userDrawn="1">
          <p15:clr>
            <a:srgbClr val="F26B43"/>
          </p15:clr>
        </p15:guide>
        <p15:guide id="8" orient="horz" pos="48" userDrawn="1">
          <p15:clr>
            <a:srgbClr val="F26B43"/>
          </p15:clr>
        </p15:guide>
        <p15:guide id="9" orient="horz" pos="43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8AD719-1B4B-28E3-CF3E-E7EA46B5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12192000" cy="1600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3FE1F-8B5F-1649-2082-F627B89D9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399"/>
            <a:ext cx="1371600" cy="1524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en-US" sz="1200" b="0" kern="1200" cap="all" spc="100" baseline="0" smtClean="0">
                <a:solidFill>
                  <a:schemeClr val="tx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fld id="{D666ECE5-FDF9-450C-B251-EBC9102B6329}" type="datetime1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A88E4-14DB-12B2-6FA5-F9831EC71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629399"/>
            <a:ext cx="12191999" cy="152401"/>
          </a:xfrm>
          <a:prstGeom prst="rect">
            <a:avLst/>
          </a:prstGeom>
        </p:spPr>
        <p:txBody>
          <a:bodyPr vert="horz" lIns="0" tIns="0" rIns="886968" bIns="0" rtlCol="0" anchor="t" anchorCtr="0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1885950" algn="l"/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F4829-60A7-8B67-F801-81D11A1D4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7997" y="6629399"/>
            <a:ext cx="1524003" cy="152401"/>
          </a:xfrm>
          <a:prstGeom prst="rect">
            <a:avLst/>
          </a:prstGeom>
        </p:spPr>
        <p:txBody>
          <a:bodyPr vert="horz" lIns="0" tIns="0" rIns="228600" bIns="0" rtlCol="0" anchor="ctr"/>
          <a:lstStyle>
            <a:lvl1pPr algn="r">
              <a:defRPr lang="en-US" sz="1200" kern="1200" cap="all" spc="100" smtClean="0">
                <a:solidFill>
                  <a:schemeClr val="tx1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fld id="{25B52815-D8B1-4B0A-8C71-09D2636441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8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770" r:id="rId2"/>
    <p:sldLayoutId id="2147483771" r:id="rId3"/>
  </p:sldLayoutIdLst>
  <p:hf hdr="0" dt="0"/>
  <p:txStyles>
    <p:titleStyle>
      <a:lvl1pPr marL="0" indent="0" algn="ctr" defTabSz="311651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None/>
        <a:defRPr lang="en-US" sz="10500" kern="1200" cap="all" spc="50" baseline="0" dirty="0">
          <a:solidFill>
            <a:srgbClr val="B90E31">
              <a:alpha val="94000"/>
            </a:srgb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Segoe UI Black" panose="020B0A02040204020203" pitchFamily="34" charset="0"/>
          <a:ea typeface="Segoe UI Black" panose="020B0A02040204020203" pitchFamily="34" charset="0"/>
          <a:cs typeface="Arial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8" userDrawn="1">
          <p15:clr>
            <a:srgbClr val="F26B43"/>
          </p15:clr>
        </p15:guide>
        <p15:guide id="4" orient="horz" pos="144" userDrawn="1">
          <p15:clr>
            <a:srgbClr val="F26B43"/>
          </p15:clr>
        </p15:guide>
        <p15:guide id="5" orient="horz" pos="1008" userDrawn="1">
          <p15:clr>
            <a:srgbClr val="F26B43"/>
          </p15:clr>
        </p15:guide>
        <p15:guide id="6" orient="horz" pos="4272" userDrawn="1">
          <p15:clr>
            <a:srgbClr val="F26B43"/>
          </p15:clr>
        </p15:guide>
        <p15:guide id="7" orient="horz" pos="4176" userDrawn="1">
          <p15:clr>
            <a:srgbClr val="F26B43"/>
          </p15:clr>
        </p15:guide>
        <p15:guide id="8" pos="96" userDrawn="1">
          <p15:clr>
            <a:srgbClr val="F26B43"/>
          </p15:clr>
        </p15:guide>
        <p15:guide id="9" pos="75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26" Type="http://schemas.openxmlformats.org/officeDocument/2006/relationships/image" Target="../media/image26.png"/><Relationship Id="rId39" Type="http://schemas.openxmlformats.org/officeDocument/2006/relationships/image" Target="../media/image6.svg"/><Relationship Id="rId21" Type="http://schemas.openxmlformats.org/officeDocument/2006/relationships/image" Target="../media/image23.png"/><Relationship Id="rId34" Type="http://schemas.openxmlformats.org/officeDocument/2006/relationships/image" Target="../media/image3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openxmlformats.org/officeDocument/2006/relationships/image" Target="../media/image22.emf"/><Relationship Id="rId29" Type="http://schemas.openxmlformats.org/officeDocument/2006/relationships/image" Target="../media/image29.png"/><Relationship Id="rId41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16.png"/><Relationship Id="rId24" Type="http://schemas.microsoft.com/office/2007/relationships/hdphoto" Target="../media/hdphoto11.wdp"/><Relationship Id="rId32" Type="http://schemas.openxmlformats.org/officeDocument/2006/relationships/image" Target="../media/image32.png"/><Relationship Id="rId37" Type="http://schemas.openxmlformats.org/officeDocument/2006/relationships/image" Target="../media/image10.svg"/><Relationship Id="rId40" Type="http://schemas.openxmlformats.org/officeDocument/2006/relationships/image" Target="../media/image36.png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23" Type="http://schemas.openxmlformats.org/officeDocument/2006/relationships/image" Target="../media/image24.png"/><Relationship Id="rId28" Type="http://schemas.openxmlformats.org/officeDocument/2006/relationships/image" Target="../media/image28.png"/><Relationship Id="rId36" Type="http://schemas.openxmlformats.org/officeDocument/2006/relationships/image" Target="../media/image9.png"/><Relationship Id="rId10" Type="http://schemas.microsoft.com/office/2007/relationships/hdphoto" Target="../media/hdphoto6.wdp"/><Relationship Id="rId19" Type="http://schemas.microsoft.com/office/2007/relationships/hdphoto" Target="../media/hdphoto9.wdp"/><Relationship Id="rId31" Type="http://schemas.openxmlformats.org/officeDocument/2006/relationships/image" Target="../media/image31.png"/><Relationship Id="rId4" Type="http://schemas.microsoft.com/office/2007/relationships/hdphoto" Target="../media/hdphoto3.wdp"/><Relationship Id="rId9" Type="http://schemas.openxmlformats.org/officeDocument/2006/relationships/image" Target="../media/image15.png"/><Relationship Id="rId14" Type="http://schemas.microsoft.com/office/2007/relationships/hdphoto" Target="../media/hdphoto7.wdp"/><Relationship Id="rId22" Type="http://schemas.microsoft.com/office/2007/relationships/hdphoto" Target="../media/hdphoto10.wdp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782FE-0047-C1FA-D4F8-6E63147C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987" y="3902529"/>
            <a:ext cx="9552214" cy="1634962"/>
          </a:xfrm>
        </p:spPr>
        <p:txBody>
          <a:bodyPr wrap="square">
            <a:noAutofit/>
          </a:bodyPr>
          <a:lstStyle/>
          <a:p>
            <a:r>
              <a:rPr lang="en-US" dirty="0"/>
              <a:t>Program Manager </a:t>
            </a:r>
            <a:br>
              <a:rPr lang="en-US" dirty="0"/>
            </a:br>
            <a:r>
              <a:rPr lang="en-US" dirty="0"/>
              <a:t>Tactical Communications &amp; Electromagnetic Warfare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77F54-D100-6E4B-E6FB-CE96E54296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363" y="5537200"/>
            <a:ext cx="11653837" cy="1320800"/>
          </a:xfrm>
        </p:spPr>
        <p:txBody>
          <a:bodyPr>
            <a:normAutofit/>
          </a:bodyPr>
          <a:lstStyle/>
          <a:p>
            <a:r>
              <a:rPr lang="en-US" sz="3500" dirty="0"/>
              <a:t>Mr. John Mithun</a:t>
            </a:r>
          </a:p>
          <a:p>
            <a:r>
              <a:rPr lang="en-US" sz="3000" dirty="0"/>
              <a:t>Program Manager</a:t>
            </a:r>
          </a:p>
        </p:txBody>
      </p:sp>
    </p:spTree>
    <p:extLst>
      <p:ext uri="{BB962C8B-B14F-4D97-AF65-F5344CB8AC3E}">
        <p14:creationId xmlns:p14="http://schemas.microsoft.com/office/powerpoint/2010/main" val="4018762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85347C-6329-C26A-8515-AF8F6EB66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5557"/>
            <a:ext cx="12039600" cy="430887"/>
          </a:xfr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spAutoFit/>
          </a:bodyPr>
          <a:lstStyle/>
          <a:p>
            <a:r>
              <a:rPr lang="en-US" dirty="0"/>
              <a:t>Organization &amp; Mission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C3BBB-42A7-A083-FEBD-AA4A4006D8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/>
              <a:pPr algn="r"/>
              <a:t>2</a:t>
            </a:fld>
            <a:endParaRPr lang="en-US" dirty="0"/>
          </a:p>
        </p:txBody>
      </p:sp>
      <p:sp>
        <p:nvSpPr>
          <p:cNvPr id="10" name="Rectangle 62">
            <a:extLst>
              <a:ext uri="{FF2B5EF4-FFF2-40B4-BE49-F238E27FC236}">
                <a16:creationId xmlns:a16="http://schemas.microsoft.com/office/drawing/2014/main" id="{B4FA6B56-75FA-9A97-1B0B-6BFC9DFFD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6139" y="3613839"/>
            <a:ext cx="3004029" cy="393192"/>
          </a:xfrm>
          <a:prstGeom prst="roundRect">
            <a:avLst/>
          </a:prstGeom>
          <a:solidFill>
            <a:srgbClr val="002B5C"/>
          </a:solidFill>
          <a:ln w="28575">
            <a:noFill/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31173" rIns="91440" anchor="ctr"/>
          <a:lstStyle/>
          <a:p>
            <a:pPr algn="r" eaLnBrk="0" hangingPunct="0"/>
            <a:r>
              <a:rPr lang="en-US" sz="1400" dirty="0" err="1">
                <a:solidFill>
                  <a:schemeClr val="bg1"/>
                </a:solidFill>
                <a:ea typeface="Calibri" panose="020F0502020204030204" pitchFamily="34" charset="0"/>
                <a:cs typeface="Segoe UI Semibold" panose="020B0702040204020203" pitchFamily="34" charset="0"/>
              </a:rPr>
              <a:t>PdM</a:t>
            </a:r>
            <a:r>
              <a:rPr lang="en-US" sz="1400" dirty="0">
                <a:solidFill>
                  <a:schemeClr val="bg1"/>
                </a:solidFill>
                <a:ea typeface="Calibri" panose="020F0502020204030204" pitchFamily="34" charset="0"/>
                <a:cs typeface="Segoe UI Semibold" panose="020B0702040204020203" pitchFamily="34" charset="0"/>
              </a:rPr>
              <a:t> Position, Navigation, &amp; Timing</a:t>
            </a:r>
          </a:p>
        </p:txBody>
      </p:sp>
      <p:sp>
        <p:nvSpPr>
          <p:cNvPr id="11" name="Rectangle 62">
            <a:extLst>
              <a:ext uri="{FF2B5EF4-FFF2-40B4-BE49-F238E27FC236}">
                <a16:creationId xmlns:a16="http://schemas.microsoft.com/office/drawing/2014/main" id="{7A44CC82-173D-1036-464B-0E4548C6B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3659" y="4355201"/>
            <a:ext cx="1646508" cy="393192"/>
          </a:xfrm>
          <a:prstGeom prst="roundRect">
            <a:avLst/>
          </a:prstGeom>
          <a:solidFill>
            <a:srgbClr val="002B5C"/>
          </a:solidFill>
          <a:ln w="28575">
            <a:noFill/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anchor="ctr"/>
          <a:lstStyle/>
          <a:p>
            <a:pPr algn="r" eaLnBrk="0" hangingPunct="0"/>
            <a:r>
              <a:rPr lang="en-US" sz="1400" dirty="0">
                <a:solidFill>
                  <a:schemeClr val="bg1"/>
                </a:solidFill>
                <a:ea typeface="Calibri" panose="020F0502020204030204" pitchFamily="34" charset="0"/>
                <a:cs typeface="Segoe UI Semibold" panose="020B0702040204020203" pitchFamily="34" charset="0"/>
              </a:rPr>
              <a:t>TL PNT Mounted</a:t>
            </a:r>
          </a:p>
        </p:txBody>
      </p:sp>
      <p:sp>
        <p:nvSpPr>
          <p:cNvPr id="12" name="Rectangle 62">
            <a:extLst>
              <a:ext uri="{FF2B5EF4-FFF2-40B4-BE49-F238E27FC236}">
                <a16:creationId xmlns:a16="http://schemas.microsoft.com/office/drawing/2014/main" id="{466CC510-DEF7-2EFA-5D7C-9D75B5EDF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6900" y="5091012"/>
            <a:ext cx="2313267" cy="393192"/>
          </a:xfrm>
          <a:prstGeom prst="roundRect">
            <a:avLst/>
          </a:prstGeom>
          <a:solidFill>
            <a:srgbClr val="002B5C"/>
          </a:solidFill>
          <a:ln w="28575">
            <a:noFill/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anchor="ctr"/>
          <a:lstStyle/>
          <a:p>
            <a:pPr algn="r" eaLnBrk="0" hangingPunct="0"/>
            <a:r>
              <a:rPr lang="en-US" sz="1400" dirty="0">
                <a:solidFill>
                  <a:schemeClr val="bg1"/>
                </a:solidFill>
                <a:ea typeface="Calibri" panose="020F0502020204030204" pitchFamily="34" charset="0"/>
                <a:cs typeface="Segoe UI Semibold" panose="020B0702040204020203" pitchFamily="34" charset="0"/>
              </a:rPr>
              <a:t>TL PNT Handheld &amp; Future</a:t>
            </a:r>
          </a:p>
        </p:txBody>
      </p:sp>
      <p:sp>
        <p:nvSpPr>
          <p:cNvPr id="17" name="Rectangle 62">
            <a:extLst>
              <a:ext uri="{FF2B5EF4-FFF2-40B4-BE49-F238E27FC236}">
                <a16:creationId xmlns:a16="http://schemas.microsoft.com/office/drawing/2014/main" id="{FCAF7A4B-B3BA-905D-89D6-AEA3D367E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613839"/>
            <a:ext cx="3243461" cy="393192"/>
          </a:xfrm>
          <a:prstGeom prst="roundRect">
            <a:avLst/>
          </a:prstGeom>
          <a:solidFill>
            <a:srgbClr val="002B5C"/>
          </a:solidFill>
          <a:ln w="28575">
            <a:noFill/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31173" rIns="91440" anchor="ctr"/>
          <a:lstStyle/>
          <a:p>
            <a:pPr algn="r" eaLnBrk="0" hangingPunct="0">
              <a:defRPr/>
            </a:pPr>
            <a:r>
              <a:rPr lang="en-US" sz="1400" dirty="0">
                <a:solidFill>
                  <a:schemeClr val="bg1"/>
                </a:solidFill>
                <a:ea typeface="Calibri" panose="020F0502020204030204" pitchFamily="34" charset="0"/>
                <a:cs typeface="Segoe UI Semibold" panose="020B0702040204020203" pitchFamily="34" charset="0"/>
              </a:rPr>
              <a:t>Product Manager (</a:t>
            </a:r>
            <a:r>
              <a:rPr lang="en-US" sz="1400" dirty="0" err="1">
                <a:solidFill>
                  <a:schemeClr val="bg1"/>
                </a:solidFill>
                <a:ea typeface="Calibri" panose="020F0502020204030204" pitchFamily="34" charset="0"/>
                <a:cs typeface="Segoe UI Semibold" panose="020B0702040204020203" pitchFamily="34" charset="0"/>
              </a:rPr>
              <a:t>PdM</a:t>
            </a:r>
            <a:r>
              <a:rPr lang="en-US" sz="1400" dirty="0">
                <a:solidFill>
                  <a:schemeClr val="bg1"/>
                </a:solidFill>
                <a:ea typeface="Calibri" panose="020F0502020204030204" pitchFamily="34" charset="0"/>
                <a:cs typeface="Segoe UI Semibold" panose="020B0702040204020203" pitchFamily="34" charset="0"/>
              </a:rPr>
              <a:t>) Tactical Radios</a:t>
            </a:r>
          </a:p>
        </p:txBody>
      </p:sp>
      <p:sp>
        <p:nvSpPr>
          <p:cNvPr id="18" name="Rectangle 62">
            <a:extLst>
              <a:ext uri="{FF2B5EF4-FFF2-40B4-BE49-F238E27FC236}">
                <a16:creationId xmlns:a16="http://schemas.microsoft.com/office/drawing/2014/main" id="{36411AA7-B4C5-504D-0F26-F07C8932B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1150" y="5091012"/>
            <a:ext cx="1814711" cy="393192"/>
          </a:xfrm>
          <a:prstGeom prst="roundRect">
            <a:avLst/>
          </a:prstGeom>
          <a:solidFill>
            <a:srgbClr val="002B5C"/>
          </a:solidFill>
          <a:ln w="28575">
            <a:noFill/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anchor="ctr"/>
          <a:lstStyle/>
          <a:p>
            <a:pPr algn="r" eaLnBrk="0" hangingPunct="0"/>
            <a:r>
              <a:rPr lang="en-US" sz="1400" dirty="0">
                <a:solidFill>
                  <a:schemeClr val="bg1"/>
                </a:solidFill>
                <a:ea typeface="Calibri" panose="020F0502020204030204" pitchFamily="34" charset="0"/>
                <a:cs typeface="Segoe UI Semibold" panose="020B0702040204020203" pitchFamily="34" charset="0"/>
              </a:rPr>
              <a:t>TL Comm &amp; Security</a:t>
            </a:r>
          </a:p>
        </p:txBody>
      </p:sp>
      <p:sp>
        <p:nvSpPr>
          <p:cNvPr id="20" name="Rectangle 62">
            <a:extLst>
              <a:ext uri="{FF2B5EF4-FFF2-40B4-BE49-F238E27FC236}">
                <a16:creationId xmlns:a16="http://schemas.microsoft.com/office/drawing/2014/main" id="{FEE6F32D-3E4B-F511-59A9-211D8517D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7820" y="3613839"/>
            <a:ext cx="3156361" cy="393192"/>
          </a:xfrm>
          <a:prstGeom prst="roundRect">
            <a:avLst/>
          </a:prstGeom>
          <a:solidFill>
            <a:srgbClr val="002B5C"/>
          </a:solidFill>
          <a:ln w="28575">
            <a:noFill/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31173" rIns="91440" anchor="ctr"/>
          <a:lstStyle/>
          <a:p>
            <a:pPr algn="r" eaLnBrk="0" hangingPunct="0"/>
            <a:r>
              <a:rPr lang="en-US" sz="1400" dirty="0" err="1">
                <a:solidFill>
                  <a:schemeClr val="bg1"/>
                </a:solidFill>
                <a:ea typeface="Calibri" panose="020F0502020204030204" pitchFamily="34" charset="0"/>
                <a:cs typeface="Segoe UI Semibold" panose="020B0702040204020203" pitchFamily="34" charset="0"/>
              </a:rPr>
              <a:t>PdM</a:t>
            </a:r>
            <a:r>
              <a:rPr lang="en-US" sz="1400" dirty="0">
                <a:solidFill>
                  <a:schemeClr val="bg1"/>
                </a:solidFill>
                <a:ea typeface="Calibri" panose="020F0502020204030204" pitchFamily="34" charset="0"/>
                <a:cs typeface="Segoe UI Semibold" panose="020B0702040204020203" pitchFamily="34" charset="0"/>
              </a:rPr>
              <a:t> High-Capacity Communications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9851E72-9CD1-BFC3-89E6-09B1DA8585B6}"/>
              </a:ext>
            </a:extLst>
          </p:cNvPr>
          <p:cNvSpPr/>
          <p:nvPr/>
        </p:nvSpPr>
        <p:spPr>
          <a:xfrm>
            <a:off x="4829864" y="2651247"/>
            <a:ext cx="2532272" cy="557784"/>
          </a:xfrm>
          <a:prstGeom prst="roundRect">
            <a:avLst/>
          </a:prstGeom>
          <a:solidFill>
            <a:schemeClr val="accent1"/>
          </a:solidFill>
          <a:ln w="28575">
            <a:noFill/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31173" anchor="ctr"/>
          <a:lstStyle/>
          <a:p>
            <a:pPr algn="ctr" eaLnBrk="0" hangingPunct="0"/>
            <a:r>
              <a:rPr lang="en-US" sz="1400" dirty="0">
                <a:solidFill>
                  <a:schemeClr val="bg1"/>
                </a:solidFill>
                <a:ea typeface="Calibri" panose="020F0502020204030204" pitchFamily="34" charset="0"/>
                <a:cs typeface="Segoe UI Semibold" panose="020B0702040204020203" pitchFamily="34" charset="0"/>
              </a:rPr>
              <a:t>Deputy Program Manager</a:t>
            </a:r>
          </a:p>
          <a:p>
            <a:pPr algn="ctr" eaLnBrk="0" hangingPunct="0"/>
            <a:r>
              <a:rPr lang="en-US" sz="1400" dirty="0">
                <a:solidFill>
                  <a:srgbClr val="FFC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Mr. Frank Mello</a:t>
            </a:r>
          </a:p>
        </p:txBody>
      </p:sp>
      <p:sp>
        <p:nvSpPr>
          <p:cNvPr id="22" name="Rectangle 62">
            <a:extLst>
              <a:ext uri="{FF2B5EF4-FFF2-40B4-BE49-F238E27FC236}">
                <a16:creationId xmlns:a16="http://schemas.microsoft.com/office/drawing/2014/main" id="{2E281318-7ADE-21A9-1DC8-25A134D48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4" y="1788144"/>
            <a:ext cx="7334251" cy="555703"/>
          </a:xfrm>
          <a:prstGeom prst="roundRect">
            <a:avLst>
              <a:gd name="adj" fmla="val 23523"/>
            </a:avLst>
          </a:prstGeom>
          <a:solidFill>
            <a:schemeClr val="accent6"/>
          </a:solidFill>
          <a:ln w="28575"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/>
          <a:lstStyle/>
          <a:p>
            <a:pPr algn="ctr" eaLnBrk="0" hangingPunct="0"/>
            <a:r>
              <a:rPr lang="en-US" sz="1400" dirty="0">
                <a:solidFill>
                  <a:schemeClr val="bg1"/>
                </a:solidFill>
                <a:ea typeface="Calibri" panose="020F0502020204030204" pitchFamily="34" charset="0"/>
                <a:cs typeface="Segoe UI Semibold" panose="020B0702040204020203" pitchFamily="34" charset="0"/>
              </a:rPr>
              <a:t>Program Manager (PM) Tactical Communications &amp; Electromagnetic Warfare Systems (TCE)</a:t>
            </a:r>
          </a:p>
          <a:p>
            <a:pPr algn="ctr" eaLnBrk="0" hangingPunct="0"/>
            <a:r>
              <a:rPr lang="en-US" sz="1400" dirty="0">
                <a:solidFill>
                  <a:srgbClr val="FFC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Mr. John Mithun</a:t>
            </a:r>
          </a:p>
        </p:txBody>
      </p:sp>
      <p:sp>
        <p:nvSpPr>
          <p:cNvPr id="23" name="Rectangle 62">
            <a:extLst>
              <a:ext uri="{FF2B5EF4-FFF2-40B4-BE49-F238E27FC236}">
                <a16:creationId xmlns:a16="http://schemas.microsoft.com/office/drawing/2014/main" id="{E4602918-A5E5-DB0B-F5EF-57A2D9009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607" y="4355201"/>
            <a:ext cx="2608254" cy="393192"/>
          </a:xfrm>
          <a:prstGeom prst="roundRect">
            <a:avLst/>
          </a:prstGeom>
          <a:solidFill>
            <a:srgbClr val="002B5C"/>
          </a:solidFill>
          <a:ln w="28575">
            <a:noFill/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anchor="ctr"/>
          <a:lstStyle/>
          <a:p>
            <a:pPr algn="r" eaLnBrk="0" hangingPunct="0"/>
            <a:r>
              <a:rPr lang="en-US" sz="1400" dirty="0">
                <a:solidFill>
                  <a:schemeClr val="bg1"/>
                </a:solidFill>
                <a:ea typeface="Calibri" panose="020F0502020204030204" pitchFamily="34" charset="0"/>
                <a:cs typeface="Segoe UI Semibold" panose="020B0702040204020203" pitchFamily="34" charset="0"/>
              </a:rPr>
              <a:t>Team Lead (TL) Ground Radios</a:t>
            </a:r>
          </a:p>
        </p:txBody>
      </p:sp>
      <p:sp>
        <p:nvSpPr>
          <p:cNvPr id="24" name="Rectangle 62">
            <a:extLst>
              <a:ext uri="{FF2B5EF4-FFF2-40B4-BE49-F238E27FC236}">
                <a16:creationId xmlns:a16="http://schemas.microsoft.com/office/drawing/2014/main" id="{CD0B0955-BF45-651B-F471-9701BBD09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4313" y="4355201"/>
            <a:ext cx="1966422" cy="393192"/>
          </a:xfrm>
          <a:prstGeom prst="roundRect">
            <a:avLst/>
          </a:prstGeom>
          <a:solidFill>
            <a:srgbClr val="002B5C"/>
          </a:solidFill>
          <a:ln w="28575">
            <a:noFill/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anchor="ctr"/>
          <a:lstStyle/>
          <a:p>
            <a:pPr algn="r" eaLnBrk="0" hangingPunct="0"/>
            <a:r>
              <a:rPr lang="en-US" sz="1400" dirty="0">
                <a:solidFill>
                  <a:schemeClr val="bg1"/>
                </a:solidFill>
                <a:ea typeface="Calibri" panose="020F0502020204030204" pitchFamily="34" charset="0"/>
                <a:cs typeface="Segoe UI Semibold" panose="020B0702040204020203" pitchFamily="34" charset="0"/>
              </a:rPr>
              <a:t>TL Wideband SATCOM</a:t>
            </a:r>
          </a:p>
        </p:txBody>
      </p:sp>
      <p:sp>
        <p:nvSpPr>
          <p:cNvPr id="25" name="Rectangle 62">
            <a:extLst>
              <a:ext uri="{FF2B5EF4-FFF2-40B4-BE49-F238E27FC236}">
                <a16:creationId xmlns:a16="http://schemas.microsoft.com/office/drawing/2014/main" id="{CCC7EA29-1D66-4D2F-96C9-B620B153C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3325" y="5091012"/>
            <a:ext cx="3057409" cy="393192"/>
          </a:xfrm>
          <a:prstGeom prst="roundRect">
            <a:avLst/>
          </a:prstGeom>
          <a:solidFill>
            <a:srgbClr val="002B5C"/>
          </a:solidFill>
          <a:ln w="28575">
            <a:noFill/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anchor="ctr"/>
          <a:lstStyle/>
          <a:p>
            <a:pPr algn="r" eaLnBrk="0" hangingPunct="0"/>
            <a:r>
              <a:rPr lang="en-US" sz="1400" dirty="0">
                <a:solidFill>
                  <a:schemeClr val="bg1"/>
                </a:solidFill>
                <a:ea typeface="Calibri" panose="020F0502020204030204" pitchFamily="34" charset="0"/>
                <a:cs typeface="Segoe UI Semibold" panose="020B0702040204020203" pitchFamily="34" charset="0"/>
              </a:rPr>
              <a:t>TL Electromagnetic Warfare Systems</a:t>
            </a:r>
          </a:p>
        </p:txBody>
      </p:sp>
      <p:sp>
        <p:nvSpPr>
          <p:cNvPr id="27" name="Rectangle 62">
            <a:extLst>
              <a:ext uri="{FF2B5EF4-FFF2-40B4-BE49-F238E27FC236}">
                <a16:creationId xmlns:a16="http://schemas.microsoft.com/office/drawing/2014/main" id="{6931C9E2-912F-30C5-CE12-D3148316B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4150" y="5826823"/>
            <a:ext cx="872107" cy="393192"/>
          </a:xfrm>
          <a:prstGeom prst="roundRect">
            <a:avLst/>
          </a:prstGeom>
          <a:solidFill>
            <a:srgbClr val="002B5C"/>
          </a:solidFill>
          <a:ln w="28575">
            <a:noFill/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anchor="ctr"/>
          <a:lstStyle/>
          <a:p>
            <a:pPr algn="r" eaLnBrk="0" hangingPunct="0"/>
            <a:r>
              <a:rPr lang="en-US" sz="1400" dirty="0">
                <a:solidFill>
                  <a:schemeClr val="bg1"/>
                </a:solidFill>
                <a:ea typeface="Calibri" panose="020F0502020204030204" pitchFamily="34" charset="0"/>
                <a:cs typeface="Segoe UI Semibold" panose="020B0702040204020203" pitchFamily="34" charset="0"/>
              </a:rPr>
              <a:t>TL P/CIS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584378-A361-CA69-8C5B-17ACA3874A7D}"/>
              </a:ext>
            </a:extLst>
          </p:cNvPr>
          <p:cNvSpPr txBox="1"/>
          <p:nvPr/>
        </p:nvSpPr>
        <p:spPr>
          <a:xfrm>
            <a:off x="5324475" y="685801"/>
            <a:ext cx="6867525" cy="73728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noAutofit/>
          </a:bodyPr>
          <a:lstStyle>
            <a:defPPr>
              <a:defRPr lang="en-US"/>
            </a:defPPr>
            <a:lvl1pPr algn="r" defTabSz="914400">
              <a:lnSpc>
                <a:spcPct val="100000"/>
              </a:lnSpc>
              <a:spcBef>
                <a:spcPct val="0"/>
              </a:spcBef>
              <a:buNone/>
              <a:defRPr sz="2000" cap="none"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sz="2400" spc="-10" dirty="0">
                <a:latin typeface="+mj-lt"/>
                <a:cs typeface="Segoe UI Semibold" panose="020B0702040204020203" pitchFamily="34" charset="0"/>
              </a:rPr>
              <a:t>MISSION:</a:t>
            </a:r>
            <a:r>
              <a:rPr lang="en-US" sz="2400" spc="-10" dirty="0">
                <a:latin typeface="+mj-lt"/>
              </a:rPr>
              <a:t> </a:t>
            </a:r>
            <a:r>
              <a:rPr lang="en-US" sz="2400" spc="-10" dirty="0"/>
              <a:t>Transform the way Marines communicate and fight in the Electromagnetic Spectrum</a:t>
            </a:r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057B33C5-6CC7-5730-C528-5924A33CFF7B}"/>
              </a:ext>
            </a:extLst>
          </p:cNvPr>
          <p:cNvCxnSpPr>
            <a:cxnSpLocks/>
            <a:stCxn id="22" idx="2"/>
            <a:endCxn id="21" idx="0"/>
          </p:cNvCxnSpPr>
          <p:nvPr/>
        </p:nvCxnSpPr>
        <p:spPr>
          <a:xfrm>
            <a:off x="6096000" y="2343847"/>
            <a:ext cx="0" cy="307400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F43E747F-0AEC-CFCB-9C07-8041042C274F}"/>
              </a:ext>
            </a:extLst>
          </p:cNvPr>
          <p:cNvCxnSpPr>
            <a:cxnSpLocks/>
            <a:stCxn id="17" idx="0"/>
            <a:endCxn id="21" idx="2"/>
          </p:cNvCxnSpPr>
          <p:nvPr/>
        </p:nvCxnSpPr>
        <p:spPr>
          <a:xfrm rot="5400000" flipH="1" flipV="1">
            <a:off x="3732661" y="1250501"/>
            <a:ext cx="404808" cy="4321869"/>
          </a:xfrm>
          <a:prstGeom prst="bentConnector3">
            <a:avLst>
              <a:gd name="adj1" fmla="val 50000"/>
            </a:avLst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7591A46F-A625-DB96-5689-E5634B004BC1}"/>
              </a:ext>
            </a:extLst>
          </p:cNvPr>
          <p:cNvCxnSpPr>
            <a:cxnSpLocks/>
            <a:stCxn id="20" idx="0"/>
            <a:endCxn id="21" idx="2"/>
          </p:cNvCxnSpPr>
          <p:nvPr/>
        </p:nvCxnSpPr>
        <p:spPr>
          <a:xfrm rot="16200000" flipV="1">
            <a:off x="5893597" y="3411434"/>
            <a:ext cx="404808" cy="1"/>
          </a:xfrm>
          <a:prstGeom prst="bentConnector3">
            <a:avLst>
              <a:gd name="adj1" fmla="val 50000"/>
            </a:avLst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EAEEAF7B-BC58-16F8-665F-2781CFD048B6}"/>
              </a:ext>
            </a:extLst>
          </p:cNvPr>
          <p:cNvCxnSpPr>
            <a:cxnSpLocks/>
            <a:stCxn id="10" idx="0"/>
            <a:endCxn id="21" idx="2"/>
          </p:cNvCxnSpPr>
          <p:nvPr/>
        </p:nvCxnSpPr>
        <p:spPr>
          <a:xfrm rot="16200000" flipV="1">
            <a:off x="7994673" y="1310358"/>
            <a:ext cx="404808" cy="4202154"/>
          </a:xfrm>
          <a:prstGeom prst="bentConnector3">
            <a:avLst>
              <a:gd name="adj1" fmla="val 50000"/>
            </a:avLst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497A80A8-9C7E-D292-11A1-7A9685A96C5C}"/>
              </a:ext>
            </a:extLst>
          </p:cNvPr>
          <p:cNvCxnSpPr>
            <a:cxnSpLocks/>
            <a:stCxn id="17" idx="3"/>
            <a:endCxn id="23" idx="3"/>
          </p:cNvCxnSpPr>
          <p:nvPr/>
        </p:nvCxnSpPr>
        <p:spPr>
          <a:xfrm>
            <a:off x="3395861" y="3810435"/>
            <a:ext cx="12700" cy="741362"/>
          </a:xfrm>
          <a:prstGeom prst="bentConnector3">
            <a:avLst>
              <a:gd name="adj1" fmla="val 1800000"/>
            </a:avLst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4F9D7D12-9F52-5CDD-5196-D6B45F9D97E8}"/>
              </a:ext>
            </a:extLst>
          </p:cNvPr>
          <p:cNvCxnSpPr>
            <a:cxnSpLocks/>
            <a:stCxn id="17" idx="3"/>
            <a:endCxn id="18" idx="3"/>
          </p:cNvCxnSpPr>
          <p:nvPr/>
        </p:nvCxnSpPr>
        <p:spPr>
          <a:xfrm>
            <a:off x="3395861" y="3810435"/>
            <a:ext cx="12700" cy="1477173"/>
          </a:xfrm>
          <a:prstGeom prst="bentConnector3">
            <a:avLst>
              <a:gd name="adj1" fmla="val 1800000"/>
            </a:avLst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0F4D81BF-F102-E14A-196C-201ECA1AF186}"/>
              </a:ext>
            </a:extLst>
          </p:cNvPr>
          <p:cNvCxnSpPr>
            <a:cxnSpLocks/>
            <a:stCxn id="20" idx="3"/>
            <a:endCxn id="24" idx="3"/>
          </p:cNvCxnSpPr>
          <p:nvPr/>
        </p:nvCxnSpPr>
        <p:spPr>
          <a:xfrm flipH="1">
            <a:off x="7410735" y="3810435"/>
            <a:ext cx="263446" cy="741362"/>
          </a:xfrm>
          <a:prstGeom prst="bentConnector3">
            <a:avLst>
              <a:gd name="adj1" fmla="val -86773"/>
            </a:avLst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F10C2ECE-F4AE-6D83-DD5A-56340F576E42}"/>
              </a:ext>
            </a:extLst>
          </p:cNvPr>
          <p:cNvCxnSpPr>
            <a:cxnSpLocks/>
            <a:stCxn id="20" idx="3"/>
            <a:endCxn id="25" idx="3"/>
          </p:cNvCxnSpPr>
          <p:nvPr/>
        </p:nvCxnSpPr>
        <p:spPr>
          <a:xfrm flipH="1">
            <a:off x="7410734" y="3810435"/>
            <a:ext cx="263447" cy="1477173"/>
          </a:xfrm>
          <a:prstGeom prst="bentConnector3">
            <a:avLst>
              <a:gd name="adj1" fmla="val -86773"/>
            </a:avLst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or: Elbow 72">
            <a:extLst>
              <a:ext uri="{FF2B5EF4-FFF2-40B4-BE49-F238E27FC236}">
                <a16:creationId xmlns:a16="http://schemas.microsoft.com/office/drawing/2014/main" id="{7A7E5350-F654-CA40-3E46-D0985D2E5559}"/>
              </a:ext>
            </a:extLst>
          </p:cNvPr>
          <p:cNvCxnSpPr>
            <a:cxnSpLocks/>
            <a:stCxn id="20" idx="3"/>
            <a:endCxn id="27" idx="3"/>
          </p:cNvCxnSpPr>
          <p:nvPr/>
        </p:nvCxnSpPr>
        <p:spPr>
          <a:xfrm flipH="1">
            <a:off x="7406257" y="3810435"/>
            <a:ext cx="267924" cy="2212984"/>
          </a:xfrm>
          <a:prstGeom prst="bentConnector3">
            <a:avLst>
              <a:gd name="adj1" fmla="val -85323"/>
            </a:avLst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270A45D5-90D6-757B-4FFF-E12BF22840CF}"/>
              </a:ext>
            </a:extLst>
          </p:cNvPr>
          <p:cNvCxnSpPr>
            <a:cxnSpLocks/>
            <a:stCxn id="10" idx="3"/>
            <a:endCxn id="11" idx="3"/>
          </p:cNvCxnSpPr>
          <p:nvPr/>
        </p:nvCxnSpPr>
        <p:spPr>
          <a:xfrm flipH="1">
            <a:off x="11800167" y="3810435"/>
            <a:ext cx="1" cy="741362"/>
          </a:xfrm>
          <a:prstGeom prst="bentConnector3">
            <a:avLst>
              <a:gd name="adj1" fmla="val -22860000000"/>
            </a:avLst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5C107460-AEE9-F2E9-87F9-83B284B31B92}"/>
              </a:ext>
            </a:extLst>
          </p:cNvPr>
          <p:cNvCxnSpPr>
            <a:cxnSpLocks/>
            <a:stCxn id="10" idx="3"/>
            <a:endCxn id="12" idx="3"/>
          </p:cNvCxnSpPr>
          <p:nvPr/>
        </p:nvCxnSpPr>
        <p:spPr>
          <a:xfrm flipH="1">
            <a:off x="11800167" y="3810435"/>
            <a:ext cx="1" cy="1477173"/>
          </a:xfrm>
          <a:prstGeom prst="bentConnector3">
            <a:avLst>
              <a:gd name="adj1" fmla="val -22860000000"/>
            </a:avLst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0A15FA-C3D6-0206-87F0-00A3F15A01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629400"/>
            <a:ext cx="12192000" cy="190500"/>
          </a:xfrm>
          <a:gradFill>
            <a:gsLst>
              <a:gs pos="62000">
                <a:srgbClr val="FFFFFF"/>
              </a:gs>
              <a:gs pos="38000">
                <a:srgbClr val="FFFFFF"/>
              </a:gs>
              <a:gs pos="100000">
                <a:schemeClr val="bg1">
                  <a:alpha val="0"/>
                </a:schemeClr>
              </a:gs>
              <a:gs pos="0">
                <a:schemeClr val="accent1">
                  <a:alpha val="0"/>
                  <a:lumMod val="0"/>
                  <a:lumOff val="100000"/>
                </a:schemeClr>
              </a:gs>
              <a:gs pos="50000">
                <a:schemeClr val="bg1"/>
              </a:gs>
            </a:gsLst>
            <a:lin ang="0" scaled="1"/>
          </a:gradFill>
        </p:spPr>
        <p:txBody>
          <a:bodyPr anchor="ctr"/>
          <a:lstStyle/>
          <a:p>
            <a:pPr marL="1885950" algn="l"/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</a:p>
        </p:txBody>
      </p:sp>
    </p:spTree>
    <p:extLst>
      <p:ext uri="{BB962C8B-B14F-4D97-AF65-F5344CB8AC3E}">
        <p14:creationId xmlns:p14="http://schemas.microsoft.com/office/powerpoint/2010/main" val="2867716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28BBD346-3210-07D3-8E96-6097E2324340}"/>
              </a:ext>
            </a:extLst>
          </p:cNvPr>
          <p:cNvSpPr/>
          <p:nvPr/>
        </p:nvSpPr>
        <p:spPr>
          <a:xfrm>
            <a:off x="5638800" y="2971800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Star: 12 Points 104">
            <a:extLst>
              <a:ext uri="{FF2B5EF4-FFF2-40B4-BE49-F238E27FC236}">
                <a16:creationId xmlns:a16="http://schemas.microsoft.com/office/drawing/2014/main" id="{042602D6-65BB-3019-5049-470EFF46C7B1}"/>
              </a:ext>
            </a:extLst>
          </p:cNvPr>
          <p:cNvSpPr/>
          <p:nvPr/>
        </p:nvSpPr>
        <p:spPr>
          <a:xfrm>
            <a:off x="5763904" y="3096904"/>
            <a:ext cx="664192" cy="664192"/>
          </a:xfrm>
          <a:prstGeom prst="star12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4C96F8E-97A3-6BEF-9BB2-547BC3CB067D}"/>
              </a:ext>
            </a:extLst>
          </p:cNvPr>
          <p:cNvGrpSpPr/>
          <p:nvPr/>
        </p:nvGrpSpPr>
        <p:grpSpPr>
          <a:xfrm>
            <a:off x="294021" y="741867"/>
            <a:ext cx="11667713" cy="5799132"/>
            <a:chOff x="294021" y="741867"/>
            <a:chExt cx="11667713" cy="579913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1B57A86-A53D-6DA5-A778-9BBB8D7070CF}"/>
                </a:ext>
              </a:extLst>
            </p:cNvPr>
            <p:cNvCxnSpPr>
              <a:cxnSpLocks/>
              <a:stCxn id="105" idx="0"/>
            </p:cNvCxnSpPr>
            <p:nvPr/>
          </p:nvCxnSpPr>
          <p:spPr>
            <a:xfrm flipH="1">
              <a:off x="2557242" y="3262952"/>
              <a:ext cx="3826362" cy="3201936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BCE28E3-AF46-7410-DAA6-122C8D0706F6}"/>
                </a:ext>
              </a:extLst>
            </p:cNvPr>
            <p:cNvCxnSpPr>
              <a:cxnSpLocks/>
              <a:stCxn id="105" idx="9"/>
            </p:cNvCxnSpPr>
            <p:nvPr/>
          </p:nvCxnSpPr>
          <p:spPr>
            <a:xfrm>
              <a:off x="5929952" y="3141396"/>
              <a:ext cx="6031782" cy="3399603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005624F-55EA-86FB-2917-1B80B525C972}"/>
                </a:ext>
              </a:extLst>
            </p:cNvPr>
            <p:cNvCxnSpPr>
              <a:cxnSpLocks/>
              <a:endCxn id="105" idx="9"/>
            </p:cNvCxnSpPr>
            <p:nvPr/>
          </p:nvCxnSpPr>
          <p:spPr>
            <a:xfrm>
              <a:off x="294021" y="741867"/>
              <a:ext cx="5635931" cy="2399529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64E7F566-46F0-1745-8DC2-CDA32B2770BC}"/>
              </a:ext>
            </a:extLst>
          </p:cNvPr>
          <p:cNvSpPr>
            <a:spLocks noChangeAspect="1"/>
          </p:cNvSpPr>
          <p:nvPr/>
        </p:nvSpPr>
        <p:spPr>
          <a:xfrm>
            <a:off x="5181600" y="2514600"/>
            <a:ext cx="1828800" cy="1828800"/>
          </a:xfrm>
          <a:prstGeom prst="ellipse">
            <a:avLst/>
          </a:prstGeom>
          <a:solidFill>
            <a:schemeClr val="bg1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46E1385-C82A-9D8C-79B3-99A4CC153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5557"/>
            <a:ext cx="11887199" cy="430887"/>
          </a:xfr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spAutoFit/>
          </a:bodyPr>
          <a:lstStyle/>
          <a:p>
            <a:r>
              <a:rPr lang="en-US" dirty="0"/>
              <a:t>Pm TCE systems portfolio overview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7B432B58-1740-DCC2-E415-3513023272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3</a:t>
            </a:fld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32222BB-3A0F-C96A-EE81-2B490C2E8ACD}"/>
              </a:ext>
            </a:extLst>
          </p:cNvPr>
          <p:cNvSpPr txBox="1"/>
          <p:nvPr/>
        </p:nvSpPr>
        <p:spPr>
          <a:xfrm>
            <a:off x="2734081" y="6388071"/>
            <a:ext cx="150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Lightweight Direct Current Generator (LDCG)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2CA078D-9FD9-8A3E-5BB0-C355445BF087}"/>
              </a:ext>
            </a:extLst>
          </p:cNvPr>
          <p:cNvSpPr txBox="1"/>
          <p:nvPr/>
        </p:nvSpPr>
        <p:spPr>
          <a:xfrm>
            <a:off x="5245019" y="6376923"/>
            <a:ext cx="150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 4: Unmanned Surface Vehicles (USV)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63F34B-5D17-4F7D-DAB0-D7979829F32C}"/>
              </a:ext>
            </a:extLst>
          </p:cNvPr>
          <p:cNvSpPr txBox="1"/>
          <p:nvPr/>
        </p:nvSpPr>
        <p:spPr>
          <a:xfrm>
            <a:off x="6988883" y="2901785"/>
            <a:ext cx="1586038" cy="60016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Product Manager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High-Capacity Communications (HCC)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4878D2-5F46-9EE1-A080-B91BC4BB9B79}"/>
              </a:ext>
            </a:extLst>
          </p:cNvPr>
          <p:cNvSpPr txBox="1"/>
          <p:nvPr/>
        </p:nvSpPr>
        <p:spPr>
          <a:xfrm>
            <a:off x="5359518" y="4356788"/>
            <a:ext cx="1595597" cy="60016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Product Manager Positioning, Navigation &amp; Timing (PNT)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3F1999-3D3A-9421-3070-9E037CAEF869}"/>
              </a:ext>
            </a:extLst>
          </p:cNvPr>
          <p:cNvSpPr txBox="1"/>
          <p:nvPr/>
        </p:nvSpPr>
        <p:spPr>
          <a:xfrm>
            <a:off x="3886030" y="3071062"/>
            <a:ext cx="1269403" cy="4308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Product Manager Tactical Radios (TR)</a:t>
            </a:r>
          </a:p>
        </p:txBody>
      </p:sp>
      <p:sp>
        <p:nvSpPr>
          <p:cNvPr id="80" name="Footer Placeholder 79">
            <a:extLst>
              <a:ext uri="{FF2B5EF4-FFF2-40B4-BE49-F238E27FC236}">
                <a16:creationId xmlns:a16="http://schemas.microsoft.com/office/drawing/2014/main" id="{3D5CA557-29FF-AABD-73DC-9439184F72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algn="l"/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5976C246-0885-650E-BE6E-6F19BDFFFD27}"/>
              </a:ext>
            </a:extLst>
          </p:cNvPr>
          <p:cNvGrpSpPr/>
          <p:nvPr/>
        </p:nvGrpSpPr>
        <p:grpSpPr>
          <a:xfrm>
            <a:off x="318026" y="4921508"/>
            <a:ext cx="1191068" cy="864833"/>
            <a:chOff x="214305" y="1127487"/>
            <a:chExt cx="703687" cy="570169"/>
          </a:xfrm>
        </p:grpSpPr>
        <p:pic>
          <p:nvPicPr>
            <p:cNvPr id="146" name="Picture 2">
              <a:extLst>
                <a:ext uri="{FF2B5EF4-FFF2-40B4-BE49-F238E27FC236}">
                  <a16:creationId xmlns:a16="http://schemas.microsoft.com/office/drawing/2014/main" id="{ADB931F4-01D2-1E8D-D5DA-7887640CD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887" b="90566" l="6000" r="97000">
                          <a14:foregroundMark x1="6000" y1="26415" x2="6000" y2="26415"/>
                          <a14:foregroundMark x1="15000" y1="24528" x2="15000" y2="24528"/>
                          <a14:foregroundMark x1="39000" y1="1887" x2="39000" y2="1887"/>
                          <a14:foregroundMark x1="52000" y1="11321" x2="52000" y2="11321"/>
                          <a14:foregroundMark x1="87000" y1="26415" x2="87000" y2="26415"/>
                          <a14:foregroundMark x1="87000" y1="50943" x2="87000" y2="50943"/>
                          <a14:foregroundMark x1="64000" y1="24528" x2="78000" y2="37736"/>
                          <a14:foregroundMark x1="97000" y1="37736" x2="97000" y2="37736"/>
                          <a14:foregroundMark x1="58000" y1="90566" x2="58000" y2="905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05" y="1127487"/>
              <a:ext cx="703687" cy="37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7" name="Subtitle 2">
              <a:extLst>
                <a:ext uri="{FF2B5EF4-FFF2-40B4-BE49-F238E27FC236}">
                  <a16:creationId xmlns:a16="http://schemas.microsoft.com/office/drawing/2014/main" id="{EE10F935-5BA5-6470-B629-08D870F05942}"/>
                </a:ext>
              </a:extLst>
            </p:cNvPr>
            <p:cNvSpPr txBox="1">
              <a:spLocks/>
            </p:cNvSpPr>
            <p:nvPr/>
          </p:nvSpPr>
          <p:spPr>
            <a:xfrm>
              <a:off x="222357" y="1518392"/>
              <a:ext cx="695635" cy="179264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 algn="ctr" defTabSz="342991">
                <a:spcBef>
                  <a:spcPct val="20000"/>
                </a:spcBef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MBR II 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E9E302E-5BF2-F25C-8B84-6F99DFCE6CF0}"/>
              </a:ext>
            </a:extLst>
          </p:cNvPr>
          <p:cNvGrpSpPr/>
          <p:nvPr/>
        </p:nvGrpSpPr>
        <p:grpSpPr>
          <a:xfrm>
            <a:off x="1768139" y="4835509"/>
            <a:ext cx="1567183" cy="945475"/>
            <a:chOff x="1224191" y="1194428"/>
            <a:chExt cx="752980" cy="506923"/>
          </a:xfrm>
        </p:grpSpPr>
        <p:pic>
          <p:nvPicPr>
            <p:cNvPr id="149" name="Picture 4">
              <a:extLst>
                <a:ext uri="{FF2B5EF4-FFF2-40B4-BE49-F238E27FC236}">
                  <a16:creationId xmlns:a16="http://schemas.microsoft.com/office/drawing/2014/main" id="{53A1BB73-9AA3-AB77-212C-E2068839D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3030" r="96970">
                          <a14:foregroundMark x1="42424" y1="10000" x2="58586" y2="12000"/>
                          <a14:foregroundMark x1="4040" y1="44000" x2="4040" y2="44000"/>
                          <a14:foregroundMark x1="96970" y1="46000" x2="96970" y2="4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92061" y="1194428"/>
              <a:ext cx="623510" cy="314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" name="Subtitle 2">
              <a:extLst>
                <a:ext uri="{FF2B5EF4-FFF2-40B4-BE49-F238E27FC236}">
                  <a16:creationId xmlns:a16="http://schemas.microsoft.com/office/drawing/2014/main" id="{BA8163C2-CC1A-0598-A980-A32D4D4AA9CC}"/>
                </a:ext>
              </a:extLst>
            </p:cNvPr>
            <p:cNvSpPr txBox="1">
              <a:spLocks/>
            </p:cNvSpPr>
            <p:nvPr/>
          </p:nvSpPr>
          <p:spPr>
            <a:xfrm>
              <a:off x="1224191" y="1518931"/>
              <a:ext cx="752980" cy="182420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 algn="ctr" defTabSz="342991">
                <a:spcBef>
                  <a:spcPct val="20000"/>
                </a:spcBef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HFR II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16501BAC-1E20-F2C8-D8D5-8A854BCA3401}"/>
              </a:ext>
            </a:extLst>
          </p:cNvPr>
          <p:cNvGrpSpPr/>
          <p:nvPr/>
        </p:nvGrpSpPr>
        <p:grpSpPr>
          <a:xfrm>
            <a:off x="1994949" y="1944641"/>
            <a:ext cx="1628409" cy="1692717"/>
            <a:chOff x="-147776" y="1971357"/>
            <a:chExt cx="1308994" cy="1518400"/>
          </a:xfrm>
        </p:grpSpPr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C11D6654-0F34-D189-D07F-3ED0AF264E6F}"/>
                </a:ext>
              </a:extLst>
            </p:cNvPr>
            <p:cNvSpPr txBox="1"/>
            <p:nvPr/>
          </p:nvSpPr>
          <p:spPr>
            <a:xfrm>
              <a:off x="-147776" y="3103243"/>
              <a:ext cx="1210967" cy="386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91">
                <a:spcBef>
                  <a:spcPct val="20000"/>
                </a:spcBef>
              </a:pPr>
              <a:r>
                <a:rPr lang="en-US" sz="1100" dirty="0">
                  <a:solidFill>
                    <a:srgbClr val="000000"/>
                  </a:solidFill>
                </a:rPr>
                <a:t>Ground Link-16 System of Systems</a:t>
              </a: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5618C289-829D-D676-4AFA-D059615E7936}"/>
                </a:ext>
              </a:extLst>
            </p:cNvPr>
            <p:cNvGrpSpPr/>
            <p:nvPr/>
          </p:nvGrpSpPr>
          <p:grpSpPr>
            <a:xfrm>
              <a:off x="-33626" y="1971357"/>
              <a:ext cx="1194844" cy="1116871"/>
              <a:chOff x="14709" y="1971357"/>
              <a:chExt cx="1194844" cy="1116871"/>
            </a:xfrm>
          </p:grpSpPr>
          <p:pic>
            <p:nvPicPr>
              <p:cNvPr id="154" name="Picture 153" descr="Text, whiteboard&#10;&#10;Description automatically generated">
                <a:extLst>
                  <a:ext uri="{FF2B5EF4-FFF2-40B4-BE49-F238E27FC236}">
                    <a16:creationId xmlns:a16="http://schemas.microsoft.com/office/drawing/2014/main" id="{6A6209F4-62E1-7941-10BC-ED4D0F39E6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7143" b="90476" l="37173" r="56021">
                            <a14:foregroundMark x1="50785" y1="7143" x2="50785" y2="7143"/>
                            <a14:foregroundMark x1="45026" y1="85119" x2="45026" y2="85119"/>
                            <a14:foregroundMark x1="45550" y1="90476" x2="45550" y2="9047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837" t="2260" r="41277" b="5417"/>
              <a:stretch/>
            </p:blipFill>
            <p:spPr>
              <a:xfrm>
                <a:off x="14709" y="1971357"/>
                <a:ext cx="310526" cy="1092836"/>
              </a:xfrm>
              <a:prstGeom prst="rect">
                <a:avLst/>
              </a:prstGeom>
            </p:spPr>
          </p:pic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0AC1F90D-FEA7-8B1B-C1BD-E53E762247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16" b="89451" l="6329" r="94304">
                            <a14:foregroundMark x1="91983" y1="27848" x2="92194" y2="53797"/>
                            <a14:foregroundMark x1="94304" y1="50422" x2="93882" y2="53797"/>
                            <a14:foregroundMark x1="7173" y1="23629" x2="6329" y2="48523"/>
                          </a14:backgroundRemoval>
                        </a14:imgEffect>
                      </a14:imgLayer>
                    </a14:imgProps>
                  </a:ext>
                </a:extLst>
              </a:blip>
              <a:srcRect b="8990"/>
              <a:stretch/>
            </p:blipFill>
            <p:spPr>
              <a:xfrm>
                <a:off x="399671" y="2351154"/>
                <a:ext cx="809882" cy="737074"/>
              </a:xfrm>
              <a:prstGeom prst="rect">
                <a:avLst/>
              </a:prstGeom>
            </p:spPr>
          </p:pic>
        </p:grp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98DA545-4EED-5674-F7AD-B9777E0A31AA}"/>
              </a:ext>
            </a:extLst>
          </p:cNvPr>
          <p:cNvGrpSpPr/>
          <p:nvPr/>
        </p:nvGrpSpPr>
        <p:grpSpPr>
          <a:xfrm>
            <a:off x="173800" y="1727909"/>
            <a:ext cx="1565580" cy="1375602"/>
            <a:chOff x="1168030" y="1091434"/>
            <a:chExt cx="1036017" cy="1015808"/>
          </a:xfrm>
        </p:grpSpPr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105C7868-F6BD-5384-328D-012EB46FA535}"/>
                </a:ext>
              </a:extLst>
            </p:cNvPr>
            <p:cNvSpPr txBox="1"/>
            <p:nvPr/>
          </p:nvSpPr>
          <p:spPr>
            <a:xfrm>
              <a:off x="1256054" y="1914057"/>
              <a:ext cx="887666" cy="193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91">
                <a:spcBef>
                  <a:spcPct val="20000"/>
                </a:spcBef>
              </a:pPr>
              <a:r>
                <a:rPr lang="en-US" sz="1100" dirty="0">
                  <a:solidFill>
                    <a:srgbClr val="000000"/>
                  </a:solidFill>
                </a:rPr>
                <a:t>MCR </a:t>
              </a:r>
              <a:r>
                <a:rPr lang="en-US" sz="1100" dirty="0" err="1">
                  <a:solidFill>
                    <a:srgbClr val="000000"/>
                  </a:solidFill>
                </a:rPr>
                <a:t>FoS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59B5DB59-A7BF-9D1B-E496-143BD2AC2F57}"/>
                </a:ext>
              </a:extLst>
            </p:cNvPr>
            <p:cNvGrpSpPr/>
            <p:nvPr/>
          </p:nvGrpSpPr>
          <p:grpSpPr>
            <a:xfrm>
              <a:off x="1168030" y="1091434"/>
              <a:ext cx="1036017" cy="842213"/>
              <a:chOff x="1168030" y="1091434"/>
              <a:chExt cx="1036017" cy="842213"/>
            </a:xfrm>
          </p:grpSpPr>
          <p:pic>
            <p:nvPicPr>
              <p:cNvPr id="159" name="Picture 2" descr="Falcon® IV AN/PRC-158 Multi-channel Manpack">
                <a:extLst>
                  <a:ext uri="{FF2B5EF4-FFF2-40B4-BE49-F238E27FC236}">
                    <a16:creationId xmlns:a16="http://schemas.microsoft.com/office/drawing/2014/main" id="{B24130A1-4891-FBCB-00E2-E8511030C4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8063" y="1138928"/>
                <a:ext cx="585924" cy="323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4" descr="AN/PRC-167 Multi-channel Manpack">
                <a:extLst>
                  <a:ext uri="{FF2B5EF4-FFF2-40B4-BE49-F238E27FC236}">
                    <a16:creationId xmlns:a16="http://schemas.microsoft.com/office/drawing/2014/main" id="{C8DC387B-FDA5-BE65-48BC-E056DCB195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030" y="1542253"/>
                <a:ext cx="693062" cy="391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6" descr="AN/PRC-163 Multichannel Handheld Radio">
                <a:extLst>
                  <a:ext uri="{FF2B5EF4-FFF2-40B4-BE49-F238E27FC236}">
                    <a16:creationId xmlns:a16="http://schemas.microsoft.com/office/drawing/2014/main" id="{EC194066-8222-5D50-6862-4966BAA48E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5167" b="91667" l="9627" r="89784">
                            <a14:foregroundMark x1="52456" y1="5167" x2="52456" y2="10000"/>
                            <a14:foregroundMark x1="47151" y1="91667" x2="55599" y2="91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52" t="2265" r="29366" b="4089"/>
              <a:stretch/>
            </p:blipFill>
            <p:spPr bwMode="auto">
              <a:xfrm>
                <a:off x="1918387" y="1091434"/>
                <a:ext cx="285660" cy="790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1BE08C7-344B-EB8E-CA6C-20D81D0EE6C5}"/>
              </a:ext>
            </a:extLst>
          </p:cNvPr>
          <p:cNvGrpSpPr/>
          <p:nvPr/>
        </p:nvGrpSpPr>
        <p:grpSpPr>
          <a:xfrm>
            <a:off x="2816962" y="3709970"/>
            <a:ext cx="1886033" cy="909888"/>
            <a:chOff x="1502752" y="3387203"/>
            <a:chExt cx="1877653" cy="1010837"/>
          </a:xfrm>
        </p:grpSpPr>
        <p:pic>
          <p:nvPicPr>
            <p:cNvPr id="163" name="Picture 3">
              <a:extLst>
                <a:ext uri="{FF2B5EF4-FFF2-40B4-BE49-F238E27FC236}">
                  <a16:creationId xmlns:a16="http://schemas.microsoft.com/office/drawing/2014/main" id="{EA4DBB08-9CF6-CF46-86F8-6F46F66BC4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97424">
                          <a14:foregroundMark x1="90632" y1="34667" x2="90632" y2="34667"/>
                          <a14:foregroundMark x1="87822" y1="26667" x2="87822" y2="26667"/>
                          <a14:foregroundMark x1="90164" y1="20667" x2="90164" y2="20667"/>
                          <a14:foregroundMark x1="91101" y1="15333" x2="91101" y2="15333"/>
                          <a14:foregroundMark x1="67681" y1="26667" x2="67681" y2="26667"/>
                          <a14:foregroundMark x1="60890" y1="30000" x2="60890" y2="30000"/>
                          <a14:foregroundMark x1="42389" y1="31333" x2="42389" y2="31333"/>
                          <a14:foregroundMark x1="49415" y1="36000" x2="49415" y2="36000"/>
                          <a14:foregroundMark x1="29274" y1="39333" x2="29274" y2="39333"/>
                          <a14:foregroundMark x1="33489" y1="31333" x2="33489" y2="31333"/>
                          <a14:foregroundMark x1="36768" y1="25333" x2="36768" y2="25333"/>
                          <a14:foregroundMark x1="44028" y1="25333" x2="44028" y2="25333"/>
                          <a14:foregroundMark x1="48946" y1="50000" x2="48946" y2="50000"/>
                          <a14:foregroundMark x1="49415" y1="30000" x2="49415" y2="30000"/>
                          <a14:foregroundMark x1="45667" y1="30000" x2="45667" y2="30000"/>
                          <a14:foregroundMark x1="61593" y1="23333" x2="61593" y2="23333"/>
                          <a14:foregroundMark x1="63700" y1="12667" x2="63700" y2="12667"/>
                          <a14:foregroundMark x1="59251" y1="15333" x2="59251" y2="15333"/>
                          <a14:foregroundMark x1="57611" y1="23333" x2="57611" y2="23333"/>
                          <a14:foregroundMark x1="55504" y1="17333" x2="55504" y2="17333"/>
                          <a14:foregroundMark x1="66511" y1="25333" x2="66511" y2="25333"/>
                          <a14:foregroundMark x1="15925" y1="82667" x2="15925" y2="82667"/>
                          <a14:foregroundMark x1="45199" y1="82667" x2="45199" y2="82667"/>
                          <a14:foregroundMark x1="40047" y1="90667" x2="40047" y2="90667"/>
                          <a14:foregroundMark x1="42857" y1="82667" x2="42857" y2="82667"/>
                          <a14:foregroundMark x1="47307" y1="76667" x2="47307" y2="76667"/>
                          <a14:foregroundMark x1="48478" y1="86000" x2="48478" y2="86000"/>
                          <a14:foregroundMark x1="72600" y1="25333" x2="72600" y2="25333"/>
                          <a14:foregroundMark x1="60890" y1="22000" x2="60890" y2="22000"/>
                          <a14:foregroundMark x1="62763" y1="14000" x2="62763" y2="14000"/>
                          <a14:foregroundMark x1="62763" y1="14000" x2="62763" y2="14000"/>
                          <a14:foregroundMark x1="62763" y1="14000" x2="62763" y2="14000"/>
                          <a14:foregroundMark x1="62763" y1="14000" x2="62763" y2="14000"/>
                          <a14:foregroundMark x1="60890" y1="14000" x2="60890" y2="14000"/>
                          <a14:foregroundMark x1="59251" y1="18667" x2="59251" y2="18667"/>
                          <a14:foregroundMark x1="59251" y1="18667" x2="59251" y2="1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02752" y="3387203"/>
              <a:ext cx="1877653" cy="78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4" name="Subtitle 2">
              <a:extLst>
                <a:ext uri="{FF2B5EF4-FFF2-40B4-BE49-F238E27FC236}">
                  <a16:creationId xmlns:a16="http://schemas.microsoft.com/office/drawing/2014/main" id="{F3565BE4-69D9-E040-572F-FEF1000D9FB0}"/>
                </a:ext>
              </a:extLst>
            </p:cNvPr>
            <p:cNvSpPr txBox="1">
              <a:spLocks/>
            </p:cNvSpPr>
            <p:nvPr/>
          </p:nvSpPr>
          <p:spPr>
            <a:xfrm>
              <a:off x="2023365" y="4180946"/>
              <a:ext cx="791739" cy="217094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 algn="ctr" defTabSz="342991">
                <a:spcBef>
                  <a:spcPct val="20000"/>
                </a:spcBef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COMSEC</a:t>
              </a:r>
              <a:r>
                <a:rPr lang="en-US" sz="1200" dirty="0"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23538D44-C876-B6FB-169C-896A19BB0767}"/>
              </a:ext>
            </a:extLst>
          </p:cNvPr>
          <p:cNvGrpSpPr/>
          <p:nvPr/>
        </p:nvGrpSpPr>
        <p:grpSpPr>
          <a:xfrm>
            <a:off x="369467" y="3470621"/>
            <a:ext cx="1217923" cy="868027"/>
            <a:chOff x="-1879602" y="-367936"/>
            <a:chExt cx="920115" cy="731785"/>
          </a:xfrm>
        </p:grpSpPr>
        <p:pic>
          <p:nvPicPr>
            <p:cNvPr id="166" name="Picture 10" descr="Mini-Secure Communications Controller - Trident Systems">
              <a:extLst>
                <a:ext uri="{FF2B5EF4-FFF2-40B4-BE49-F238E27FC236}">
                  <a16:creationId xmlns:a16="http://schemas.microsoft.com/office/drawing/2014/main" id="{39E46696-58F0-929C-8F85-081CC7F5B7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79602" y="-367936"/>
              <a:ext cx="920115" cy="507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7" name="Subtitle 2">
              <a:extLst>
                <a:ext uri="{FF2B5EF4-FFF2-40B4-BE49-F238E27FC236}">
                  <a16:creationId xmlns:a16="http://schemas.microsoft.com/office/drawing/2014/main" id="{B007662B-65B4-9EFB-4270-8E8435780C5B}"/>
                </a:ext>
              </a:extLst>
            </p:cNvPr>
            <p:cNvSpPr txBox="1">
              <a:spLocks/>
            </p:cNvSpPr>
            <p:nvPr/>
          </p:nvSpPr>
          <p:spPr>
            <a:xfrm>
              <a:off x="-1664846" y="161011"/>
              <a:ext cx="418153" cy="202838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 algn="ctr" defTabSz="342991">
                <a:spcBef>
                  <a:spcPct val="20000"/>
                </a:spcBef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SCC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32C4EBF7-3FB0-8571-9448-45E791A152F2}"/>
              </a:ext>
            </a:extLst>
          </p:cNvPr>
          <p:cNvGrpSpPr/>
          <p:nvPr/>
        </p:nvGrpSpPr>
        <p:grpSpPr>
          <a:xfrm>
            <a:off x="6588165" y="5055756"/>
            <a:ext cx="1029895" cy="1485398"/>
            <a:chOff x="4180967" y="5046463"/>
            <a:chExt cx="718076" cy="1155708"/>
          </a:xfrm>
        </p:grpSpPr>
        <p:sp>
          <p:nvSpPr>
            <p:cNvPr id="169" name="Subtitle 2">
              <a:extLst>
                <a:ext uri="{FF2B5EF4-FFF2-40B4-BE49-F238E27FC236}">
                  <a16:creationId xmlns:a16="http://schemas.microsoft.com/office/drawing/2014/main" id="{7A0B9502-DFEA-E924-9D06-C0CFE749651B}"/>
                </a:ext>
              </a:extLst>
            </p:cNvPr>
            <p:cNvSpPr txBox="1">
              <a:spLocks/>
            </p:cNvSpPr>
            <p:nvPr/>
          </p:nvSpPr>
          <p:spPr>
            <a:xfrm>
              <a:off x="4237701" y="5974477"/>
              <a:ext cx="531179" cy="227694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lIns="68598" tIns="34299" rIns="68598" bIns="34299" anchor="t">
              <a:noAutofit/>
            </a:bodyPr>
            <a:lstStyle>
              <a:defPPr>
                <a:defRPr lang="en-US"/>
              </a:defPPr>
              <a:lvl1pPr algn="ctr" defTabSz="342991">
                <a:spcBef>
                  <a:spcPct val="20000"/>
                </a:spcBef>
                <a:defRPr sz="1200">
                  <a:solidFill>
                    <a:srgbClr val="000000"/>
                  </a:solidFill>
                </a:defRPr>
              </a:lvl1pPr>
            </a:lstStyle>
            <a:p>
              <a:r>
                <a:rPr lang="en-US" sz="1100" dirty="0"/>
                <a:t>DAGR</a:t>
              </a:r>
              <a:endParaRPr lang="en-US" dirty="0"/>
            </a:p>
          </p:txBody>
        </p:sp>
        <p:pic>
          <p:nvPicPr>
            <p:cNvPr id="170" name="Picture 545" descr="DAGR">
              <a:extLst>
                <a:ext uri="{FF2B5EF4-FFF2-40B4-BE49-F238E27FC236}">
                  <a16:creationId xmlns:a16="http://schemas.microsoft.com/office/drawing/2014/main" id="{BD357268-A860-6ED5-3933-72A972190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132" b="100000" l="3352" r="98883">
                          <a14:backgroundMark x1="82123" y1="67547" x2="82123" y2="67547"/>
                          <a14:backgroundMark x1="82123" y1="67547" x2="82123" y2="67547"/>
                          <a14:backgroundMark x1="82123" y1="67547" x2="82123" y2="67547"/>
                          <a14:backgroundMark x1="82123" y1="67547" x2="82123" y2="67547"/>
                          <a14:backgroundMark x1="82123" y1="67547" x2="82123" y2="67547"/>
                          <a14:backgroundMark x1="89385" y1="53962" x2="89385" y2="53962"/>
                          <a14:backgroundMark x1="89385" y1="53962" x2="89385" y2="53962"/>
                          <a14:backgroundMark x1="89385" y1="53962" x2="89385" y2="53962"/>
                          <a14:backgroundMark x1="92179" y1="37736" x2="92179" y2="37736"/>
                          <a14:backgroundMark x1="96648" y1="30566" x2="96648" y2="305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67" y="5046463"/>
              <a:ext cx="718076" cy="1000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46BE7D-A63A-83B3-4F85-10C93D158FFA}"/>
              </a:ext>
            </a:extLst>
          </p:cNvPr>
          <p:cNvGrpSpPr/>
          <p:nvPr/>
        </p:nvGrpSpPr>
        <p:grpSpPr>
          <a:xfrm>
            <a:off x="7960527" y="5142407"/>
            <a:ext cx="1072467" cy="1319842"/>
            <a:chOff x="5199648" y="5208403"/>
            <a:chExt cx="695208" cy="954730"/>
          </a:xfrm>
        </p:grpSpPr>
        <p:sp>
          <p:nvSpPr>
            <p:cNvPr id="172" name="Subtitle 2">
              <a:extLst>
                <a:ext uri="{FF2B5EF4-FFF2-40B4-BE49-F238E27FC236}">
                  <a16:creationId xmlns:a16="http://schemas.microsoft.com/office/drawing/2014/main" id="{E3FB1BF6-4ADF-103E-E4FC-884B1182E659}"/>
                </a:ext>
              </a:extLst>
            </p:cNvPr>
            <p:cNvSpPr txBox="1">
              <a:spLocks/>
            </p:cNvSpPr>
            <p:nvPr/>
          </p:nvSpPr>
          <p:spPr>
            <a:xfrm>
              <a:off x="5199648" y="5992846"/>
              <a:ext cx="695208" cy="170287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lIns="68598" tIns="34299" rIns="68598" bIns="34299" anchor="t">
              <a:noAutofit/>
            </a:bodyPr>
            <a:lstStyle>
              <a:defPPr>
                <a:defRPr lang="en-US"/>
              </a:defPPr>
              <a:lvl1pPr algn="ctr" defTabSz="342991">
                <a:spcBef>
                  <a:spcPct val="20000"/>
                </a:spcBef>
                <a:defRPr sz="1200">
                  <a:solidFill>
                    <a:srgbClr val="000000"/>
                  </a:solidFill>
                </a:defRPr>
              </a:lvl1pPr>
            </a:lstStyle>
            <a:p>
              <a:r>
                <a:rPr lang="en-US" sz="1100" dirty="0"/>
                <a:t>MARNAV</a:t>
              </a:r>
              <a:endParaRPr lang="en-US" dirty="0"/>
            </a:p>
          </p:txBody>
        </p:sp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E3EDC689-4F5C-66AE-D96B-AADC78D46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308060" y="5208403"/>
              <a:ext cx="509814" cy="792775"/>
            </a:xfrm>
            <a:prstGeom prst="rect">
              <a:avLst/>
            </a:prstGeom>
          </p:spPr>
        </p:pic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B2989F1D-824C-7C52-69AF-855F62288B2F}"/>
              </a:ext>
            </a:extLst>
          </p:cNvPr>
          <p:cNvGrpSpPr/>
          <p:nvPr/>
        </p:nvGrpSpPr>
        <p:grpSpPr>
          <a:xfrm>
            <a:off x="4350671" y="5297398"/>
            <a:ext cx="1690516" cy="1177372"/>
            <a:chOff x="2424301" y="4900088"/>
            <a:chExt cx="1220721" cy="948721"/>
          </a:xfrm>
        </p:grpSpPr>
        <p:sp>
          <p:nvSpPr>
            <p:cNvPr id="175" name="Subtitle 2">
              <a:extLst>
                <a:ext uri="{FF2B5EF4-FFF2-40B4-BE49-F238E27FC236}">
                  <a16:creationId xmlns:a16="http://schemas.microsoft.com/office/drawing/2014/main" id="{554CFB08-EC64-9077-464A-9D4D98882568}"/>
                </a:ext>
              </a:extLst>
            </p:cNvPr>
            <p:cNvSpPr txBox="1">
              <a:spLocks/>
            </p:cNvSpPr>
            <p:nvPr/>
          </p:nvSpPr>
          <p:spPr>
            <a:xfrm>
              <a:off x="2669968" y="5598434"/>
              <a:ext cx="808164" cy="250375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lIns="68598" tIns="34299" rIns="68598" bIns="34299" anchor="t">
              <a:noAutofit/>
            </a:bodyPr>
            <a:lstStyle>
              <a:defPPr>
                <a:defRPr lang="en-US"/>
              </a:defPPr>
              <a:lvl1pPr algn="ctr" defTabSz="342991">
                <a:spcBef>
                  <a:spcPct val="20000"/>
                </a:spcBef>
                <a:defRPr sz="1200">
                  <a:solidFill>
                    <a:srgbClr val="000000"/>
                  </a:solidFill>
                </a:defRPr>
              </a:lvl1pPr>
            </a:lstStyle>
            <a:p>
              <a:r>
                <a:rPr lang="en-US" sz="1100" dirty="0" err="1"/>
                <a:t>MGUE</a:t>
              </a:r>
              <a:r>
                <a:rPr lang="en-US" sz="1100" dirty="0"/>
                <a:t> Inc 2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9E19E539-BC2B-2D7E-E4B5-43EA2266BE4E}"/>
                </a:ext>
              </a:extLst>
            </p:cNvPr>
            <p:cNvGrpSpPr/>
            <p:nvPr/>
          </p:nvGrpSpPr>
          <p:grpSpPr>
            <a:xfrm>
              <a:off x="2424301" y="4900088"/>
              <a:ext cx="1220721" cy="789159"/>
              <a:chOff x="2419957" y="5162379"/>
              <a:chExt cx="1220721" cy="924965"/>
            </a:xfrm>
          </p:grpSpPr>
          <p:sp>
            <p:nvSpPr>
              <p:cNvPr id="177" name="Arrow: Right 176">
                <a:extLst>
                  <a:ext uri="{FF2B5EF4-FFF2-40B4-BE49-F238E27FC236}">
                    <a16:creationId xmlns:a16="http://schemas.microsoft.com/office/drawing/2014/main" id="{03179D25-B553-E0A8-5D76-C91C721221E3}"/>
                  </a:ext>
                </a:extLst>
              </p:cNvPr>
              <p:cNvSpPr/>
              <p:nvPr/>
            </p:nvSpPr>
            <p:spPr>
              <a:xfrm>
                <a:off x="2514136" y="5600211"/>
                <a:ext cx="1126542" cy="487133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B0F0"/>
                  </a:gs>
                  <a:gs pos="30000">
                    <a:srgbClr val="9EC4E7"/>
                  </a:gs>
                  <a:gs pos="100000">
                    <a:srgbClr val="FFFFFF"/>
                  </a:gs>
                </a:gsLst>
                <a:lin ang="10800000" scaled="1"/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991">
                  <a:defRPr/>
                </a:pPr>
                <a:endParaRPr lang="en-US" sz="1350" kern="0" dirty="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178" name="Picture 429">
                <a:extLst>
                  <a:ext uri="{FF2B5EF4-FFF2-40B4-BE49-F238E27FC236}">
                    <a16:creationId xmlns:a16="http://schemas.microsoft.com/office/drawing/2014/main" id="{E584F735-4B35-0F08-6FF4-42567C61F7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1554" y="5162379"/>
                <a:ext cx="451194" cy="544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9" name="Picture 14" descr="Germany Becomes Second U.S. Ally to Receive M-Code MGUE - Inside GNSS ...">
                <a:extLst>
                  <a:ext uri="{FF2B5EF4-FFF2-40B4-BE49-F238E27FC236}">
                    <a16:creationId xmlns:a16="http://schemas.microsoft.com/office/drawing/2014/main" id="{31DCF8A0-759D-CFDA-F0BF-6A3D9AF3E1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4898" b="96735" l="8594" r="91146">
                            <a14:foregroundMark x1="8594" y1="26939" x2="8594" y2="26939"/>
                            <a14:foregroundMark x1="91146" y1="59592" x2="91146" y2="59592"/>
                            <a14:foregroundMark x1="72396" y1="4898" x2="72396" y2="4898"/>
                            <a14:foregroundMark x1="24219" y1="86939" x2="24219" y2="86939"/>
                            <a14:foregroundMark x1="26042" y1="96735" x2="26042" y2="96735"/>
                            <a14:foregroundMark x1="73958" y1="60000" x2="73958" y2="60000"/>
                            <a14:foregroundMark x1="70052" y1="54694" x2="82552" y2="62857"/>
                            <a14:foregroundMark x1="13802" y1="32245" x2="13802" y2="3224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957" y="5319439"/>
                <a:ext cx="816879" cy="5211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D77E23F4-2383-98B8-9943-10DD404A40DD}"/>
              </a:ext>
            </a:extLst>
          </p:cNvPr>
          <p:cNvGrpSpPr/>
          <p:nvPr/>
        </p:nvGrpSpPr>
        <p:grpSpPr>
          <a:xfrm>
            <a:off x="7583750" y="1962519"/>
            <a:ext cx="1356785" cy="816443"/>
            <a:chOff x="6457347" y="63794"/>
            <a:chExt cx="1350757" cy="907027"/>
          </a:xfrm>
        </p:grpSpPr>
        <p:pic>
          <p:nvPicPr>
            <p:cNvPr id="211" name="Picture 2">
              <a:extLst>
                <a:ext uri="{FF2B5EF4-FFF2-40B4-BE49-F238E27FC236}">
                  <a16:creationId xmlns:a16="http://schemas.microsoft.com/office/drawing/2014/main" id="{B793AA67-A577-2293-9A81-2420CD978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908" y="63794"/>
              <a:ext cx="1173103" cy="723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2" name="Subtitle 2">
              <a:extLst>
                <a:ext uri="{FF2B5EF4-FFF2-40B4-BE49-F238E27FC236}">
                  <a16:creationId xmlns:a16="http://schemas.microsoft.com/office/drawing/2014/main" id="{26C34047-C573-857C-B517-C1335A636882}"/>
                </a:ext>
              </a:extLst>
            </p:cNvPr>
            <p:cNvSpPr txBox="1">
              <a:spLocks/>
            </p:cNvSpPr>
            <p:nvPr/>
          </p:nvSpPr>
          <p:spPr>
            <a:xfrm>
              <a:off x="6457347" y="753728"/>
              <a:ext cx="1350757" cy="217093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lIns="68598" tIns="34299" rIns="68598" bIns="34299" anchor="t">
              <a:noAutofit/>
            </a:bodyPr>
            <a:lstStyle/>
            <a:p>
              <a:pPr algn="ctr" defTabSz="342991">
                <a:spcBef>
                  <a:spcPct val="20000"/>
                </a:spcBef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MFEW Mounted</a:t>
              </a: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8C66CEF2-CAE8-F930-E02D-FA6F3B126402}"/>
              </a:ext>
            </a:extLst>
          </p:cNvPr>
          <p:cNvGrpSpPr/>
          <p:nvPr/>
        </p:nvGrpSpPr>
        <p:grpSpPr>
          <a:xfrm>
            <a:off x="8606028" y="2065723"/>
            <a:ext cx="2014365" cy="2427137"/>
            <a:chOff x="10671023" y="1710224"/>
            <a:chExt cx="1420022" cy="1711005"/>
          </a:xfrm>
        </p:grpSpPr>
        <p:pic>
          <p:nvPicPr>
            <p:cNvPr id="213" name="Picture 3">
              <a:extLst>
                <a:ext uri="{FF2B5EF4-FFF2-40B4-BE49-F238E27FC236}">
                  <a16:creationId xmlns:a16="http://schemas.microsoft.com/office/drawing/2014/main" id="{B2DDAF33-71EA-B432-A165-9A94D44077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8156" y="1710224"/>
              <a:ext cx="645000" cy="1504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4" name="Subtitle 2">
              <a:extLst>
                <a:ext uri="{FF2B5EF4-FFF2-40B4-BE49-F238E27FC236}">
                  <a16:creationId xmlns:a16="http://schemas.microsoft.com/office/drawing/2014/main" id="{37A0B0B8-2B51-FDD1-9EFC-C1327797B643}"/>
                </a:ext>
              </a:extLst>
            </p:cNvPr>
            <p:cNvSpPr txBox="1">
              <a:spLocks/>
            </p:cNvSpPr>
            <p:nvPr/>
          </p:nvSpPr>
          <p:spPr>
            <a:xfrm>
              <a:off x="10671023" y="3225817"/>
              <a:ext cx="1420022" cy="195412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lIns="68598" tIns="34299" rIns="68598" bIns="34299" anchor="t">
              <a:noAutofit/>
            </a:bodyPr>
            <a:lstStyle/>
            <a:p>
              <a:pPr algn="ctr" defTabSz="342991">
                <a:spcBef>
                  <a:spcPct val="20000"/>
                </a:spcBef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MFEW Dismounted</a:t>
              </a: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0745BBB7-DE15-34DF-0ADD-B63119FE6C36}"/>
              </a:ext>
            </a:extLst>
          </p:cNvPr>
          <p:cNvGrpSpPr/>
          <p:nvPr/>
        </p:nvGrpSpPr>
        <p:grpSpPr>
          <a:xfrm>
            <a:off x="10535349" y="3391621"/>
            <a:ext cx="1420021" cy="945483"/>
            <a:chOff x="10482966" y="3621360"/>
            <a:chExt cx="1420021" cy="945483"/>
          </a:xfrm>
        </p:grpSpPr>
        <p:pic>
          <p:nvPicPr>
            <p:cNvPr id="216" name="Picture 215">
              <a:extLst>
                <a:ext uri="{FF2B5EF4-FFF2-40B4-BE49-F238E27FC236}">
                  <a16:creationId xmlns:a16="http://schemas.microsoft.com/office/drawing/2014/main" id="{3D87CC63-57B2-6942-C28A-7EE010C22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0482966" y="3621360"/>
              <a:ext cx="1420021" cy="629106"/>
            </a:xfrm>
            <a:prstGeom prst="rect">
              <a:avLst/>
            </a:prstGeom>
          </p:spPr>
        </p:pic>
        <p:sp>
          <p:nvSpPr>
            <p:cNvPr id="217" name="Subtitle 2">
              <a:extLst>
                <a:ext uri="{FF2B5EF4-FFF2-40B4-BE49-F238E27FC236}">
                  <a16:creationId xmlns:a16="http://schemas.microsoft.com/office/drawing/2014/main" id="{4435F5F0-F360-0169-6138-91962FBCC47D}"/>
                </a:ext>
              </a:extLst>
            </p:cNvPr>
            <p:cNvSpPr txBox="1">
              <a:spLocks/>
            </p:cNvSpPr>
            <p:nvPr/>
          </p:nvSpPr>
          <p:spPr>
            <a:xfrm>
              <a:off x="10572467" y="4261903"/>
              <a:ext cx="1241017" cy="304940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lIns="68598" tIns="34299" rIns="68598" bIns="34299" anchor="t">
              <a:noAutofit/>
            </a:bodyPr>
            <a:lstStyle/>
            <a:p>
              <a:pPr algn="ctr" defTabSz="342991">
                <a:spcBef>
                  <a:spcPct val="20000"/>
                </a:spcBef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MARCIMS</a:t>
              </a: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ACA383F5-DF65-7A16-2100-F430547D4232}"/>
              </a:ext>
            </a:extLst>
          </p:cNvPr>
          <p:cNvGrpSpPr/>
          <p:nvPr/>
        </p:nvGrpSpPr>
        <p:grpSpPr>
          <a:xfrm>
            <a:off x="6701568" y="751634"/>
            <a:ext cx="1045671" cy="1192283"/>
            <a:chOff x="8148595" y="3050517"/>
            <a:chExt cx="855707" cy="1088772"/>
          </a:xfrm>
        </p:grpSpPr>
        <p:pic>
          <p:nvPicPr>
            <p:cNvPr id="219" name="Picture 218">
              <a:extLst>
                <a:ext uri="{FF2B5EF4-FFF2-40B4-BE49-F238E27FC236}">
                  <a16:creationId xmlns:a16="http://schemas.microsoft.com/office/drawing/2014/main" id="{530FF7A8-FC4E-E913-8A94-6F826AA69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/>
            <a:srcRect l="60912" t="12495" r="-977" b="12206"/>
            <a:stretch/>
          </p:blipFill>
          <p:spPr>
            <a:xfrm>
              <a:off x="8148595" y="3050517"/>
              <a:ext cx="855707" cy="829424"/>
            </a:xfrm>
            <a:prstGeom prst="rect">
              <a:avLst/>
            </a:prstGeom>
          </p:spPr>
        </p:pic>
        <p:sp>
          <p:nvSpPr>
            <p:cNvPr id="220" name="Subtitle 2">
              <a:extLst>
                <a:ext uri="{FF2B5EF4-FFF2-40B4-BE49-F238E27FC236}">
                  <a16:creationId xmlns:a16="http://schemas.microsoft.com/office/drawing/2014/main" id="{21142242-8A51-F88B-2999-D3F4B9614551}"/>
                </a:ext>
              </a:extLst>
            </p:cNvPr>
            <p:cNvSpPr txBox="1">
              <a:spLocks/>
            </p:cNvSpPr>
            <p:nvPr/>
          </p:nvSpPr>
          <p:spPr>
            <a:xfrm>
              <a:off x="8212563" y="3922195"/>
              <a:ext cx="791739" cy="217094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lIns="68598" tIns="34299" rIns="68598" bIns="34299" anchor="t">
              <a:noAutofit/>
            </a:bodyPr>
            <a:lstStyle/>
            <a:p>
              <a:pPr algn="ctr" defTabSz="342991">
                <a:spcBef>
                  <a:spcPct val="20000"/>
                </a:spcBef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FABS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D401DEF8-8DDA-9FE4-C3D9-069CEFB8FB4C}"/>
              </a:ext>
            </a:extLst>
          </p:cNvPr>
          <p:cNvGrpSpPr/>
          <p:nvPr/>
        </p:nvGrpSpPr>
        <p:grpSpPr>
          <a:xfrm>
            <a:off x="10357515" y="4563979"/>
            <a:ext cx="1663597" cy="1033354"/>
            <a:chOff x="14634709" y="4201465"/>
            <a:chExt cx="1819481" cy="1311658"/>
          </a:xfrm>
        </p:grpSpPr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F2F5DCD9-D63D-F3F8-EE39-21C9D8174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4634709" y="4201465"/>
              <a:ext cx="1819481" cy="1080507"/>
            </a:xfrm>
            <a:prstGeom prst="rect">
              <a:avLst/>
            </a:prstGeom>
          </p:spPr>
        </p:pic>
        <p:sp>
          <p:nvSpPr>
            <p:cNvPr id="223" name="Subtitle 2">
              <a:extLst>
                <a:ext uri="{FF2B5EF4-FFF2-40B4-BE49-F238E27FC236}">
                  <a16:creationId xmlns:a16="http://schemas.microsoft.com/office/drawing/2014/main" id="{BCDCA4DF-691D-11C7-D853-0DFE4449A0D8}"/>
                </a:ext>
              </a:extLst>
            </p:cNvPr>
            <p:cNvSpPr txBox="1">
              <a:spLocks/>
            </p:cNvSpPr>
            <p:nvPr/>
          </p:nvSpPr>
          <p:spPr>
            <a:xfrm>
              <a:off x="15176792" y="5296031"/>
              <a:ext cx="791738" cy="217092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lIns="68598" tIns="34299" rIns="68598" bIns="34299" anchor="t">
              <a:noAutofit/>
            </a:bodyPr>
            <a:lstStyle/>
            <a:p>
              <a:pPr algn="ctr" defTabSz="342991">
                <a:spcBef>
                  <a:spcPct val="20000"/>
                </a:spcBef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DMS</a:t>
              </a: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4D88B3B3-7335-0536-657D-9981F6B1C5D5}"/>
              </a:ext>
            </a:extLst>
          </p:cNvPr>
          <p:cNvGrpSpPr/>
          <p:nvPr/>
        </p:nvGrpSpPr>
        <p:grpSpPr>
          <a:xfrm>
            <a:off x="9381082" y="991068"/>
            <a:ext cx="1298565" cy="869825"/>
            <a:chOff x="1943485" y="4653541"/>
            <a:chExt cx="1299164" cy="1180682"/>
          </a:xfrm>
        </p:grpSpPr>
        <p:pic>
          <p:nvPicPr>
            <p:cNvPr id="225" name="Picture 42">
              <a:extLst>
                <a:ext uri="{FF2B5EF4-FFF2-40B4-BE49-F238E27FC236}">
                  <a16:creationId xmlns:a16="http://schemas.microsoft.com/office/drawing/2014/main" id="{F9B98555-7029-C0AE-D16A-1D382F279458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30" cstate="print"/>
            <a:srcRect t="5961" b="-198"/>
            <a:stretch/>
          </p:blipFill>
          <p:spPr bwMode="auto">
            <a:xfrm>
              <a:off x="2180324" y="4970867"/>
              <a:ext cx="878408" cy="578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6" name="Picture 2">
              <a:extLst>
                <a:ext uri="{FF2B5EF4-FFF2-40B4-BE49-F238E27FC236}">
                  <a16:creationId xmlns:a16="http://schemas.microsoft.com/office/drawing/2014/main" id="{984ABAE1-71BD-04AB-7DEE-3740758B58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2388016" y="4653541"/>
              <a:ext cx="486118" cy="417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7" name="Subtitle 2">
              <a:extLst>
                <a:ext uri="{FF2B5EF4-FFF2-40B4-BE49-F238E27FC236}">
                  <a16:creationId xmlns:a16="http://schemas.microsoft.com/office/drawing/2014/main" id="{410D744C-CF3E-4B59-EB63-FA5666985578}"/>
                </a:ext>
              </a:extLst>
            </p:cNvPr>
            <p:cNvSpPr txBox="1">
              <a:spLocks/>
            </p:cNvSpPr>
            <p:nvPr/>
          </p:nvSpPr>
          <p:spPr>
            <a:xfrm>
              <a:off x="1943485" y="5541312"/>
              <a:ext cx="1299164" cy="292911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 algn="ctr" defTabSz="342991">
                <a:spcBef>
                  <a:spcPct val="20000"/>
                </a:spcBef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SMART-T</a:t>
              </a:r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4C331DF5-C9C8-B499-EF15-7AF37C691A91}"/>
              </a:ext>
            </a:extLst>
          </p:cNvPr>
          <p:cNvGrpSpPr/>
          <p:nvPr/>
        </p:nvGrpSpPr>
        <p:grpSpPr>
          <a:xfrm>
            <a:off x="2616296" y="751242"/>
            <a:ext cx="2558117" cy="1062531"/>
            <a:chOff x="5633947" y="5230227"/>
            <a:chExt cx="1225965" cy="568234"/>
          </a:xfrm>
        </p:grpSpPr>
        <p:sp>
          <p:nvSpPr>
            <p:cNvPr id="231" name="Subtitle 2">
              <a:extLst>
                <a:ext uri="{FF2B5EF4-FFF2-40B4-BE49-F238E27FC236}">
                  <a16:creationId xmlns:a16="http://schemas.microsoft.com/office/drawing/2014/main" id="{F9026009-0244-C8B8-845E-3E95C88CE780}"/>
                </a:ext>
              </a:extLst>
            </p:cNvPr>
            <p:cNvSpPr txBox="1">
              <a:spLocks/>
            </p:cNvSpPr>
            <p:nvPr/>
          </p:nvSpPr>
          <p:spPr>
            <a:xfrm>
              <a:off x="6042353" y="5613134"/>
              <a:ext cx="404175" cy="185327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lIns="68598" tIns="34299" rIns="68598" bIns="34299" anchor="t">
              <a:noAutofit/>
            </a:bodyPr>
            <a:lstStyle>
              <a:defPPr>
                <a:defRPr lang="en-US"/>
              </a:defPPr>
              <a:lvl1pPr algn="ctr" defTabSz="342991">
                <a:spcBef>
                  <a:spcPct val="20000"/>
                </a:spcBef>
                <a:defRPr sz="1200">
                  <a:solidFill>
                    <a:srgbClr val="000000"/>
                  </a:solidFill>
                </a:defRPr>
              </a:lvl1pPr>
            </a:lstStyle>
            <a:p>
              <a:r>
                <a:rPr lang="en-US" sz="1100" dirty="0"/>
                <a:t>GBS</a:t>
              </a:r>
              <a:endParaRPr lang="en-US" dirty="0"/>
            </a:p>
          </p:txBody>
        </p:sp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17004A50-2B8D-DB37-4026-AE828809E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947" y="5245783"/>
              <a:ext cx="677936" cy="355022"/>
            </a:xfrm>
            <a:prstGeom prst="rect">
              <a:avLst/>
            </a:prstGeom>
          </p:spPr>
        </p:pic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3C2CD86D-ED15-411F-D2D5-69ABC101513C}"/>
                </a:ext>
              </a:extLst>
            </p:cNvPr>
            <p:cNvPicPr/>
            <p:nvPr/>
          </p:nvPicPr>
          <p:blipFill rotWithShape="1">
            <a:blip r:embed="rId33" cstate="print"/>
            <a:srcRect l="71881" t="48051" r="7085" b="20015"/>
            <a:stretch/>
          </p:blipFill>
          <p:spPr>
            <a:xfrm>
              <a:off x="6364414" y="5230227"/>
              <a:ext cx="495498" cy="349097"/>
            </a:xfrm>
            <a:prstGeom prst="rect">
              <a:avLst/>
            </a:prstGeom>
          </p:spPr>
        </p:pic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C1DBFD73-3576-D2F1-847F-EC11BF358902}"/>
              </a:ext>
            </a:extLst>
          </p:cNvPr>
          <p:cNvGrpSpPr/>
          <p:nvPr/>
        </p:nvGrpSpPr>
        <p:grpSpPr>
          <a:xfrm>
            <a:off x="7970921" y="907241"/>
            <a:ext cx="1453176" cy="1001760"/>
            <a:chOff x="6710598" y="3005668"/>
            <a:chExt cx="1446719" cy="1112904"/>
          </a:xfrm>
        </p:grpSpPr>
        <p:sp>
          <p:nvSpPr>
            <p:cNvPr id="235" name="Subtitle 2">
              <a:extLst>
                <a:ext uri="{FF2B5EF4-FFF2-40B4-BE49-F238E27FC236}">
                  <a16:creationId xmlns:a16="http://schemas.microsoft.com/office/drawing/2014/main" id="{BF94CE6C-4D5A-F1D6-888A-F8B875A23EC7}"/>
                </a:ext>
              </a:extLst>
            </p:cNvPr>
            <p:cNvSpPr txBox="1">
              <a:spLocks/>
            </p:cNvSpPr>
            <p:nvPr/>
          </p:nvSpPr>
          <p:spPr>
            <a:xfrm>
              <a:off x="6845916" y="3821634"/>
              <a:ext cx="1187623" cy="296938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lIns="68598" tIns="34299" rIns="68598" bIns="34299" anchor="t">
              <a:noAutofit/>
            </a:bodyPr>
            <a:lstStyle>
              <a:defPPr>
                <a:defRPr lang="en-US"/>
              </a:defPPr>
              <a:lvl1pPr algn="ctr" defTabSz="342991">
                <a:spcBef>
                  <a:spcPct val="20000"/>
                </a:spcBef>
                <a:defRPr sz="1200">
                  <a:solidFill>
                    <a:srgbClr val="000000"/>
                  </a:solidFill>
                </a:defRPr>
              </a:lvl1pPr>
            </a:lstStyle>
            <a:p>
              <a:r>
                <a:rPr lang="en-US" sz="1100" dirty="0"/>
                <a:t>MCWS L/H</a:t>
              </a:r>
            </a:p>
          </p:txBody>
        </p:sp>
        <p:pic>
          <p:nvPicPr>
            <p:cNvPr id="236" name="Picture 235" descr="A pair of satellite dishes&#10;&#10;Description automatically generated">
              <a:extLst>
                <a:ext uri="{FF2B5EF4-FFF2-40B4-BE49-F238E27FC236}">
                  <a16:creationId xmlns:a16="http://schemas.microsoft.com/office/drawing/2014/main" id="{99BA9AE8-3398-FA2A-FDCE-6E5E276A8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0598" y="3005668"/>
              <a:ext cx="1446719" cy="832359"/>
            </a:xfrm>
            <a:prstGeom prst="rect">
              <a:avLst/>
            </a:prstGeom>
          </p:spPr>
        </p:pic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BE2F57DB-5E55-79D0-6C5D-8D65EE75C098}"/>
              </a:ext>
            </a:extLst>
          </p:cNvPr>
          <p:cNvGrpSpPr/>
          <p:nvPr/>
        </p:nvGrpSpPr>
        <p:grpSpPr>
          <a:xfrm>
            <a:off x="10513189" y="2303027"/>
            <a:ext cx="1464343" cy="884306"/>
            <a:chOff x="7706484" y="2848904"/>
            <a:chExt cx="1123654" cy="757217"/>
          </a:xfrm>
        </p:grpSpPr>
        <p:sp>
          <p:nvSpPr>
            <p:cNvPr id="238" name="Subtitle 2">
              <a:extLst>
                <a:ext uri="{FF2B5EF4-FFF2-40B4-BE49-F238E27FC236}">
                  <a16:creationId xmlns:a16="http://schemas.microsoft.com/office/drawing/2014/main" id="{C908EE26-D4D3-55E1-D7B1-FB529F6D3985}"/>
                </a:ext>
              </a:extLst>
            </p:cNvPr>
            <p:cNvSpPr txBox="1">
              <a:spLocks/>
            </p:cNvSpPr>
            <p:nvPr/>
          </p:nvSpPr>
          <p:spPr>
            <a:xfrm>
              <a:off x="7908551" y="3396367"/>
              <a:ext cx="724504" cy="209754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 algn="ctr" defTabSz="342991">
                <a:spcBef>
                  <a:spcPct val="20000"/>
                </a:spcBef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SCAR</a:t>
              </a:r>
            </a:p>
          </p:txBody>
        </p:sp>
        <p:pic>
          <p:nvPicPr>
            <p:cNvPr id="239" name="Picture 238">
              <a:extLst>
                <a:ext uri="{FF2B5EF4-FFF2-40B4-BE49-F238E27FC236}">
                  <a16:creationId xmlns:a16="http://schemas.microsoft.com/office/drawing/2014/main" id="{1A8C60D9-6F0A-5D20-A8FB-6A07D1DD5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7706484" y="2848904"/>
              <a:ext cx="1123654" cy="559026"/>
            </a:xfrm>
            <a:prstGeom prst="rect">
              <a:avLst/>
            </a:prstGeom>
          </p:spPr>
        </p:pic>
      </p:grpSp>
      <p:pic>
        <p:nvPicPr>
          <p:cNvPr id="74" name="Graphic 73" hidden="1">
            <a:extLst>
              <a:ext uri="{FF2B5EF4-FFF2-40B4-BE49-F238E27FC236}">
                <a16:creationId xmlns:a16="http://schemas.microsoft.com/office/drawing/2014/main" id="{B6930767-2D23-C8F1-6817-FFF44E8C487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197522" y="2530522"/>
            <a:ext cx="1796956" cy="179695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E3B0FCB-2F51-989D-782E-895021671F3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/>
        </p:blipFill>
        <p:spPr>
          <a:xfrm>
            <a:off x="5203117" y="2536117"/>
            <a:ext cx="1785767" cy="178576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FB14587-371D-3828-35A0-BD135CCFD1B4}"/>
              </a:ext>
            </a:extLst>
          </p:cNvPr>
          <p:cNvGrpSpPr/>
          <p:nvPr/>
        </p:nvGrpSpPr>
        <p:grpSpPr>
          <a:xfrm>
            <a:off x="5468457" y="715331"/>
            <a:ext cx="1015591" cy="1635108"/>
            <a:chOff x="5600378" y="673196"/>
            <a:chExt cx="1015591" cy="1635108"/>
          </a:xfrm>
        </p:grpSpPr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CF71E9B2-F936-C0A9-8C1A-4983DA98F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rcRect t="-1" b="26024"/>
            <a:stretch>
              <a:fillRect/>
            </a:stretch>
          </p:blipFill>
          <p:spPr>
            <a:xfrm>
              <a:off x="5694497" y="673196"/>
              <a:ext cx="776360" cy="936050"/>
            </a:xfrm>
            <a:prstGeom prst="rect">
              <a:avLst/>
            </a:prstGeom>
          </p:spPr>
        </p:pic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0C937F73-43F4-A126-633F-E7506356820A}"/>
                </a:ext>
              </a:extLst>
            </p:cNvPr>
            <p:cNvSpPr txBox="1">
              <a:spLocks/>
            </p:cNvSpPr>
            <p:nvPr/>
          </p:nvSpPr>
          <p:spPr>
            <a:xfrm>
              <a:off x="5600378" y="1623090"/>
              <a:ext cx="1015591" cy="685214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lIns="68598" tIns="34299" rIns="68598" bIns="34299" anchor="t">
              <a:noAutofit/>
            </a:bodyPr>
            <a:lstStyle>
              <a:defPPr>
                <a:defRPr lang="en-US"/>
              </a:defPPr>
              <a:lvl1pPr algn="ctr" defTabSz="342991">
                <a:spcBef>
                  <a:spcPct val="20000"/>
                </a:spcBef>
                <a:defRPr sz="1200">
                  <a:solidFill>
                    <a:srgbClr val="000000"/>
                  </a:solidFill>
                </a:defRPr>
              </a:lvl1pPr>
            </a:lstStyle>
            <a:p>
              <a:r>
                <a:rPr lang="en-US" sz="1100" dirty="0"/>
                <a:t>Next Generation </a:t>
              </a:r>
              <a:r>
                <a:rPr lang="en-US" sz="1100" dirty="0" err="1"/>
                <a:t>Troposcatter</a:t>
              </a:r>
              <a:r>
                <a:rPr lang="en-US" sz="1100" dirty="0"/>
                <a:t> (NGT)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6E72CC-B918-7822-0239-93FBBD51F9BD}"/>
              </a:ext>
            </a:extLst>
          </p:cNvPr>
          <p:cNvGrpSpPr/>
          <p:nvPr/>
        </p:nvGrpSpPr>
        <p:grpSpPr>
          <a:xfrm>
            <a:off x="10512302" y="717696"/>
            <a:ext cx="1507796" cy="1358456"/>
            <a:chOff x="3868281" y="692120"/>
            <a:chExt cx="1507796" cy="1358456"/>
          </a:xfrm>
        </p:grpSpPr>
        <p:pic>
          <p:nvPicPr>
            <p:cNvPr id="228" name="Picture 227">
              <a:extLst>
                <a:ext uri="{FF2B5EF4-FFF2-40B4-BE49-F238E27FC236}">
                  <a16:creationId xmlns:a16="http://schemas.microsoft.com/office/drawing/2014/main" id="{EAB8657B-732B-A943-FDD5-EDAE41532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rcRect b="29916"/>
            <a:stretch>
              <a:fillRect/>
            </a:stretch>
          </p:blipFill>
          <p:spPr>
            <a:xfrm>
              <a:off x="4098157" y="692120"/>
              <a:ext cx="1042896" cy="895514"/>
            </a:xfrm>
            <a:prstGeom prst="rect">
              <a:avLst/>
            </a:prstGeom>
          </p:spPr>
        </p:pic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AF2B285E-BBEE-364F-01FC-D6B0466F4BDA}"/>
                </a:ext>
              </a:extLst>
            </p:cNvPr>
            <p:cNvSpPr txBox="1">
              <a:spLocks/>
            </p:cNvSpPr>
            <p:nvPr/>
          </p:nvSpPr>
          <p:spPr>
            <a:xfrm>
              <a:off x="3868281" y="1587634"/>
              <a:ext cx="1507796" cy="462942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lIns="68598" tIns="34299" rIns="68598" bIns="34299" anchor="t">
              <a:noAutofit/>
            </a:bodyPr>
            <a:lstStyle>
              <a:defPPr>
                <a:defRPr lang="en-US"/>
              </a:defPPr>
              <a:lvl1pPr algn="ctr" defTabSz="342991">
                <a:spcBef>
                  <a:spcPct val="20000"/>
                </a:spcBef>
                <a:defRPr sz="1200">
                  <a:solidFill>
                    <a:srgbClr val="000000"/>
                  </a:solidFill>
                </a:defRPr>
              </a:lvl1pPr>
            </a:lstStyle>
            <a:p>
              <a:r>
                <a:rPr lang="en-US" sz="1100" dirty="0"/>
                <a:t>Line-of-Sight Radio System (LRS)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0270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9CC1DD-DD84-8A56-2A5D-51F2498998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AC7809-B0A6-06B5-3051-F8C9E6C5A52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algn="l"/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62D5F0-DACB-2EB6-A7DA-63C5D3A9E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1" r="9795"/>
          <a:stretch>
            <a:fillRect/>
          </a:stretch>
        </p:blipFill>
        <p:spPr>
          <a:xfrm>
            <a:off x="5714999" y="0"/>
            <a:ext cx="6476999" cy="6629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2B581D-BA01-4128-0D29-E7D103A5613B}"/>
              </a:ext>
            </a:extLst>
          </p:cNvPr>
          <p:cNvSpPr/>
          <p:nvPr/>
        </p:nvSpPr>
        <p:spPr>
          <a:xfrm>
            <a:off x="2971801" y="0"/>
            <a:ext cx="5372100" cy="6629400"/>
          </a:xfrm>
          <a:prstGeom prst="rect">
            <a:avLst/>
          </a:prstGeom>
          <a:gradFill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22000">
                <a:srgbClr val="FFFFFF">
                  <a:alpha val="80000"/>
                </a:srgbClr>
              </a:gs>
              <a:gs pos="37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6CA2506-B17B-C7BB-7D4F-1483079C4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5557"/>
            <a:ext cx="12039600" cy="430887"/>
          </a:xfr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spAutoFit/>
          </a:bodyPr>
          <a:lstStyle/>
          <a:p>
            <a:r>
              <a:rPr lang="en-US" dirty="0"/>
              <a:t>MOSA approach to Electromagnetic Warfare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7C6F468-6601-E565-6373-21DA12774B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" y="1155216"/>
            <a:ext cx="6762748" cy="5474184"/>
          </a:xfrm>
        </p:spPr>
        <p:txBody>
          <a:bodyPr rIns="0" anchor="ctr">
            <a:normAutofit/>
          </a:bodyPr>
          <a:lstStyle/>
          <a:p>
            <a:pPr marL="342900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Segoe UI Semilight" panose="020B0402040204020203" pitchFamily="34" charset="0"/>
              <a:buChar char="▲"/>
              <a:defRPr/>
            </a:pPr>
            <a:r>
              <a:rPr lang="en-US" sz="1600" dirty="0">
                <a:cs typeface="Arial" pitchFamily="34" charset="0"/>
              </a:rPr>
              <a:t>Modularity at HW &amp; SW levels through adherence to open industry standards &amp; SW containerization</a:t>
            </a:r>
          </a:p>
          <a:p>
            <a:pPr marL="342900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Segoe UI Semilight" panose="020B0402040204020203" pitchFamily="34" charset="0"/>
              <a:buChar char="▲"/>
              <a:defRPr/>
            </a:pPr>
            <a:r>
              <a:rPr lang="en-US" sz="1600" dirty="0">
                <a:cs typeface="Arial" pitchFamily="34" charset="0"/>
              </a:rPr>
              <a:t>Any HW components can evolve w/requirements to maintain peer threat parity/superiority w/o recapitalization of entire system (more processing power, increased frequency range, evolving cryptography to meet NSA’s CM2 &amp; Quantum Resistance goals)</a:t>
            </a:r>
          </a:p>
          <a:p>
            <a:pPr marL="5715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1400" dirty="0"/>
              <a:t>Contrast w/Radio Cryptographic Modernization – in a MOSA environment, only the Cryptographic Subsystem would need replacement</a:t>
            </a:r>
          </a:p>
          <a:p>
            <a:pPr marL="5715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1400" dirty="0"/>
              <a:t>Contrast w/M-Code PNT challenges for Tactical Radios – MOSA M Code Cards available today vs significant integration challenges (performance, cost, schedule) for tactical radios</a:t>
            </a:r>
          </a:p>
          <a:p>
            <a:pPr marL="342900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Segoe UI Semilight" panose="020B0402040204020203" pitchFamily="34" charset="0"/>
              <a:buChar char="▲"/>
              <a:defRPr/>
            </a:pPr>
            <a:r>
              <a:rPr lang="en-US" sz="1600" dirty="0">
                <a:cs typeface="Arial" pitchFamily="34" charset="0"/>
              </a:rPr>
              <a:t>The SW components easily transition to new HW baselines through containerization</a:t>
            </a:r>
          </a:p>
          <a:p>
            <a:pPr marL="342900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Segoe UI Semilight" panose="020B0402040204020203" pitchFamily="34" charset="0"/>
              <a:buChar char="▲"/>
              <a:defRPr/>
            </a:pPr>
            <a:r>
              <a:rPr lang="en-US" sz="1600" dirty="0">
                <a:cs typeface="Arial" pitchFamily="34" charset="0"/>
              </a:rPr>
              <a:t>Sizeable </a:t>
            </a:r>
            <a:r>
              <a:rPr lang="en-US" sz="1600" dirty="0" err="1">
                <a:cs typeface="Arial" pitchFamily="34" charset="0"/>
              </a:rPr>
              <a:t>SWaP</a:t>
            </a:r>
            <a:r>
              <a:rPr lang="en-US" sz="1600" dirty="0">
                <a:cs typeface="Arial" pitchFamily="34" charset="0"/>
              </a:rPr>
              <a:t> reductions w/shared chassis, network switching, amplifier &amp; power resources</a:t>
            </a:r>
          </a:p>
          <a:p>
            <a:pPr marL="342900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Segoe UI Semilight" panose="020B0402040204020203" pitchFamily="34" charset="0"/>
              <a:buChar char="▲"/>
              <a:defRPr/>
            </a:pPr>
            <a:r>
              <a:rPr lang="en-US" sz="1600" dirty="0">
                <a:cs typeface="Arial" pitchFamily="34" charset="0"/>
              </a:rPr>
              <a:t>Transition opportunity/pipeline for a multitude of S&amp;T efforts</a:t>
            </a:r>
          </a:p>
          <a:p>
            <a:pPr marL="342900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Segoe UI Semilight" panose="020B0402040204020203" pitchFamily="34" charset="0"/>
              <a:buChar char="▲"/>
              <a:defRPr/>
            </a:pPr>
            <a:r>
              <a:rPr lang="en-US" sz="1600" dirty="0">
                <a:cs typeface="Arial" pitchFamily="34" charset="0"/>
              </a:rPr>
              <a:t>Government owned IP &amp; baseline aligned to USMC priorities drastically reducing vendor lock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DB0231-4D33-0431-3635-AEE7E8E4B9A9}"/>
              </a:ext>
            </a:extLst>
          </p:cNvPr>
          <p:cNvSpPr txBox="1"/>
          <p:nvPr/>
        </p:nvSpPr>
        <p:spPr>
          <a:xfrm>
            <a:off x="0" y="698906"/>
            <a:ext cx="12192000" cy="45631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noAutofit/>
          </a:bodyPr>
          <a:lstStyle>
            <a:defPPr>
              <a:defRPr lang="en-US"/>
            </a:defPPr>
            <a:lvl1pPr algn="r" defTabSz="914400">
              <a:lnSpc>
                <a:spcPct val="100000"/>
              </a:lnSpc>
              <a:spcBef>
                <a:spcPct val="0"/>
              </a:spcBef>
              <a:buNone/>
              <a:defRPr sz="2400" cap="none"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marL="57150">
              <a:spcBef>
                <a:spcPts val="600"/>
              </a:spcBef>
              <a:spcAft>
                <a:spcPts val="600"/>
              </a:spcAft>
              <a:buSzPct val="85000"/>
              <a:defRPr/>
            </a:pPr>
            <a:r>
              <a:rPr lang="en-US" dirty="0"/>
              <a:t>MOSA will enable PMs within PAE Marine Corps rapid modernization capability</a:t>
            </a:r>
          </a:p>
        </p:txBody>
      </p:sp>
    </p:spTree>
    <p:extLst>
      <p:ext uri="{BB962C8B-B14F-4D97-AF65-F5344CB8AC3E}">
        <p14:creationId xmlns:p14="http://schemas.microsoft.com/office/powerpoint/2010/main" val="3429277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33A8913-946D-2556-83A8-42EE8288F065}"/>
              </a:ext>
            </a:extLst>
          </p:cNvPr>
          <p:cNvCxnSpPr>
            <a:cxnSpLocks/>
            <a:stCxn id="27" idx="2"/>
          </p:cNvCxnSpPr>
          <p:nvPr/>
        </p:nvCxnSpPr>
        <p:spPr>
          <a:xfrm rot="16200000" flipH="1">
            <a:off x="4032447" y="4096631"/>
            <a:ext cx="831341" cy="1415292"/>
          </a:xfrm>
          <a:prstGeom prst="curvedConnector2">
            <a:avLst/>
          </a:prstGeom>
          <a:ln w="28575"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B7C69D4-EE82-7048-C611-4FE147560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5557"/>
            <a:ext cx="12039600" cy="430887"/>
          </a:xfr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spAutoFit/>
          </a:bodyPr>
          <a:lstStyle/>
          <a:p>
            <a:r>
              <a:rPr lang="en-US" dirty="0"/>
              <a:t>Notional Platform sw</a:t>
            </a:r>
            <a:r>
              <a:rPr lang="en-US" cap="none" dirty="0"/>
              <a:t>a</a:t>
            </a:r>
            <a:r>
              <a:rPr lang="en-US" dirty="0"/>
              <a:t>p implications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891706-F738-A661-BB07-838341A995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7869" y="860753"/>
            <a:ext cx="1316656" cy="607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A2020-70D1-90C2-CB45-96FEA94655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734" y="918125"/>
            <a:ext cx="1199440" cy="725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DF0176-B15F-E010-6FA3-6B67866163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244" y="696458"/>
            <a:ext cx="385099" cy="1087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B20A8D-E6A0-46A1-FD45-B938182B9C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695" y="1822042"/>
            <a:ext cx="1377023" cy="684666"/>
          </a:xfrm>
          <a:prstGeom prst="rect">
            <a:avLst/>
          </a:prstGeom>
        </p:spPr>
      </p:pic>
      <p:pic>
        <p:nvPicPr>
          <p:cNvPr id="10" name="Picture 9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67F4CA86-52EA-BBDD-6EC3-F3ACBF0478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7379" y="1802645"/>
            <a:ext cx="1267521" cy="5898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89FB24-2524-160C-48D7-7036F9ED45F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6190" y="1195107"/>
            <a:ext cx="1702711" cy="873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344902-D04F-56E5-1BE1-01A6D417265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75" y="810866"/>
            <a:ext cx="1552813" cy="130748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0F9940-B1A1-930C-AC65-7CBBD6D1BDDC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8164688" y="2153869"/>
            <a:ext cx="1460353" cy="1201427"/>
          </a:xfrm>
          <a:prstGeom prst="straightConnector1">
            <a:avLst/>
          </a:prstGeom>
          <a:ln w="28575"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5C78ACB-5DD6-B213-EE80-E8C0A0D5B8DF}"/>
              </a:ext>
            </a:extLst>
          </p:cNvPr>
          <p:cNvCxnSpPr>
            <a:cxnSpLocks/>
            <a:stCxn id="82" idx="2"/>
            <a:endCxn id="16" idx="0"/>
          </p:cNvCxnSpPr>
          <p:nvPr/>
        </p:nvCxnSpPr>
        <p:spPr>
          <a:xfrm flipH="1">
            <a:off x="5294421" y="2199842"/>
            <a:ext cx="775633" cy="1165960"/>
          </a:xfrm>
          <a:prstGeom prst="straightConnector1">
            <a:avLst/>
          </a:prstGeom>
          <a:ln w="28575"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id="{260659ED-2ADA-1058-4DE6-9DC16961A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167" y="3863810"/>
            <a:ext cx="76909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61977E-4424-87CC-B2A7-943471C914B8}"/>
              </a:ext>
            </a:extLst>
          </p:cNvPr>
          <p:cNvSpPr txBox="1"/>
          <p:nvPr/>
        </p:nvSpPr>
        <p:spPr>
          <a:xfrm>
            <a:off x="4639454" y="3365802"/>
            <a:ext cx="1309933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Software Defined Radio (Comm)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AB02E19-D12C-4003-42D7-904C4BB0A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1921" y="3838656"/>
            <a:ext cx="76909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27BF91-238B-CB49-3EBE-D582EEB3C144}"/>
              </a:ext>
            </a:extLst>
          </p:cNvPr>
          <p:cNvSpPr txBox="1"/>
          <p:nvPr/>
        </p:nvSpPr>
        <p:spPr>
          <a:xfrm>
            <a:off x="6008342" y="3365802"/>
            <a:ext cx="1609153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/>
              <a:t>Crypto Sub-System (TSVCIS, HAIPE, CSfC)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D46009-F8DD-A186-37B3-7C350B4FDA96}"/>
              </a:ext>
            </a:extLst>
          </p:cNvPr>
          <p:cNvSpPr txBox="1"/>
          <p:nvPr/>
        </p:nvSpPr>
        <p:spPr>
          <a:xfrm>
            <a:off x="7548995" y="3355296"/>
            <a:ext cx="1231386" cy="306467"/>
          </a:xfrm>
          <a:prstGeom prst="round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/>
              <a:t>M-Code PNT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E747F8-87A8-3E62-6062-74E7C5388DA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350" y="3749784"/>
            <a:ext cx="812418" cy="626492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BC13709-606B-0C6C-3520-86188736E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43081" y="3929434"/>
            <a:ext cx="76909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A03C770-C9CF-1B89-B622-DACC14ED2B2E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9908532" y="2424983"/>
            <a:ext cx="1186188" cy="913523"/>
          </a:xfrm>
          <a:prstGeom prst="straightConnector1">
            <a:avLst/>
          </a:prstGeom>
          <a:ln w="28575"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6E377FA-4B1A-5B2A-0D06-E4519F141436}"/>
              </a:ext>
            </a:extLst>
          </p:cNvPr>
          <p:cNvSpPr txBox="1"/>
          <p:nvPr/>
        </p:nvSpPr>
        <p:spPr>
          <a:xfrm>
            <a:off x="2644145" y="3365802"/>
            <a:ext cx="172857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/>
              <a:t>Embedded C2 Systems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4262DC1-421C-18B5-BF60-382A48B38E4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833" y="3695136"/>
            <a:ext cx="899275" cy="693471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8B4E85B-FA1F-D94F-25A3-AC496B99AD66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2039513" y="2007810"/>
            <a:ext cx="1468918" cy="1357992"/>
          </a:xfrm>
          <a:prstGeom prst="straightConnector1">
            <a:avLst/>
          </a:prstGeom>
          <a:ln w="28575"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9A25128-184F-A26B-8079-FA06BD1F1F6E}"/>
              </a:ext>
            </a:extLst>
          </p:cNvPr>
          <p:cNvSpPr txBox="1"/>
          <p:nvPr/>
        </p:nvSpPr>
        <p:spPr>
          <a:xfrm>
            <a:off x="159224" y="4619629"/>
            <a:ext cx="4089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POM 28</a:t>
            </a:r>
          </a:p>
          <a:p>
            <a:r>
              <a:rPr lang="en-US" sz="2400" dirty="0"/>
              <a:t>Initial Radio Capability: FY30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AA2EE26-04D1-BFA0-6EDB-71A4568BE868}"/>
              </a:ext>
            </a:extLst>
          </p:cNvPr>
          <p:cNvCxnSpPr>
            <a:cxnSpLocks/>
          </p:cNvCxnSpPr>
          <p:nvPr/>
        </p:nvCxnSpPr>
        <p:spPr>
          <a:xfrm>
            <a:off x="0" y="2663331"/>
            <a:ext cx="12191999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155FBD8-6DFA-EFEE-6DEA-761DFD3D635A}"/>
              </a:ext>
            </a:extLst>
          </p:cNvPr>
          <p:cNvSpPr txBox="1"/>
          <p:nvPr/>
        </p:nvSpPr>
        <p:spPr>
          <a:xfrm>
            <a:off x="152400" y="2204635"/>
            <a:ext cx="2320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/>
              <a:t>Current Systems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ABD760-63D4-0AB2-C954-70D4B7882671}"/>
              </a:ext>
            </a:extLst>
          </p:cNvPr>
          <p:cNvSpPr txBox="1"/>
          <p:nvPr/>
        </p:nvSpPr>
        <p:spPr>
          <a:xfrm>
            <a:off x="159224" y="2677911"/>
            <a:ext cx="239541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r>
              <a:rPr lang="en-US" sz="2400" dirty="0"/>
              <a:t>Modular System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085B0B0-CAD3-1799-EC30-759DD353B59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472" y="4521744"/>
            <a:ext cx="2437049" cy="13106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962FAA9-3BAE-7CC3-5AEB-1CA4B0632A9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6706" y="488027"/>
            <a:ext cx="778919" cy="212322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9BBA85F-0C80-69C6-02E3-1B3F0F2172AC}"/>
              </a:ext>
            </a:extLst>
          </p:cNvPr>
          <p:cNvSpPr txBox="1"/>
          <p:nvPr/>
        </p:nvSpPr>
        <p:spPr>
          <a:xfrm>
            <a:off x="159224" y="5963779"/>
            <a:ext cx="11880376" cy="46166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dash"/>
          </a:ln>
          <a:effectLst>
            <a:outerShdw blurRad="25400" dist="38100" dir="2700000" algn="tl" rotWithShape="0">
              <a:prstClr val="black">
                <a:alpha val="3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Segoe UI Semilight" panose="020B0402040204020203" pitchFamily="34" charset="0"/>
              <a:buNone/>
              <a:defRPr sz="1400">
                <a:cs typeface="Segoe UI Semibold" panose="020B0702040204020203" pitchFamily="34" charset="0"/>
              </a:defRPr>
            </a:lvl1pPr>
            <a:lvl2pPr marL="746125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pPr algn="ctr"/>
            <a:r>
              <a:rPr lang="en-US" sz="1700" spc="10" dirty="0"/>
              <a:t>Significant Reduction in </a:t>
            </a:r>
            <a:r>
              <a:rPr lang="en-US" sz="1700" spc="10" dirty="0" err="1"/>
              <a:t>SWaP</a:t>
            </a:r>
            <a:r>
              <a:rPr lang="en-US" sz="1700" spc="10" dirty="0"/>
              <a:t> when compared to legacy, individual system installation while adding flexibility/capability</a:t>
            </a:r>
          </a:p>
        </p:txBody>
      </p:sp>
      <p:sp>
        <p:nvSpPr>
          <p:cNvPr id="41" name="Footer Placeholder 40">
            <a:extLst>
              <a:ext uri="{FF2B5EF4-FFF2-40B4-BE49-F238E27FC236}">
                <a16:creationId xmlns:a16="http://schemas.microsoft.com/office/drawing/2014/main" id="{EC3265F8-A14B-52AB-3944-E268889AAE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algn="l"/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  <a:endParaRPr lang="en-US" cap="all" spc="100" dirty="0">
              <a:solidFill>
                <a:schemeClr val="tx1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009D3DAE-508B-CA02-0763-464431C91F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5</a:t>
            </a:fld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5C2D77A-D089-24D2-4755-16B8D417161F}"/>
              </a:ext>
            </a:extLst>
          </p:cNvPr>
          <p:cNvSpPr/>
          <p:nvPr/>
        </p:nvSpPr>
        <p:spPr>
          <a:xfrm>
            <a:off x="5145785" y="685801"/>
            <a:ext cx="1848538" cy="1514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46F09FC2-06B3-C610-B87B-FE13D837CDF5}"/>
              </a:ext>
            </a:extLst>
          </p:cNvPr>
          <p:cNvCxnSpPr>
            <a:cxnSpLocks/>
            <a:stCxn id="82" idx="2"/>
            <a:endCxn id="18" idx="0"/>
          </p:cNvCxnSpPr>
          <p:nvPr/>
        </p:nvCxnSpPr>
        <p:spPr>
          <a:xfrm>
            <a:off x="6070054" y="2199842"/>
            <a:ext cx="742865" cy="1165960"/>
          </a:xfrm>
          <a:prstGeom prst="straightConnector1">
            <a:avLst/>
          </a:prstGeom>
          <a:ln w="28575"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90DAFD9-3B0B-6F4E-961F-F418BD6BAC2E}"/>
              </a:ext>
            </a:extLst>
          </p:cNvPr>
          <p:cNvSpPr txBox="1"/>
          <p:nvPr/>
        </p:nvSpPr>
        <p:spPr>
          <a:xfrm>
            <a:off x="8940357" y="3338506"/>
            <a:ext cx="1936349" cy="515243"/>
          </a:xfrm>
          <a:prstGeom prst="roundRect">
            <a:avLst>
              <a:gd name="adj" fmla="val 18003"/>
            </a:avLst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Ultra Wideband Software Defined Radio (EW)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53776C0-7A8C-7A1F-3830-82C451133747}"/>
              </a:ext>
            </a:extLst>
          </p:cNvPr>
          <p:cNvCxnSpPr>
            <a:cxnSpLocks/>
            <a:stCxn id="21" idx="2"/>
          </p:cNvCxnSpPr>
          <p:nvPr/>
        </p:nvCxnSpPr>
        <p:spPr>
          <a:xfrm rot="5400000">
            <a:off x="7760985" y="3517072"/>
            <a:ext cx="797083" cy="2536206"/>
          </a:xfrm>
          <a:prstGeom prst="curvedConnector2">
            <a:avLst/>
          </a:prstGeom>
          <a:ln w="28575"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2">
            <a:extLst>
              <a:ext uri="{FF2B5EF4-FFF2-40B4-BE49-F238E27FC236}">
                <a16:creationId xmlns:a16="http://schemas.microsoft.com/office/drawing/2014/main" id="{586C3DC7-DA0E-547F-EB5F-E5FE1111C446}"/>
              </a:ext>
            </a:extLst>
          </p:cNvPr>
          <p:cNvCxnSpPr>
            <a:cxnSpLocks/>
            <a:stCxn id="15" idx="2"/>
            <a:endCxn id="34" idx="0"/>
          </p:cNvCxnSpPr>
          <p:nvPr/>
        </p:nvCxnSpPr>
        <p:spPr>
          <a:xfrm rot="16200000" flipH="1">
            <a:off x="5551989" y="4029736"/>
            <a:ext cx="200734" cy="783282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2">
            <a:extLst>
              <a:ext uri="{FF2B5EF4-FFF2-40B4-BE49-F238E27FC236}">
                <a16:creationId xmlns:a16="http://schemas.microsoft.com/office/drawing/2014/main" id="{5C4AA51B-2BD8-67D6-C520-D26F990390B6}"/>
              </a:ext>
            </a:extLst>
          </p:cNvPr>
          <p:cNvCxnSpPr>
            <a:cxnSpLocks/>
            <a:stCxn id="17" idx="2"/>
            <a:endCxn id="34" idx="0"/>
          </p:cNvCxnSpPr>
          <p:nvPr/>
        </p:nvCxnSpPr>
        <p:spPr>
          <a:xfrm rot="5400000">
            <a:off x="6302289" y="4037564"/>
            <a:ext cx="225888" cy="742472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2">
            <a:extLst>
              <a:ext uri="{FF2B5EF4-FFF2-40B4-BE49-F238E27FC236}">
                <a16:creationId xmlns:a16="http://schemas.microsoft.com/office/drawing/2014/main" id="{89EFDE72-D482-6780-91FF-EAD00A7F6029}"/>
              </a:ext>
            </a:extLst>
          </p:cNvPr>
          <p:cNvCxnSpPr>
            <a:cxnSpLocks/>
            <a:stCxn id="20" idx="2"/>
          </p:cNvCxnSpPr>
          <p:nvPr/>
        </p:nvCxnSpPr>
        <p:spPr>
          <a:xfrm rot="5400000">
            <a:off x="7170216" y="4097483"/>
            <a:ext cx="581551" cy="1139137"/>
          </a:xfrm>
          <a:prstGeom prst="curvedConnector2">
            <a:avLst/>
          </a:prstGeom>
          <a:ln w="28575"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741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EC9BE4-3828-8899-C8C6-6B79294DD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33"/>
          <a:stretch>
            <a:fillRect/>
          </a:stretch>
        </p:blipFill>
        <p:spPr>
          <a:xfrm>
            <a:off x="7292816" y="0"/>
            <a:ext cx="4899184" cy="66293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C1D554-59B2-C854-6A15-0898B0A06EA9}"/>
              </a:ext>
            </a:extLst>
          </p:cNvPr>
          <p:cNvSpPr/>
          <p:nvPr/>
        </p:nvSpPr>
        <p:spPr>
          <a:xfrm>
            <a:off x="6810233" y="0"/>
            <a:ext cx="2088108" cy="6629399"/>
          </a:xfrm>
          <a:prstGeom prst="rect">
            <a:avLst/>
          </a:prstGeom>
          <a:gradFill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73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CDBF62-3940-B959-99B1-479F646B0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5557"/>
            <a:ext cx="12039600" cy="430887"/>
          </a:xfr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spAutoFit/>
          </a:bodyPr>
          <a:lstStyle/>
          <a:p>
            <a:r>
              <a:rPr lang="en-US" dirty="0"/>
              <a:t>Areas where industry can help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7989F-82DF-34BA-8C5D-CABFBE35CC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685800"/>
            <a:ext cx="7635922" cy="5943599"/>
          </a:xfrm>
        </p:spPr>
        <p:txBody>
          <a:bodyPr vert="horz" lIns="91440" tIns="91440" rIns="91440" bIns="45720" rtlCol="0">
            <a:noAutofit/>
          </a:bodyPr>
          <a:lstStyle/>
          <a:p>
            <a:pPr marL="287338" indent="-233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20000"/>
              <a:defRPr/>
            </a:pPr>
            <a:r>
              <a:rPr lang="en-US" sz="1400" dirty="0"/>
              <a:t>The US Marine Corps is conducting market research and experimentation to inform acquisition strategy to modernize ground Electromagnetic Warfare (EW) capabilities employed throughout the FMF to provide:</a:t>
            </a:r>
          </a:p>
          <a:p>
            <a:pPr marL="457200" lvl="1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400" dirty="0">
                <a:cs typeface="Arial" pitchFamily="34" charset="0"/>
              </a:rPr>
              <a:t>Coordinated EW in support of Fires and Maneuver (Electromagnetic Attack)</a:t>
            </a:r>
          </a:p>
          <a:p>
            <a:pPr marL="457200" lvl="1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400" dirty="0">
                <a:cs typeface="Arial" pitchFamily="34" charset="0"/>
              </a:rPr>
              <a:t>Force Protection (Electromagnetic Protection)</a:t>
            </a:r>
          </a:p>
          <a:p>
            <a:pPr marL="457200" lvl="1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400" dirty="0">
                <a:cs typeface="Arial" pitchFamily="34" charset="0"/>
              </a:rPr>
              <a:t>Battlespace Awareness / Spectrum Management (Electromagnetic Support)</a:t>
            </a:r>
          </a:p>
          <a:p>
            <a:pPr marL="287338" indent="-233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5000"/>
            </a:pPr>
            <a:r>
              <a:rPr lang="en-US" sz="1800" dirty="0">
                <a:latin typeface="Segoe UI Semilight italic" panose="020B0402040204090203" pitchFamily="34" charset="0"/>
              </a:rPr>
              <a:t>Vision: </a:t>
            </a:r>
            <a:r>
              <a:rPr lang="en-US" sz="1400" dirty="0"/>
              <a:t>Family of networked systems in an open architecture environment based on non-proprietary hardware and software using modular chassis variants with diverse plug-in card loadouts and enabling peripherals.</a:t>
            </a:r>
          </a:p>
          <a:p>
            <a:pPr marL="287338" indent="-2333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</a:pPr>
            <a:r>
              <a:rPr lang="en-US" sz="1800" dirty="0">
                <a:latin typeface="Segoe UI Semilight italic" panose="020B0402040204090203" pitchFamily="34" charset="0"/>
              </a:rPr>
              <a:t>Opportunities</a:t>
            </a:r>
          </a:p>
          <a:p>
            <a:pPr marL="457200" lvl="1" indent="-1698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1400" dirty="0">
                <a:cs typeface="Arial" pitchFamily="34" charset="0"/>
              </a:rPr>
              <a:t>Proof of concept complete EW system, demonstrating viability as a (C5ISR)/Electromagnetic Warfare (EW) Modular Open Suite of Standards (CMOSS)/Sensor Open Systems Architecture (SOSA) compatible EW successor to the MFEW system.</a:t>
            </a:r>
          </a:p>
          <a:p>
            <a:pPr marL="457200" lvl="1" indent="-1698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1400" dirty="0">
                <a:cs typeface="Arial" pitchFamily="34" charset="0"/>
              </a:rPr>
              <a:t>AI/ML for threat identification and mitigation, defeat protocol development, library/catalogue solutions</a:t>
            </a:r>
          </a:p>
          <a:p>
            <a:pPr marL="457200" lvl="1" indent="-1698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1400" dirty="0">
                <a:cs typeface="Arial" pitchFamily="34" charset="0"/>
              </a:rPr>
              <a:t>Lead integrator approach</a:t>
            </a:r>
          </a:p>
          <a:p>
            <a:pPr marL="457200" lvl="1" indent="-1698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1400" dirty="0" err="1">
                <a:cs typeface="Arial" pitchFamily="34" charset="0"/>
              </a:rPr>
              <a:t>SWaP</a:t>
            </a:r>
            <a:r>
              <a:rPr lang="en-US" sz="1400" dirty="0">
                <a:cs typeface="Arial" pitchFamily="34" charset="0"/>
              </a:rPr>
              <a:t> reduction (VNX+, Nano)</a:t>
            </a:r>
          </a:p>
          <a:p>
            <a:pPr marL="457200" lvl="1" indent="-1698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1400" dirty="0">
                <a:cs typeface="Arial" pitchFamily="34" charset="0"/>
              </a:rPr>
              <a:t>“SOSA” peripherals (amplifiers, antennas, </a:t>
            </a:r>
            <a:r>
              <a:rPr lang="en-US" sz="1400" dirty="0" err="1">
                <a:cs typeface="Arial" pitchFamily="34" charset="0"/>
              </a:rPr>
              <a:t>radioheads</a:t>
            </a:r>
            <a:r>
              <a:rPr lang="en-US" sz="1400" dirty="0">
                <a:cs typeface="Arial" pitchFamily="34" charset="0"/>
              </a:rPr>
              <a:t>, etc.)</a:t>
            </a:r>
          </a:p>
          <a:p>
            <a:pPr marL="457200" lvl="1" indent="-1698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1400" dirty="0">
                <a:cs typeface="Arial" pitchFamily="34" charset="0"/>
              </a:rPr>
              <a:t>RF distribution &amp; Simultaneous Rx/Tx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069-E0D5-3012-1EC9-8877A95EC5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algn="l"/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EAC664-4275-61F1-734A-46E0368222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693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outdoor, person&#10;&#10;AI-generated content may be incorrect.">
            <a:extLst>
              <a:ext uri="{FF2B5EF4-FFF2-40B4-BE49-F238E27FC236}">
                <a16:creationId xmlns:a16="http://schemas.microsoft.com/office/drawing/2014/main" id="{DCB9CD31-1805-A6C3-554D-70B01DC99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05" r="13107" b="3333"/>
          <a:stretch>
            <a:fillRect/>
          </a:stretch>
        </p:blipFill>
        <p:spPr>
          <a:xfrm>
            <a:off x="6096000" y="0"/>
            <a:ext cx="6096000" cy="66293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50A4705-14CA-8B54-65C4-6C543BF2D3D7}"/>
              </a:ext>
            </a:extLst>
          </p:cNvPr>
          <p:cNvSpPr/>
          <p:nvPr/>
        </p:nvSpPr>
        <p:spPr>
          <a:xfrm>
            <a:off x="6096000" y="0"/>
            <a:ext cx="1123950" cy="6629400"/>
          </a:xfrm>
          <a:prstGeom prst="rect">
            <a:avLst/>
          </a:prstGeom>
          <a:gradFill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73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C3A029-22A3-4394-5B8D-906328039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5557"/>
            <a:ext cx="12039600" cy="430887"/>
          </a:xfr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spAutoFit/>
          </a:bodyPr>
          <a:lstStyle/>
          <a:p>
            <a:r>
              <a:rPr lang="en-US" dirty="0"/>
              <a:t>Areas where industry can help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A4E34-8970-C951-C812-FB731094DC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1918E2-87AE-BF9F-2959-88164EE6BC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839337"/>
            <a:ext cx="6800849" cy="5790062"/>
          </a:xfrm>
        </p:spPr>
        <p:txBody>
          <a:bodyPr>
            <a:noAutofit/>
          </a:bodyPr>
          <a:lstStyle/>
          <a:p>
            <a:pPr marL="5715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85000"/>
              <a:buNone/>
              <a:defRPr/>
            </a:pPr>
            <a:r>
              <a:rPr lang="en-US" sz="1600" dirty="0"/>
              <a:t>The US Marine Corps requires resilient, reliable, and secure PNT capabilities for effective operations in GPS-denied environments. The current reliance on GPS creates unacceptable risks, necessitating the acquisition of M-Code capable GPS receivers and alternative PNT solutions.</a:t>
            </a:r>
          </a:p>
          <a:p>
            <a:pPr marL="53975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sz="2000" dirty="0">
                <a:latin typeface="Segoe UI Semilight italic" panose="020B0402040204090203" pitchFamily="34" charset="0"/>
                <a:cs typeface="Segoe UI Semibold" panose="020B0702040204020203" pitchFamily="34" charset="0"/>
              </a:rPr>
              <a:t>Focus Areas:</a:t>
            </a:r>
          </a:p>
          <a:p>
            <a:pPr marL="28575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  <a:defRPr/>
            </a:pPr>
            <a:r>
              <a:rPr lang="en-US" sz="1700" dirty="0">
                <a:cs typeface="Arial" pitchFamily="34" charset="0"/>
              </a:rPr>
              <a:t>M-Code Mounted and Handheld Solutions</a:t>
            </a:r>
          </a:p>
          <a:p>
            <a:pPr marL="28575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  <a:defRPr/>
            </a:pPr>
            <a:r>
              <a:rPr lang="en-US" sz="1700" dirty="0">
                <a:cs typeface="Arial" pitchFamily="34" charset="0"/>
              </a:rPr>
              <a:t>Anti-Jam/Anti-Spoof antennas/receivers</a:t>
            </a:r>
          </a:p>
          <a:p>
            <a:pPr marL="28575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  <a:defRPr/>
            </a:pPr>
            <a:r>
              <a:rPr lang="en-US" sz="1700" dirty="0">
                <a:cs typeface="Arial" pitchFamily="34" charset="0"/>
              </a:rPr>
              <a:t>Embedded GPS Solutions</a:t>
            </a:r>
          </a:p>
          <a:p>
            <a:pPr marL="28575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  <a:defRPr/>
            </a:pPr>
            <a:r>
              <a:rPr lang="en-US" sz="1700" dirty="0">
                <a:cs typeface="Arial" pitchFamily="34" charset="0"/>
              </a:rPr>
              <a:t>Alternative Navigation / Non-GPS Solutions</a:t>
            </a:r>
          </a:p>
          <a:p>
            <a:pPr marL="28575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  <a:defRPr/>
            </a:pPr>
            <a:r>
              <a:rPr lang="en-US" sz="1700" dirty="0">
                <a:cs typeface="Arial" pitchFamily="34" charset="0"/>
              </a:rPr>
              <a:t>Inertial Navigation Systems / Inertial Measurement Units</a:t>
            </a:r>
          </a:p>
          <a:p>
            <a:pPr marL="28575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  <a:defRPr/>
            </a:pPr>
            <a:r>
              <a:rPr lang="en-US" sz="1700" dirty="0">
                <a:cs typeface="Arial" pitchFamily="34" charset="0"/>
              </a:rPr>
              <a:t>CMOSS-compliant / SOSA compliant cards / common chassis</a:t>
            </a:r>
          </a:p>
          <a:p>
            <a:pPr marL="28575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  <a:defRPr/>
            </a:pPr>
            <a:r>
              <a:rPr lang="en-US" sz="1700" dirty="0">
                <a:cs typeface="Arial" pitchFamily="34" charset="0"/>
              </a:rPr>
              <a:t>Military GPS User Equipment Increment II</a:t>
            </a:r>
          </a:p>
          <a:p>
            <a:pPr marL="28575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  <a:defRPr/>
            </a:pPr>
            <a:r>
              <a:rPr lang="en-US" sz="1700" dirty="0">
                <a:cs typeface="Arial" pitchFamily="34" charset="0"/>
              </a:rPr>
              <a:t>Technology Readiness Levels/ Prototype status of capabilities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14AF2-29C7-0EDA-1642-C6A355245B3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algn="l"/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  <a:endParaRPr lang="en-US" cap="all" spc="100" dirty="0">
              <a:solidFill>
                <a:schemeClr val="tx1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581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AC81117-20DE-18C7-37C9-EC49AD873F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86" b="7886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AAD68B-5F55-2D2D-4028-CD0AFB90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90E31">
                    <a:alpha val="90000"/>
                  </a:srgbClr>
                </a:solidFill>
              </a:rPr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2D118-5FAB-0EDA-E742-6BD1A26C6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2815-D8B1-4B0A-8C71-09D2636441F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159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0A12CB0E-DCF3-9660-C720-C5CFD69E23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E65CA4-0026-4A84-451C-31479779F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274320" bIns="64008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>
                    <a:alpha val="86000"/>
                  </a:schemeClr>
                </a:solidFill>
              </a:rPr>
              <a:t>Equipping our</a:t>
            </a:r>
            <a:br>
              <a:rPr lang="en-US" dirty="0">
                <a:solidFill>
                  <a:schemeClr val="accent4">
                    <a:alpha val="86000"/>
                  </a:schemeClr>
                </a:solidFill>
              </a:rPr>
            </a:br>
            <a:br>
              <a:rPr lang="en-US" dirty="0">
                <a:solidFill>
                  <a:schemeClr val="accent4">
                    <a:alpha val="86000"/>
                  </a:schemeClr>
                </a:solidFill>
              </a:rPr>
            </a:br>
            <a:r>
              <a:rPr lang="en-US" dirty="0">
                <a:solidFill>
                  <a:schemeClr val="accent4">
                    <a:alpha val="86000"/>
                  </a:schemeClr>
                </a:solidFill>
              </a:rPr>
              <a:t>WARFIGHTERS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F3F4568-A15D-931B-F04A-EABFA08EB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89400" y="1422400"/>
            <a:ext cx="40132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80731"/>
      </p:ext>
    </p:extLst>
  </p:cSld>
  <p:clrMapOvr>
    <a:masterClrMapping/>
  </p:clrMapOvr>
</p:sld>
</file>

<file path=ppt/theme/theme1.xml><?xml version="1.0" encoding="utf-8"?>
<a:theme xmlns:a="http://schemas.openxmlformats.org/drawingml/2006/main" name="1_MARCORSYSCOM 2025 Title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54EF87F1-CFD6-4CDA-93A6-A79A720E02F3}"/>
    </a:ext>
  </a:extLst>
</a:theme>
</file>

<file path=ppt/theme/theme2.xml><?xml version="1.0" encoding="utf-8"?>
<a:theme xmlns:a="http://schemas.openxmlformats.org/drawingml/2006/main" name="MARCORSYSCOM 2025 Mission &amp; Vision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Segoe UI Black">
      <a:majorFont>
        <a:latin typeface="Segoe UI Black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88766729-8981-444B-96E6-84C07D5ED7B0}"/>
    </a:ext>
  </a:extLst>
</a:theme>
</file>

<file path=ppt/theme/theme3.xml><?xml version="1.0" encoding="utf-8"?>
<a:theme xmlns:a="http://schemas.openxmlformats.org/drawingml/2006/main" name="1_MARCORSYSCOM 2025 Center Footer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Theme Fonts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6A609A20-6B73-45D4-B2BD-E0EA5E8812C0}"/>
    </a:ext>
  </a:extLst>
</a:theme>
</file>

<file path=ppt/theme/theme4.xml><?xml version="1.0" encoding="utf-8"?>
<a:theme xmlns:a="http://schemas.openxmlformats.org/drawingml/2006/main" name="MARCORSYSCOM 2025 Questions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 2">
      <a:majorFont>
        <a:latin typeface="Segoe UI Black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ED1233DB-0BF8-44F5-9B14-D38B8B80EDE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dc0c89-7494-4c2b-876f-98e62d70b14e">
      <Terms xmlns="http://schemas.microsoft.com/office/infopath/2007/PartnerControls"/>
    </lcf76f155ced4ddcb4097134ff3c332f>
    <TaxCatchAll xmlns="090d253a-3ae2-4ac0-8d3f-d23c5618219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2CBC13D69E244BB7131F7B5250CC7" ma:contentTypeVersion="17" ma:contentTypeDescription="Create a new document." ma:contentTypeScope="" ma:versionID="f937a69c5cee3556a5f76eadbbd3311d">
  <xsd:schema xmlns:xsd="http://www.w3.org/2001/XMLSchema" xmlns:xs="http://www.w3.org/2001/XMLSchema" xmlns:p="http://schemas.microsoft.com/office/2006/metadata/properties" xmlns:ns2="9adc0c89-7494-4c2b-876f-98e62d70b14e" xmlns:ns3="090d253a-3ae2-4ac0-8d3f-d23c5618219d" targetNamespace="http://schemas.microsoft.com/office/2006/metadata/properties" ma:root="true" ma:fieldsID="b1a194218ada8fff98473c0a92d5fc85" ns2:_="" ns3:_="">
    <xsd:import namespace="9adc0c89-7494-4c2b-876f-98e62d70b14e"/>
    <xsd:import namespace="090d253a-3ae2-4ac0-8d3f-d23c561821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c0c89-7494-4c2b-876f-98e62d70b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2f7588b-b06a-4603-9190-7d4a5e89c3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d253a-3ae2-4ac0-8d3f-d23c5618219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bd42de6-61ae-443f-ac9f-88457a03028b}" ma:internalName="TaxCatchAll" ma:showField="CatchAllData" ma:web="090d253a-3ae2-4ac0-8d3f-d23c561821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79ADC8-36AF-4D33-B796-106CB02303B2}">
  <ds:schemaRefs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905b1e01-c46a-4473-8294-a348973fe005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df81440d-68ab-4726-8dea-9f0cc0daea43"/>
  </ds:schemaRefs>
</ds:datastoreItem>
</file>

<file path=customXml/itemProps2.xml><?xml version="1.0" encoding="utf-8"?>
<ds:datastoreItem xmlns:ds="http://schemas.openxmlformats.org/officeDocument/2006/customXml" ds:itemID="{BA513D79-E2F3-4364-A4FF-E5E019EBCDE7}"/>
</file>

<file path=customXml/itemProps3.xml><?xml version="1.0" encoding="utf-8"?>
<ds:datastoreItem xmlns:ds="http://schemas.openxmlformats.org/officeDocument/2006/customXml" ds:itemID="{379F7D8C-C1FF-42B6-8704-837D8E943B3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3aa45f1-e5ac-41ae-bb48-b40f15a7063a}" enabled="1" method="Privileged" siteId="{f4c44cda-18c6-46b0-80f2-e290072444f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2578</TotalTime>
  <Words>807</Words>
  <Application>Microsoft Office PowerPoint</Application>
  <PresentationFormat>Widescreen</PresentationFormat>
  <Paragraphs>112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Segoe UI Black</vt:lpstr>
      <vt:lpstr>Segoe UI Light</vt:lpstr>
      <vt:lpstr>Calibri</vt:lpstr>
      <vt:lpstr>Arial</vt:lpstr>
      <vt:lpstr>Segoe UI Semilight</vt:lpstr>
      <vt:lpstr>Segoe UI Semibold</vt:lpstr>
      <vt:lpstr>Segoe UI Semilight italic</vt:lpstr>
      <vt:lpstr>Segoe UI Light Italic</vt:lpstr>
      <vt:lpstr>Franklin Gothic Medium</vt:lpstr>
      <vt:lpstr>1_MARCORSYSCOM 2025 Title</vt:lpstr>
      <vt:lpstr>MARCORSYSCOM 2025 Mission &amp; Vision</vt:lpstr>
      <vt:lpstr>1_MARCORSYSCOM 2025 Center Footer</vt:lpstr>
      <vt:lpstr>MARCORSYSCOM 2025 Questions</vt:lpstr>
      <vt:lpstr>Program Manager  Tactical Communications &amp; Electromagnetic Warfare Systems</vt:lpstr>
      <vt:lpstr>Organization &amp; Mission</vt:lpstr>
      <vt:lpstr>Pm TCE systems portfolio overview</vt:lpstr>
      <vt:lpstr>MOSA approach to Electromagnetic Warfare</vt:lpstr>
      <vt:lpstr>Notional Platform swap implications</vt:lpstr>
      <vt:lpstr>Areas where industry can help</vt:lpstr>
      <vt:lpstr>Areas where industry can help</vt:lpstr>
      <vt:lpstr>Questions?</vt:lpstr>
      <vt:lpstr>Equipping our  WARFIGHTERS</vt:lpstr>
    </vt:vector>
  </TitlesOfParts>
  <Company>The United States Marine Corps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MARCORSYSCOM 2025 Slide Template 16x9 ratio</dc:title>
  <dc:creator>Casey Price</dc:creator>
  <cp:lastModifiedBy>Bates CIV Samantha M</cp:lastModifiedBy>
  <cp:revision>191</cp:revision>
  <cp:lastPrinted>2024-01-30T23:18:11Z</cp:lastPrinted>
  <dcterms:created xsi:type="dcterms:W3CDTF">2022-09-22T18:52:49Z</dcterms:created>
  <dcterms:modified xsi:type="dcterms:W3CDTF">2026-04-22T14:46:23Z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0x010100B0E2CBC13D69E244BB7131F7B5250CC7</vt:lpwstr>
  </property>
  <property fmtid="{D5CDD505-2E9C-101B-9397-08002B2CF9AE}" pid="3" name="Order">
    <vt:r8>100</vt:r8>
  </property>
  <property fmtid="{D5CDD505-2E9C-101B-9397-08002B2CF9AE}" pid="4" name="MediaServiceImageTags">
    <vt:lpwstr/>
  </property>
</Properties>
</file>