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6" r:id="rId4"/>
    <p:sldMasterId id="2147483750" r:id="rId5"/>
    <p:sldMasterId id="2147483775" r:id="rId6"/>
    <p:sldMasterId id="2147483747" r:id="rId7"/>
    <p:sldMasterId id="2147483763" r:id="rId8"/>
    <p:sldMasterId id="2147483779" r:id="rId9"/>
  </p:sldMasterIdLst>
  <p:notesMasterIdLst>
    <p:notesMasterId r:id="rId14"/>
  </p:notesMasterIdLst>
  <p:handoutMasterIdLst>
    <p:handoutMasterId r:id="rId15"/>
  </p:handoutMasterIdLst>
  <p:sldIdLst>
    <p:sldId id="256" r:id="rId10"/>
    <p:sldId id="263" r:id="rId11"/>
    <p:sldId id="260" r:id="rId12"/>
    <p:sldId id="262" r:id="rId13"/>
  </p:sldIdLst>
  <p:sldSz cx="12192000" cy="6858000"/>
  <p:notesSz cx="9236075" cy="6858000"/>
  <p:embeddedFontLst>
    <p:embeddedFont>
      <p:font typeface="Segoe UI Black" panose="020B0A02040204020203" pitchFamily="34" charset="0"/>
      <p:bold r:id="rId16"/>
      <p:boldItalic r:id="rId17"/>
    </p:embeddedFont>
    <p:embeddedFont>
      <p:font typeface="Segoe UI Bold" panose="020B0802040204020203" pitchFamily="34" charset="0"/>
      <p:bold r:id="rId18"/>
    </p:embeddedFont>
    <p:embeddedFont>
      <p:font typeface="Segoe UI Light" panose="020B0502040204020203" pitchFamily="34" charset="0"/>
      <p:regular r:id="rId19"/>
      <p:italic r:id="rId20"/>
    </p:embeddedFont>
    <p:embeddedFont>
      <p:font typeface="Segoe UI Light Italic" panose="020B0302040504090203" pitchFamily="34" charset="0"/>
      <p:italic r:id="rId21"/>
    </p:embeddedFont>
    <p:embeddedFont>
      <p:font typeface="Segoe UI Semibold" panose="020B0702040204020203" pitchFamily="34" charset="0"/>
      <p:bold r:id="rId22"/>
      <p:boldItalic r:id="rId23"/>
    </p:embeddedFont>
    <p:embeddedFont>
      <p:font typeface="Segoe UI Semilight" panose="020B0402040204020203" pitchFamily="34" charset="0"/>
      <p:regular r:id="rId24"/>
      <p:italic r:id="rId25"/>
    </p:embeddedFont>
  </p:embeddedFontLst>
  <p:defaultTextStyle>
    <a:defPPr>
      <a:defRPr lang="en-US"/>
    </a:defPPr>
    <a:lvl1pPr marL="0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1pPr>
    <a:lvl2pPr marL="31165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2pPr>
    <a:lvl3pPr marL="623303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3pPr>
    <a:lvl4pPr marL="934954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4pPr>
    <a:lvl5pPr marL="1246606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5pPr>
    <a:lvl6pPr marL="1558257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6pPr>
    <a:lvl7pPr marL="1869909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7pPr>
    <a:lvl8pPr marL="218156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8pPr>
    <a:lvl9pPr marL="2493212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D74017-6473-E555-40CD-40CFC18DF704}" name="Stoltzfus CIV Meghan" initials="MS" userId="Stoltzfus CIV Megha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chant CIV Cassandra M" initials="MCCM" lastIdx="0" clrIdx="0">
    <p:extLst>
      <p:ext uri="{19B8F6BF-5375-455C-9EA6-DF929625EA0E}">
        <p15:presenceInfo xmlns:p15="http://schemas.microsoft.com/office/powerpoint/2012/main" userId="S-1-5-21-2103720589-201469717-587693536-3400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1"/>
    <a:srgbClr val="B2B7BB"/>
    <a:srgbClr val="000000"/>
    <a:srgbClr val="948671"/>
    <a:srgbClr val="000938"/>
    <a:srgbClr val="5F0001"/>
    <a:srgbClr val="D4AE67"/>
    <a:srgbClr val="FEBF40"/>
    <a:srgbClr val="B90E31"/>
    <a:srgbClr val="002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3" autoAdjust="0"/>
    <p:restoredTop sz="90261" autoAdjust="0"/>
  </p:normalViewPr>
  <p:slideViewPr>
    <p:cSldViewPr snapToGrid="0">
      <p:cViewPr varScale="1">
        <p:scale>
          <a:sx n="94" d="100"/>
          <a:sy n="94" d="100"/>
        </p:scale>
        <p:origin x="120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1488" y="15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9.fntdata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font" Target="fonts/font4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ce CIV Casey T" userId="82aad414-d2c8-488c-b690-5a2d7fd3902e" providerId="ADAL" clId="{3B91879E-A891-41F6-92FE-5F1DE5AED8A2}"/>
    <pc:docChg chg="undo custSel mod addSld delSld modSld sldOrd delMainMaster modMainMaster">
      <pc:chgData name="Price CIV Casey T" userId="82aad414-d2c8-488c-b690-5a2d7fd3902e" providerId="ADAL" clId="{3B91879E-A891-41F6-92FE-5F1DE5AED8A2}" dt="2026-04-22T02:03:07.643" v="860" actId="947"/>
      <pc:docMkLst>
        <pc:docMk/>
      </pc:docMkLst>
      <pc:sldChg chg="add del">
        <pc:chgData name="Price CIV Casey T" userId="82aad414-d2c8-488c-b690-5a2d7fd3902e" providerId="ADAL" clId="{3B91879E-A891-41F6-92FE-5F1DE5AED8A2}" dt="2026-04-17T15:38:21.946" v="819"/>
        <pc:sldMkLst>
          <pc:docMk/>
          <pc:sldMk cId="1968119411" sldId="256"/>
        </pc:sldMkLst>
      </pc:sldChg>
      <pc:sldChg chg="modSp add mod ord">
        <pc:chgData name="Price CIV Casey T" userId="82aad414-d2c8-488c-b690-5a2d7fd3902e" providerId="ADAL" clId="{3B91879E-A891-41F6-92FE-5F1DE5AED8A2}" dt="2026-04-22T02:03:07.643" v="860" actId="947"/>
        <pc:sldMkLst>
          <pc:docMk/>
          <pc:sldMk cId="2790069069" sldId="256"/>
        </pc:sldMkLst>
        <pc:spChg chg="mod">
          <ac:chgData name="Price CIV Casey T" userId="82aad414-d2c8-488c-b690-5a2d7fd3902e" providerId="ADAL" clId="{3B91879E-A891-41F6-92FE-5F1DE5AED8A2}" dt="2026-04-17T15:39:33.647" v="838" actId="255"/>
          <ac:spMkLst>
            <pc:docMk/>
            <pc:sldMk cId="2790069069" sldId="256"/>
            <ac:spMk id="2" creationId="{50F782FE-0047-C1FA-D4F8-6E63147C4A69}"/>
          </ac:spMkLst>
        </pc:spChg>
        <pc:spChg chg="mod">
          <ac:chgData name="Price CIV Casey T" userId="82aad414-d2c8-488c-b690-5a2d7fd3902e" providerId="ADAL" clId="{3B91879E-A891-41F6-92FE-5F1DE5AED8A2}" dt="2026-04-22T02:03:07.643" v="860" actId="947"/>
          <ac:spMkLst>
            <pc:docMk/>
            <pc:sldMk cId="2790069069" sldId="256"/>
            <ac:spMk id="3" creationId="{B3077F54-D100-6E4B-E6FB-CE96E5429600}"/>
          </ac:spMkLst>
        </pc:spChg>
      </pc:sldChg>
      <pc:sldChg chg="add del">
        <pc:chgData name="Price CIV Casey T" userId="82aad414-d2c8-488c-b690-5a2d7fd3902e" providerId="ADAL" clId="{3B91879E-A891-41F6-92FE-5F1DE5AED8A2}" dt="2026-03-24T19:28:05.956" v="11" actId="47"/>
        <pc:sldMkLst>
          <pc:docMk/>
          <pc:sldMk cId="4018762298" sldId="256"/>
        </pc:sldMkLst>
      </pc:sldChg>
      <pc:sldChg chg="add del">
        <pc:chgData name="Price CIV Casey T" userId="82aad414-d2c8-488c-b690-5a2d7fd3902e" providerId="ADAL" clId="{3B91879E-A891-41F6-92FE-5F1DE5AED8A2}" dt="2026-03-24T19:28:05.956" v="11" actId="47"/>
        <pc:sldMkLst>
          <pc:docMk/>
          <pc:sldMk cId="2677243773" sldId="257"/>
        </pc:sldMkLst>
      </pc:sldChg>
      <pc:sldChg chg="add del">
        <pc:chgData name="Price CIV Casey T" userId="82aad414-d2c8-488c-b690-5a2d7fd3902e" providerId="ADAL" clId="{3B91879E-A891-41F6-92FE-5F1DE5AED8A2}" dt="2026-03-24T19:28:21.182" v="13" actId="47"/>
        <pc:sldMkLst>
          <pc:docMk/>
          <pc:sldMk cId="306049019" sldId="258"/>
        </pc:sldMkLst>
      </pc:sldChg>
      <pc:sldChg chg="add del">
        <pc:chgData name="Price CIV Casey T" userId="82aad414-d2c8-488c-b690-5a2d7fd3902e" providerId="ADAL" clId="{3B91879E-A891-41F6-92FE-5F1DE5AED8A2}" dt="2026-03-24T19:28:26.376" v="17" actId="47"/>
        <pc:sldMkLst>
          <pc:docMk/>
          <pc:sldMk cId="509997399" sldId="259"/>
        </pc:sldMkLst>
      </pc:sldChg>
      <pc:sldChg chg="addSp delSp modSp add mod setBg">
        <pc:chgData name="Price CIV Casey T" userId="82aad414-d2c8-488c-b690-5a2d7fd3902e" providerId="ADAL" clId="{3B91879E-A891-41F6-92FE-5F1DE5AED8A2}" dt="2026-04-20T03:28:50.168" v="856" actId="478"/>
        <pc:sldMkLst>
          <pc:docMk/>
          <pc:sldMk cId="776481993" sldId="260"/>
        </pc:sldMkLst>
        <pc:spChg chg="add mod">
          <ac:chgData name="Price CIV Casey T" userId="82aad414-d2c8-488c-b690-5a2d7fd3902e" providerId="ADAL" clId="{3B91879E-A891-41F6-92FE-5F1DE5AED8A2}" dt="2026-04-20T03:28:50.168" v="856" actId="478"/>
          <ac:spMkLst>
            <pc:docMk/>
            <pc:sldMk cId="776481993" sldId="260"/>
            <ac:spMk id="7" creationId="{5048219A-1C40-27F1-0E8C-118CF637364F}"/>
          </ac:spMkLst>
        </pc:spChg>
      </pc:sldChg>
      <pc:sldChg chg="add del">
        <pc:chgData name="Price CIV Casey T" userId="82aad414-d2c8-488c-b690-5a2d7fd3902e" providerId="ADAL" clId="{3B91879E-A891-41F6-92FE-5F1DE5AED8A2}" dt="2026-03-24T19:28:23.398" v="14" actId="47"/>
        <pc:sldMkLst>
          <pc:docMk/>
          <pc:sldMk cId="2303159511" sldId="260"/>
        </pc:sldMkLst>
      </pc:sldChg>
      <pc:sldChg chg="add del">
        <pc:chgData name="Price CIV Casey T" userId="82aad414-d2c8-488c-b690-5a2d7fd3902e" providerId="ADAL" clId="{3B91879E-A891-41F6-92FE-5F1DE5AED8A2}" dt="2026-03-24T19:28:24.452" v="15" actId="47"/>
        <pc:sldMkLst>
          <pc:docMk/>
          <pc:sldMk cId="3563536151" sldId="261"/>
        </pc:sldMkLst>
      </pc:sldChg>
      <pc:sldChg chg="add">
        <pc:chgData name="Price CIV Casey T" userId="82aad414-d2c8-488c-b690-5a2d7fd3902e" providerId="ADAL" clId="{3B91879E-A891-41F6-92FE-5F1DE5AED8A2}" dt="2026-04-20T02:48:59.370" v="843"/>
        <pc:sldMkLst>
          <pc:docMk/>
          <pc:sldMk cId="3153545969" sldId="262"/>
        </pc:sldMkLst>
      </pc:sldChg>
      <pc:sldChg chg="modSp add del mod">
        <pc:chgData name="Price CIV Casey T" userId="82aad414-d2c8-488c-b690-5a2d7fd3902e" providerId="ADAL" clId="{3B91879E-A891-41F6-92FE-5F1DE5AED8A2}" dt="2026-03-24T19:28:25.647" v="16" actId="47"/>
        <pc:sldMkLst>
          <pc:docMk/>
          <pc:sldMk cId="3642635274" sldId="262"/>
        </pc:sldMkLst>
      </pc:sldChg>
      <pc:sldChg chg="addSp delSp modSp new mod ord modClrScheme chgLayout">
        <pc:chgData name="Price CIV Casey T" userId="82aad414-d2c8-488c-b690-5a2d7fd3902e" providerId="ADAL" clId="{3B91879E-A891-41F6-92FE-5F1DE5AED8A2}" dt="2026-04-16T18:02:58.011" v="817" actId="700"/>
        <pc:sldMkLst>
          <pc:docMk/>
          <pc:sldMk cId="1515735763" sldId="263"/>
        </pc:sldMkLst>
        <pc:spChg chg="mod ord">
          <ac:chgData name="Price CIV Casey T" userId="82aad414-d2c8-488c-b690-5a2d7fd3902e" providerId="ADAL" clId="{3B91879E-A891-41F6-92FE-5F1DE5AED8A2}" dt="2026-04-16T18:02:58.011" v="817" actId="700"/>
          <ac:spMkLst>
            <pc:docMk/>
            <pc:sldMk cId="1515735763" sldId="263"/>
            <ac:spMk id="2" creationId="{D6FB196D-DCBD-292B-F95A-BA69DEDB811F}"/>
          </ac:spMkLst>
        </pc:spChg>
        <pc:spChg chg="mod ord">
          <ac:chgData name="Price CIV Casey T" userId="82aad414-d2c8-488c-b690-5a2d7fd3902e" providerId="ADAL" clId="{3B91879E-A891-41F6-92FE-5F1DE5AED8A2}" dt="2026-04-16T18:02:58.011" v="817" actId="700"/>
          <ac:spMkLst>
            <pc:docMk/>
            <pc:sldMk cId="1515735763" sldId="263"/>
            <ac:spMk id="4" creationId="{B32FD496-08A3-EC8C-980E-636FDA754ECE}"/>
          </ac:spMkLst>
        </pc:spChg>
        <pc:spChg chg="mod ord">
          <ac:chgData name="Price CIV Casey T" userId="82aad414-d2c8-488c-b690-5a2d7fd3902e" providerId="ADAL" clId="{3B91879E-A891-41F6-92FE-5F1DE5AED8A2}" dt="2026-04-16T18:02:58.011" v="817" actId="700"/>
          <ac:spMkLst>
            <pc:docMk/>
            <pc:sldMk cId="1515735763" sldId="263"/>
            <ac:spMk id="5" creationId="{C37141B4-D069-6717-3358-77891DB94AF5}"/>
          </ac:spMkLst>
        </pc:spChg>
        <pc:spChg chg="add mod">
          <ac:chgData name="Price CIV Casey T" userId="82aad414-d2c8-488c-b690-5a2d7fd3902e" providerId="ADAL" clId="{3B91879E-A891-41F6-92FE-5F1DE5AED8A2}" dt="2026-03-24T19:54:33.383" v="666" actId="1035"/>
          <ac:spMkLst>
            <pc:docMk/>
            <pc:sldMk cId="1515735763" sldId="263"/>
            <ac:spMk id="7" creationId="{E70D67A1-3959-3081-11E4-30F56D76EA55}"/>
          </ac:spMkLst>
        </pc:spChg>
        <pc:spChg chg="mod ord">
          <ac:chgData name="Price CIV Casey T" userId="82aad414-d2c8-488c-b690-5a2d7fd3902e" providerId="ADAL" clId="{3B91879E-A891-41F6-92FE-5F1DE5AED8A2}" dt="2026-04-16T18:02:58.011" v="817" actId="700"/>
          <ac:spMkLst>
            <pc:docMk/>
            <pc:sldMk cId="1515735763" sldId="263"/>
            <ac:spMk id="8" creationId="{4DFFE8F1-CA6F-56A3-31EB-7DD9ECD92E1C}"/>
          </ac:spMkLst>
        </pc:spChg>
        <pc:spChg chg="add mod">
          <ac:chgData name="Price CIV Casey T" userId="82aad414-d2c8-488c-b690-5a2d7fd3902e" providerId="ADAL" clId="{3B91879E-A891-41F6-92FE-5F1DE5AED8A2}" dt="2026-03-24T19:54:00.525" v="646" actId="1035"/>
          <ac:spMkLst>
            <pc:docMk/>
            <pc:sldMk cId="1515735763" sldId="263"/>
            <ac:spMk id="10" creationId="{B4429F0C-0E00-A186-F9BB-165D66594AD5}"/>
          </ac:spMkLst>
        </pc:spChg>
        <pc:spChg chg="add mod">
          <ac:chgData name="Price CIV Casey T" userId="82aad414-d2c8-488c-b690-5a2d7fd3902e" providerId="ADAL" clId="{3B91879E-A891-41F6-92FE-5F1DE5AED8A2}" dt="2026-03-24T19:54:33.383" v="666" actId="1035"/>
          <ac:spMkLst>
            <pc:docMk/>
            <pc:sldMk cId="1515735763" sldId="263"/>
            <ac:spMk id="12" creationId="{BFFCC38E-CAFC-6479-7B84-9803E7DF013A}"/>
          </ac:spMkLst>
        </pc:spChg>
        <pc:spChg chg="add mod">
          <ac:chgData name="Price CIV Casey T" userId="82aad414-d2c8-488c-b690-5a2d7fd3902e" providerId="ADAL" clId="{3B91879E-A891-41F6-92FE-5F1DE5AED8A2}" dt="2026-03-24T19:54:33.383" v="666" actId="1035"/>
          <ac:spMkLst>
            <pc:docMk/>
            <pc:sldMk cId="1515735763" sldId="263"/>
            <ac:spMk id="14" creationId="{482220D3-680E-B535-7AE8-D7707FB602A0}"/>
          </ac:spMkLst>
        </pc:spChg>
        <pc:spChg chg="mod">
          <ac:chgData name="Price CIV Casey T" userId="82aad414-d2c8-488c-b690-5a2d7fd3902e" providerId="ADAL" clId="{3B91879E-A891-41F6-92FE-5F1DE5AED8A2}" dt="2026-03-24T19:54:21.231" v="661" actId="12788"/>
          <ac:spMkLst>
            <pc:docMk/>
            <pc:sldMk cId="1515735763" sldId="263"/>
            <ac:spMk id="16" creationId="{60834B82-4CDB-ED51-CD9A-D91051757B76}"/>
          </ac:spMkLst>
        </pc:spChg>
        <pc:spChg chg="add mod">
          <ac:chgData name="Price CIV Casey T" userId="82aad414-d2c8-488c-b690-5a2d7fd3902e" providerId="ADAL" clId="{3B91879E-A891-41F6-92FE-5F1DE5AED8A2}" dt="2026-03-24T19:54:00.525" v="646" actId="1035"/>
          <ac:spMkLst>
            <pc:docMk/>
            <pc:sldMk cId="1515735763" sldId="263"/>
            <ac:spMk id="18" creationId="{F692F81F-C1D3-A170-34C5-6ADF88D02DE3}"/>
          </ac:spMkLst>
        </pc:spChg>
        <pc:spChg chg="mod">
          <ac:chgData name="Price CIV Casey T" userId="82aad414-d2c8-488c-b690-5a2d7fd3902e" providerId="ADAL" clId="{3B91879E-A891-41F6-92FE-5F1DE5AED8A2}" dt="2026-03-24T19:56:34.540" v="701" actId="1035"/>
          <ac:spMkLst>
            <pc:docMk/>
            <pc:sldMk cId="1515735763" sldId="263"/>
            <ac:spMk id="23" creationId="{76587A1C-13BC-BF91-07FB-053BAC65D2A7}"/>
          </ac:spMkLst>
        </pc:spChg>
        <pc:spChg chg="add mod">
          <ac:chgData name="Price CIV Casey T" userId="82aad414-d2c8-488c-b690-5a2d7fd3902e" providerId="ADAL" clId="{3B91879E-A891-41F6-92FE-5F1DE5AED8A2}" dt="2026-03-24T20:01:52.413" v="754" actId="12788"/>
          <ac:spMkLst>
            <pc:docMk/>
            <pc:sldMk cId="1515735763" sldId="263"/>
            <ac:spMk id="24" creationId="{0F58C324-CDCA-6B2E-8A53-F9E7AD3ACDE3}"/>
          </ac:spMkLst>
        </pc:spChg>
        <pc:spChg chg="add mod">
          <ac:chgData name="Price CIV Casey T" userId="82aad414-d2c8-488c-b690-5a2d7fd3902e" providerId="ADAL" clId="{3B91879E-A891-41F6-92FE-5F1DE5AED8A2}" dt="2026-03-24T20:01:41.176" v="752" actId="1076"/>
          <ac:spMkLst>
            <pc:docMk/>
            <pc:sldMk cId="1515735763" sldId="263"/>
            <ac:spMk id="25" creationId="{AB7504A3-820D-6A6A-BF55-5B1536BDE540}"/>
          </ac:spMkLst>
        </pc:spChg>
        <pc:spChg chg="add mod">
          <ac:chgData name="Price CIV Casey T" userId="82aad414-d2c8-488c-b690-5a2d7fd3902e" providerId="ADAL" clId="{3B91879E-A891-41F6-92FE-5F1DE5AED8A2}" dt="2026-03-24T19:56:34.540" v="701" actId="1035"/>
          <ac:spMkLst>
            <pc:docMk/>
            <pc:sldMk cId="1515735763" sldId="263"/>
            <ac:spMk id="26" creationId="{C3D5E72F-A8D9-50E0-A9A5-1A7599B4F585}"/>
          </ac:spMkLst>
        </pc:spChg>
        <pc:spChg chg="mod">
          <ac:chgData name="Price CIV Casey T" userId="82aad414-d2c8-488c-b690-5a2d7fd3902e" providerId="ADAL" clId="{3B91879E-A891-41F6-92FE-5F1DE5AED8A2}" dt="2026-03-24T20:01:52.413" v="754" actId="12788"/>
          <ac:spMkLst>
            <pc:docMk/>
            <pc:sldMk cId="1515735763" sldId="263"/>
            <ac:spMk id="28" creationId="{2FFC0A39-3895-0F4A-4183-48DBBEE2B74F}"/>
          </ac:spMkLst>
        </pc:spChg>
        <pc:spChg chg="mod ord">
          <ac:chgData name="Price CIV Casey T" userId="82aad414-d2c8-488c-b690-5a2d7fd3902e" providerId="ADAL" clId="{3B91879E-A891-41F6-92FE-5F1DE5AED8A2}" dt="2026-04-16T18:02:58.011" v="817" actId="700"/>
          <ac:spMkLst>
            <pc:docMk/>
            <pc:sldMk cId="1515735763" sldId="263"/>
            <ac:spMk id="29" creationId="{C59CABE3-FDF4-5651-F7A5-B327459402E8}"/>
          </ac:spMkLst>
        </pc:spChg>
        <pc:spChg chg="add mod">
          <ac:chgData name="Price CIV Casey T" userId="82aad414-d2c8-488c-b690-5a2d7fd3902e" providerId="ADAL" clId="{3B91879E-A891-41F6-92FE-5F1DE5AED8A2}" dt="2026-04-06T22:59:19.530" v="802"/>
          <ac:spMkLst>
            <pc:docMk/>
            <pc:sldMk cId="1515735763" sldId="263"/>
            <ac:spMk id="30" creationId="{274B6C7C-934C-EABE-200C-35D1BECD6F90}"/>
          </ac:spMkLst>
        </pc:spChg>
        <pc:spChg chg="add mod">
          <ac:chgData name="Price CIV Casey T" userId="82aad414-d2c8-488c-b690-5a2d7fd3902e" providerId="ADAL" clId="{3B91879E-A891-41F6-92FE-5F1DE5AED8A2}" dt="2026-04-06T22:59:33.806" v="806"/>
          <ac:spMkLst>
            <pc:docMk/>
            <pc:sldMk cId="1515735763" sldId="263"/>
            <ac:spMk id="32" creationId="{C23C7B8F-B7AC-CA69-CBA8-37842F6D70E8}"/>
          </ac:spMkLst>
        </pc:spChg>
        <pc:picChg chg="mod ord">
          <ac:chgData name="Price CIV Casey T" userId="82aad414-d2c8-488c-b690-5a2d7fd3902e" providerId="ADAL" clId="{3B91879E-A891-41F6-92FE-5F1DE5AED8A2}" dt="2026-03-24T19:53:46.840" v="641" actId="1037"/>
          <ac:picMkLst>
            <pc:docMk/>
            <pc:sldMk cId="1515735763" sldId="263"/>
            <ac:picMk id="6" creationId="{6F6D625D-9C1E-DFC4-6199-592D560886CF}"/>
          </ac:picMkLst>
        </pc:picChg>
        <pc:picChg chg="mod">
          <ac:chgData name="Price CIV Casey T" userId="82aad414-d2c8-488c-b690-5a2d7fd3902e" providerId="ADAL" clId="{3B91879E-A891-41F6-92FE-5F1DE5AED8A2}" dt="2026-03-24T19:53:07.538" v="602" actId="1038"/>
          <ac:picMkLst>
            <pc:docMk/>
            <pc:sldMk cId="1515735763" sldId="263"/>
            <ac:picMk id="9" creationId="{A1250CC2-F719-3B4A-6C3D-9089CD4A594F}"/>
          </ac:picMkLst>
        </pc:picChg>
        <pc:picChg chg="mod">
          <ac:chgData name="Price CIV Casey T" userId="82aad414-d2c8-488c-b690-5a2d7fd3902e" providerId="ADAL" clId="{3B91879E-A891-41F6-92FE-5F1DE5AED8A2}" dt="2026-03-24T19:53:12.422" v="607" actId="1038"/>
          <ac:picMkLst>
            <pc:docMk/>
            <pc:sldMk cId="1515735763" sldId="263"/>
            <ac:picMk id="11" creationId="{174DC5CF-79B8-9186-FAE7-4D0746A49446}"/>
          </ac:picMkLst>
        </pc:picChg>
        <pc:picChg chg="mod">
          <ac:chgData name="Price CIV Casey T" userId="82aad414-d2c8-488c-b690-5a2d7fd3902e" providerId="ADAL" clId="{3B91879E-A891-41F6-92FE-5F1DE5AED8A2}" dt="2026-03-24T19:53:07.538" v="602" actId="1038"/>
          <ac:picMkLst>
            <pc:docMk/>
            <pc:sldMk cId="1515735763" sldId="263"/>
            <ac:picMk id="13" creationId="{009600E4-54A4-3611-8577-C89A6A5FB3F1}"/>
          </ac:picMkLst>
        </pc:picChg>
        <pc:picChg chg="mod">
          <ac:chgData name="Price CIV Casey T" userId="82aad414-d2c8-488c-b690-5a2d7fd3902e" providerId="ADAL" clId="{3B91879E-A891-41F6-92FE-5F1DE5AED8A2}" dt="2026-03-24T19:53:46.840" v="641" actId="1037"/>
          <ac:picMkLst>
            <pc:docMk/>
            <pc:sldMk cId="1515735763" sldId="263"/>
            <ac:picMk id="15" creationId="{3D560A7C-E51B-3078-89C2-3B77C7499B4E}"/>
          </ac:picMkLst>
        </pc:picChg>
        <pc:picChg chg="mod">
          <ac:chgData name="Price CIV Casey T" userId="82aad414-d2c8-488c-b690-5a2d7fd3902e" providerId="ADAL" clId="{3B91879E-A891-41F6-92FE-5F1DE5AED8A2}" dt="2026-03-24T19:53:14.272" v="608" actId="1038"/>
          <ac:picMkLst>
            <pc:docMk/>
            <pc:sldMk cId="1515735763" sldId="263"/>
            <ac:picMk id="17" creationId="{E839FD09-3CF9-4844-F34F-59EB07B3E6C0}"/>
          </ac:picMkLst>
        </pc:picChg>
        <pc:picChg chg="mod">
          <ac:chgData name="Price CIV Casey T" userId="82aad414-d2c8-488c-b690-5a2d7fd3902e" providerId="ADAL" clId="{3B91879E-A891-41F6-92FE-5F1DE5AED8A2}" dt="2026-03-24T19:56:34.540" v="701" actId="1035"/>
          <ac:picMkLst>
            <pc:docMk/>
            <pc:sldMk cId="1515735763" sldId="263"/>
            <ac:picMk id="19" creationId="{7A144A66-78E7-8EFF-9A9D-8EC645F6E8A0}"/>
          </ac:picMkLst>
        </pc:picChg>
        <pc:picChg chg="mod">
          <ac:chgData name="Price CIV Casey T" userId="82aad414-d2c8-488c-b690-5a2d7fd3902e" providerId="ADAL" clId="{3B91879E-A891-41F6-92FE-5F1DE5AED8A2}" dt="2026-03-24T19:59:42.705" v="741" actId="1076"/>
          <ac:picMkLst>
            <pc:docMk/>
            <pc:sldMk cId="1515735763" sldId="263"/>
            <ac:picMk id="20" creationId="{A1D85F4E-9EEE-D18F-FC53-BD5E1A117B4D}"/>
          </ac:picMkLst>
        </pc:picChg>
        <pc:picChg chg="mod">
          <ac:chgData name="Price CIV Casey T" userId="82aad414-d2c8-488c-b690-5a2d7fd3902e" providerId="ADAL" clId="{3B91879E-A891-41F6-92FE-5F1DE5AED8A2}" dt="2026-03-24T19:56:34.540" v="701" actId="1035"/>
          <ac:picMkLst>
            <pc:docMk/>
            <pc:sldMk cId="1515735763" sldId="263"/>
            <ac:picMk id="21" creationId="{38ECAFA7-4912-31E3-5825-DA5670F58604}"/>
          </ac:picMkLst>
        </pc:picChg>
        <pc:picChg chg="mod">
          <ac:chgData name="Price CIV Casey T" userId="82aad414-d2c8-488c-b690-5a2d7fd3902e" providerId="ADAL" clId="{3B91879E-A891-41F6-92FE-5F1DE5AED8A2}" dt="2026-03-24T19:59:42.705" v="741" actId="1076"/>
          <ac:picMkLst>
            <pc:docMk/>
            <pc:sldMk cId="1515735763" sldId="263"/>
            <ac:picMk id="22" creationId="{CFD981EC-5E61-1F9E-9F65-FAA4E4073016}"/>
          </ac:picMkLst>
        </pc:picChg>
        <pc:picChg chg="mod">
          <ac:chgData name="Price CIV Casey T" userId="82aad414-d2c8-488c-b690-5a2d7fd3902e" providerId="ADAL" clId="{3B91879E-A891-41F6-92FE-5F1DE5AED8A2}" dt="2026-03-24T19:56:34.540" v="701" actId="1035"/>
          <ac:picMkLst>
            <pc:docMk/>
            <pc:sldMk cId="1515735763" sldId="263"/>
            <ac:picMk id="27" creationId="{1EAE937E-0305-C8D1-DDBD-AFF5C1E6996E}"/>
          </ac:picMkLst>
        </pc:picChg>
      </pc:sldChg>
      <pc:sldMasterChg chg="addSp mod">
        <pc:chgData name="Price CIV Casey T" userId="82aad414-d2c8-488c-b690-5a2d7fd3902e" providerId="ADAL" clId="{3B91879E-A891-41F6-92FE-5F1DE5AED8A2}" dt="2026-01-27T19:42:08.179" v="3" actId="33475"/>
        <pc:sldMasterMkLst>
          <pc:docMk/>
          <pc:sldMasterMk cId="1305982434" sldId="2147483746"/>
        </pc:sldMasterMkLst>
      </pc:sldMasterChg>
      <pc:sldMasterChg chg="addSp mod">
        <pc:chgData name="Price CIV Casey T" userId="82aad414-d2c8-488c-b690-5a2d7fd3902e" providerId="ADAL" clId="{3B91879E-A891-41F6-92FE-5F1DE5AED8A2}" dt="2026-01-27T19:42:08.179" v="3" actId="33475"/>
        <pc:sldMasterMkLst>
          <pc:docMk/>
          <pc:sldMasterMk cId="2177082490" sldId="2147483747"/>
        </pc:sldMasterMkLst>
      </pc:sldMasterChg>
      <pc:sldMasterChg chg="addSp mod">
        <pc:chgData name="Price CIV Casey T" userId="82aad414-d2c8-488c-b690-5a2d7fd3902e" providerId="ADAL" clId="{3B91879E-A891-41F6-92FE-5F1DE5AED8A2}" dt="2026-01-27T19:42:08.179" v="3" actId="33475"/>
        <pc:sldMasterMkLst>
          <pc:docMk/>
          <pc:sldMasterMk cId="3556080527" sldId="2147483750"/>
        </pc:sldMasterMkLst>
      </pc:sldMasterChg>
      <pc:sldMasterChg chg="addSp delSp modSp del mod modSldLayout">
        <pc:chgData name="Price CIV Casey T" userId="82aad414-d2c8-488c-b690-5a2d7fd3902e" providerId="ADAL" clId="{3B91879E-A891-41F6-92FE-5F1DE5AED8A2}" dt="2026-04-14T22:14:24.627" v="807" actId="2696"/>
        <pc:sldMasterMkLst>
          <pc:docMk/>
          <pc:sldMasterMk cId="425120835" sldId="2147483756"/>
        </pc:sldMasterMkLst>
        <pc:sldLayoutChg chg="modSp mod">
          <pc:chgData name="Price CIV Casey T" userId="82aad414-d2c8-488c-b690-5a2d7fd3902e" providerId="ADAL" clId="{3B91879E-A891-41F6-92FE-5F1DE5AED8A2}" dt="2026-04-06T22:56:40.635" v="785" actId="14100"/>
          <pc:sldLayoutMkLst>
            <pc:docMk/>
            <pc:sldMasterMk cId="425120835" sldId="2147483756"/>
            <pc:sldLayoutMk cId="1340640662" sldId="2147483757"/>
          </pc:sldLayoutMkLst>
        </pc:sldLayoutChg>
        <pc:sldLayoutChg chg="modSp">
          <pc:chgData name="Price CIV Casey T" userId="82aad414-d2c8-488c-b690-5a2d7fd3902e" providerId="ADAL" clId="{3B91879E-A891-41F6-92FE-5F1DE5AED8A2}" dt="2026-04-06T22:53:32.580" v="764" actId="14826"/>
          <pc:sldLayoutMkLst>
            <pc:docMk/>
            <pc:sldMasterMk cId="425120835" sldId="2147483756"/>
            <pc:sldLayoutMk cId="95445679" sldId="2147483758"/>
          </pc:sldLayoutMkLst>
        </pc:sldLayoutChg>
        <pc:sldLayoutChg chg="modSp">
          <pc:chgData name="Price CIV Casey T" userId="82aad414-d2c8-488c-b690-5a2d7fd3902e" providerId="ADAL" clId="{3B91879E-A891-41F6-92FE-5F1DE5AED8A2}" dt="2026-04-06T22:57:06.242" v="786" actId="14826"/>
          <pc:sldLayoutMkLst>
            <pc:docMk/>
            <pc:sldMasterMk cId="425120835" sldId="2147483756"/>
            <pc:sldLayoutMk cId="1457303322" sldId="2147483761"/>
          </pc:sldLayoutMkLst>
        </pc:sldLayoutChg>
        <pc:sldLayoutChg chg="modSp">
          <pc:chgData name="Price CIV Casey T" userId="82aad414-d2c8-488c-b690-5a2d7fd3902e" providerId="ADAL" clId="{3B91879E-A891-41F6-92FE-5F1DE5AED8A2}" dt="2026-04-06T22:57:21.766" v="787" actId="14826"/>
          <pc:sldLayoutMkLst>
            <pc:docMk/>
            <pc:sldMasterMk cId="425120835" sldId="2147483756"/>
            <pc:sldLayoutMk cId="675391253" sldId="2147483769"/>
          </pc:sldLayoutMkLst>
        </pc:sldLayoutChg>
      </pc:sldMasterChg>
      <pc:sldMasterChg chg="addSp mod">
        <pc:chgData name="Price CIV Casey T" userId="82aad414-d2c8-488c-b690-5a2d7fd3902e" providerId="ADAL" clId="{3B91879E-A891-41F6-92FE-5F1DE5AED8A2}" dt="2026-01-27T19:42:08.179" v="3" actId="33475"/>
        <pc:sldMasterMkLst>
          <pc:docMk/>
          <pc:sldMasterMk cId="892308983" sldId="2147483763"/>
        </pc:sldMasterMkLst>
      </pc:sldMasterChg>
      <pc:sldMasterChg chg="addSp delSp modSp mod modSldLayout">
        <pc:chgData name="Price CIV Casey T" userId="82aad414-d2c8-488c-b690-5a2d7fd3902e" providerId="ADAL" clId="{3B91879E-A891-41F6-92FE-5F1DE5AED8A2}" dt="2026-04-16T17:54:02.914" v="812" actId="14100"/>
        <pc:sldMasterMkLst>
          <pc:docMk/>
          <pc:sldMasterMk cId="1767493155" sldId="2147483775"/>
        </pc:sldMasterMkLst>
        <pc:spChg chg="mod">
          <ac:chgData name="Price CIV Casey T" userId="82aad414-d2c8-488c-b690-5a2d7fd3902e" providerId="ADAL" clId="{3B91879E-A891-41F6-92FE-5F1DE5AED8A2}" dt="2026-04-06T22:51:32.513" v="755"/>
          <ac:spMkLst>
            <pc:docMk/>
            <pc:sldMasterMk cId="1767493155" sldId="2147483775"/>
            <ac:spMk id="5" creationId="{89B389ED-C817-FC7F-6C68-752665BE0E22}"/>
          </ac:spMkLst>
        </pc:spChg>
        <pc:sldLayoutChg chg="modSp">
          <pc:chgData name="Price CIV Casey T" userId="82aad414-d2c8-488c-b690-5a2d7fd3902e" providerId="ADAL" clId="{3B91879E-A891-41F6-92FE-5F1DE5AED8A2}" dt="2026-04-06T22:51:53.778" v="757"/>
          <pc:sldLayoutMkLst>
            <pc:docMk/>
            <pc:sldMasterMk cId="1767493155" sldId="2147483775"/>
            <pc:sldLayoutMk cId="579713822" sldId="2147483776"/>
          </pc:sldLayoutMkLst>
          <pc:spChg chg="mod">
            <ac:chgData name="Price CIV Casey T" userId="82aad414-d2c8-488c-b690-5a2d7fd3902e" providerId="ADAL" clId="{3B91879E-A891-41F6-92FE-5F1DE5AED8A2}" dt="2026-04-06T22:51:53.778" v="757"/>
            <ac:spMkLst>
              <pc:docMk/>
              <pc:sldMasterMk cId="1767493155" sldId="2147483775"/>
              <pc:sldLayoutMk cId="579713822" sldId="2147483776"/>
              <ac:spMk id="5" creationId="{BD60EEB5-8FB4-E025-BCEB-A4F67A2FCD5D}"/>
            </ac:spMkLst>
          </pc:spChg>
        </pc:sldLayoutChg>
        <pc:sldLayoutChg chg="modSp mod">
          <pc:chgData name="Price CIV Casey T" userId="82aad414-d2c8-488c-b690-5a2d7fd3902e" providerId="ADAL" clId="{3B91879E-A891-41F6-92FE-5F1DE5AED8A2}" dt="2026-04-16T17:54:02.914" v="812" actId="14100"/>
          <pc:sldLayoutMkLst>
            <pc:docMk/>
            <pc:sldMasterMk cId="1767493155" sldId="2147483775"/>
            <pc:sldLayoutMk cId="1238928801" sldId="2147483777"/>
          </pc:sldLayoutMkLst>
          <pc:spChg chg="mod">
            <ac:chgData name="Price CIV Casey T" userId="82aad414-d2c8-488c-b690-5a2d7fd3902e" providerId="ADAL" clId="{3B91879E-A891-41F6-92FE-5F1DE5AED8A2}" dt="2026-04-06T22:51:57.565" v="758"/>
            <ac:spMkLst>
              <pc:docMk/>
              <pc:sldMasterMk cId="1767493155" sldId="2147483775"/>
              <pc:sldLayoutMk cId="1238928801" sldId="2147483777"/>
              <ac:spMk id="5" creationId="{67C44FD0-37B7-4C46-2B78-57B482C4A6C1}"/>
            </ac:spMkLst>
          </pc:spChg>
          <pc:picChg chg="mod">
            <ac:chgData name="Price CIV Casey T" userId="82aad414-d2c8-488c-b690-5a2d7fd3902e" providerId="ADAL" clId="{3B91879E-A891-41F6-92FE-5F1DE5AED8A2}" dt="2026-04-16T17:54:02.914" v="812" actId="14100"/>
            <ac:picMkLst>
              <pc:docMk/>
              <pc:sldMasterMk cId="1767493155" sldId="2147483775"/>
              <pc:sldLayoutMk cId="1238928801" sldId="2147483777"/>
              <ac:picMk id="7" creationId="{3BA0E14F-B068-D73D-BEB8-6AA7D35A25E3}"/>
            </ac:picMkLst>
          </pc:picChg>
        </pc:sldLayoutChg>
        <pc:sldLayoutChg chg="modSp">
          <pc:chgData name="Price CIV Casey T" userId="82aad414-d2c8-488c-b690-5a2d7fd3902e" providerId="ADAL" clId="{3B91879E-A891-41F6-92FE-5F1DE5AED8A2}" dt="2026-04-06T22:52:46.331" v="761" actId="14826"/>
          <pc:sldLayoutMkLst>
            <pc:docMk/>
            <pc:sldMasterMk cId="1767493155" sldId="2147483775"/>
            <pc:sldLayoutMk cId="3007840980" sldId="2147483778"/>
          </pc:sldLayoutMkLst>
          <pc:spChg chg="mod">
            <ac:chgData name="Price CIV Casey T" userId="82aad414-d2c8-488c-b690-5a2d7fd3902e" providerId="ADAL" clId="{3B91879E-A891-41F6-92FE-5F1DE5AED8A2}" dt="2026-04-06T22:52:00.875" v="759"/>
            <ac:spMkLst>
              <pc:docMk/>
              <pc:sldMasterMk cId="1767493155" sldId="2147483775"/>
              <pc:sldLayoutMk cId="3007840980" sldId="2147483778"/>
              <ac:spMk id="7" creationId="{6FC942EC-893C-ECF2-CFD1-D698CA0A2092}"/>
            </ac:spMkLst>
          </pc:spChg>
          <pc:picChg chg="mod">
            <ac:chgData name="Price CIV Casey T" userId="82aad414-d2c8-488c-b690-5a2d7fd3902e" providerId="ADAL" clId="{3B91879E-A891-41F6-92FE-5F1DE5AED8A2}" dt="2026-04-06T22:52:46.331" v="761" actId="14826"/>
            <ac:picMkLst>
              <pc:docMk/>
              <pc:sldMasterMk cId="1767493155" sldId="2147483775"/>
              <pc:sldLayoutMk cId="3007840980" sldId="2147483778"/>
              <ac:picMk id="9" creationId="{8EA2DCAC-179E-7FEF-4958-6523B7EE8A4C}"/>
            </ac:picMkLst>
          </pc:picChg>
        </pc:sldLayoutChg>
      </pc:sldMasterChg>
    </pc:docChg>
  </pc:docChgLst>
  <pc:docChgLst>
    <pc:chgData name="Bates CIV Samantha M" userId="8df4b3e2-138b-46cd-8928-584896a48140" providerId="ADAL" clId="{E9992693-6A05-4514-B752-07EB21EBC4EC}"/>
    <pc:docChg chg="custSel mod modSld modMainMaster">
      <pc:chgData name="Bates CIV Samantha M" userId="8df4b3e2-138b-46cd-8928-584896a48140" providerId="ADAL" clId="{E9992693-6A05-4514-B752-07EB21EBC4EC}" dt="2026-04-23T15:31:37.178" v="41" actId="478"/>
      <pc:docMkLst>
        <pc:docMk/>
      </pc:docMkLst>
      <pc:sldChg chg="modSp mod">
        <pc:chgData name="Bates CIV Samantha M" userId="8df4b3e2-138b-46cd-8928-584896a48140" providerId="ADAL" clId="{E9992693-6A05-4514-B752-07EB21EBC4EC}" dt="2026-04-23T15:30:15.700" v="38" actId="27636"/>
        <pc:sldMkLst>
          <pc:docMk/>
          <pc:sldMk cId="2790069069" sldId="256"/>
        </pc:sldMkLst>
        <pc:spChg chg="mod">
          <ac:chgData name="Bates CIV Samantha M" userId="8df4b3e2-138b-46cd-8928-584896a48140" providerId="ADAL" clId="{E9992693-6A05-4514-B752-07EB21EBC4EC}" dt="2026-04-23T15:29:49.619" v="2" actId="14100"/>
          <ac:spMkLst>
            <pc:docMk/>
            <pc:sldMk cId="2790069069" sldId="256"/>
            <ac:spMk id="2" creationId="{50F782FE-0047-C1FA-D4F8-6E63147C4A69}"/>
          </ac:spMkLst>
        </pc:spChg>
        <pc:spChg chg="mod">
          <ac:chgData name="Bates CIV Samantha M" userId="8df4b3e2-138b-46cd-8928-584896a48140" providerId="ADAL" clId="{E9992693-6A05-4514-B752-07EB21EBC4EC}" dt="2026-04-23T15:30:15.700" v="38" actId="27636"/>
          <ac:spMkLst>
            <pc:docMk/>
            <pc:sldMk cId="2790069069" sldId="256"/>
            <ac:spMk id="3" creationId="{B3077F54-D100-6E4B-E6FB-CE96E5429600}"/>
          </ac:spMkLst>
        </pc:spChg>
      </pc:sldChg>
      <pc:sldChg chg="delSp mod">
        <pc:chgData name="Bates CIV Samantha M" userId="8df4b3e2-138b-46cd-8928-584896a48140" providerId="ADAL" clId="{E9992693-6A05-4514-B752-07EB21EBC4EC}" dt="2026-04-23T15:31:37.178" v="41" actId="478"/>
        <pc:sldMkLst>
          <pc:docMk/>
          <pc:sldMk cId="776481993" sldId="260"/>
        </pc:sldMkLst>
        <pc:spChg chg="del">
          <ac:chgData name="Bates CIV Samantha M" userId="8df4b3e2-138b-46cd-8928-584896a48140" providerId="ADAL" clId="{E9992693-6A05-4514-B752-07EB21EBC4EC}" dt="2026-04-23T15:31:37.178" v="41" actId="478"/>
          <ac:spMkLst>
            <pc:docMk/>
            <pc:sldMk cId="776481993" sldId="260"/>
            <ac:spMk id="7" creationId="{5048219A-1C40-27F1-0E8C-118CF637364F}"/>
          </ac:spMkLst>
        </pc:spChg>
      </pc:sldChg>
      <pc:sldMasterChg chg="delSp mod">
        <pc:chgData name="Bates CIV Samantha M" userId="8df4b3e2-138b-46cd-8928-584896a48140" providerId="ADAL" clId="{E9992693-6A05-4514-B752-07EB21EBC4EC}" dt="2026-04-23T15:31:33.409" v="39" actId="33475"/>
        <pc:sldMasterMkLst>
          <pc:docMk/>
          <pc:sldMasterMk cId="1305982434" sldId="2147483746"/>
        </pc:sldMasterMkLst>
        <pc:spChg chg="del">
          <ac:chgData name="Bates CIV Samantha M" userId="8df4b3e2-138b-46cd-8928-584896a48140" providerId="ADAL" clId="{E9992693-6A05-4514-B752-07EB21EBC4EC}" dt="2026-04-23T15:31:33.409" v="39" actId="33475"/>
          <ac:spMkLst>
            <pc:docMk/>
            <pc:sldMasterMk cId="1305982434" sldId="2147483746"/>
            <ac:spMk id="6" creationId="{EE61B4C4-5CF6-F2AA-ECEE-DB5A85CB65B5}"/>
          </ac:spMkLst>
        </pc:spChg>
      </pc:sldMasterChg>
      <pc:sldMasterChg chg="delSp mod">
        <pc:chgData name="Bates CIV Samantha M" userId="8df4b3e2-138b-46cd-8928-584896a48140" providerId="ADAL" clId="{E9992693-6A05-4514-B752-07EB21EBC4EC}" dt="2026-04-23T15:31:33.409" v="39" actId="33475"/>
        <pc:sldMasterMkLst>
          <pc:docMk/>
          <pc:sldMasterMk cId="2177082490" sldId="2147483747"/>
        </pc:sldMasterMkLst>
        <pc:spChg chg="del">
          <ac:chgData name="Bates CIV Samantha M" userId="8df4b3e2-138b-46cd-8928-584896a48140" providerId="ADAL" clId="{E9992693-6A05-4514-B752-07EB21EBC4EC}" dt="2026-04-23T15:31:33.409" v="39" actId="33475"/>
          <ac:spMkLst>
            <pc:docMk/>
            <pc:sldMasterMk cId="2177082490" sldId="2147483747"/>
            <ac:spMk id="7" creationId="{BA8EFF13-FC3E-DB26-F5EE-130E70DE080A}"/>
          </ac:spMkLst>
        </pc:spChg>
      </pc:sldMasterChg>
      <pc:sldMasterChg chg="delSp mod">
        <pc:chgData name="Bates CIV Samantha M" userId="8df4b3e2-138b-46cd-8928-584896a48140" providerId="ADAL" clId="{E9992693-6A05-4514-B752-07EB21EBC4EC}" dt="2026-04-23T15:31:33.409" v="39" actId="33475"/>
        <pc:sldMasterMkLst>
          <pc:docMk/>
          <pc:sldMasterMk cId="3556080527" sldId="2147483750"/>
        </pc:sldMasterMkLst>
        <pc:spChg chg="del">
          <ac:chgData name="Bates CIV Samantha M" userId="8df4b3e2-138b-46cd-8928-584896a48140" providerId="ADAL" clId="{E9992693-6A05-4514-B752-07EB21EBC4EC}" dt="2026-04-23T15:31:33.409" v="39" actId="33475"/>
          <ac:spMkLst>
            <pc:docMk/>
            <pc:sldMasterMk cId="3556080527" sldId="2147483750"/>
            <ac:spMk id="3" creationId="{C7ADAAB1-192C-5FA1-E2A2-6C11DFDF3F9C}"/>
          </ac:spMkLst>
        </pc:spChg>
      </pc:sldMasterChg>
      <pc:sldMasterChg chg="delSp mod">
        <pc:chgData name="Bates CIV Samantha M" userId="8df4b3e2-138b-46cd-8928-584896a48140" providerId="ADAL" clId="{E9992693-6A05-4514-B752-07EB21EBC4EC}" dt="2026-04-23T15:31:33.409" v="39" actId="33475"/>
        <pc:sldMasterMkLst>
          <pc:docMk/>
          <pc:sldMasterMk cId="892308983" sldId="2147483763"/>
        </pc:sldMasterMkLst>
        <pc:spChg chg="del">
          <ac:chgData name="Bates CIV Samantha M" userId="8df4b3e2-138b-46cd-8928-584896a48140" providerId="ADAL" clId="{E9992693-6A05-4514-B752-07EB21EBC4EC}" dt="2026-04-23T15:31:33.409" v="39" actId="33475"/>
          <ac:spMkLst>
            <pc:docMk/>
            <pc:sldMasterMk cId="892308983" sldId="2147483763"/>
            <ac:spMk id="7" creationId="{53E826CD-E6A7-07DC-AB59-34EDA5D80ED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4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E7B915DE-A312-4659-BB3C-ADA74018767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4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905C32AD-527B-4A68-9A81-D3174730A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6660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909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A38786EE-0584-484A-AD20-220FA61C4BC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0412"/>
            <a:ext cx="7388860" cy="2700338"/>
          </a:xfrm>
          <a:prstGeom prst="rect">
            <a:avLst/>
          </a:prstGeom>
        </p:spPr>
        <p:txBody>
          <a:bodyPr vert="horz" lIns="92307" tIns="46153" rIns="92307" bIns="4615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6808146A-B69B-4D3E-8EB2-74ADB78CF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2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886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3772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5658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7543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9429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315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201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087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909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Tit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0A7BB-5678-A013-6656-A6A7563C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550AF-7D5E-27CB-FD4F-F300E818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754E9A-CC4A-3822-9A9E-FAC41E69F7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5913" y="5257799"/>
            <a:ext cx="11560175" cy="13795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57D7D84-AAFD-B238-F943-A3AAEADB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5676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Help &amp; Ti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MARCORSYSCOM SLIDE Template help &amp; 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979E9C-EDC7-BF96-866A-7B5B7511AFF2}"/>
              </a:ext>
            </a:extLst>
          </p:cNvPr>
          <p:cNvSpPr txBox="1"/>
          <p:nvPr userDrawn="1"/>
        </p:nvSpPr>
        <p:spPr>
          <a:xfrm>
            <a:off x="152400" y="692225"/>
            <a:ext cx="3216006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How to add new slides using template layouts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46503-2DE0-D590-F0E8-172A88AC89F8}"/>
              </a:ext>
            </a:extLst>
          </p:cNvPr>
          <p:cNvSpPr txBox="1"/>
          <p:nvPr userDrawn="1"/>
        </p:nvSpPr>
        <p:spPr>
          <a:xfrm>
            <a:off x="6095999" y="692225"/>
            <a:ext cx="5943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How to Show/Hide footers, dates, page numbers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8E05A8-A5C8-A995-AC5D-DD4FBDD2A4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2326" y="819079"/>
            <a:ext cx="2236237" cy="2303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F4CE3D-29E5-2CA5-14C6-E59C2EA61B75}"/>
              </a:ext>
            </a:extLst>
          </p:cNvPr>
          <p:cNvSpPr txBox="1"/>
          <p:nvPr userDrawn="1"/>
        </p:nvSpPr>
        <p:spPr>
          <a:xfrm>
            <a:off x="152400" y="1434139"/>
            <a:ext cx="32229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the text “New Slide” in the Home or Insert menus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Template Layouts display in a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the layout you need – it will be added to the end of the presentation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C90581-983D-BDC8-9141-9CF76362E3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2813" y="1922092"/>
            <a:ext cx="1335750" cy="1438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796021-8193-00C5-1A42-FBC853C1B245}"/>
              </a:ext>
            </a:extLst>
          </p:cNvPr>
          <p:cNvSpPr txBox="1"/>
          <p:nvPr userDrawn="1"/>
        </p:nvSpPr>
        <p:spPr>
          <a:xfrm>
            <a:off x="152400" y="3547868"/>
            <a:ext cx="3324809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How to change a slide to new layout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F6644-4978-20A4-B9D3-28432DE2AB30}"/>
              </a:ext>
            </a:extLst>
          </p:cNvPr>
          <p:cNvSpPr txBox="1"/>
          <p:nvPr userDrawn="1"/>
        </p:nvSpPr>
        <p:spPr>
          <a:xfrm>
            <a:off x="162556" y="4286532"/>
            <a:ext cx="337439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Right-click the slide, go to Layout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Template Layouts display in a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the layout you need and it will replace the current layout of the selected slide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521590-CA20-CFD1-EFD2-669A5A4AB9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2326" y="3561691"/>
            <a:ext cx="2236237" cy="2867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4EDC20-793F-D6A9-5DBA-99653F8037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07970" y="1704483"/>
            <a:ext cx="4983682" cy="27403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6AA33F-9E6C-612E-AEBA-39532D0B3B92}"/>
              </a:ext>
            </a:extLst>
          </p:cNvPr>
          <p:cNvSpPr txBox="1"/>
          <p:nvPr userDrawn="1"/>
        </p:nvSpPr>
        <p:spPr>
          <a:xfrm>
            <a:off x="6207970" y="1107723"/>
            <a:ext cx="5831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In the Insert menu, select the “Header &amp; Footer,” “Date &amp; Time,” or “Slide Number”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Any of these buttons will display the “Header &amp; Footer”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Select/de-select the options you need, click “Apply”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79CF59-A606-48AA-658A-5EF247B55C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92725" y="3028669"/>
            <a:ext cx="4646875" cy="288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E5CAE-36F9-9241-28D7-73BD6C36C515}"/>
              </a:ext>
            </a:extLst>
          </p:cNvPr>
          <p:cNvSpPr txBox="1"/>
          <p:nvPr userDrawn="1"/>
        </p:nvSpPr>
        <p:spPr>
          <a:xfrm>
            <a:off x="6207970" y="6038652"/>
            <a:ext cx="5831630" cy="586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This is useful to hide footers if the footers obstruct the content on a slide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You can only have one text box containing “footer” text.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endParaRPr lang="en-US" sz="1000" dirty="0">
              <a:solidFill>
                <a:srgbClr val="000021"/>
              </a:solidFill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9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445A-CDEB-D611-EA77-6C5A2FDDD5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MARCORSYSCOM SLIDE Template help &amp; 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19EA0-28F3-552E-922C-5550FC58A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FF81D-9993-15F7-B2D9-02ACEBF1A27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38C6-632C-BEB2-C196-3E56D03904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70057-6438-F03B-2952-3559119419D6}"/>
              </a:ext>
            </a:extLst>
          </p:cNvPr>
          <p:cNvSpPr txBox="1"/>
          <p:nvPr userDrawn="1"/>
        </p:nvSpPr>
        <p:spPr>
          <a:xfrm>
            <a:off x="152400" y="721892"/>
            <a:ext cx="4114800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How to add a cool picture to your questions or discussion slide: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F710F20-FF61-178D-3278-A1E4EB8615AB}"/>
              </a:ext>
            </a:extLst>
          </p:cNvPr>
          <p:cNvSpPr txBox="1">
            <a:spLocks/>
          </p:cNvSpPr>
          <p:nvPr userDrawn="1"/>
        </p:nvSpPr>
        <p:spPr>
          <a:xfrm>
            <a:off x="6207970" y="1661641"/>
            <a:ext cx="5511799" cy="248920"/>
          </a:xfrm>
          <a:prstGeom prst="rect">
            <a:avLst/>
          </a:prstGeom>
        </p:spPr>
        <p:txBody>
          <a:bodyPr vert="horz" lIns="0" tIns="0" rIns="0" bIns="0" numCol="1" rtlCol="0" anchor="b" anchorCtr="0"/>
          <a:lstStyle>
            <a:defPPr>
              <a:defRPr lang="en-US"/>
            </a:defPPr>
            <a:lvl1pPr marL="0" algn="l" defTabSz="311651" rtl="0" eaLnBrk="1" latinLnBrk="0" hangingPunct="1">
              <a:defRPr sz="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1651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303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4954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6606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8257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69909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1561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3212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003675" algn="l"/>
              </a:tabLst>
            </a:pPr>
            <a:r>
              <a:rPr lang="en-US" dirty="0"/>
              <a:t>Distribution statement A. Approved for public release: distribution is unlimited.	 UNCLASSIFIED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FF4C8-41DF-FAC3-1A0D-0966035A9E46}"/>
              </a:ext>
            </a:extLst>
          </p:cNvPr>
          <p:cNvSpPr txBox="1"/>
          <p:nvPr userDrawn="1"/>
        </p:nvSpPr>
        <p:spPr>
          <a:xfrm>
            <a:off x="6207970" y="721892"/>
            <a:ext cx="5831632" cy="4154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How to add a distro statement to your slide: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FE77F-7AA3-B8EE-43CF-144996F70557}"/>
              </a:ext>
            </a:extLst>
          </p:cNvPr>
          <p:cNvSpPr txBox="1"/>
          <p:nvPr userDrawn="1"/>
        </p:nvSpPr>
        <p:spPr>
          <a:xfrm>
            <a:off x="6207970" y="1168683"/>
            <a:ext cx="5831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In the Insert menu, select the “Header &amp; Footer,” “Date &amp; Time,” or “Slide Number”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Any of these buttons will display the “Header &amp; Footer”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Select/de-select the options you need, click “Apply”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45DD0-CACA-AE4A-F11C-9C70A5B2636F}"/>
              </a:ext>
            </a:extLst>
          </p:cNvPr>
          <p:cNvSpPr txBox="1"/>
          <p:nvPr userDrawn="1"/>
        </p:nvSpPr>
        <p:spPr>
          <a:xfrm>
            <a:off x="6207970" y="3429000"/>
            <a:ext cx="5831632" cy="4154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Additional Tips: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89F19-1E9C-277B-BE53-A66FBA8384B6}"/>
              </a:ext>
            </a:extLst>
          </p:cNvPr>
          <p:cNvSpPr txBox="1"/>
          <p:nvPr userDrawn="1"/>
        </p:nvSpPr>
        <p:spPr>
          <a:xfrm>
            <a:off x="6207969" y="3913921"/>
            <a:ext cx="5831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You can copy and paste styles (i.e., font, bullets, color, etc.) from one object to another: select a source object and use the keyboard shortcut ctrl + shift + C to copy, then select a target object and press and ctrl + shift + V to paste the styles. Note: you cannot use this on Master </a:t>
            </a: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Slide layouts.</a:t>
            </a:r>
            <a:endParaRPr lang="en-US" sz="1000" dirty="0">
              <a:solidFill>
                <a:srgbClr val="000021"/>
              </a:solidFill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71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6E6A-19B5-428A-FC1D-4170316D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78D8F-2985-59DE-35BC-50A33B9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343CB-F954-4BB1-B495-936A9F3DDF0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90E31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73BB2-0A73-128C-1C15-AC2885664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5537200"/>
            <a:ext cx="11653837" cy="1092200"/>
          </a:xfrm>
        </p:spPr>
        <p:txBody>
          <a:bodyPr/>
          <a:lstStyle>
            <a:lvl2pPr>
              <a:defRPr lang="en-US" sz="2800" kern="1200" dirty="0"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85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878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Mission &amp; Vi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10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F152F-9F44-C2E1-FB74-D9EF6C1C1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71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To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70CB-0EC2-CF88-4369-283ADD22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83E17-94FB-C9F4-16D2-200422B7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40FF-1A4D-C15E-32A5-8175FAF676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44FD0-37B7-4C46-2B78-57B482C4A6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A0E14F-B068-D73D-BEB8-6AA7D35A2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5731" y="59531"/>
            <a:ext cx="642938" cy="64293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8CE32-E94C-54A9-6022-864827BA5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92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Botto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D686-572F-FAE3-AA96-ACF6CD2C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F9B33357-B4B7-7657-D00B-A4DDAF7E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C942EC-893C-ECF2-CFD1-D698CA0A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1A46C1-1710-BBA0-32E2-DFFC5008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A2DCAC-179E-7FEF-4958-6523B7EE8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781" y="6171193"/>
            <a:ext cx="609601" cy="6096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3871B-DD8F-5B3E-3E40-722FEB7855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484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84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291171-88F4-997F-88EB-B05445889F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BA60B-9F4D-6E16-B268-A4C2E7CC6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>
              <a:defRPr cap="all" baseline="0">
                <a:solidFill>
                  <a:srgbClr val="B90E31">
                    <a:alpha val="75000"/>
                  </a:srgbClr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FF769-93BD-F202-0BD6-79D4072F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272CB-86C5-0714-18B5-0B24B05F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8336B-3299-4963-C3BE-C7086487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7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2DA86-66E4-09A6-AB38-AA86DF6F0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 marL="0" indent="0" algn="ctr" defTabSz="311651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lang="en-US" sz="10500" kern="1200" cap="all" spc="50" baseline="0" dirty="0">
                <a:solidFill>
                  <a:srgbClr val="B90E31">
                    <a:alpha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defRPr>
            </a:lvl1pPr>
          </a:lstStyle>
          <a:p>
            <a:r>
              <a:rPr lang="en-US" dirty="0"/>
              <a:t>discussion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555DA-94E5-A07D-FC6C-8E87A2CB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FF5B4-795E-D88A-8A8D-8D01A99C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B5C8C-4D4D-B5FC-2D3F-17685D7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E7B68C-F5C4-9D5B-CF6A-12D4B613A5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2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3EF9-831C-535E-B003-A7F42D285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6629400"/>
          </a:xfrm>
        </p:spPr>
        <p:txBody>
          <a:bodyPr anchor="ctr"/>
          <a:lstStyle>
            <a:lvl1pPr>
              <a:defRPr sz="11500">
                <a:solidFill>
                  <a:srgbClr val="B90E31">
                    <a:alpha val="86000"/>
                  </a:srgbClr>
                </a:solidFill>
              </a:defRPr>
            </a:lvl1pPr>
          </a:lstStyle>
          <a:p>
            <a:r>
              <a:rPr lang="en-US" dirty="0"/>
              <a:t>Equipping our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marines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31B4B-5807-A432-4CF1-AC2D58BD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114C5-B2DE-A5ED-385A-3EB8F468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05D81-AB45-8B1F-8D21-24676335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AC6616-B4B8-B57F-29AF-653544E29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3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Help &amp; Tip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MARCORSYSCOM SLIDE Template help &amp; 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F627A-1E28-54B9-3B27-72152AD73670}"/>
              </a:ext>
            </a:extLst>
          </p:cNvPr>
          <p:cNvSpPr txBox="1"/>
          <p:nvPr userDrawn="1"/>
        </p:nvSpPr>
        <p:spPr>
          <a:xfrm>
            <a:off x="147331" y="1686172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dirty="0"/>
              <a:t>RGB: 185/14/49 </a:t>
            </a:r>
          </a:p>
          <a:p>
            <a:r>
              <a:rPr lang="en-US" sz="1100" dirty="0"/>
              <a:t>Hex: #B90E31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FF6BE-DBE3-971A-34C1-5A41FD3C7D75}"/>
              </a:ext>
            </a:extLst>
          </p:cNvPr>
          <p:cNvSpPr txBox="1"/>
          <p:nvPr userDrawn="1"/>
        </p:nvSpPr>
        <p:spPr>
          <a:xfrm>
            <a:off x="1277277" y="1686172"/>
            <a:ext cx="981914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0/43/92 </a:t>
            </a:r>
          </a:p>
          <a:p>
            <a:r>
              <a:rPr lang="en-US" sz="1100" b="0" i="0" u="none" strike="noStrike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#002B5C 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B3CE0-57DB-2C67-231E-E1743AE08356}"/>
              </a:ext>
            </a:extLst>
          </p:cNvPr>
          <p:cNvSpPr txBox="1"/>
          <p:nvPr userDrawn="1"/>
        </p:nvSpPr>
        <p:spPr>
          <a:xfrm>
            <a:off x="2439233" y="1686172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254/191/64 </a:t>
            </a:r>
          </a:p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#FEBF40 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D5D88-5392-55B6-A28C-715A719E5DF1}"/>
              </a:ext>
            </a:extLst>
          </p:cNvPr>
          <p:cNvSpPr txBox="1"/>
          <p:nvPr userDrawn="1"/>
        </p:nvSpPr>
        <p:spPr>
          <a:xfrm>
            <a:off x="3650046" y="1686172"/>
            <a:ext cx="1227352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212/174/103 </a:t>
            </a:r>
          </a:p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#D4AE67 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8E965-EF17-5005-1EE4-7CAD5E6B6E0D}"/>
              </a:ext>
            </a:extLst>
          </p:cNvPr>
          <p:cNvSpPr txBox="1"/>
          <p:nvPr userDrawn="1"/>
        </p:nvSpPr>
        <p:spPr>
          <a:xfrm>
            <a:off x="4907980" y="1718534"/>
            <a:ext cx="885995" cy="295466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900" dirty="0"/>
              <a:t>RGB: 0/0/0 </a:t>
            </a:r>
          </a:p>
          <a:p>
            <a:r>
              <a:rPr lang="en-US" sz="900" dirty="0"/>
              <a:t>Hex: #000000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5A679-D8DF-785F-6E07-CD961B5E7F04}"/>
              </a:ext>
            </a:extLst>
          </p:cNvPr>
          <p:cNvSpPr txBox="1"/>
          <p:nvPr userDrawn="1"/>
        </p:nvSpPr>
        <p:spPr>
          <a:xfrm>
            <a:off x="5665683" y="1715106"/>
            <a:ext cx="999433" cy="295466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900" dirty="0"/>
              <a:t>RGB: 255/255/255 </a:t>
            </a:r>
          </a:p>
          <a:p>
            <a:r>
              <a:rPr lang="en-US" sz="900" dirty="0"/>
              <a:t>Hex: #FFFFFF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B4B0D-C0EA-C1A8-2238-F66CF66E3146}"/>
              </a:ext>
            </a:extLst>
          </p:cNvPr>
          <p:cNvSpPr txBox="1"/>
          <p:nvPr userDrawn="1"/>
        </p:nvSpPr>
        <p:spPr>
          <a:xfrm>
            <a:off x="153208" y="705360"/>
            <a:ext cx="10884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Colors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BB415-EFB0-D4D8-451E-E80CAD936BCE}"/>
              </a:ext>
            </a:extLst>
          </p:cNvPr>
          <p:cNvSpPr txBox="1"/>
          <p:nvPr userDrawn="1"/>
        </p:nvSpPr>
        <p:spPr>
          <a:xfrm>
            <a:off x="147331" y="5162743"/>
            <a:ext cx="30416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Support &amp; Questions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E6AED-A3FA-29DA-7E7B-CC2F85B0C3BC}"/>
              </a:ext>
            </a:extLst>
          </p:cNvPr>
          <p:cNvSpPr txBox="1"/>
          <p:nvPr userDrawn="1"/>
        </p:nvSpPr>
        <p:spPr>
          <a:xfrm>
            <a:off x="147331" y="5625385"/>
            <a:ext cx="415796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Email </a:t>
            </a:r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the</a:t>
            </a:r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 Office of Public </a:t>
            </a:r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Affairs</a:t>
            </a:r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 &amp; Communication (OPAC): </a:t>
            </a:r>
            <a:endParaRPr lang="en-US" sz="1000" b="0" i="0" u="none" strike="noStrike" baseline="0" dirty="0">
              <a:solidFill>
                <a:srgbClr val="221E1F"/>
              </a:solidFill>
              <a:latin typeface="Segoe UI Semibold" panose="020B0702040204020203" pitchFamily="34" charset="0"/>
            </a:endParaRPr>
          </a:p>
          <a:p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SMB_MCSCPAO@usmc.mil </a:t>
            </a:r>
          </a:p>
          <a:p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Visit the OPAC Knowledge Center on </a:t>
            </a:r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VIPER</a:t>
            </a:r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 for</a:t>
            </a:r>
          </a:p>
          <a:p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templates, logos, FAQs, leadership bios, org charts, and more: </a:t>
            </a:r>
            <a:endParaRPr lang="en-US" sz="1000" b="0" i="0" u="none" strike="noStrike" baseline="0" dirty="0">
              <a:solidFill>
                <a:srgbClr val="221E1F"/>
              </a:solidFill>
              <a:latin typeface="Segoe UI Semibold" panose="020B0702040204020203" pitchFamily="34" charset="0"/>
            </a:endParaRPr>
          </a:p>
          <a:p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https://usmc.sharepoint-mil.us/sites/MCSC_KC_OPAC/default.aspx </a:t>
            </a: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4FA10-8DC9-56F8-4E9A-DC8213F46B5B}"/>
              </a:ext>
            </a:extLst>
          </p:cNvPr>
          <p:cNvSpPr txBox="1"/>
          <p:nvPr userDrawn="1"/>
        </p:nvSpPr>
        <p:spPr>
          <a:xfrm>
            <a:off x="153207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dirty="0"/>
              <a:t>RGB: 96/0/1 </a:t>
            </a:r>
          </a:p>
          <a:p>
            <a:r>
              <a:rPr lang="en-US" sz="1100" dirty="0"/>
              <a:t>Hex: #5f0001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74093-6C50-FA1F-F2ED-E2B367E3D3B4}"/>
              </a:ext>
            </a:extLst>
          </p:cNvPr>
          <p:cNvSpPr txBox="1"/>
          <p:nvPr userDrawn="1"/>
        </p:nvSpPr>
        <p:spPr>
          <a:xfrm>
            <a:off x="1313261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0/10/56 </a:t>
            </a:r>
          </a:p>
          <a:p>
            <a:r>
              <a:rPr lang="en-US" sz="1100" b="0" i="0" u="none" strike="noStrike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#000938 </a:t>
            </a:r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BB7F20-A19E-23B2-91FA-5DAE8B916DC1}"/>
              </a:ext>
            </a:extLst>
          </p:cNvPr>
          <p:cNvSpPr txBox="1"/>
          <p:nvPr userDrawn="1"/>
        </p:nvSpPr>
        <p:spPr>
          <a:xfrm>
            <a:off x="2473315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148/134/115 </a:t>
            </a:r>
          </a:p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#948671</a:t>
            </a:r>
            <a:endParaRPr lang="en-US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737149-9E98-9079-947C-98E6D517FCC9}"/>
              </a:ext>
            </a:extLst>
          </p:cNvPr>
          <p:cNvSpPr txBox="1"/>
          <p:nvPr userDrawn="1"/>
        </p:nvSpPr>
        <p:spPr>
          <a:xfrm>
            <a:off x="3689814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178/183/187 </a:t>
            </a:r>
          </a:p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Hex</a:t>
            </a:r>
            <a:r>
              <a:rPr lang="en-US" sz="1100" dirty="0">
                <a:solidFill>
                  <a:srgbClr val="221E1F"/>
                </a:solidFill>
                <a:latin typeface="Segoe UI Semilight" panose="020B0402040204020203" pitchFamily="34" charset="0"/>
              </a:rPr>
              <a:t>: #b2b7bb </a:t>
            </a:r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4EE815-9F10-012B-BFE9-1FC3C2A48239}"/>
              </a:ext>
            </a:extLst>
          </p:cNvPr>
          <p:cNvSpPr txBox="1"/>
          <p:nvPr userDrawn="1"/>
        </p:nvSpPr>
        <p:spPr>
          <a:xfrm>
            <a:off x="4889114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dirty="0"/>
              <a:t>RGB: 0/0/34 </a:t>
            </a:r>
          </a:p>
          <a:p>
            <a:r>
              <a:rPr lang="en-US" sz="1100" dirty="0"/>
              <a:t>Hex: #000021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927C77-4FC4-A850-7A5E-D4CDA7550FD3}"/>
              </a:ext>
            </a:extLst>
          </p:cNvPr>
          <p:cNvSpPr txBox="1"/>
          <p:nvPr userDrawn="1"/>
        </p:nvSpPr>
        <p:spPr>
          <a:xfrm>
            <a:off x="158283" y="3140518"/>
            <a:ext cx="26088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Typeface &amp; Fonts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15B0FC-7CE7-2EE2-4B00-58FFE65011A7}"/>
              </a:ext>
            </a:extLst>
          </p:cNvPr>
          <p:cNvGrpSpPr/>
          <p:nvPr userDrawn="1"/>
        </p:nvGrpSpPr>
        <p:grpSpPr>
          <a:xfrm>
            <a:off x="153207" y="1180516"/>
            <a:ext cx="866689" cy="502920"/>
            <a:chOff x="153207" y="1045105"/>
            <a:chExt cx="914400" cy="5029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8CA33-6FA9-5792-CA55-18981BD02706}"/>
                </a:ext>
              </a:extLst>
            </p:cNvPr>
            <p:cNvSpPr/>
            <p:nvPr/>
          </p:nvSpPr>
          <p:spPr>
            <a:xfrm>
              <a:off x="153207" y="1045105"/>
              <a:ext cx="914400" cy="502920"/>
            </a:xfrm>
            <a:prstGeom prst="rect">
              <a:avLst/>
            </a:prstGeom>
            <a:solidFill>
              <a:srgbClr val="B90E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D3E973-B11E-876C-ABC1-2D427F4A5640}"/>
                </a:ext>
              </a:extLst>
            </p:cNvPr>
            <p:cNvSpPr txBox="1"/>
            <p:nvPr/>
          </p:nvSpPr>
          <p:spPr>
            <a:xfrm>
              <a:off x="153207" y="1058596"/>
              <a:ext cx="367554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rPr>
                <a:t>red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889C3F-BAC9-B222-1452-02A71F6E9984}"/>
              </a:ext>
            </a:extLst>
          </p:cNvPr>
          <p:cNvGrpSpPr/>
          <p:nvPr userDrawn="1"/>
        </p:nvGrpSpPr>
        <p:grpSpPr>
          <a:xfrm>
            <a:off x="1279759" y="1180516"/>
            <a:ext cx="866689" cy="502920"/>
            <a:chOff x="1320380" y="1045105"/>
            <a:chExt cx="914400" cy="5029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C507C6-8516-5C6F-203C-CB718DFDD025}"/>
                </a:ext>
              </a:extLst>
            </p:cNvPr>
            <p:cNvSpPr/>
            <p:nvPr/>
          </p:nvSpPr>
          <p:spPr>
            <a:xfrm>
              <a:off x="1320380" y="1045105"/>
              <a:ext cx="914400" cy="502920"/>
            </a:xfrm>
            <a:prstGeom prst="rect">
              <a:avLst/>
            </a:prstGeom>
            <a:solidFill>
              <a:srgbClr val="002B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2C85E9-58F2-0C72-41B6-AA24DD31B0FC}"/>
                </a:ext>
              </a:extLst>
            </p:cNvPr>
            <p:cNvSpPr txBox="1"/>
            <p:nvPr/>
          </p:nvSpPr>
          <p:spPr>
            <a:xfrm>
              <a:off x="1320380" y="1045105"/>
              <a:ext cx="620973" cy="281167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blue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C75F29-90CB-D6C1-EBB4-11D49D6C17E4}"/>
              </a:ext>
            </a:extLst>
          </p:cNvPr>
          <p:cNvGrpSpPr/>
          <p:nvPr userDrawn="1"/>
        </p:nvGrpSpPr>
        <p:grpSpPr>
          <a:xfrm>
            <a:off x="2440178" y="1180516"/>
            <a:ext cx="866689" cy="502920"/>
            <a:chOff x="2610734" y="1028905"/>
            <a:chExt cx="914400" cy="5029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922599-D9A6-FC9C-F0D2-1A816CAF8558}"/>
                </a:ext>
              </a:extLst>
            </p:cNvPr>
            <p:cNvSpPr/>
            <p:nvPr/>
          </p:nvSpPr>
          <p:spPr>
            <a:xfrm>
              <a:off x="2610734" y="1028905"/>
              <a:ext cx="914400" cy="502920"/>
            </a:xfrm>
            <a:prstGeom prst="rect">
              <a:avLst/>
            </a:prstGeom>
            <a:solidFill>
              <a:srgbClr val="FEB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F808F9-207A-B4F0-3206-291792539EC9}"/>
                </a:ext>
              </a:extLst>
            </p:cNvPr>
            <p:cNvSpPr txBox="1"/>
            <p:nvPr/>
          </p:nvSpPr>
          <p:spPr>
            <a:xfrm>
              <a:off x="2610734" y="1028905"/>
              <a:ext cx="743377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yellow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DF7A4A-F1AD-8270-AFB3-58DB491DEBBD}"/>
              </a:ext>
            </a:extLst>
          </p:cNvPr>
          <p:cNvGrpSpPr/>
          <p:nvPr userDrawn="1"/>
        </p:nvGrpSpPr>
        <p:grpSpPr>
          <a:xfrm>
            <a:off x="3656396" y="1180516"/>
            <a:ext cx="866689" cy="502920"/>
            <a:chOff x="3862120" y="1039210"/>
            <a:chExt cx="914400" cy="5029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72C4E5A-A4F6-0076-3D36-E57803F22434}"/>
                </a:ext>
              </a:extLst>
            </p:cNvPr>
            <p:cNvSpPr/>
            <p:nvPr/>
          </p:nvSpPr>
          <p:spPr>
            <a:xfrm>
              <a:off x="3862120" y="1039210"/>
              <a:ext cx="914400" cy="502920"/>
            </a:xfrm>
            <a:prstGeom prst="rect">
              <a:avLst/>
            </a:prstGeom>
            <a:solidFill>
              <a:srgbClr val="D4AE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35D347-BB5C-C98E-B139-11722FF2F04F}"/>
                </a:ext>
              </a:extLst>
            </p:cNvPr>
            <p:cNvSpPr txBox="1"/>
            <p:nvPr/>
          </p:nvSpPr>
          <p:spPr>
            <a:xfrm>
              <a:off x="3862120" y="1039210"/>
              <a:ext cx="743377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gold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BA6B29-8549-F1B8-7A2B-859AFC54D1BB}"/>
              </a:ext>
            </a:extLst>
          </p:cNvPr>
          <p:cNvGrpSpPr>
            <a:grpSpLocks/>
          </p:cNvGrpSpPr>
          <p:nvPr userDrawn="1"/>
        </p:nvGrpSpPr>
        <p:grpSpPr>
          <a:xfrm>
            <a:off x="4863908" y="1186412"/>
            <a:ext cx="548640" cy="502920"/>
            <a:chOff x="5075427" y="1045631"/>
            <a:chExt cx="548640" cy="54864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7E05970-2CAA-1317-DC6C-B5F275B2748D}"/>
                </a:ext>
              </a:extLst>
            </p:cNvPr>
            <p:cNvSpPr>
              <a:spLocks/>
            </p:cNvSpPr>
            <p:nvPr/>
          </p:nvSpPr>
          <p:spPr>
            <a:xfrm>
              <a:off x="5075427" y="1045631"/>
              <a:ext cx="548640" cy="548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41703E-A664-214D-4091-2117C84CFDEC}"/>
                </a:ext>
              </a:extLst>
            </p:cNvPr>
            <p:cNvSpPr txBox="1">
              <a:spLocks/>
            </p:cNvSpPr>
            <p:nvPr/>
          </p:nvSpPr>
          <p:spPr>
            <a:xfrm>
              <a:off x="5084383" y="1045631"/>
              <a:ext cx="530729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pPr algn="ctr"/>
              <a:r>
                <a:rPr lang="en-US" dirty="0"/>
                <a:t>black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DE4CBB-810A-060A-70E0-86D0E0E0114D}"/>
              </a:ext>
            </a:extLst>
          </p:cNvPr>
          <p:cNvGrpSpPr>
            <a:grpSpLocks/>
          </p:cNvGrpSpPr>
          <p:nvPr userDrawn="1"/>
        </p:nvGrpSpPr>
        <p:grpSpPr>
          <a:xfrm>
            <a:off x="5672171" y="1201828"/>
            <a:ext cx="548640" cy="502920"/>
            <a:chOff x="5836127" y="1032140"/>
            <a:chExt cx="548640" cy="54864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BC9D8FE-ABAB-4ACE-4D90-F890A37B37E3}"/>
                </a:ext>
              </a:extLst>
            </p:cNvPr>
            <p:cNvSpPr>
              <a:spLocks/>
            </p:cNvSpPr>
            <p:nvPr/>
          </p:nvSpPr>
          <p:spPr>
            <a:xfrm>
              <a:off x="5836127" y="1032140"/>
              <a:ext cx="548640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D76A8-4AF8-E694-CF71-DDB6B175B120}"/>
                </a:ext>
              </a:extLst>
            </p:cNvPr>
            <p:cNvSpPr txBox="1">
              <a:spLocks/>
            </p:cNvSpPr>
            <p:nvPr/>
          </p:nvSpPr>
          <p:spPr>
            <a:xfrm>
              <a:off x="5854053" y="1032140"/>
              <a:ext cx="512789" cy="276999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pPr algn="ctr"/>
              <a:r>
                <a:rPr lang="en-US" dirty="0">
                  <a:ln w="4191">
                    <a:solidFill>
                      <a:srgbClr val="000000"/>
                    </a:solidFill>
                  </a:ln>
                </a:rPr>
                <a:t>white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71146EE-F17A-BA45-9DA9-5CE97B1863B0}"/>
              </a:ext>
            </a:extLst>
          </p:cNvPr>
          <p:cNvSpPr txBox="1">
            <a:spLocks/>
          </p:cNvSpPr>
          <p:nvPr userDrawn="1"/>
        </p:nvSpPr>
        <p:spPr>
          <a:xfrm>
            <a:off x="6951897" y="719817"/>
            <a:ext cx="34574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How to check your colors: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F54471-87D2-D015-9957-10C53D04BA4E}"/>
              </a:ext>
            </a:extLst>
          </p:cNvPr>
          <p:cNvGrpSpPr>
            <a:grpSpLocks/>
          </p:cNvGrpSpPr>
          <p:nvPr userDrawn="1"/>
        </p:nvGrpSpPr>
        <p:grpSpPr>
          <a:xfrm>
            <a:off x="158283" y="2147582"/>
            <a:ext cx="866689" cy="502920"/>
            <a:chOff x="152401" y="2004845"/>
            <a:chExt cx="914400" cy="50292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299D9BC-DCAA-4F33-DA05-37C5E46FC3F3}"/>
                </a:ext>
              </a:extLst>
            </p:cNvPr>
            <p:cNvSpPr>
              <a:spLocks/>
            </p:cNvSpPr>
            <p:nvPr/>
          </p:nvSpPr>
          <p:spPr>
            <a:xfrm>
              <a:off x="152401" y="2004845"/>
              <a:ext cx="914400" cy="502920"/>
            </a:xfrm>
            <a:prstGeom prst="rect">
              <a:avLst/>
            </a:prstGeom>
            <a:solidFill>
              <a:srgbClr val="5F00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14DF57-E471-C788-3740-BB2F047D11F5}"/>
                </a:ext>
              </a:extLst>
            </p:cNvPr>
            <p:cNvSpPr txBox="1">
              <a:spLocks/>
            </p:cNvSpPr>
            <p:nvPr/>
          </p:nvSpPr>
          <p:spPr>
            <a:xfrm>
              <a:off x="152401" y="2004845"/>
              <a:ext cx="743377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crimson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0E624BA-6977-EDC6-D6CA-C4EF436951AF}"/>
              </a:ext>
            </a:extLst>
          </p:cNvPr>
          <p:cNvGrpSpPr>
            <a:grpSpLocks/>
          </p:cNvGrpSpPr>
          <p:nvPr userDrawn="1"/>
        </p:nvGrpSpPr>
        <p:grpSpPr>
          <a:xfrm>
            <a:off x="1278893" y="2147582"/>
            <a:ext cx="868332" cy="502920"/>
            <a:chOff x="1384441" y="1987326"/>
            <a:chExt cx="916133" cy="50292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93B328-2ACB-B201-E56D-75D33E66EC25}"/>
                </a:ext>
              </a:extLst>
            </p:cNvPr>
            <p:cNvSpPr>
              <a:spLocks/>
            </p:cNvSpPr>
            <p:nvPr/>
          </p:nvSpPr>
          <p:spPr>
            <a:xfrm>
              <a:off x="1384441" y="1987326"/>
              <a:ext cx="914400" cy="502920"/>
            </a:xfrm>
            <a:prstGeom prst="rect">
              <a:avLst/>
            </a:prstGeom>
            <a:solidFill>
              <a:srgbClr val="0009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B4B6E34-C1B2-2A5F-4D5A-A96C7506E3D0}"/>
                </a:ext>
              </a:extLst>
            </p:cNvPr>
            <p:cNvSpPr txBox="1">
              <a:spLocks/>
            </p:cNvSpPr>
            <p:nvPr/>
          </p:nvSpPr>
          <p:spPr>
            <a:xfrm>
              <a:off x="1384441" y="1987326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dark blue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220AA1-4824-BC6E-2936-6FF2501510DD}"/>
              </a:ext>
            </a:extLst>
          </p:cNvPr>
          <p:cNvGrpSpPr>
            <a:grpSpLocks/>
          </p:cNvGrpSpPr>
          <p:nvPr userDrawn="1"/>
        </p:nvGrpSpPr>
        <p:grpSpPr>
          <a:xfrm>
            <a:off x="2439312" y="2147582"/>
            <a:ext cx="868332" cy="502920"/>
            <a:chOff x="2610734" y="1979756"/>
            <a:chExt cx="916133" cy="50292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A002951-8456-477D-A013-0600C7792F08}"/>
                </a:ext>
              </a:extLst>
            </p:cNvPr>
            <p:cNvSpPr>
              <a:spLocks/>
            </p:cNvSpPr>
            <p:nvPr/>
          </p:nvSpPr>
          <p:spPr>
            <a:xfrm>
              <a:off x="2610734" y="1979756"/>
              <a:ext cx="914400" cy="502920"/>
            </a:xfrm>
            <a:prstGeom prst="rect">
              <a:avLst/>
            </a:prstGeom>
            <a:solidFill>
              <a:srgbClr val="9486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434EF78-939E-0854-F16C-BF7254F87845}"/>
                </a:ext>
              </a:extLst>
            </p:cNvPr>
            <p:cNvSpPr txBox="1">
              <a:spLocks/>
            </p:cNvSpPr>
            <p:nvPr/>
          </p:nvSpPr>
          <p:spPr>
            <a:xfrm>
              <a:off x="2610734" y="1979756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desert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31CC0A-13DE-AD67-534F-BD5D7B87D172}"/>
              </a:ext>
            </a:extLst>
          </p:cNvPr>
          <p:cNvGrpSpPr>
            <a:grpSpLocks/>
          </p:cNvGrpSpPr>
          <p:nvPr userDrawn="1"/>
        </p:nvGrpSpPr>
        <p:grpSpPr>
          <a:xfrm>
            <a:off x="3662511" y="2147582"/>
            <a:ext cx="868332" cy="502920"/>
            <a:chOff x="3870422" y="1974524"/>
            <a:chExt cx="916133" cy="50292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EBA1DAB-7C4F-1441-619A-E0194FCB291C}"/>
                </a:ext>
              </a:extLst>
            </p:cNvPr>
            <p:cNvSpPr>
              <a:spLocks/>
            </p:cNvSpPr>
            <p:nvPr/>
          </p:nvSpPr>
          <p:spPr>
            <a:xfrm>
              <a:off x="3870422" y="1974524"/>
              <a:ext cx="914400" cy="502920"/>
            </a:xfrm>
            <a:prstGeom prst="rect">
              <a:avLst/>
            </a:prstGeom>
            <a:solidFill>
              <a:srgbClr val="B2B7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67CD01-DC6E-3D92-A017-FD57ACFEE4BD}"/>
                </a:ext>
              </a:extLst>
            </p:cNvPr>
            <p:cNvSpPr txBox="1">
              <a:spLocks/>
            </p:cNvSpPr>
            <p:nvPr/>
          </p:nvSpPr>
          <p:spPr>
            <a:xfrm>
              <a:off x="3870422" y="1974524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silver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BEE4E19-35E3-BB27-9156-FCA895F7EBDC}"/>
              </a:ext>
            </a:extLst>
          </p:cNvPr>
          <p:cNvGrpSpPr>
            <a:grpSpLocks/>
          </p:cNvGrpSpPr>
          <p:nvPr userDrawn="1"/>
        </p:nvGrpSpPr>
        <p:grpSpPr>
          <a:xfrm>
            <a:off x="4863908" y="2139632"/>
            <a:ext cx="916133" cy="502920"/>
            <a:chOff x="5097774" y="1947588"/>
            <a:chExt cx="916133" cy="50292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5B45F3A-65B1-18FA-64B5-40EC9ABC4872}"/>
                </a:ext>
              </a:extLst>
            </p:cNvPr>
            <p:cNvSpPr>
              <a:spLocks/>
            </p:cNvSpPr>
            <p:nvPr/>
          </p:nvSpPr>
          <p:spPr>
            <a:xfrm>
              <a:off x="5097774" y="1947588"/>
              <a:ext cx="914400" cy="502920"/>
            </a:xfrm>
            <a:prstGeom prst="rect">
              <a:avLst/>
            </a:prstGeom>
            <a:solidFill>
              <a:srgbClr val="000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3E61570-5AA2-065F-CAA9-668C385450CB}"/>
                </a:ext>
              </a:extLst>
            </p:cNvPr>
            <p:cNvSpPr txBox="1">
              <a:spLocks/>
            </p:cNvSpPr>
            <p:nvPr/>
          </p:nvSpPr>
          <p:spPr>
            <a:xfrm>
              <a:off x="5097774" y="1947588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deep blue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616B2BA4-DA9D-BA8A-C517-2F6303F5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7052" y="1616328"/>
            <a:ext cx="2312714" cy="30942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D5144F-3201-1070-2DF0-37C660669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8735" y="1659287"/>
            <a:ext cx="2837091" cy="251896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401D861-92FF-1332-A139-8B6A63FB2289}"/>
              </a:ext>
            </a:extLst>
          </p:cNvPr>
          <p:cNvSpPr txBox="1">
            <a:spLocks/>
          </p:cNvSpPr>
          <p:nvPr userDrawn="1"/>
        </p:nvSpPr>
        <p:spPr>
          <a:xfrm>
            <a:off x="6951895" y="1122382"/>
            <a:ext cx="470515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the text or shape, right-click, select Fill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“More Fill Colors…”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“Custom” to view the RGB and Hex values of the selected object’s color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37999876-AB4C-F584-4767-E00374D3552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7670613"/>
              </p:ext>
            </p:extLst>
          </p:nvPr>
        </p:nvGraphicFramePr>
        <p:xfrm>
          <a:off x="158283" y="3551608"/>
          <a:ext cx="5937717" cy="1379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25">
                  <a:extLst>
                    <a:ext uri="{9D8B030D-6E8A-4147-A177-3AD203B41FA5}">
                      <a16:colId xmlns:a16="http://schemas.microsoft.com/office/drawing/2014/main" val="3091685193"/>
                    </a:ext>
                  </a:extLst>
                </a:gridCol>
                <a:gridCol w="2938409">
                  <a:extLst>
                    <a:ext uri="{9D8B030D-6E8A-4147-A177-3AD203B41FA5}">
                      <a16:colId xmlns:a16="http://schemas.microsoft.com/office/drawing/2014/main" val="3020028752"/>
                    </a:ext>
                  </a:extLst>
                </a:gridCol>
                <a:gridCol w="1170583">
                  <a:extLst>
                    <a:ext uri="{9D8B030D-6E8A-4147-A177-3AD203B41FA5}">
                      <a16:colId xmlns:a16="http://schemas.microsoft.com/office/drawing/2014/main" val="3916662460"/>
                    </a:ext>
                  </a:extLst>
                </a:gridCol>
              </a:tblGrid>
              <a:tr h="275833"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Font name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How to use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Font size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845578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Segoe UI Light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Slide headings (ALL CAPS)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2506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Segoe UI Semibold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spc="0" baseline="0" dirty="0">
                          <a:solidFill>
                            <a:srgbClr val="00002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Sub-headings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pc="0" baseline="0" dirty="0">
                          <a:solidFill>
                            <a:srgbClr val="00002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24 &amp; 20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37671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</a:rPr>
                        <a:t>Segoe UI </a:t>
                      </a:r>
                      <a:r>
                        <a:rPr lang="en-US" sz="1200" spc="0" baseline="0" dirty="0" err="1">
                          <a:solidFill>
                            <a:srgbClr val="000021"/>
                          </a:solidFill>
                        </a:rPr>
                        <a:t>Semilight</a:t>
                      </a:r>
                      <a:endParaRPr lang="en-US" sz="1200" spc="0" baseline="0" dirty="0">
                        <a:solidFill>
                          <a:srgbClr val="00002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</a:rPr>
                        <a:t>Body text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908420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Segoe UI Black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Slide footers &amp; Sub-headings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24 &amp; 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246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60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0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97" r="106" b="10292"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9" name="MARCORSYSCOM Heading">
            <a:extLst>
              <a:ext uri="{FF2B5EF4-FFF2-40B4-BE49-F238E27FC236}">
                <a16:creationId xmlns:a16="http://schemas.microsoft.com/office/drawing/2014/main" id="{6ED1202F-DCEF-6A1E-5A8A-4F0BE93966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6429" y="304800"/>
            <a:ext cx="11480777" cy="6400800"/>
            <a:chOff x="-2306591" y="2395252"/>
            <a:chExt cx="3365499" cy="2138973"/>
          </a:xfrm>
        </p:grpSpPr>
        <p:sp>
          <p:nvSpPr>
            <p:cNvPr id="2" name="Marine Corps Systems Command">
              <a:extLst>
                <a:ext uri="{FF2B5EF4-FFF2-40B4-BE49-F238E27FC236}">
                  <a16:creationId xmlns:a16="http://schemas.microsoft.com/office/drawing/2014/main" id="{65191E18-A489-FC29-C834-98674AF2B22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white">
            <a:xfrm>
              <a:off x="-2306591" y="2395252"/>
              <a:ext cx="3365499" cy="213897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systems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command</a:t>
              </a:r>
            </a:p>
          </p:txBody>
        </p:sp>
        <p:sp>
          <p:nvSpPr>
            <p:cNvPr id="7" name="MARCORSYSCOM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 bwMode="white">
            <a:xfrm>
              <a:off x="-2306591" y="2395252"/>
              <a:ext cx="3365499" cy="213897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 dirty="0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 dirty="0" err="1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</a:t>
              </a:r>
              <a:endParaRPr kumimoji="0" lang="en-US" sz="7600" b="0" i="0" u="none" strike="noStrike" kern="1200" cap="all" spc="-100" normalizeH="0" baseline="0" noProof="0" dirty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 dirty="0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sys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 dirty="0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com</a:t>
              </a:r>
            </a:p>
          </p:txBody>
        </p:sp>
      </p:grpSp>
      <p:pic>
        <p:nvPicPr>
          <p:cNvPr id="3" name="MARCORSYSCOM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20960" y="228600"/>
            <a:ext cx="1666873" cy="1666873"/>
          </a:xfrm>
          <a:prstGeom prst="rect">
            <a:avLst/>
          </a:prstGeom>
        </p:spPr>
      </p:pic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/>
        </p:nvSpPr>
        <p:spPr>
          <a:xfrm>
            <a:off x="-1" y="4357065"/>
            <a:ext cx="12192001" cy="2501263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0" y="4349437"/>
            <a:ext cx="12192007" cy="250126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cxnSp>
        <p:nvCxnSpPr>
          <p:cNvPr id="5" name="gold stripe">
            <a:extLst>
              <a:ext uri="{FF2B5EF4-FFF2-40B4-BE49-F238E27FC236}">
                <a16:creationId xmlns:a16="http://schemas.microsoft.com/office/drawing/2014/main" id="{B6D4482B-5E0F-CADD-4358-81B18B190B63}"/>
              </a:ext>
            </a:extLst>
          </p:cNvPr>
          <p:cNvCxnSpPr>
            <a:cxnSpLocks/>
          </p:cNvCxnSpPr>
          <p:nvPr/>
        </p:nvCxnSpPr>
        <p:spPr>
          <a:xfrm>
            <a:off x="-4" y="4337686"/>
            <a:ext cx="12192004" cy="0"/>
          </a:xfrm>
          <a:prstGeom prst="line">
            <a:avLst/>
          </a:prstGeom>
          <a:ln w="76200">
            <a:solidFill>
              <a:srgbClr val="D4AE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283" y="5257801"/>
            <a:ext cx="11583027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4375785"/>
            <a:ext cx="11570803" cy="88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2934A-0106-C0B9-F251-098A20A5A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3390" y="6636549"/>
            <a:ext cx="3657600" cy="153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30598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hf hdr="0" ftr="0" dt="0"/>
  <p:txStyles>
    <p:titleStyle>
      <a:lvl1pPr algn="l" defTabSz="68572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l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88" userDrawn="1">
          <p15:clr>
            <a:srgbClr val="F26B43"/>
          </p15:clr>
        </p15:guide>
        <p15:guide id="6" orient="horz" pos="144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orient="horz" pos="42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E1668A-F1D7-7D4B-8503-E6C39E8526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23168" r="101" b="47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DEAA0CD-606B-82B2-D305-5B28EE9398A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475543" y="77936"/>
            <a:ext cx="5240915" cy="1642922"/>
            <a:chOff x="3608893" y="109090"/>
            <a:chExt cx="5240915" cy="1642922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F7D9CFD0-B308-90BA-C0A5-0E8CC3A07D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32813" y="357593"/>
              <a:ext cx="5200802" cy="1379570"/>
            </a:xfrm>
            <a:prstGeom prst="rect">
              <a:avLst/>
            </a:prstGeom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7572"/>
              <a:endParaRPr lang="en-US" sz="837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10" name="Mission Heading">
              <a:extLst>
                <a:ext uri="{FF2B5EF4-FFF2-40B4-BE49-F238E27FC236}">
                  <a16:creationId xmlns:a16="http://schemas.microsoft.com/office/drawing/2014/main" id="{D5DDC92E-9252-87CD-7D90-55FACF2269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955199" y="109090"/>
              <a:ext cx="2599102" cy="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2727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OUR MISSION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804200-A2C5-B8BE-0713-6360E4FE5E2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08893" y="338500"/>
              <a:ext cx="5240915" cy="1413512"/>
              <a:chOff x="1951543" y="327150"/>
              <a:chExt cx="5240915" cy="143621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5366AF-3F35-1E59-4D7A-9ED3719D6AA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1748956"/>
                <a:ext cx="524091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FB78533-184C-A615-E887-7EDAEE2BE01D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1971428" y="327150"/>
                <a:ext cx="0" cy="143621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80B8F71-A30F-25D8-26F0-D03DC7F9089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8601" y="341712"/>
                <a:ext cx="1325880" cy="510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8DD0E5D-7153-809B-D0B9-83E7B016AB0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7176265" y="330447"/>
                <a:ext cx="0" cy="143291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978526B-6387-DD84-4FBE-89D85814551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864632" y="346623"/>
                <a:ext cx="1327826" cy="1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Mission Text">
              <a:extLst>
                <a:ext uri="{FF2B5EF4-FFF2-40B4-BE49-F238E27FC236}">
                  <a16:creationId xmlns:a16="http://schemas.microsoft.com/office/drawing/2014/main" id="{EA999FCF-DEDC-7F49-40F3-53C76547D3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06625" y="513346"/>
              <a:ext cx="5079887" cy="1099275"/>
            </a:xfrm>
            <a:prstGeom prst="rect">
              <a:avLst/>
            </a:prstGeom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163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Equip our Marines with the most capable ground warfare and information technology systems to maximize their expeditionary readiness and combat effectiveness in all domains.</a:t>
              </a:r>
              <a:endParaRPr lang="en-US" sz="163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B9EBFF-DD33-B2D4-0B5F-5622F75C0B1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11357" y="5168401"/>
            <a:ext cx="4769286" cy="1368897"/>
            <a:chOff x="3847664" y="5239249"/>
            <a:chExt cx="4769286" cy="1368897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id="{452DA969-A89B-EEEC-952F-F12BF034CA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55828" y="5517365"/>
              <a:ext cx="4747044" cy="1080305"/>
            </a:xfrm>
            <a:prstGeom prst="rect">
              <a:avLst/>
            </a:prstGeom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7572"/>
              <a:endParaRPr lang="en-US" sz="837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B170657-3E9B-7253-4F78-0431B480923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47664" y="5501856"/>
              <a:ext cx="4769286" cy="1106290"/>
              <a:chOff x="1951543" y="5574387"/>
              <a:chExt cx="5246828" cy="110629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F456103-0965-EAB4-6EE4-856557808FE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5590499"/>
                <a:ext cx="1347881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31E2D5D-314B-D711-2F1E-0E4ED6AEE5A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826771" y="5590352"/>
                <a:ext cx="1371600" cy="1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1E8DC84-B8A8-6572-AAB6-3C53A8DA021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6670128"/>
                <a:ext cx="524091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98A279A-71A4-B1DF-E4C2-855AEA0AE92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1963739" y="5574387"/>
                <a:ext cx="0" cy="1106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40C1F74-B245-E37D-8B6C-0F798EDFB4D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7180567" y="5574387"/>
                <a:ext cx="0" cy="1106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Vision Text">
              <a:extLst>
                <a:ext uri="{FF2B5EF4-FFF2-40B4-BE49-F238E27FC236}">
                  <a16:creationId xmlns:a16="http://schemas.microsoft.com/office/drawing/2014/main" id="{2F478C17-9242-48C0-D397-C53E5DD1DC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83050" y="5629460"/>
              <a:ext cx="4292601" cy="847540"/>
            </a:xfrm>
            <a:prstGeom prst="rect">
              <a:avLst/>
            </a:prstGeom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163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Equipping an unrivaled, future-focused Fleet Marine Force, powered by a dedicated acquisition workforce.</a:t>
              </a:r>
              <a:endParaRPr lang="en-US" sz="163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2" name="Vision">
              <a:extLst>
                <a:ext uri="{FF2B5EF4-FFF2-40B4-BE49-F238E27FC236}">
                  <a16:creationId xmlns:a16="http://schemas.microsoft.com/office/drawing/2014/main" id="{EB215B77-2B9B-CD0B-6700-B721FA9E12A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956774" y="5239249"/>
              <a:ext cx="2545152" cy="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2727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OUR 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08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4828-782C-42EF-672C-A5176018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4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57200" indent="-39687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4272" userDrawn="1">
          <p15:clr>
            <a:srgbClr val="F26B43"/>
          </p15:clr>
        </p15:guide>
        <p15:guide id="8" orient="horz" pos="48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AD719-1B4B-28E3-CF3E-E7EA46B5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FE1F-8B5F-1649-2082-F627B89D9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399"/>
            <a:ext cx="1371600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1200" b="0" kern="1200" cap="all" spc="100" baseline="0" smtClean="0">
                <a:solidFill>
                  <a:schemeClr val="tx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fld id="{92835979-A38F-4026-B8FF-5C770F94126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A88E4-14DB-12B2-6FA5-F9831EC71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629399"/>
            <a:ext cx="12191999" cy="152401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 dirty="0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4829-60A7-8B67-F801-81D11A1D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7997" y="6629399"/>
            <a:ext cx="1524003" cy="152401"/>
          </a:xfrm>
          <a:prstGeom prst="rect">
            <a:avLst/>
          </a:prstGeom>
        </p:spPr>
        <p:txBody>
          <a:bodyPr vert="horz" lIns="0" tIns="0" rIns="228600" bIns="0" rtlCol="0" anchor="ctr"/>
          <a:lstStyle>
            <a:lvl1pPr algn="r">
              <a:defRPr lang="en-US" sz="1200" kern="1200" cap="all" spc="100" smtClean="0">
                <a:solidFill>
                  <a:schemeClr val="tx1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8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770" r:id="rId2"/>
    <p:sldLayoutId id="2147483771" r:id="rId3"/>
  </p:sldLayoutIdLst>
  <p:txStyles>
    <p:titleStyle>
      <a:lvl1pPr marL="0" indent="0" algn="ctr" defTabSz="311651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None/>
        <a:defRPr lang="en-US" sz="10500" kern="1200" cap="all" spc="50" baseline="0" dirty="0">
          <a:solidFill>
            <a:srgbClr val="B90E31">
              <a:alpha val="94000"/>
            </a:srgb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Segoe UI Black" panose="020B0A02040204020203" pitchFamily="34" charset="0"/>
          <a:ea typeface="Segoe UI Black" panose="020B0A02040204020203" pitchFamily="34" charset="0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8" userDrawn="1">
          <p15:clr>
            <a:srgbClr val="F26B43"/>
          </p15:clr>
        </p15:guide>
        <p15:guide id="4" orient="horz" pos="144" userDrawn="1">
          <p15:clr>
            <a:srgbClr val="F26B43"/>
          </p15:clr>
        </p15:guide>
        <p15:guide id="5" orient="horz" pos="1008" userDrawn="1">
          <p15:clr>
            <a:srgbClr val="F26B43"/>
          </p15:clr>
        </p15:guide>
        <p15:guide id="6" orient="horz" pos="4272" userDrawn="1">
          <p15:clr>
            <a:srgbClr val="F26B43"/>
          </p15:clr>
        </p15:guide>
        <p15:guide id="7" orient="horz" pos="4176" userDrawn="1">
          <p15:clr>
            <a:srgbClr val="F26B43"/>
          </p15:clr>
        </p15:guide>
        <p15:guide id="8" pos="96" userDrawn="1">
          <p15:clr>
            <a:srgbClr val="F26B43"/>
          </p15:clr>
        </p15:guide>
        <p15:guide id="9" pos="758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1"/>
            <a:ext cx="11201399" cy="609600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</p:spTree>
    <p:extLst>
      <p:ext uri="{BB962C8B-B14F-4D97-AF65-F5344CB8AC3E}">
        <p14:creationId xmlns:p14="http://schemas.microsoft.com/office/powerpoint/2010/main" val="89230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72" r:id="rId3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4272" userDrawn="1">
          <p15:clr>
            <a:srgbClr val="F26B43"/>
          </p15:clr>
        </p15:guide>
        <p15:guide id="8" orient="horz" pos="48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97" r="106" b="10292"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CBCE97EB-ED0A-1EF6-646A-76CBE204C768}"/>
              </a:ext>
            </a:extLst>
          </p:cNvPr>
          <p:cNvGrpSpPr/>
          <p:nvPr userDrawn="1"/>
        </p:nvGrpSpPr>
        <p:grpSpPr>
          <a:xfrm>
            <a:off x="3945387" y="442628"/>
            <a:ext cx="8114533" cy="2663792"/>
            <a:chOff x="296359" y="2506027"/>
            <a:chExt cx="8011606" cy="5020464"/>
          </a:xfrm>
        </p:grpSpPr>
        <p:sp>
          <p:nvSpPr>
            <p:cNvPr id="27" name="Marine Corps">
              <a:extLst>
                <a:ext uri="{FF2B5EF4-FFF2-40B4-BE49-F238E27FC236}">
                  <a16:creationId xmlns:a16="http://schemas.microsoft.com/office/drawing/2014/main" id="{61D0B753-39CE-C3C1-0E33-D899CDCBE2F3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8011606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28" name="Marine Corps">
              <a:extLst>
                <a:ext uri="{FF2B5EF4-FFF2-40B4-BE49-F238E27FC236}">
                  <a16:creationId xmlns:a16="http://schemas.microsoft.com/office/drawing/2014/main" id="{1DCC658E-9897-3D86-7275-2EC83894F0E6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902618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sp>
        <p:nvSpPr>
          <p:cNvPr id="25" name="presentation title rectangle" hidden="1">
            <a:extLst>
              <a:ext uri="{FF2B5EF4-FFF2-40B4-BE49-F238E27FC236}">
                <a16:creationId xmlns:a16="http://schemas.microsoft.com/office/drawing/2014/main" id="{4DEAFFC9-5F83-9B6D-04C5-A848BD09B59F}"/>
              </a:ext>
            </a:extLst>
          </p:cNvPr>
          <p:cNvSpPr/>
          <p:nvPr userDrawn="1"/>
        </p:nvSpPr>
        <p:spPr>
          <a:xfrm>
            <a:off x="-6103" y="3646"/>
            <a:ext cx="12204207" cy="68507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24" name="presentation title rectangle" hidden="1">
            <a:extLst>
              <a:ext uri="{FF2B5EF4-FFF2-40B4-BE49-F238E27FC236}">
                <a16:creationId xmlns:a16="http://schemas.microsoft.com/office/drawing/2014/main" id="{4E801BE1-A4E8-BBC7-8B36-57AFEF6ADFBF}"/>
              </a:ext>
            </a:extLst>
          </p:cNvPr>
          <p:cNvSpPr/>
          <p:nvPr userDrawn="1"/>
        </p:nvSpPr>
        <p:spPr bwMode="white">
          <a:xfrm>
            <a:off x="-6103" y="-164"/>
            <a:ext cx="12204207" cy="6858329"/>
          </a:xfrm>
          <a:prstGeom prst="rect">
            <a:avLst/>
          </a:pr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 userDrawn="1"/>
        </p:nvSpPr>
        <p:spPr bwMode="white">
          <a:xfrm>
            <a:off x="-12228" y="-1"/>
            <a:ext cx="12204207" cy="6858329"/>
          </a:xfrm>
          <a:custGeom>
            <a:avLst/>
            <a:gdLst>
              <a:gd name="connsiteX0" fmla="*/ 0 w 12204207"/>
              <a:gd name="connsiteY0" fmla="*/ 0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  <a:gd name="connsiteX4" fmla="*/ 0 w 12204207"/>
              <a:gd name="connsiteY4" fmla="*/ 0 h 6858329"/>
              <a:gd name="connsiteX0" fmla="*/ 0 w 12204207"/>
              <a:gd name="connsiteY0" fmla="*/ 6858329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8329">
                <a:moveTo>
                  <a:pt x="0" y="6858329"/>
                </a:moveTo>
                <a:lnTo>
                  <a:pt x="12204207" y="0"/>
                </a:lnTo>
                <a:lnTo>
                  <a:pt x="12204207" y="6858329"/>
                </a:lnTo>
                <a:lnTo>
                  <a:pt x="0" y="6858329"/>
                </a:lnTo>
                <a:close/>
              </a:path>
            </a:pathLst>
          </a:cu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-12212" y="7292"/>
            <a:ext cx="12204207" cy="6850708"/>
          </a:xfrm>
          <a:custGeom>
            <a:avLst/>
            <a:gdLst>
              <a:gd name="connsiteX0" fmla="*/ 0 w 12204207"/>
              <a:gd name="connsiteY0" fmla="*/ 0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  <a:gd name="connsiteX4" fmla="*/ 0 w 12204207"/>
              <a:gd name="connsiteY4" fmla="*/ 0 h 6850708"/>
              <a:gd name="connsiteX0" fmla="*/ 0 w 12204207"/>
              <a:gd name="connsiteY0" fmla="*/ 6850708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0708">
                <a:moveTo>
                  <a:pt x="0" y="6850708"/>
                </a:moveTo>
                <a:lnTo>
                  <a:pt x="12204207" y="0"/>
                </a:lnTo>
                <a:lnTo>
                  <a:pt x="12204207" y="6850708"/>
                </a:lnTo>
                <a:lnTo>
                  <a:pt x="0" y="685070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7000"/>
                  <a:lumMod val="100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56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8C6343CB-F954-4BB1-B495-936A9F3DDF0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04800" y="5537820"/>
            <a:ext cx="11582400" cy="109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581400"/>
            <a:ext cx="5791200" cy="1956091"/>
          </a:xfrm>
          <a:prstGeom prst="rect">
            <a:avLst/>
          </a:prstGeom>
        </p:spPr>
        <p:txBody>
          <a:bodyPr vert="horz" lIns="91440" tIns="0" rIns="91440" bIns="9144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0A0478-3340-909B-939A-24A380F5A5FD}"/>
              </a:ext>
            </a:extLst>
          </p:cNvPr>
          <p:cNvGrpSpPr/>
          <p:nvPr userDrawn="1"/>
        </p:nvGrpSpPr>
        <p:grpSpPr>
          <a:xfrm>
            <a:off x="287383" y="300901"/>
            <a:ext cx="8120813" cy="2808703"/>
            <a:chOff x="307975" y="240756"/>
            <a:chExt cx="4927113" cy="2762310"/>
          </a:xfrm>
        </p:grpSpPr>
        <p:sp>
          <p:nvSpPr>
            <p:cNvPr id="4" name="PORTFOLIO ACQUISITION EXECUTIVE">
              <a:extLst>
                <a:ext uri="{FF2B5EF4-FFF2-40B4-BE49-F238E27FC236}">
                  <a16:creationId xmlns:a16="http://schemas.microsoft.com/office/drawing/2014/main" id="{21EBF104-C2B9-6646-90B7-52B36DFA1049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5" y="240756"/>
              <a:ext cx="492711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Portfolio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Acquisition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executive</a:t>
              </a:r>
            </a:p>
          </p:txBody>
        </p:sp>
        <p:sp>
          <p:nvSpPr>
            <p:cNvPr id="13" name="PORTFOLIO ACQUISITION EXECUTIVE">
              <a:extLst>
                <a:ext uri="{FF2B5EF4-FFF2-40B4-BE49-F238E27FC236}">
                  <a16:creationId xmlns:a16="http://schemas.microsoft.com/office/drawing/2014/main" id="{9CF8ACCB-92AA-0CD6-8411-12FD58C90C0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6" y="240756"/>
              <a:ext cx="54659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B9AC7D-B265-434C-0868-20F7D148E508}"/>
              </a:ext>
            </a:extLst>
          </p:cNvPr>
          <p:cNvGrpSpPr/>
          <p:nvPr userDrawn="1"/>
        </p:nvGrpSpPr>
        <p:grpSpPr>
          <a:xfrm>
            <a:off x="287383" y="3331062"/>
            <a:ext cx="4975721" cy="2059603"/>
            <a:chOff x="296359" y="2506027"/>
            <a:chExt cx="4921438" cy="3580471"/>
          </a:xfrm>
        </p:grpSpPr>
        <p:sp>
          <p:nvSpPr>
            <p:cNvPr id="7" name="Marine Corps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4921438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6" name="Marine Corps">
              <a:extLst>
                <a:ext uri="{FF2B5EF4-FFF2-40B4-BE49-F238E27FC236}">
                  <a16:creationId xmlns:a16="http://schemas.microsoft.com/office/drawing/2014/main" id="{FC249CD2-0597-FCBF-FB95-93CC54E77E6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166305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pic>
        <p:nvPicPr>
          <p:cNvPr id="3" name="PAE-MC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80881" y="234949"/>
            <a:ext cx="2306320" cy="2306320"/>
          </a:xfrm>
          <a:prstGeom prst="rect">
            <a:avLst/>
          </a:prstGeom>
        </p:spPr>
      </p:pic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2F29D9F-A9DD-9D58-E817-F68C66B0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6D9A4FC-B984-08F3-7969-A7F38DF8A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950E6A-52DD-441F-9963-58F08D4FB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hdr="0" dt="0"/>
  <p:txStyles>
    <p:titleStyle>
      <a:lvl1pPr algn="r" defTabSz="685720" rtl="0" eaLnBrk="1" latinLnBrk="0" hangingPunct="1">
        <a:lnSpc>
          <a:spcPct val="90000"/>
        </a:lnSpc>
        <a:spcBef>
          <a:spcPct val="0"/>
        </a:spcBef>
        <a:buNone/>
        <a:defRPr sz="4000" kern="1200" spc="50" baseline="0">
          <a:solidFill>
            <a:schemeClr val="bg1"/>
          </a:solidFill>
          <a:effectLst>
            <a:outerShdw blurRad="50800" dist="38100" dir="4800000" algn="t" rotWithShape="0">
              <a:srgbClr val="000000">
                <a:alpha val="85000"/>
              </a:srgb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r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r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>
          <p15:clr>
            <a:srgbClr val="F26B43"/>
          </p15:clr>
        </p15:guide>
        <p15:guide id="4" pos="192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768">
          <p15:clr>
            <a:srgbClr val="F26B43"/>
          </p15:clr>
        </p15:guide>
        <p15:guide id="9" orient="horz" pos="4272">
          <p15:clr>
            <a:srgbClr val="F26B43"/>
          </p15:clr>
        </p15:guide>
        <p15:guide id="10" orient="horz" pos="2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82FE-0047-C1FA-D4F8-6E63147C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160" y="4043680"/>
            <a:ext cx="6289040" cy="1493811"/>
          </a:xfrm>
        </p:spPr>
        <p:txBody>
          <a:bodyPr>
            <a:noAutofit/>
          </a:bodyPr>
          <a:lstStyle/>
          <a:p>
            <a:r>
              <a:rPr lang="en-US" sz="5000" dirty="0"/>
              <a:t>Program Manager Motor Transport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77F54-D100-6E4B-E6FB-CE96E54296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500" spc="10" dirty="0"/>
              <a:t>Ms. Jenn Moore</a:t>
            </a:r>
          </a:p>
          <a:p>
            <a:r>
              <a:rPr lang="en-US" sz="3000" spc="10" dirty="0"/>
              <a:t>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2790069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196D-DCBD-292B-F95A-BA69DEDB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 MT PORTFOLIO OVERVIEW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59CABE3-FDF4-5651-F7A5-B32745940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141B4-D069-6717-3358-77891DB94AF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0B2BB5B-600F-47FE-B950-F3A2571E7757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FFE8F1-CA6F-56A3-31EB-7DD9ECD92E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FD496-08A3-EC8C-980E-636FDA754E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 wrap="square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SzPct val="80000"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Light Tactical Vehicles &amp; Trailers – Jeff Wade</a:t>
            </a:r>
          </a:p>
          <a:p>
            <a:pPr marL="517525" lvl="2" indent="-16510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Joint Light Tactical Vehicle (JLTV) &amp; JLTV Trailer</a:t>
            </a:r>
          </a:p>
          <a:p>
            <a:pPr marL="517525" lvl="2" indent="-16510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Ultra-Light Tactical Vehicle (ULTV) &amp; Utility Task Vehicle (UTV)</a:t>
            </a:r>
          </a:p>
          <a:p>
            <a:pPr marL="517525" lvl="2" indent="-16510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High Mobility Multipurpose Wheeled Vehicle (HMMWV) Ambulance</a:t>
            </a:r>
          </a:p>
          <a:p>
            <a:pPr marL="517525" lvl="2" indent="-16510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Reducible Height Gunner Protection Kit (RHGPK)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D67A1-3959-3081-11E4-30F56D76EA55}"/>
              </a:ext>
            </a:extLst>
          </p:cNvPr>
          <p:cNvSpPr txBox="1"/>
          <p:nvPr/>
        </p:nvSpPr>
        <p:spPr>
          <a:xfrm>
            <a:off x="9354590" y="2874882"/>
            <a:ext cx="651390" cy="369332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UTV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50CC2-F719-3B4A-6C3D-9089CD4A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21" y="685800"/>
            <a:ext cx="1646262" cy="10894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429F0C-0E00-A186-F9BB-165D66594AD5}"/>
              </a:ext>
            </a:extLst>
          </p:cNvPr>
          <p:cNvSpPr txBox="1"/>
          <p:nvPr/>
        </p:nvSpPr>
        <p:spPr>
          <a:xfrm>
            <a:off x="7625383" y="1723210"/>
            <a:ext cx="80777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JLTV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4DC5CF-79B8-9186-FAE7-4D0746A49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887" y="2091886"/>
            <a:ext cx="1330866" cy="859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FCC38E-CAFC-6479-7B84-9803E7DF013A}"/>
              </a:ext>
            </a:extLst>
          </p:cNvPr>
          <p:cNvSpPr txBox="1"/>
          <p:nvPr/>
        </p:nvSpPr>
        <p:spPr>
          <a:xfrm>
            <a:off x="10670247" y="2874882"/>
            <a:ext cx="1371506" cy="369332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ULTV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9600E4-54A4-3611-8577-C89A6A5FB3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584"/>
          <a:stretch>
            <a:fillRect/>
          </a:stretch>
        </p:blipFill>
        <p:spPr>
          <a:xfrm>
            <a:off x="7158121" y="2139580"/>
            <a:ext cx="1581773" cy="6934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2220D3-680E-B535-7AE8-D7707FB602A0}"/>
              </a:ext>
            </a:extLst>
          </p:cNvPr>
          <p:cNvSpPr txBox="1"/>
          <p:nvPr/>
        </p:nvSpPr>
        <p:spPr>
          <a:xfrm>
            <a:off x="7490316" y="2874882"/>
            <a:ext cx="92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2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/>
              <a:t>RHGPK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560A7C-E51B-3078-89C2-3B77C7499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415" y="887920"/>
            <a:ext cx="1418969" cy="7564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834B82-4CDB-ED51-CD9A-D91051757B76}"/>
              </a:ext>
            </a:extLst>
          </p:cNvPr>
          <p:cNvSpPr txBox="1"/>
          <p:nvPr/>
        </p:nvSpPr>
        <p:spPr>
          <a:xfrm>
            <a:off x="9014852" y="1723210"/>
            <a:ext cx="133086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JLTV Trailer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39FD09-3CF9-4844-F34F-59EB07B3E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0247" y="766655"/>
            <a:ext cx="1369544" cy="9229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92F81F-C1D3-A170-34C5-6ADF88D02DE3}"/>
              </a:ext>
            </a:extLst>
          </p:cNvPr>
          <p:cNvSpPr txBox="1"/>
          <p:nvPr/>
        </p:nvSpPr>
        <p:spPr>
          <a:xfrm>
            <a:off x="10668094" y="1723210"/>
            <a:ext cx="1371506" cy="369332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HMMWV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144A66-78E7-8EFF-9A9D-8EC645F6E8A0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114" y="3469018"/>
            <a:ext cx="1740780" cy="89148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85F4E-9EEE-D18F-FC53-BD5E1A117B4D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50" y="5191889"/>
            <a:ext cx="1518283" cy="84866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8ECAFA7-4912-31E3-5825-DA5670F58604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1589" y="3333289"/>
            <a:ext cx="1383534" cy="848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D981EC-5E61-1F9E-9F65-FAA4E4073016}"/>
              </a:ext>
            </a:extLst>
          </p:cNvPr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8991" y="5191889"/>
            <a:ext cx="1518283" cy="84866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6587A1C-13BC-BF91-07FB-053BAC65D2A7}"/>
              </a:ext>
            </a:extLst>
          </p:cNvPr>
          <p:cNvSpPr txBox="1"/>
          <p:nvPr/>
        </p:nvSpPr>
        <p:spPr>
          <a:xfrm>
            <a:off x="7560011" y="4353206"/>
            <a:ext cx="78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MTVR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8C324-CDCA-6B2E-8A53-F9E7AD3ACDE3}"/>
              </a:ext>
            </a:extLst>
          </p:cNvPr>
          <p:cNvSpPr txBox="1"/>
          <p:nvPr/>
        </p:nvSpPr>
        <p:spPr>
          <a:xfrm>
            <a:off x="9389772" y="6073438"/>
            <a:ext cx="611065" cy="369332"/>
          </a:xfrm>
          <a:prstGeom prst="rect">
            <a:avLst/>
          </a:prstGeom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8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r>
              <a:rPr lang="en-US" dirty="0"/>
              <a:t>P-19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504A3-820D-6A6A-BF55-5B1536BDE540}"/>
              </a:ext>
            </a:extLst>
          </p:cNvPr>
          <p:cNvSpPr txBox="1"/>
          <p:nvPr/>
        </p:nvSpPr>
        <p:spPr>
          <a:xfrm>
            <a:off x="7614716" y="6054239"/>
            <a:ext cx="668581" cy="369332"/>
          </a:xfrm>
          <a:prstGeom prst="rect">
            <a:avLst/>
          </a:prstGeom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8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r>
              <a:rPr lang="en-US" dirty="0"/>
              <a:t>LVSR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D5E72F-A8D9-50E0-A9A5-1A7599B4F585}"/>
              </a:ext>
            </a:extLst>
          </p:cNvPr>
          <p:cNvSpPr txBox="1"/>
          <p:nvPr/>
        </p:nvSpPr>
        <p:spPr>
          <a:xfrm>
            <a:off x="10938956" y="4353206"/>
            <a:ext cx="874727" cy="369332"/>
          </a:xfrm>
          <a:prstGeom prst="rect">
            <a:avLst/>
          </a:prstGeom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800"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Trailers</a:t>
            </a:r>
          </a:p>
        </p:txBody>
      </p:sp>
      <p:pic>
        <p:nvPicPr>
          <p:cNvPr id="27" name="Picture 2" descr="A green military vehicle&#10;&#10;Description automatically generated with low confidence">
            <a:extLst>
              <a:ext uri="{FF2B5EF4-FFF2-40B4-BE49-F238E27FC236}">
                <a16:creationId xmlns:a16="http://schemas.microsoft.com/office/drawing/2014/main" id="{1EAE937E-0305-C8D1-DDBD-AFF5C1E69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991" y="3417034"/>
            <a:ext cx="1687017" cy="9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FC0A39-3895-0F4A-4183-48DBBEE2B74F}"/>
              </a:ext>
            </a:extLst>
          </p:cNvPr>
          <p:cNvSpPr txBox="1"/>
          <p:nvPr/>
        </p:nvSpPr>
        <p:spPr>
          <a:xfrm>
            <a:off x="9380346" y="4353206"/>
            <a:ext cx="62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MTT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625D-9C1E-DFC4-6199-592D560886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6122" y="2157492"/>
            <a:ext cx="1406518" cy="7767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4B6C7C-934C-EABE-200C-35D1BECD6F90}"/>
              </a:ext>
            </a:extLst>
          </p:cNvPr>
          <p:cNvSpPr txBox="1"/>
          <p:nvPr/>
        </p:nvSpPr>
        <p:spPr>
          <a:xfrm>
            <a:off x="167037" y="3068373"/>
            <a:ext cx="5935495" cy="1520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Medium Tactical Vehicles &amp; Trailers </a:t>
            </a:r>
          </a:p>
          <a:p>
            <a:pPr marL="517525" lvl="2" indent="-165100" defTabSz="9144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Medium Tactical Vehicle Replacement (MTVR)</a:t>
            </a:r>
          </a:p>
          <a:p>
            <a:pPr marL="517525" lvl="2" indent="-165100" defTabSz="9144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Medium Tactical Truck</a:t>
            </a:r>
          </a:p>
          <a:p>
            <a:pPr marL="517525" lvl="2" indent="-165100" defTabSz="9144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Medium Trailers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3C7B8F-B7AC-CA69-CBA8-37842F6D70E8}"/>
              </a:ext>
            </a:extLst>
          </p:cNvPr>
          <p:cNvSpPr txBox="1"/>
          <p:nvPr/>
        </p:nvSpPr>
        <p:spPr>
          <a:xfrm>
            <a:off x="160505" y="4918117"/>
            <a:ext cx="5942027" cy="1520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Heavy Tactical Vehicles &amp; Trailers </a:t>
            </a:r>
          </a:p>
          <a:p>
            <a:pPr marL="517525" lvl="2" indent="-165100" defTabSz="9144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Logistics Vehicle System Replacement (LVSR)</a:t>
            </a:r>
          </a:p>
          <a:p>
            <a:pPr marL="517525" lvl="2" indent="-165100" defTabSz="9144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P-19 (Tactical Fire Truck)</a:t>
            </a:r>
          </a:p>
          <a:p>
            <a:pPr marL="517525" lvl="2" indent="-165100" defTabSz="9144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M-870A2 Medium Heavy Equipment Transporter (MHET) </a:t>
            </a:r>
          </a:p>
        </p:txBody>
      </p:sp>
    </p:spTree>
    <p:extLst>
      <p:ext uri="{BB962C8B-B14F-4D97-AF65-F5344CB8AC3E}">
        <p14:creationId xmlns:p14="http://schemas.microsoft.com/office/powerpoint/2010/main" val="151573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AAD68B-5F55-2D2D-4028-CD0AFB90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90E31">
                    <a:alpha val="90000"/>
                  </a:srgb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76481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0A12CB0E-DCF3-9660-C720-C5CFD69E2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65CA4-0026-4A84-451C-31479779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274320" bIns="64008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Equipping our</a:t>
            </a: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F3F4568-A15D-931B-F04A-EABFA08E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89400" y="1422400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5969"/>
      </p:ext>
    </p:extLst>
  </p:cSld>
  <p:clrMapOvr>
    <a:masterClrMapping/>
  </p:clrMapOvr>
</p:sld>
</file>

<file path=ppt/theme/theme1.xml><?xml version="1.0" encoding="utf-8"?>
<a:theme xmlns:a="http://schemas.openxmlformats.org/drawingml/2006/main" name="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2.xml><?xml version="1.0" encoding="utf-8"?>
<a:theme xmlns:a="http://schemas.openxmlformats.org/drawingml/2006/main" name="MARCORSYSCOM 2025 Mission &amp; Vision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Segoe UI Black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88766729-8981-444B-96E6-84C07D5ED7B0}"/>
    </a:ext>
  </a:extLst>
</a:theme>
</file>

<file path=ppt/theme/theme3.xml><?xml version="1.0" encoding="utf-8"?>
<a:theme xmlns:a="http://schemas.openxmlformats.org/drawingml/2006/main" name="1_MARCORSYSCOM 2025 Center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Theme Font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6A609A20-6B73-45D4-B2BD-E0EA5E8812C0}"/>
    </a:ext>
  </a:extLst>
</a:theme>
</file>

<file path=ppt/theme/theme4.xml><?xml version="1.0" encoding="utf-8"?>
<a:theme xmlns:a="http://schemas.openxmlformats.org/drawingml/2006/main" name="MARCORSYSCOM 2025 Question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2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ED1233DB-0BF8-44F5-9B14-D38B8B80EDE3}"/>
    </a:ext>
  </a:extLst>
</a:theme>
</file>

<file path=ppt/theme/theme5.xml><?xml version="1.0" encoding="utf-8"?>
<a:theme xmlns:a="http://schemas.openxmlformats.org/drawingml/2006/main" name="MARCORSYSCOM 2025 Help &amp; Tip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1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4A8F78BF-D9DE-42A2-BCD3-85AC163EBE87}"/>
    </a:ext>
  </a:extLst>
</a:theme>
</file>

<file path=ppt/theme/theme6.xml><?xml version="1.0" encoding="utf-8"?>
<a:theme xmlns:a="http://schemas.openxmlformats.org/drawingml/2006/main" name="1_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79ADC8-36AF-4D33-B796-106CB02303B2}">
  <ds:schemaRefs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905b1e01-c46a-4473-8294-a348973fe005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f81440d-68ab-4726-8dea-9f0cc0daea43"/>
  </ds:schemaRefs>
</ds:datastoreItem>
</file>

<file path=customXml/itemProps2.xml><?xml version="1.0" encoding="utf-8"?>
<ds:datastoreItem xmlns:ds="http://schemas.openxmlformats.org/officeDocument/2006/customXml" ds:itemID="{69081ADE-0349-4389-88BE-FE825883DD2A}"/>
</file>

<file path=customXml/itemProps3.xml><?xml version="1.0" encoding="utf-8"?>
<ds:datastoreItem xmlns:ds="http://schemas.openxmlformats.org/officeDocument/2006/customXml" ds:itemID="{379F7D8C-C1FF-42B6-8704-837D8E943B3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3aa45f1-e5ac-41ae-bb48-b40f15a7063a}" enabled="1" method="Privileged" siteId="{f4c44cda-18c6-46b0-80f2-e29007244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2016</TotalTime>
  <Words>135</Words>
  <Application>Microsoft Office PowerPoint</Application>
  <PresentationFormat>Widescreen</PresentationFormat>
  <Paragraphs>33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</vt:i4>
      </vt:variant>
    </vt:vector>
  </HeadingPairs>
  <TitlesOfParts>
    <vt:vector size="18" baseType="lpstr">
      <vt:lpstr>Segoe UI Semibold</vt:lpstr>
      <vt:lpstr>Segoe UI Light Italic</vt:lpstr>
      <vt:lpstr>Segoe UI Semilight</vt:lpstr>
      <vt:lpstr>Segoe UI Light</vt:lpstr>
      <vt:lpstr>Calibri</vt:lpstr>
      <vt:lpstr>Segoe UI Bold</vt:lpstr>
      <vt:lpstr>Arial</vt:lpstr>
      <vt:lpstr>Segoe UI Black</vt:lpstr>
      <vt:lpstr>MARCORSYSCOM 2025 Title</vt:lpstr>
      <vt:lpstr>MARCORSYSCOM 2025 Mission &amp; Vision</vt:lpstr>
      <vt:lpstr>1_MARCORSYSCOM 2025 Center Footer</vt:lpstr>
      <vt:lpstr>MARCORSYSCOM 2025 Questions</vt:lpstr>
      <vt:lpstr>MARCORSYSCOM 2025 Help &amp; Tips</vt:lpstr>
      <vt:lpstr>1_MARCORSYSCOM 2025 Title</vt:lpstr>
      <vt:lpstr>Program Manager Motor Transport</vt:lpstr>
      <vt:lpstr>PM MT PORTFOLIO OVERVIEW</vt:lpstr>
      <vt:lpstr>Questions?</vt:lpstr>
      <vt:lpstr>Equipping our  WARFIGHTERS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MARCORSYSCOM 2025 Slide Template 16x9 ratio</dc:title>
  <dc:creator>Casey Price</dc:creator>
  <cp:lastModifiedBy>Bates CIV Samantha M</cp:lastModifiedBy>
  <cp:revision>187</cp:revision>
  <cp:lastPrinted>2024-01-30T23:18:11Z</cp:lastPrinted>
  <dcterms:created xsi:type="dcterms:W3CDTF">2022-09-22T18:52:49Z</dcterms:created>
  <dcterms:modified xsi:type="dcterms:W3CDTF">2026-04-23T15:31:43Z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