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75" r:id="rId4"/>
    <p:sldMasterId id="2147483747" r:id="rId5"/>
    <p:sldMasterId id="2147483779" r:id="rId6"/>
    <p:sldMasterId id="2147483781" r:id="rId7"/>
  </p:sldMasterIdLst>
  <p:notesMasterIdLst>
    <p:notesMasterId r:id="rId16"/>
  </p:notesMasterIdLst>
  <p:handoutMasterIdLst>
    <p:handoutMasterId r:id="rId17"/>
  </p:handoutMasterIdLst>
  <p:sldIdLst>
    <p:sldId id="270" r:id="rId8"/>
    <p:sldId id="320" r:id="rId9"/>
    <p:sldId id="265" r:id="rId10"/>
    <p:sldId id="266" r:id="rId11"/>
    <p:sldId id="267" r:id="rId12"/>
    <p:sldId id="268" r:id="rId13"/>
    <p:sldId id="269" r:id="rId14"/>
    <p:sldId id="321" r:id="rId15"/>
  </p:sldIdLst>
  <p:sldSz cx="12192000" cy="6858000"/>
  <p:notesSz cx="9309100" cy="7023100"/>
  <p:embeddedFontLst>
    <p:embeddedFont>
      <p:font typeface="Segoe UI Black" panose="020B0A02040204020203" pitchFamily="34" charset="0"/>
      <p:bold r:id="rId18"/>
      <p:boldItalic r:id="rId19"/>
    </p:embeddedFont>
    <p:embeddedFont>
      <p:font typeface="Segoe UI Light" panose="020B0502040204020203" pitchFamily="34" charset="0"/>
      <p:regular r:id="rId20"/>
      <p:italic r:id="rId21"/>
    </p:embeddedFont>
    <p:embeddedFont>
      <p:font typeface="Segoe UI Light Italic" panose="020B0302040504090203" pitchFamily="34" charset="0"/>
      <p:italic r:id="rId22"/>
    </p:embeddedFont>
    <p:embeddedFont>
      <p:font typeface="Segoe UI Semibold" panose="020B0702040204020203" pitchFamily="34" charset="0"/>
      <p:bold r:id="rId23"/>
      <p:boldItalic r:id="rId24"/>
    </p:embeddedFont>
    <p:embeddedFont>
      <p:font typeface="Segoe UI Semilight" panose="020B0402040204020203" pitchFamily="34" charset="0"/>
      <p:regular r:id="rId25"/>
      <p:italic r:id="rId26"/>
    </p:embeddedFont>
  </p:embeddedFontLst>
  <p:defaultTextStyle>
    <a:defPPr>
      <a:defRPr lang="en-US"/>
    </a:defPPr>
    <a:lvl1pPr marL="0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1pPr>
    <a:lvl2pPr marL="311651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2pPr>
    <a:lvl3pPr marL="623303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3pPr>
    <a:lvl4pPr marL="934954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4pPr>
    <a:lvl5pPr marL="1246606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5pPr>
    <a:lvl6pPr marL="1558257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6pPr>
    <a:lvl7pPr marL="1869909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7pPr>
    <a:lvl8pPr marL="2181561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8pPr>
    <a:lvl9pPr marL="2493212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CD74017-6473-E555-40CD-40CFC18DF704}" name="Stoltzfus CIV Meghan" initials="MS" userId="Stoltzfus CIV Meghan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chant CIV Cassandra M" initials="MCCM" lastIdx="0" clrIdx="0">
    <p:extLst>
      <p:ext uri="{19B8F6BF-5375-455C-9EA6-DF929625EA0E}">
        <p15:presenceInfo xmlns:p15="http://schemas.microsoft.com/office/powerpoint/2012/main" userId="S-1-5-21-2103720589-201469717-587693536-34001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21"/>
    <a:srgbClr val="B2B7BB"/>
    <a:srgbClr val="000000"/>
    <a:srgbClr val="948671"/>
    <a:srgbClr val="000938"/>
    <a:srgbClr val="5F0001"/>
    <a:srgbClr val="D4AE67"/>
    <a:srgbClr val="FEBF40"/>
    <a:srgbClr val="B90E31"/>
    <a:srgbClr val="002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CF1417-F986-4ED9-A54F-382AF0B0F056}" v="2" dt="2026-04-23T15:21:45.5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3" autoAdjust="0"/>
    <p:restoredTop sz="85706" autoAdjust="0"/>
  </p:normalViewPr>
  <p:slideViewPr>
    <p:cSldViewPr snapToGrid="0">
      <p:cViewPr varScale="1">
        <p:scale>
          <a:sx n="89" d="100"/>
          <a:sy n="89" d="100"/>
        </p:scale>
        <p:origin x="139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1488" y="152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font" Target="fonts/font7.fntdata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5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ice CIV Casey T" userId="82aad414-d2c8-488c-b690-5a2d7fd3902e" providerId="ADAL" clId="{3B91879E-A891-41F6-92FE-5F1DE5AED8A2}"/>
    <pc:docChg chg="undo redo custSel addSld delSld modSld delMainMaster modMainMaster">
      <pc:chgData name="Price CIV Casey T" userId="82aad414-d2c8-488c-b690-5a2d7fd3902e" providerId="ADAL" clId="{3B91879E-A891-41F6-92FE-5F1DE5AED8A2}" dt="2026-04-21T22:53:58.775" v="4760" actId="14100"/>
      <pc:docMkLst>
        <pc:docMk/>
      </pc:docMkLst>
      <pc:sldChg chg="del">
        <pc:chgData name="Price CIV Casey T" userId="82aad414-d2c8-488c-b690-5a2d7fd3902e" providerId="ADAL" clId="{3B91879E-A891-41F6-92FE-5F1DE5AED8A2}" dt="2026-04-17T15:54:10.801" v="2398" actId="47"/>
        <pc:sldMkLst>
          <pc:docMk/>
          <pc:sldMk cId="4018762298" sldId="256"/>
        </pc:sldMkLst>
      </pc:sldChg>
      <pc:sldChg chg="del">
        <pc:chgData name="Price CIV Casey T" userId="82aad414-d2c8-488c-b690-5a2d7fd3902e" providerId="ADAL" clId="{3B91879E-A891-41F6-92FE-5F1DE5AED8A2}" dt="2026-04-17T16:45:24.777" v="2621" actId="47"/>
        <pc:sldMkLst>
          <pc:docMk/>
          <pc:sldMk cId="3642635274" sldId="262"/>
        </pc:sldMkLst>
      </pc:sldChg>
      <pc:sldChg chg="addSp delSp modSp del mod chgLayout">
        <pc:chgData name="Price CIV Casey T" userId="82aad414-d2c8-488c-b690-5a2d7fd3902e" providerId="ADAL" clId="{3B91879E-A891-41F6-92FE-5F1DE5AED8A2}" dt="2026-04-17T16:42:12.621" v="2607" actId="47"/>
        <pc:sldMkLst>
          <pc:docMk/>
          <pc:sldMk cId="1117508907" sldId="264"/>
        </pc:sldMkLst>
      </pc:sldChg>
      <pc:sldChg chg="addSp delSp modSp mod modClrScheme chgLayout">
        <pc:chgData name="Price CIV Casey T" userId="82aad414-d2c8-488c-b690-5a2d7fd3902e" providerId="ADAL" clId="{3B91879E-A891-41F6-92FE-5F1DE5AED8A2}" dt="2026-04-21T22:52:49.572" v="4750"/>
        <pc:sldMkLst>
          <pc:docMk/>
          <pc:sldMk cId="3242260709" sldId="265"/>
        </pc:sldMkLst>
        <pc:spChg chg="add mod">
          <ac:chgData name="Price CIV Casey T" userId="82aad414-d2c8-488c-b690-5a2d7fd3902e" providerId="ADAL" clId="{3B91879E-A891-41F6-92FE-5F1DE5AED8A2}" dt="2026-04-21T21:18:53.729" v="3227" actId="14100"/>
          <ac:spMkLst>
            <pc:docMk/>
            <pc:sldMk cId="3242260709" sldId="265"/>
            <ac:spMk id="2" creationId="{6A3DB058-5BDE-9B80-C187-D7FCF02BB2E0}"/>
          </ac:spMkLst>
        </pc:spChg>
        <pc:spChg chg="mod">
          <ac:chgData name="Price CIV Casey T" userId="82aad414-d2c8-488c-b690-5a2d7fd3902e" providerId="ADAL" clId="{3B91879E-A891-41F6-92FE-5F1DE5AED8A2}" dt="2026-04-20T15:10:00.671" v="2711"/>
          <ac:spMkLst>
            <pc:docMk/>
            <pc:sldMk cId="3242260709" sldId="265"/>
            <ac:spMk id="4" creationId="{EC88B4CF-AFA4-B41B-47CA-F5B2604ACB9E}"/>
          </ac:spMkLst>
        </pc:spChg>
        <pc:spChg chg="mod ord">
          <ac:chgData name="Price CIV Casey T" userId="82aad414-d2c8-488c-b690-5a2d7fd3902e" providerId="ADAL" clId="{3B91879E-A891-41F6-92FE-5F1DE5AED8A2}" dt="2026-04-21T21:19:09.820" v="3229" actId="14100"/>
          <ac:spMkLst>
            <pc:docMk/>
            <pc:sldMk cId="3242260709" sldId="265"/>
            <ac:spMk id="5" creationId="{1E54A6E2-0E3E-750D-7948-8FFDCFD919FF}"/>
          </ac:spMkLst>
        </pc:spChg>
        <pc:spChg chg="mod ord">
          <ac:chgData name="Price CIV Casey T" userId="82aad414-d2c8-488c-b690-5a2d7fd3902e" providerId="ADAL" clId="{3B91879E-A891-41F6-92FE-5F1DE5AED8A2}" dt="2026-04-21T21:28:56.023" v="4663" actId="14100"/>
          <ac:spMkLst>
            <pc:docMk/>
            <pc:sldMk cId="3242260709" sldId="265"/>
            <ac:spMk id="6" creationId="{0536136A-CA98-7F84-A060-2FD174E52983}"/>
          </ac:spMkLst>
        </pc:spChg>
        <pc:spChg chg="mod">
          <ac:chgData name="Price CIV Casey T" userId="82aad414-d2c8-488c-b690-5a2d7fd3902e" providerId="ADAL" clId="{3B91879E-A891-41F6-92FE-5F1DE5AED8A2}" dt="2026-04-20T16:14:24.431" v="3117"/>
          <ac:spMkLst>
            <pc:docMk/>
            <pc:sldMk cId="3242260709" sldId="265"/>
            <ac:spMk id="7" creationId="{10FE74B4-E6EE-24DC-53CC-FB5E5259C2E3}"/>
          </ac:spMkLst>
        </pc:spChg>
        <pc:spChg chg="add mod ord">
          <ac:chgData name="Price CIV Casey T" userId="82aad414-d2c8-488c-b690-5a2d7fd3902e" providerId="ADAL" clId="{3B91879E-A891-41F6-92FE-5F1DE5AED8A2}" dt="2026-04-21T21:29:10.526" v="4733" actId="14100"/>
          <ac:spMkLst>
            <pc:docMk/>
            <pc:sldMk cId="3242260709" sldId="265"/>
            <ac:spMk id="10" creationId="{2D5F9E05-2302-374B-FB90-271969097754}"/>
          </ac:spMkLst>
        </pc:spChg>
        <pc:picChg chg="add mod ord modCrop">
          <ac:chgData name="Price CIV Casey T" userId="82aad414-d2c8-488c-b690-5a2d7fd3902e" providerId="ADAL" clId="{3B91879E-A891-41F6-92FE-5F1DE5AED8A2}" dt="2026-04-21T22:52:49.572" v="4750"/>
          <ac:picMkLst>
            <pc:docMk/>
            <pc:sldMk cId="3242260709" sldId="265"/>
            <ac:picMk id="8" creationId="{58A87F3C-C89E-7CBC-12A2-19ADBA4C897F}"/>
          </ac:picMkLst>
        </pc:picChg>
      </pc:sldChg>
      <pc:sldChg chg="addSp delSp modSp mod modClrScheme chgLayout">
        <pc:chgData name="Price CIV Casey T" userId="82aad414-d2c8-488c-b690-5a2d7fd3902e" providerId="ADAL" clId="{3B91879E-A891-41F6-92FE-5F1DE5AED8A2}" dt="2026-04-21T22:52:32.319" v="4748"/>
        <pc:sldMkLst>
          <pc:docMk/>
          <pc:sldMk cId="3839893697" sldId="266"/>
        </pc:sldMkLst>
        <pc:spChg chg="mod ord">
          <ac:chgData name="Price CIV Casey T" userId="82aad414-d2c8-488c-b690-5a2d7fd3902e" providerId="ADAL" clId="{3B91879E-A891-41F6-92FE-5F1DE5AED8A2}" dt="2026-04-20T15:53:22.167" v="2936" actId="14100"/>
          <ac:spMkLst>
            <pc:docMk/>
            <pc:sldMk cId="3839893697" sldId="266"/>
            <ac:spMk id="2" creationId="{D723AEE3-7D61-02AC-E59D-7DC24D5AA301}"/>
          </ac:spMkLst>
        </pc:spChg>
        <pc:spChg chg="add mod ord">
          <ac:chgData name="Price CIV Casey T" userId="82aad414-d2c8-488c-b690-5a2d7fd3902e" providerId="ADAL" clId="{3B91879E-A891-41F6-92FE-5F1DE5AED8A2}" dt="2026-04-20T16:21:04.119" v="3161" actId="14100"/>
          <ac:spMkLst>
            <pc:docMk/>
            <pc:sldMk cId="3839893697" sldId="266"/>
            <ac:spMk id="3" creationId="{DD6729C8-0211-C076-F4C4-C0533F7BC642}"/>
          </ac:spMkLst>
        </pc:spChg>
        <pc:spChg chg="mod ord">
          <ac:chgData name="Price CIV Casey T" userId="82aad414-d2c8-488c-b690-5a2d7fd3902e" providerId="ADAL" clId="{3B91879E-A891-41F6-92FE-5F1DE5AED8A2}" dt="2026-04-20T16:20:58.873" v="3159" actId="14100"/>
          <ac:spMkLst>
            <pc:docMk/>
            <pc:sldMk cId="3839893697" sldId="266"/>
            <ac:spMk id="4" creationId="{96BBE896-8FDC-9F9A-E701-0A0E1F154846}"/>
          </ac:spMkLst>
        </pc:spChg>
        <pc:spChg chg="add mod">
          <ac:chgData name="Price CIV Casey T" userId="82aad414-d2c8-488c-b690-5a2d7fd3902e" providerId="ADAL" clId="{3B91879E-A891-41F6-92FE-5F1DE5AED8A2}" dt="2026-04-15T03:40:37.565" v="2059" actId="255"/>
          <ac:spMkLst>
            <pc:docMk/>
            <pc:sldMk cId="3839893697" sldId="266"/>
            <ac:spMk id="5" creationId="{4A0F8107-7F9A-9772-D5A2-FBE79DF80D3A}"/>
          </ac:spMkLst>
        </pc:spChg>
        <pc:spChg chg="mod">
          <ac:chgData name="Price CIV Casey T" userId="82aad414-d2c8-488c-b690-5a2d7fd3902e" providerId="ADAL" clId="{3B91879E-A891-41F6-92FE-5F1DE5AED8A2}" dt="2026-04-20T15:10:00.671" v="2711"/>
          <ac:spMkLst>
            <pc:docMk/>
            <pc:sldMk cId="3839893697" sldId="266"/>
            <ac:spMk id="6" creationId="{18A7A987-9167-84C5-0205-5E93209815F1}"/>
          </ac:spMkLst>
        </pc:spChg>
        <pc:spChg chg="mod">
          <ac:chgData name="Price CIV Casey T" userId="82aad414-d2c8-488c-b690-5a2d7fd3902e" providerId="ADAL" clId="{3B91879E-A891-41F6-92FE-5F1DE5AED8A2}" dt="2026-04-20T16:14:21.287" v="3115"/>
          <ac:spMkLst>
            <pc:docMk/>
            <pc:sldMk cId="3839893697" sldId="266"/>
            <ac:spMk id="7" creationId="{2B8CA93B-8CBF-5BD9-7C8A-C88B37387E3D}"/>
          </ac:spMkLst>
        </pc:spChg>
        <pc:picChg chg="add mod ord modCrop">
          <ac:chgData name="Price CIV Casey T" userId="82aad414-d2c8-488c-b690-5a2d7fd3902e" providerId="ADAL" clId="{3B91879E-A891-41F6-92FE-5F1DE5AED8A2}" dt="2026-04-21T22:52:32.319" v="4748"/>
          <ac:picMkLst>
            <pc:docMk/>
            <pc:sldMk cId="3839893697" sldId="266"/>
            <ac:picMk id="9" creationId="{D0CF621A-0457-0A6E-E46E-0C842A97E181}"/>
          </ac:picMkLst>
        </pc:picChg>
      </pc:sldChg>
      <pc:sldChg chg="addSp delSp modSp mod modClrScheme chgLayout">
        <pc:chgData name="Price CIV Casey T" userId="82aad414-d2c8-488c-b690-5a2d7fd3902e" providerId="ADAL" clId="{3B91879E-A891-41F6-92FE-5F1DE5AED8A2}" dt="2026-04-21T22:52:04.164" v="4734"/>
        <pc:sldMkLst>
          <pc:docMk/>
          <pc:sldMk cId="2971609897" sldId="267"/>
        </pc:sldMkLst>
        <pc:spChg chg="mod ord">
          <ac:chgData name="Price CIV Casey T" userId="82aad414-d2c8-488c-b690-5a2d7fd3902e" providerId="ADAL" clId="{3B91879E-A891-41F6-92FE-5F1DE5AED8A2}" dt="2026-04-20T16:09:50.520" v="3023"/>
          <ac:spMkLst>
            <pc:docMk/>
            <pc:sldMk cId="2971609897" sldId="267"/>
            <ac:spMk id="2" creationId="{2595179C-FF14-71D3-39B6-5A362D2D6222}"/>
          </ac:spMkLst>
        </pc:spChg>
        <pc:spChg chg="mod ord">
          <ac:chgData name="Price CIV Casey T" userId="82aad414-d2c8-488c-b690-5a2d7fd3902e" providerId="ADAL" clId="{3B91879E-A891-41F6-92FE-5F1DE5AED8A2}" dt="2026-04-20T16:09:15.007" v="3014" actId="700"/>
          <ac:spMkLst>
            <pc:docMk/>
            <pc:sldMk cId="2971609897" sldId="267"/>
            <ac:spMk id="3" creationId="{532B9927-1FBF-562A-B95D-42453F4A1CC6}"/>
          </ac:spMkLst>
        </pc:spChg>
        <pc:spChg chg="mod ord">
          <ac:chgData name="Price CIV Casey T" userId="82aad414-d2c8-488c-b690-5a2d7fd3902e" providerId="ADAL" clId="{3B91879E-A891-41F6-92FE-5F1DE5AED8A2}" dt="2026-04-20T16:09:15.007" v="3014" actId="700"/>
          <ac:spMkLst>
            <pc:docMk/>
            <pc:sldMk cId="2971609897" sldId="267"/>
            <ac:spMk id="4" creationId="{AE142090-DB62-8AC4-09C3-16B6369C7846}"/>
          </ac:spMkLst>
        </pc:spChg>
        <pc:spChg chg="add mod">
          <ac:chgData name="Price CIV Casey T" userId="82aad414-d2c8-488c-b690-5a2d7fd3902e" providerId="ADAL" clId="{3B91879E-A891-41F6-92FE-5F1DE5AED8A2}" dt="2026-04-20T16:09:45.574" v="3021" actId="14100"/>
          <ac:spMkLst>
            <pc:docMk/>
            <pc:sldMk cId="2971609897" sldId="267"/>
            <ac:spMk id="5" creationId="{13A05B11-D1EE-F7F6-06CC-B09827CDAAEC}"/>
          </ac:spMkLst>
        </pc:spChg>
        <pc:spChg chg="add mod ord">
          <ac:chgData name="Price CIV Casey T" userId="82aad414-d2c8-488c-b690-5a2d7fd3902e" providerId="ADAL" clId="{3B91879E-A891-41F6-92FE-5F1DE5AED8A2}" dt="2026-04-20T16:10:01.901" v="3025" actId="14100"/>
          <ac:spMkLst>
            <pc:docMk/>
            <pc:sldMk cId="2971609897" sldId="267"/>
            <ac:spMk id="9" creationId="{C27F6AA9-884F-286D-9552-35FEF9002BD5}"/>
          </ac:spMkLst>
        </pc:spChg>
        <pc:spChg chg="mod ord">
          <ac:chgData name="Price CIV Casey T" userId="82aad414-d2c8-488c-b690-5a2d7fd3902e" providerId="ADAL" clId="{3B91879E-A891-41F6-92FE-5F1DE5AED8A2}" dt="2026-04-20T16:09:18.957" v="3016"/>
          <ac:spMkLst>
            <pc:docMk/>
            <pc:sldMk cId="2971609897" sldId="267"/>
            <ac:spMk id="10" creationId="{EEFD3B3E-349E-CF05-7D9C-38FCEAAA9616}"/>
          </ac:spMkLst>
        </pc:spChg>
        <pc:picChg chg="add mod ord modCrop">
          <ac:chgData name="Price CIV Casey T" userId="82aad414-d2c8-488c-b690-5a2d7fd3902e" providerId="ADAL" clId="{3B91879E-A891-41F6-92FE-5F1DE5AED8A2}" dt="2026-04-21T22:52:04.164" v="4734"/>
          <ac:picMkLst>
            <pc:docMk/>
            <pc:sldMk cId="2971609897" sldId="267"/>
            <ac:picMk id="8" creationId="{27339D4E-81D7-4DB2-9CE8-BD479D112FC3}"/>
          </ac:picMkLst>
        </pc:picChg>
      </pc:sldChg>
      <pc:sldChg chg="addSp delSp modSp mod modClrScheme chgLayout">
        <pc:chgData name="Price CIV Casey T" userId="82aad414-d2c8-488c-b690-5a2d7fd3902e" providerId="ADAL" clId="{3B91879E-A891-41F6-92FE-5F1DE5AED8A2}" dt="2026-04-20T18:58:48.476" v="3195"/>
        <pc:sldMkLst>
          <pc:docMk/>
          <pc:sldMk cId="2615880592" sldId="268"/>
        </pc:sldMkLst>
        <pc:spChg chg="mod ord">
          <ac:chgData name="Price CIV Casey T" userId="82aad414-d2c8-488c-b690-5a2d7fd3902e" providerId="ADAL" clId="{3B91879E-A891-41F6-92FE-5F1DE5AED8A2}" dt="2026-04-20T16:13:36.083" v="3110" actId="14100"/>
          <ac:spMkLst>
            <pc:docMk/>
            <pc:sldMk cId="2615880592" sldId="268"/>
            <ac:spMk id="2" creationId="{DE63557B-3688-8132-95F3-C1525D49D379}"/>
          </ac:spMkLst>
        </pc:spChg>
        <pc:spChg chg="mod ord">
          <ac:chgData name="Price CIV Casey T" userId="82aad414-d2c8-488c-b690-5a2d7fd3902e" providerId="ADAL" clId="{3B91879E-A891-41F6-92FE-5F1DE5AED8A2}" dt="2026-04-20T16:12:36.661" v="3099" actId="255"/>
          <ac:spMkLst>
            <pc:docMk/>
            <pc:sldMk cId="2615880592" sldId="268"/>
            <ac:spMk id="4" creationId="{8C3F9BE6-E1F9-FFC6-0EB7-DAF346DB84BF}"/>
          </ac:spMkLst>
        </pc:spChg>
        <pc:spChg chg="add mod">
          <ac:chgData name="Price CIV Casey T" userId="82aad414-d2c8-488c-b690-5a2d7fd3902e" providerId="ADAL" clId="{3B91879E-A891-41F6-92FE-5F1DE5AED8A2}" dt="2026-04-15T03:53:40.504" v="2252" actId="20577"/>
          <ac:spMkLst>
            <pc:docMk/>
            <pc:sldMk cId="2615880592" sldId="268"/>
            <ac:spMk id="5" creationId="{DD030172-CB5F-E728-529E-75BA7EE4C44A}"/>
          </ac:spMkLst>
        </pc:spChg>
        <pc:spChg chg="mod ord">
          <ac:chgData name="Price CIV Casey T" userId="82aad414-d2c8-488c-b690-5a2d7fd3902e" providerId="ADAL" clId="{3B91879E-A891-41F6-92FE-5F1DE5AED8A2}" dt="2026-04-20T16:10:48.902" v="3033" actId="700"/>
          <ac:spMkLst>
            <pc:docMk/>
            <pc:sldMk cId="2615880592" sldId="268"/>
            <ac:spMk id="7" creationId="{F1263C38-5049-19F8-FB86-976D82CBD1BA}"/>
          </ac:spMkLst>
        </pc:spChg>
        <pc:spChg chg="mod ord">
          <ac:chgData name="Price CIV Casey T" userId="82aad414-d2c8-488c-b690-5a2d7fd3902e" providerId="ADAL" clId="{3B91879E-A891-41F6-92FE-5F1DE5AED8A2}" dt="2026-04-20T18:58:48.476" v="3195"/>
          <ac:spMkLst>
            <pc:docMk/>
            <pc:sldMk cId="2615880592" sldId="268"/>
            <ac:spMk id="9" creationId="{CD667259-127B-F51B-2FDF-A9497D27D060}"/>
          </ac:spMkLst>
        </pc:spChg>
        <pc:spChg chg="add mod ord modVis">
          <ac:chgData name="Price CIV Casey T" userId="82aad414-d2c8-488c-b690-5a2d7fd3902e" providerId="ADAL" clId="{3B91879E-A891-41F6-92FE-5F1DE5AED8A2}" dt="2026-04-20T16:13:01.384" v="3107" actId="1076"/>
          <ac:spMkLst>
            <pc:docMk/>
            <pc:sldMk cId="2615880592" sldId="268"/>
            <ac:spMk id="10" creationId="{684CF33E-5FD8-BFDB-5508-BC83462EA12F}"/>
          </ac:spMkLst>
        </pc:spChg>
        <pc:picChg chg="add mod ord modCrop">
          <ac:chgData name="Price CIV Casey T" userId="82aad414-d2c8-488c-b690-5a2d7fd3902e" providerId="ADAL" clId="{3B91879E-A891-41F6-92FE-5F1DE5AED8A2}" dt="2026-04-20T16:11:08.849" v="3036" actId="14100"/>
          <ac:picMkLst>
            <pc:docMk/>
            <pc:sldMk cId="2615880592" sldId="268"/>
            <ac:picMk id="12" creationId="{1DC45128-E42E-C350-3F6E-98FF5955AB13}"/>
          </ac:picMkLst>
        </pc:picChg>
      </pc:sldChg>
      <pc:sldChg chg="addSp delSp modSp mod setBg">
        <pc:chgData name="Price CIV Casey T" userId="82aad414-d2c8-488c-b690-5a2d7fd3902e" providerId="ADAL" clId="{3B91879E-A891-41F6-92FE-5F1DE5AED8A2}" dt="2026-04-21T22:53:58.775" v="4760" actId="14100"/>
        <pc:sldMkLst>
          <pc:docMk/>
          <pc:sldMk cId="3591398531" sldId="269"/>
        </pc:sldMkLst>
        <pc:spChg chg="mod ord">
          <ac:chgData name="Price CIV Casey T" userId="82aad414-d2c8-488c-b690-5a2d7fd3902e" providerId="ADAL" clId="{3B91879E-A891-41F6-92FE-5F1DE5AED8A2}" dt="2026-04-20T15:31:57.840" v="2784" actId="14100"/>
          <ac:spMkLst>
            <pc:docMk/>
            <pc:sldMk cId="3591398531" sldId="269"/>
            <ac:spMk id="2" creationId="{3E6CDA0F-832F-15A0-2E77-1DBCD9DA4CF7}"/>
          </ac:spMkLst>
        </pc:spChg>
        <pc:spChg chg="mod">
          <ac:chgData name="Price CIV Casey T" userId="82aad414-d2c8-488c-b690-5a2d7fd3902e" providerId="ADAL" clId="{3B91879E-A891-41F6-92FE-5F1DE5AED8A2}" dt="2026-04-20T15:56:33.581" v="2973" actId="14100"/>
          <ac:spMkLst>
            <pc:docMk/>
            <pc:sldMk cId="3591398531" sldId="269"/>
            <ac:spMk id="4" creationId="{8F7463CC-A125-D1A3-4FFA-8D8E5BF000BD}"/>
          </ac:spMkLst>
        </pc:spChg>
        <pc:spChg chg="add mod">
          <ac:chgData name="Price CIV Casey T" userId="82aad414-d2c8-488c-b690-5a2d7fd3902e" providerId="ADAL" clId="{3B91879E-A891-41F6-92FE-5F1DE5AED8A2}" dt="2026-04-20T15:30:28.812" v="2767" actId="14100"/>
          <ac:spMkLst>
            <pc:docMk/>
            <pc:sldMk cId="3591398531" sldId="269"/>
            <ac:spMk id="5" creationId="{7FFF036E-6D19-3AB6-9625-E216B1B111E6}"/>
          </ac:spMkLst>
        </pc:spChg>
        <pc:spChg chg="mod">
          <ac:chgData name="Price CIV Casey T" userId="82aad414-d2c8-488c-b690-5a2d7fd3902e" providerId="ADAL" clId="{3B91879E-A891-41F6-92FE-5F1DE5AED8A2}" dt="2026-04-20T15:10:00.671" v="2711"/>
          <ac:spMkLst>
            <pc:docMk/>
            <pc:sldMk cId="3591398531" sldId="269"/>
            <ac:spMk id="6" creationId="{4B758B2C-445B-9183-4780-A94338D048C0}"/>
          </ac:spMkLst>
        </pc:spChg>
        <pc:spChg chg="mod">
          <ac:chgData name="Price CIV Casey T" userId="82aad414-d2c8-488c-b690-5a2d7fd3902e" providerId="ADAL" clId="{3B91879E-A891-41F6-92FE-5F1DE5AED8A2}" dt="2026-04-20T15:10:00.671" v="2711"/>
          <ac:spMkLst>
            <pc:docMk/>
            <pc:sldMk cId="3591398531" sldId="269"/>
            <ac:spMk id="7" creationId="{3124C50F-E4D3-40E9-63F0-74BC46C681BE}"/>
          </ac:spMkLst>
        </pc:spChg>
        <pc:spChg chg="add mod ord">
          <ac:chgData name="Price CIV Casey T" userId="82aad414-d2c8-488c-b690-5a2d7fd3902e" providerId="ADAL" clId="{3B91879E-A891-41F6-92FE-5F1DE5AED8A2}" dt="2026-04-21T22:53:58.775" v="4760" actId="14100"/>
          <ac:spMkLst>
            <pc:docMk/>
            <pc:sldMk cId="3591398531" sldId="269"/>
            <ac:spMk id="12" creationId="{03720543-A613-9C82-A901-1041D15C28D0}"/>
          </ac:spMkLst>
        </pc:spChg>
        <pc:picChg chg="add mod ord modCrop">
          <ac:chgData name="Price CIV Casey T" userId="82aad414-d2c8-488c-b690-5a2d7fd3902e" providerId="ADAL" clId="{3B91879E-A891-41F6-92FE-5F1DE5AED8A2}" dt="2026-04-21T22:53:36.029" v="4754" actId="18131"/>
          <ac:picMkLst>
            <pc:docMk/>
            <pc:sldMk cId="3591398531" sldId="269"/>
            <ac:picMk id="10" creationId="{619F9F11-A172-811D-92EC-8CB61E247BDA}"/>
          </ac:picMkLst>
        </pc:picChg>
        <pc:picChg chg="add mod">
          <ac:chgData name="Price CIV Casey T" userId="82aad414-d2c8-488c-b690-5a2d7fd3902e" providerId="ADAL" clId="{3B91879E-A891-41F6-92FE-5F1DE5AED8A2}" dt="2026-04-20T15:29:59.026" v="2765"/>
          <ac:picMkLst>
            <pc:docMk/>
            <pc:sldMk cId="3591398531" sldId="269"/>
            <ac:picMk id="11" creationId="{288AF054-8A68-6D1E-4595-FFAE3087BDD0}"/>
          </ac:picMkLst>
        </pc:picChg>
      </pc:sldChg>
      <pc:sldChg chg="modSp add mod">
        <pc:chgData name="Price CIV Casey T" userId="82aad414-d2c8-488c-b690-5a2d7fd3902e" providerId="ADAL" clId="{3B91879E-A891-41F6-92FE-5F1DE5AED8A2}" dt="2026-04-20T02:55:38.922" v="2640" actId="14100"/>
        <pc:sldMkLst>
          <pc:docMk/>
          <pc:sldMk cId="1268218519" sldId="270"/>
        </pc:sldMkLst>
        <pc:spChg chg="mod">
          <ac:chgData name="Price CIV Casey T" userId="82aad414-d2c8-488c-b690-5a2d7fd3902e" providerId="ADAL" clId="{3B91879E-A891-41F6-92FE-5F1DE5AED8A2}" dt="2026-04-20T02:55:38.922" v="2640" actId="14100"/>
          <ac:spMkLst>
            <pc:docMk/>
            <pc:sldMk cId="1268218519" sldId="270"/>
            <ac:spMk id="2" creationId="{50F782FE-0047-C1FA-D4F8-6E63147C4A69}"/>
          </ac:spMkLst>
        </pc:spChg>
        <pc:spChg chg="mod">
          <ac:chgData name="Price CIV Casey T" userId="82aad414-d2c8-488c-b690-5a2d7fd3902e" providerId="ADAL" clId="{3B91879E-A891-41F6-92FE-5F1DE5AED8A2}" dt="2026-04-17T15:54:00.024" v="2397" actId="255"/>
          <ac:spMkLst>
            <pc:docMk/>
            <pc:sldMk cId="1268218519" sldId="270"/>
            <ac:spMk id="3" creationId="{B3077F54-D100-6E4B-E6FB-CE96E5429600}"/>
          </ac:spMkLst>
        </pc:spChg>
      </pc:sldChg>
      <pc:sldChg chg="addSp delSp modSp add mod modClrScheme chgLayout">
        <pc:chgData name="Price CIV Casey T" userId="82aad414-d2c8-488c-b690-5a2d7fd3902e" providerId="ADAL" clId="{3B91879E-A891-41F6-92FE-5F1DE5AED8A2}" dt="2026-04-20T16:22:47.447" v="3193" actId="20577"/>
        <pc:sldMkLst>
          <pc:docMk/>
          <pc:sldMk cId="3175965287" sldId="320"/>
        </pc:sldMkLst>
        <pc:spChg chg="mod ord">
          <ac:chgData name="Price CIV Casey T" userId="82aad414-d2c8-488c-b690-5a2d7fd3902e" providerId="ADAL" clId="{3B91879E-A891-41F6-92FE-5F1DE5AED8A2}" dt="2026-04-20T16:22:47.447" v="3193" actId="20577"/>
          <ac:spMkLst>
            <pc:docMk/>
            <pc:sldMk cId="3175965287" sldId="320"/>
            <ac:spMk id="8" creationId="{746E1385-C82A-9D8C-79B3-99A4CC1537B9}"/>
          </ac:spMkLst>
        </pc:spChg>
        <pc:spChg chg="mod modVis">
          <ac:chgData name="Price CIV Casey T" userId="82aad414-d2c8-488c-b690-5a2d7fd3902e" providerId="ADAL" clId="{3B91879E-A891-41F6-92FE-5F1DE5AED8A2}" dt="2026-04-17T16:41:10.681" v="2601" actId="14100"/>
          <ac:spMkLst>
            <pc:docMk/>
            <pc:sldMk cId="3175965287" sldId="320"/>
            <ac:spMk id="9" creationId="{64E7F566-46F0-1745-8DC2-CDA32B2770BC}"/>
          </ac:spMkLst>
        </pc:spChg>
        <pc:spChg chg="mod">
          <ac:chgData name="Price CIV Casey T" userId="82aad414-d2c8-488c-b690-5a2d7fd3902e" providerId="ADAL" clId="{3B91879E-A891-41F6-92FE-5F1DE5AED8A2}" dt="2026-04-20T02:55:56.749" v="2641" actId="1076"/>
          <ac:spMkLst>
            <pc:docMk/>
            <pc:sldMk cId="3175965287" sldId="320"/>
            <ac:spMk id="11" creationId="{536D26FE-C976-72B2-2251-9E07A2116DEF}"/>
          </ac:spMkLst>
        </pc:spChg>
        <pc:spChg chg="mod">
          <ac:chgData name="Price CIV Casey T" userId="82aad414-d2c8-488c-b690-5a2d7fd3902e" providerId="ADAL" clId="{3B91879E-A891-41F6-92FE-5F1DE5AED8A2}" dt="2026-04-17T16:40:29.264" v="2595" actId="1076"/>
          <ac:spMkLst>
            <pc:docMk/>
            <pc:sldMk cId="3175965287" sldId="320"/>
            <ac:spMk id="13" creationId="{C84878D2-5F46-9EE1-A080-B91BC4BB9B79}"/>
          </ac:spMkLst>
        </pc:spChg>
        <pc:spChg chg="mod ord">
          <ac:chgData name="Price CIV Casey T" userId="82aad414-d2c8-488c-b690-5a2d7fd3902e" providerId="ADAL" clId="{3B91879E-A891-41F6-92FE-5F1DE5AED8A2}" dt="2026-04-20T15:51:07.754" v="2931" actId="700"/>
          <ac:spMkLst>
            <pc:docMk/>
            <pc:sldMk cId="3175965287" sldId="320"/>
            <ac:spMk id="15" creationId="{206C267E-CF1F-CC07-F12B-21285930928A}"/>
          </ac:spMkLst>
        </pc:spChg>
        <pc:spChg chg="mod">
          <ac:chgData name="Price CIV Casey T" userId="82aad414-d2c8-488c-b690-5a2d7fd3902e" providerId="ADAL" clId="{3B91879E-A891-41F6-92FE-5F1DE5AED8A2}" dt="2026-04-17T16:40:35.970" v="2597" actId="1076"/>
          <ac:spMkLst>
            <pc:docMk/>
            <pc:sldMk cId="3175965287" sldId="320"/>
            <ac:spMk id="17" creationId="{0E3F1999-3D3A-9421-3070-9E037CAEF869}"/>
          </ac:spMkLst>
        </pc:spChg>
        <pc:spChg chg="mod ord">
          <ac:chgData name="Price CIV Casey T" userId="82aad414-d2c8-488c-b690-5a2d7fd3902e" providerId="ADAL" clId="{3B91879E-A891-41F6-92FE-5F1DE5AED8A2}" dt="2026-04-20T15:51:07.754" v="2931" actId="700"/>
          <ac:spMkLst>
            <pc:docMk/>
            <pc:sldMk cId="3175965287" sldId="320"/>
            <ac:spMk id="26" creationId="{7B432B58-1740-DCC2-E415-351302327277}"/>
          </ac:spMkLst>
        </pc:spChg>
        <pc:spChg chg="add mod">
          <ac:chgData name="Price CIV Casey T" userId="82aad414-d2c8-488c-b690-5a2d7fd3902e" providerId="ADAL" clId="{3B91879E-A891-41F6-92FE-5F1DE5AED8A2}" dt="2026-04-17T16:31:43.357" v="2478" actId="1076"/>
          <ac:spMkLst>
            <pc:docMk/>
            <pc:sldMk cId="3175965287" sldId="320"/>
            <ac:spMk id="78" creationId="{AAD1B8D6-4725-CC4F-46CD-B0089A2E0080}"/>
          </ac:spMkLst>
        </pc:spChg>
        <pc:spChg chg="mod">
          <ac:chgData name="Price CIV Casey T" userId="82aad414-d2c8-488c-b690-5a2d7fd3902e" providerId="ADAL" clId="{3B91879E-A891-41F6-92FE-5F1DE5AED8A2}" dt="2026-04-17T16:30:56.839" v="2465" actId="1076"/>
          <ac:spMkLst>
            <pc:docMk/>
            <pc:sldMk cId="3175965287" sldId="320"/>
            <ac:spMk id="92" creationId="{61AA3D19-26A8-3BB2-CC01-31813B0690D5}"/>
          </ac:spMkLst>
        </pc:spChg>
        <pc:spChg chg="add mod">
          <ac:chgData name="Price CIV Casey T" userId="82aad414-d2c8-488c-b690-5a2d7fd3902e" providerId="ADAL" clId="{3B91879E-A891-41F6-92FE-5F1DE5AED8A2}" dt="2026-04-17T16:31:56.132" v="2480" actId="1076"/>
          <ac:spMkLst>
            <pc:docMk/>
            <pc:sldMk cId="3175965287" sldId="320"/>
            <ac:spMk id="94" creationId="{A4F77774-7099-C42C-C34B-019373FAB065}"/>
          </ac:spMkLst>
        </pc:spChg>
        <pc:spChg chg="mod">
          <ac:chgData name="Price CIV Casey T" userId="82aad414-d2c8-488c-b690-5a2d7fd3902e" providerId="ADAL" clId="{3B91879E-A891-41F6-92FE-5F1DE5AED8A2}" dt="2026-04-17T16:39:53.122" v="2587" actId="14100"/>
          <ac:spMkLst>
            <pc:docMk/>
            <pc:sldMk cId="3175965287" sldId="320"/>
            <ac:spMk id="105" creationId="{042602D6-65BB-3019-5049-470EFF46C7B1}"/>
          </ac:spMkLst>
        </pc:spChg>
        <pc:spChg chg="mod">
          <ac:chgData name="Price CIV Casey T" userId="82aad414-d2c8-488c-b690-5a2d7fd3902e" providerId="ADAL" clId="{3B91879E-A891-41F6-92FE-5F1DE5AED8A2}" dt="2026-04-17T16:32:52.091" v="2489"/>
          <ac:spMkLst>
            <pc:docMk/>
            <pc:sldMk cId="3175965287" sldId="320"/>
            <ac:spMk id="119" creationId="{93E161CD-EB04-951D-AC0F-441CD0D2B2F1}"/>
          </ac:spMkLst>
        </pc:spChg>
        <pc:spChg chg="mod">
          <ac:chgData name="Price CIV Casey T" userId="82aad414-d2c8-488c-b690-5a2d7fd3902e" providerId="ADAL" clId="{3B91879E-A891-41F6-92FE-5F1DE5AED8A2}" dt="2026-04-17T16:32:52.091" v="2489"/>
          <ac:spMkLst>
            <pc:docMk/>
            <pc:sldMk cId="3175965287" sldId="320"/>
            <ac:spMk id="122" creationId="{A304ED6D-2C2F-8E37-46A0-D60DCDDECE7B}"/>
          </ac:spMkLst>
        </pc:spChg>
        <pc:spChg chg="mod">
          <ac:chgData name="Price CIV Casey T" userId="82aad414-d2c8-488c-b690-5a2d7fd3902e" providerId="ADAL" clId="{3B91879E-A891-41F6-92FE-5F1DE5AED8A2}" dt="2026-04-17T16:32:52.091" v="2489"/>
          <ac:spMkLst>
            <pc:docMk/>
            <pc:sldMk cId="3175965287" sldId="320"/>
            <ac:spMk id="125" creationId="{EFAFC502-6695-25D1-9A63-D7AD2D8077EC}"/>
          </ac:spMkLst>
        </pc:spChg>
        <pc:spChg chg="mod">
          <ac:chgData name="Price CIV Casey T" userId="82aad414-d2c8-488c-b690-5a2d7fd3902e" providerId="ADAL" clId="{3B91879E-A891-41F6-92FE-5F1DE5AED8A2}" dt="2026-04-17T16:32:52.091" v="2489"/>
          <ac:spMkLst>
            <pc:docMk/>
            <pc:sldMk cId="3175965287" sldId="320"/>
            <ac:spMk id="128" creationId="{8CF896C5-0757-5B70-3404-CD9402BB2411}"/>
          </ac:spMkLst>
        </pc:spChg>
        <pc:spChg chg="mod">
          <ac:chgData name="Price CIV Casey T" userId="82aad414-d2c8-488c-b690-5a2d7fd3902e" providerId="ADAL" clId="{3B91879E-A891-41F6-92FE-5F1DE5AED8A2}" dt="2026-04-17T16:32:52.091" v="2489"/>
          <ac:spMkLst>
            <pc:docMk/>
            <pc:sldMk cId="3175965287" sldId="320"/>
            <ac:spMk id="131" creationId="{6C58FFD7-57D0-DDC2-A55B-FE3EBAC3B4C2}"/>
          </ac:spMkLst>
        </pc:spChg>
        <pc:spChg chg="mod">
          <ac:chgData name="Price CIV Casey T" userId="82aad414-d2c8-488c-b690-5a2d7fd3902e" providerId="ADAL" clId="{3B91879E-A891-41F6-92FE-5F1DE5AED8A2}" dt="2026-04-17T16:32:52.091" v="2489"/>
          <ac:spMkLst>
            <pc:docMk/>
            <pc:sldMk cId="3175965287" sldId="320"/>
            <ac:spMk id="135" creationId="{D87A4C31-71BC-8650-055E-776BF9D1C8D6}"/>
          </ac:spMkLst>
        </pc:spChg>
        <pc:spChg chg="mod">
          <ac:chgData name="Price CIV Casey T" userId="82aad414-d2c8-488c-b690-5a2d7fd3902e" providerId="ADAL" clId="{3B91879E-A891-41F6-92FE-5F1DE5AED8A2}" dt="2026-04-17T16:34:59.944" v="2524"/>
          <ac:spMkLst>
            <pc:docMk/>
            <pc:sldMk cId="3175965287" sldId="320"/>
            <ac:spMk id="139" creationId="{1409A5F5-91EA-EC3C-15CF-818824EE7EA0}"/>
          </ac:spMkLst>
        </pc:spChg>
        <pc:spChg chg="mod">
          <ac:chgData name="Price CIV Casey T" userId="82aad414-d2c8-488c-b690-5a2d7fd3902e" providerId="ADAL" clId="{3B91879E-A891-41F6-92FE-5F1DE5AED8A2}" dt="2026-04-17T16:34:59.944" v="2524"/>
          <ac:spMkLst>
            <pc:docMk/>
            <pc:sldMk cId="3175965287" sldId="320"/>
            <ac:spMk id="142" creationId="{F77889CB-C28B-F8E4-0300-DF649D8D694C}"/>
          </ac:spMkLst>
        </pc:spChg>
        <pc:spChg chg="mod">
          <ac:chgData name="Price CIV Casey T" userId="82aad414-d2c8-488c-b690-5a2d7fd3902e" providerId="ADAL" clId="{3B91879E-A891-41F6-92FE-5F1DE5AED8A2}" dt="2026-04-17T16:34:59.944" v="2524"/>
          <ac:spMkLst>
            <pc:docMk/>
            <pc:sldMk cId="3175965287" sldId="320"/>
            <ac:spMk id="145" creationId="{F0694FB9-D9C6-12A7-2CC4-CE10F2471C1D}"/>
          </ac:spMkLst>
        </pc:spChg>
        <pc:spChg chg="mod">
          <ac:chgData name="Price CIV Casey T" userId="82aad414-d2c8-488c-b690-5a2d7fd3902e" providerId="ADAL" clId="{3B91879E-A891-41F6-92FE-5F1DE5AED8A2}" dt="2026-04-17T16:34:59.944" v="2524"/>
          <ac:spMkLst>
            <pc:docMk/>
            <pc:sldMk cId="3175965287" sldId="320"/>
            <ac:spMk id="148" creationId="{11CCE600-60F3-21E8-4BCC-3E5C854C1BCA}"/>
          </ac:spMkLst>
        </pc:spChg>
        <pc:spChg chg="mod">
          <ac:chgData name="Price CIV Casey T" userId="82aad414-d2c8-488c-b690-5a2d7fd3902e" providerId="ADAL" clId="{3B91879E-A891-41F6-92FE-5F1DE5AED8A2}" dt="2026-04-17T16:38:59.142" v="2579" actId="1076"/>
          <ac:spMkLst>
            <pc:docMk/>
            <pc:sldMk cId="3175965287" sldId="320"/>
            <ac:spMk id="151" creationId="{12D7C4AE-0557-53AB-D647-890361DB112B}"/>
          </ac:spMkLst>
        </pc:spChg>
        <pc:spChg chg="mod">
          <ac:chgData name="Price CIV Casey T" userId="82aad414-d2c8-488c-b690-5a2d7fd3902e" providerId="ADAL" clId="{3B91879E-A891-41F6-92FE-5F1DE5AED8A2}" dt="2026-04-17T16:34:59.944" v="2524"/>
          <ac:spMkLst>
            <pc:docMk/>
            <pc:sldMk cId="3175965287" sldId="320"/>
            <ac:spMk id="154" creationId="{ABE5E64F-ED47-9DEA-8A2B-27742FE2AFFA}"/>
          </ac:spMkLst>
        </pc:spChg>
        <pc:spChg chg="mod">
          <ac:chgData name="Price CIV Casey T" userId="82aad414-d2c8-488c-b690-5a2d7fd3902e" providerId="ADAL" clId="{3B91879E-A891-41F6-92FE-5F1DE5AED8A2}" dt="2026-04-17T16:34:59.944" v="2524"/>
          <ac:spMkLst>
            <pc:docMk/>
            <pc:sldMk cId="3175965287" sldId="320"/>
            <ac:spMk id="157" creationId="{6B177E4C-9AF5-CC90-A504-EFC92469D0B9}"/>
          </ac:spMkLst>
        </pc:spChg>
        <pc:spChg chg="mod">
          <ac:chgData name="Price CIV Casey T" userId="82aad414-d2c8-488c-b690-5a2d7fd3902e" providerId="ADAL" clId="{3B91879E-A891-41F6-92FE-5F1DE5AED8A2}" dt="2026-04-17T16:34:59.944" v="2524"/>
          <ac:spMkLst>
            <pc:docMk/>
            <pc:sldMk cId="3175965287" sldId="320"/>
            <ac:spMk id="160" creationId="{F35B9A45-C9E1-F66A-96EF-304A56FA0889}"/>
          </ac:spMkLst>
        </pc:spChg>
        <pc:spChg chg="mod">
          <ac:chgData name="Price CIV Casey T" userId="82aad414-d2c8-488c-b690-5a2d7fd3902e" providerId="ADAL" clId="{3B91879E-A891-41F6-92FE-5F1DE5AED8A2}" dt="2026-04-17T16:34:59.944" v="2524"/>
          <ac:spMkLst>
            <pc:docMk/>
            <pc:sldMk cId="3175965287" sldId="320"/>
            <ac:spMk id="163" creationId="{5510BB51-BEE8-F487-AA94-0DE8AAE457CF}"/>
          </ac:spMkLst>
        </pc:spChg>
        <pc:spChg chg="mod">
          <ac:chgData name="Price CIV Casey T" userId="82aad414-d2c8-488c-b690-5a2d7fd3902e" providerId="ADAL" clId="{3B91879E-A891-41F6-92FE-5F1DE5AED8A2}" dt="2026-04-17T16:41:52.293" v="2605" actId="1076"/>
          <ac:spMkLst>
            <pc:docMk/>
            <pc:sldMk cId="3175965287" sldId="320"/>
            <ac:spMk id="167" creationId="{27C6F7B0-C361-FD4A-F443-CF0D6ACB2DC1}"/>
          </ac:spMkLst>
        </pc:spChg>
        <pc:spChg chg="mod">
          <ac:chgData name="Price CIV Casey T" userId="82aad414-d2c8-488c-b690-5a2d7fd3902e" providerId="ADAL" clId="{3B91879E-A891-41F6-92FE-5F1DE5AED8A2}" dt="2026-04-17T16:35:36.696" v="2533"/>
          <ac:spMkLst>
            <pc:docMk/>
            <pc:sldMk cId="3175965287" sldId="320"/>
            <ac:spMk id="169" creationId="{A38D1B07-3DEA-9F1A-1C0D-E2D3D56593D9}"/>
          </ac:spMkLst>
        </pc:spChg>
        <pc:spChg chg="add mod">
          <ac:chgData name="Price CIV Casey T" userId="82aad414-d2c8-488c-b690-5a2d7fd3902e" providerId="ADAL" clId="{3B91879E-A891-41F6-92FE-5F1DE5AED8A2}" dt="2026-04-17T16:40:19.985" v="2592" actId="1076"/>
          <ac:spMkLst>
            <pc:docMk/>
            <pc:sldMk cId="3175965287" sldId="320"/>
            <ac:spMk id="171" creationId="{384FEE9F-28BD-8740-2D0E-06991C4EA4D1}"/>
          </ac:spMkLst>
        </pc:spChg>
        <pc:spChg chg="add mod">
          <ac:chgData name="Price CIV Casey T" userId="82aad414-d2c8-488c-b690-5a2d7fd3902e" providerId="ADAL" clId="{3B91879E-A891-41F6-92FE-5F1DE5AED8A2}" dt="2026-04-17T16:36:52.078" v="2558" actId="1076"/>
          <ac:spMkLst>
            <pc:docMk/>
            <pc:sldMk cId="3175965287" sldId="320"/>
            <ac:spMk id="175" creationId="{75E002CA-DDB9-E254-076F-8D7EEA77DD37}"/>
          </ac:spMkLst>
        </pc:spChg>
        <pc:spChg chg="add mod">
          <ac:chgData name="Price CIV Casey T" userId="82aad414-d2c8-488c-b690-5a2d7fd3902e" providerId="ADAL" clId="{3B91879E-A891-41F6-92FE-5F1DE5AED8A2}" dt="2026-04-17T16:37:00.721" v="2561" actId="1076"/>
          <ac:spMkLst>
            <pc:docMk/>
            <pc:sldMk cId="3175965287" sldId="320"/>
            <ac:spMk id="177" creationId="{70DD41B4-01E2-037A-F9B1-A050A85F7E9E}"/>
          </ac:spMkLst>
        </pc:spChg>
        <pc:grpChg chg="add mod">
          <ac:chgData name="Price CIV Casey T" userId="82aad414-d2c8-488c-b690-5a2d7fd3902e" providerId="ADAL" clId="{3B91879E-A891-41F6-92FE-5F1DE5AED8A2}" dt="2026-04-17T16:30:56.839" v="2465" actId="1076"/>
          <ac:grpSpMkLst>
            <pc:docMk/>
            <pc:sldMk cId="3175965287" sldId="320"/>
            <ac:grpSpMk id="90" creationId="{3C085583-6181-9140-F886-3CE124FC9093}"/>
          </ac:grpSpMkLst>
        </pc:grpChg>
        <pc:grpChg chg="mod">
          <ac:chgData name="Price CIV Casey T" userId="82aad414-d2c8-488c-b690-5a2d7fd3902e" providerId="ADAL" clId="{3B91879E-A891-41F6-92FE-5F1DE5AED8A2}" dt="2026-04-17T16:33:53.059" v="2505" actId="1076"/>
          <ac:grpSpMkLst>
            <pc:docMk/>
            <pc:sldMk cId="3175965287" sldId="320"/>
            <ac:grpSpMk id="116" creationId="{8E3CDF7F-698D-B92F-1623-404C1E30EA4E}"/>
          </ac:grpSpMkLst>
        </pc:grpChg>
        <pc:grpChg chg="mod modVis">
          <ac:chgData name="Price CIV Casey T" userId="82aad414-d2c8-488c-b690-5a2d7fd3902e" providerId="ADAL" clId="{3B91879E-A891-41F6-92FE-5F1DE5AED8A2}" dt="2026-04-17T16:30:09.065" v="2450" actId="14429"/>
          <ac:grpSpMkLst>
            <pc:docMk/>
            <pc:sldMk cId="3175965287" sldId="320"/>
            <ac:grpSpMk id="118" creationId="{84C96F8E-97A3-6BEF-9BB2-547BC3CB067D}"/>
          </ac:grpSpMkLst>
        </pc:grpChg>
        <pc:grpChg chg="mod">
          <ac:chgData name="Price CIV Casey T" userId="82aad414-d2c8-488c-b690-5a2d7fd3902e" providerId="ADAL" clId="{3B91879E-A891-41F6-92FE-5F1DE5AED8A2}" dt="2026-04-17T16:33:55.061" v="2506" actId="1076"/>
          <ac:grpSpMkLst>
            <pc:docMk/>
            <pc:sldMk cId="3175965287" sldId="320"/>
            <ac:grpSpMk id="120" creationId="{222739B0-0A67-F702-A1D8-087B2BE3C37D}"/>
          </ac:grpSpMkLst>
        </pc:grpChg>
        <pc:grpChg chg="mod">
          <ac:chgData name="Price CIV Casey T" userId="82aad414-d2c8-488c-b690-5a2d7fd3902e" providerId="ADAL" clId="{3B91879E-A891-41F6-92FE-5F1DE5AED8A2}" dt="2026-04-17T16:33:59.926" v="2507" actId="1076"/>
          <ac:grpSpMkLst>
            <pc:docMk/>
            <pc:sldMk cId="3175965287" sldId="320"/>
            <ac:grpSpMk id="123" creationId="{D7A99F04-82E7-CF23-ED7C-095F541E3AE3}"/>
          </ac:grpSpMkLst>
        </pc:grpChg>
        <pc:grpChg chg="mod">
          <ac:chgData name="Price CIV Casey T" userId="82aad414-d2c8-488c-b690-5a2d7fd3902e" providerId="ADAL" clId="{3B91879E-A891-41F6-92FE-5F1DE5AED8A2}" dt="2026-04-17T16:33:46.452" v="2503" actId="1076"/>
          <ac:grpSpMkLst>
            <pc:docMk/>
            <pc:sldMk cId="3175965287" sldId="320"/>
            <ac:grpSpMk id="126" creationId="{E97A4E50-A5EB-C26F-C498-B38757F1D693}"/>
          </ac:grpSpMkLst>
        </pc:grpChg>
        <pc:grpChg chg="mod">
          <ac:chgData name="Price CIV Casey T" userId="82aad414-d2c8-488c-b690-5a2d7fd3902e" providerId="ADAL" clId="{3B91879E-A891-41F6-92FE-5F1DE5AED8A2}" dt="2026-04-17T16:34:05.315" v="2509" actId="1076"/>
          <ac:grpSpMkLst>
            <pc:docMk/>
            <pc:sldMk cId="3175965287" sldId="320"/>
            <ac:grpSpMk id="129" creationId="{41121451-3E27-E3FA-64A3-DDB0232107E0}"/>
          </ac:grpSpMkLst>
        </pc:grpChg>
        <pc:grpChg chg="mod">
          <ac:chgData name="Price CIV Casey T" userId="82aad414-d2c8-488c-b690-5a2d7fd3902e" providerId="ADAL" clId="{3B91879E-A891-41F6-92FE-5F1DE5AED8A2}" dt="2026-04-17T16:34:02.886" v="2508" actId="1076"/>
          <ac:grpSpMkLst>
            <pc:docMk/>
            <pc:sldMk cId="3175965287" sldId="320"/>
            <ac:grpSpMk id="133" creationId="{AF1F9FD0-0E02-5840-1431-BF7B4BF7D12F}"/>
          </ac:grpSpMkLst>
        </pc:grpChg>
        <pc:grpChg chg="mod">
          <ac:chgData name="Price CIV Casey T" userId="82aad414-d2c8-488c-b690-5a2d7fd3902e" providerId="ADAL" clId="{3B91879E-A891-41F6-92FE-5F1DE5AED8A2}" dt="2026-04-17T16:38:55.960" v="2578" actId="1076"/>
          <ac:grpSpMkLst>
            <pc:docMk/>
            <pc:sldMk cId="3175965287" sldId="320"/>
            <ac:grpSpMk id="140" creationId="{01EB62ED-4572-C990-7EC7-D98A1D82E0EB}"/>
          </ac:grpSpMkLst>
        </pc:grpChg>
        <pc:grpChg chg="mod">
          <ac:chgData name="Price CIV Casey T" userId="82aad414-d2c8-488c-b690-5a2d7fd3902e" providerId="ADAL" clId="{3B91879E-A891-41F6-92FE-5F1DE5AED8A2}" dt="2026-04-17T16:38:42.160" v="2574" actId="1076"/>
          <ac:grpSpMkLst>
            <pc:docMk/>
            <pc:sldMk cId="3175965287" sldId="320"/>
            <ac:grpSpMk id="146" creationId="{6B23F781-5D15-4AAC-81A6-5CE7DF511659}"/>
          </ac:grpSpMkLst>
        </pc:grpChg>
        <pc:grpChg chg="mod">
          <ac:chgData name="Price CIV Casey T" userId="82aad414-d2c8-488c-b690-5a2d7fd3902e" providerId="ADAL" clId="{3B91879E-A891-41F6-92FE-5F1DE5AED8A2}" dt="2026-04-17T16:38:59.142" v="2579" actId="1076"/>
          <ac:grpSpMkLst>
            <pc:docMk/>
            <pc:sldMk cId="3175965287" sldId="320"/>
            <ac:grpSpMk id="149" creationId="{5E304B9A-2A88-ADB2-F2BA-B6E9B09EF89E}"/>
          </ac:grpSpMkLst>
        </pc:grpChg>
        <pc:grpChg chg="add mod">
          <ac:chgData name="Price CIV Casey T" userId="82aad414-d2c8-488c-b690-5a2d7fd3902e" providerId="ADAL" clId="{3B91879E-A891-41F6-92FE-5F1DE5AED8A2}" dt="2026-04-17T16:41:52.293" v="2605" actId="1076"/>
          <ac:grpSpMkLst>
            <pc:docMk/>
            <pc:sldMk cId="3175965287" sldId="320"/>
            <ac:grpSpMk id="165" creationId="{5FAE9614-5E3C-722E-8AE6-FFFA7A2480A4}"/>
          </ac:grpSpMkLst>
        </pc:grpChg>
        <pc:grpChg chg="add mod">
          <ac:chgData name="Price CIV Casey T" userId="82aad414-d2c8-488c-b690-5a2d7fd3902e" providerId="ADAL" clId="{3B91879E-A891-41F6-92FE-5F1DE5AED8A2}" dt="2026-04-17T16:41:54.958" v="2606" actId="1076"/>
          <ac:grpSpMkLst>
            <pc:docMk/>
            <pc:sldMk cId="3175965287" sldId="320"/>
            <ac:grpSpMk id="168" creationId="{D9CC6489-2706-06DF-EF7C-9BF9B0B3E580}"/>
          </ac:grpSpMkLst>
        </pc:grpChg>
        <pc:picChg chg="add mod">
          <ac:chgData name="Price CIV Casey T" userId="82aad414-d2c8-488c-b690-5a2d7fd3902e" providerId="ADAL" clId="{3B91879E-A891-41F6-92FE-5F1DE5AED8A2}" dt="2026-04-17T16:30:42.886" v="2461" actId="1076"/>
          <ac:picMkLst>
            <pc:docMk/>
            <pc:sldMk cId="3175965287" sldId="320"/>
            <ac:picMk id="73" creationId="{02F64152-3017-F660-EFA3-FD25F94DDA24}"/>
          </ac:picMkLst>
        </pc:picChg>
        <pc:picChg chg="mod ord modVis">
          <ac:chgData name="Price CIV Casey T" userId="82aad414-d2c8-488c-b690-5a2d7fd3902e" providerId="ADAL" clId="{3B91879E-A891-41F6-92FE-5F1DE5AED8A2}" dt="2026-04-17T16:40:08.585" v="2590" actId="14429"/>
          <ac:picMkLst>
            <pc:docMk/>
            <pc:sldMk cId="3175965287" sldId="320"/>
            <ac:picMk id="74" creationId="{B6930767-2D23-C8F1-6817-FFF44E8C4879}"/>
          </ac:picMkLst>
        </pc:picChg>
        <pc:picChg chg="add mod">
          <ac:chgData name="Price CIV Casey T" userId="82aad414-d2c8-488c-b690-5a2d7fd3902e" providerId="ADAL" clId="{3B91879E-A891-41F6-92FE-5F1DE5AED8A2}" dt="2026-04-17T16:30:41.412" v="2460" actId="1076"/>
          <ac:picMkLst>
            <pc:docMk/>
            <pc:sldMk cId="3175965287" sldId="320"/>
            <ac:picMk id="80" creationId="{59E6A593-F11E-D4CC-6C80-5637163CD984}"/>
          </ac:picMkLst>
        </pc:picChg>
        <pc:picChg chg="add mod">
          <ac:chgData name="Price CIV Casey T" userId="82aad414-d2c8-488c-b690-5a2d7fd3902e" providerId="ADAL" clId="{3B91879E-A891-41F6-92FE-5F1DE5AED8A2}" dt="2026-04-17T16:40:48.220" v="2598" actId="1076"/>
          <ac:picMkLst>
            <pc:docMk/>
            <pc:sldMk cId="3175965287" sldId="320"/>
            <ac:picMk id="83" creationId="{2534CF42-D69A-CC0D-5189-33FC941B3378}"/>
          </ac:picMkLst>
        </pc:picChg>
        <pc:picChg chg="mod">
          <ac:chgData name="Price CIV Casey T" userId="82aad414-d2c8-488c-b690-5a2d7fd3902e" providerId="ADAL" clId="{3B91879E-A891-41F6-92FE-5F1DE5AED8A2}" dt="2026-04-17T16:30:56.839" v="2465" actId="1076"/>
          <ac:picMkLst>
            <pc:docMk/>
            <pc:sldMk cId="3175965287" sldId="320"/>
            <ac:picMk id="93" creationId="{59D054B3-ACBD-01FB-BD1E-7EFBC3C3E148}"/>
          </ac:picMkLst>
        </pc:picChg>
        <pc:picChg chg="mod">
          <ac:chgData name="Price CIV Casey T" userId="82aad414-d2c8-488c-b690-5a2d7fd3902e" providerId="ADAL" clId="{3B91879E-A891-41F6-92FE-5F1DE5AED8A2}" dt="2026-04-17T16:32:52.091" v="2489"/>
          <ac:picMkLst>
            <pc:docMk/>
            <pc:sldMk cId="3175965287" sldId="320"/>
            <ac:picMk id="121" creationId="{08E7DDA7-647B-B9C4-9FD6-46ED53A96A57}"/>
          </ac:picMkLst>
        </pc:picChg>
        <pc:picChg chg="mod">
          <ac:chgData name="Price CIV Casey T" userId="82aad414-d2c8-488c-b690-5a2d7fd3902e" providerId="ADAL" clId="{3B91879E-A891-41F6-92FE-5F1DE5AED8A2}" dt="2026-04-17T16:32:52.091" v="2489"/>
          <ac:picMkLst>
            <pc:docMk/>
            <pc:sldMk cId="3175965287" sldId="320"/>
            <ac:picMk id="127" creationId="{6CAED9CF-4973-8F48-086A-395C22EC49A6}"/>
          </ac:picMkLst>
        </pc:picChg>
        <pc:picChg chg="mod">
          <ac:chgData name="Price CIV Casey T" userId="82aad414-d2c8-488c-b690-5a2d7fd3902e" providerId="ADAL" clId="{3B91879E-A891-41F6-92FE-5F1DE5AED8A2}" dt="2026-04-17T16:32:52.091" v="2489"/>
          <ac:picMkLst>
            <pc:docMk/>
            <pc:sldMk cId="3175965287" sldId="320"/>
            <ac:picMk id="130" creationId="{20DE744A-4D7E-2284-3833-7B56DDB72D6C}"/>
          </ac:picMkLst>
        </pc:picChg>
        <pc:picChg chg="mod">
          <ac:chgData name="Price CIV Casey T" userId="82aad414-d2c8-488c-b690-5a2d7fd3902e" providerId="ADAL" clId="{3B91879E-A891-41F6-92FE-5F1DE5AED8A2}" dt="2026-04-17T16:32:52.091" v="2489"/>
          <ac:picMkLst>
            <pc:docMk/>
            <pc:sldMk cId="3175965287" sldId="320"/>
            <ac:picMk id="134" creationId="{75764182-0037-FD51-488C-5B4205B47B87}"/>
          </ac:picMkLst>
        </pc:picChg>
        <pc:picChg chg="mod">
          <ac:chgData name="Price CIV Casey T" userId="82aad414-d2c8-488c-b690-5a2d7fd3902e" providerId="ADAL" clId="{3B91879E-A891-41F6-92FE-5F1DE5AED8A2}" dt="2026-04-17T16:34:59.944" v="2524"/>
          <ac:picMkLst>
            <pc:docMk/>
            <pc:sldMk cId="3175965287" sldId="320"/>
            <ac:picMk id="138" creationId="{3E9FE1D4-AA67-FEF5-62AA-116957D03A3C}"/>
          </ac:picMkLst>
        </pc:picChg>
        <pc:picChg chg="mod">
          <ac:chgData name="Price CIV Casey T" userId="82aad414-d2c8-488c-b690-5a2d7fd3902e" providerId="ADAL" clId="{3B91879E-A891-41F6-92FE-5F1DE5AED8A2}" dt="2026-04-17T16:38:59.142" v="2579" actId="1076"/>
          <ac:picMkLst>
            <pc:docMk/>
            <pc:sldMk cId="3175965287" sldId="320"/>
            <ac:picMk id="150" creationId="{DBD2CCE4-5599-2292-87F8-EB0AE27FBE2D}"/>
          </ac:picMkLst>
        </pc:picChg>
        <pc:picChg chg="mod">
          <ac:chgData name="Price CIV Casey T" userId="82aad414-d2c8-488c-b690-5a2d7fd3902e" providerId="ADAL" clId="{3B91879E-A891-41F6-92FE-5F1DE5AED8A2}" dt="2026-04-17T16:41:52.293" v="2605" actId="1076"/>
          <ac:picMkLst>
            <pc:docMk/>
            <pc:sldMk cId="3175965287" sldId="320"/>
            <ac:picMk id="166" creationId="{FB24190B-E1A4-691B-1922-D131AA020894}"/>
          </ac:picMkLst>
        </pc:picChg>
        <pc:picChg chg="mod">
          <ac:chgData name="Price CIV Casey T" userId="82aad414-d2c8-488c-b690-5a2d7fd3902e" providerId="ADAL" clId="{3B91879E-A891-41F6-92FE-5F1DE5AED8A2}" dt="2026-04-17T16:35:36.696" v="2533"/>
          <ac:picMkLst>
            <pc:docMk/>
            <pc:sldMk cId="3175965287" sldId="320"/>
            <ac:picMk id="170" creationId="{08C2518D-C7C7-15FD-F904-640B5A0BCD3C}"/>
          </ac:picMkLst>
        </pc:picChg>
        <pc:picChg chg="add mod">
          <ac:chgData name="Price CIV Casey T" userId="82aad414-d2c8-488c-b690-5a2d7fd3902e" providerId="ADAL" clId="{3B91879E-A891-41F6-92FE-5F1DE5AED8A2}" dt="2026-04-17T16:37:00.721" v="2561" actId="1076"/>
          <ac:picMkLst>
            <pc:docMk/>
            <pc:sldMk cId="3175965287" sldId="320"/>
            <ac:picMk id="176" creationId="{2B7FC9E9-030F-2A3C-12D1-2EBD38A28C97}"/>
          </ac:picMkLst>
        </pc:picChg>
        <pc:cxnChg chg="mod">
          <ac:chgData name="Price CIV Casey T" userId="82aad414-d2c8-488c-b690-5a2d7fd3902e" providerId="ADAL" clId="{3B91879E-A891-41F6-92FE-5F1DE5AED8A2}" dt="2026-04-17T16:39:53.122" v="2587" actId="14100"/>
          <ac:cxnSpMkLst>
            <pc:docMk/>
            <pc:sldMk cId="3175965287" sldId="320"/>
            <ac:cxnSpMk id="10" creationId="{DB90D281-C1BC-FB8E-A2FB-2E864E03E5F4}"/>
          </ac:cxnSpMkLst>
        </pc:cxnChg>
        <pc:cxnChg chg="mod">
          <ac:chgData name="Price CIV Casey T" userId="82aad414-d2c8-488c-b690-5a2d7fd3902e" providerId="ADAL" clId="{3B91879E-A891-41F6-92FE-5F1DE5AED8A2}" dt="2026-04-17T16:39:53.122" v="2587" actId="14100"/>
          <ac:cxnSpMkLst>
            <pc:docMk/>
            <pc:sldMk cId="3175965287" sldId="320"/>
            <ac:cxnSpMk id="16" creationId="{61B57A86-A53D-6DA5-A778-9BBB8D7070CF}"/>
          </ac:cxnSpMkLst>
        </pc:cxnChg>
        <pc:cxnChg chg="mod">
          <ac:chgData name="Price CIV Casey T" userId="82aad414-d2c8-488c-b690-5a2d7fd3902e" providerId="ADAL" clId="{3B91879E-A891-41F6-92FE-5F1DE5AED8A2}" dt="2026-04-17T16:40:52.491" v="2599" actId="14100"/>
          <ac:cxnSpMkLst>
            <pc:docMk/>
            <pc:sldMk cId="3175965287" sldId="320"/>
            <ac:cxnSpMk id="18" creationId="{A005624F-55EA-86FB-2917-1B80B525C972}"/>
          </ac:cxnSpMkLst>
        </pc:cxnChg>
        <pc:cxnChg chg="add mod ord">
          <ac:chgData name="Price CIV Casey T" userId="82aad414-d2c8-488c-b690-5a2d7fd3902e" providerId="ADAL" clId="{3B91879E-A891-41F6-92FE-5F1DE5AED8A2}" dt="2026-04-17T16:41:41.668" v="2603" actId="13244"/>
          <ac:cxnSpMkLst>
            <pc:docMk/>
            <pc:sldMk cId="3175965287" sldId="320"/>
            <ac:cxnSpMk id="95" creationId="{953FAC04-F651-D30B-1D31-01F282F1BB94}"/>
          </ac:cxnSpMkLst>
        </pc:cxnChg>
        <pc:cxnChg chg="add mod ord">
          <ac:chgData name="Price CIV Casey T" userId="82aad414-d2c8-488c-b690-5a2d7fd3902e" providerId="ADAL" clId="{3B91879E-A891-41F6-92FE-5F1DE5AED8A2}" dt="2026-04-17T16:41:41.668" v="2603" actId="13244"/>
          <ac:cxnSpMkLst>
            <pc:docMk/>
            <pc:sldMk cId="3175965287" sldId="320"/>
            <ac:cxnSpMk id="109" creationId="{4B8206BE-D623-CA6C-277A-432FD37009A5}"/>
          </ac:cxnSpMkLst>
        </pc:cxnChg>
        <pc:cxnChg chg="add mod">
          <ac:chgData name="Price CIV Casey T" userId="82aad414-d2c8-488c-b690-5a2d7fd3902e" providerId="ADAL" clId="{3B91879E-A891-41F6-92FE-5F1DE5AED8A2}" dt="2026-04-17T16:40:06.529" v="2589" actId="14100"/>
          <ac:cxnSpMkLst>
            <pc:docMk/>
            <pc:sldMk cId="3175965287" sldId="320"/>
            <ac:cxnSpMk id="172" creationId="{19B55F88-6990-8C8D-F617-115FAE1B2DB6}"/>
          </ac:cxnSpMkLst>
        </pc:cxnChg>
      </pc:sldChg>
      <pc:sldChg chg="modSp add">
        <pc:chgData name="Price CIV Casey T" userId="82aad414-d2c8-488c-b690-5a2d7fd3902e" providerId="ADAL" clId="{3B91879E-A891-41F6-92FE-5F1DE5AED8A2}" dt="2026-04-20T15:29:28.476" v="2764"/>
        <pc:sldMkLst>
          <pc:docMk/>
          <pc:sldMk cId="510563253" sldId="321"/>
        </pc:sldMkLst>
        <pc:spChg chg="mod">
          <ac:chgData name="Price CIV Casey T" userId="82aad414-d2c8-488c-b690-5a2d7fd3902e" providerId="ADAL" clId="{3B91879E-A891-41F6-92FE-5F1DE5AED8A2}" dt="2026-04-20T15:29:28.476" v="2764"/>
          <ac:spMkLst>
            <pc:docMk/>
            <pc:sldMk cId="510563253" sldId="321"/>
            <ac:spMk id="2" creationId="{4DE65CA4-0026-4A84-451C-31479779FE2E}"/>
          </ac:spMkLst>
        </pc:spChg>
        <pc:picChg chg="mod">
          <ac:chgData name="Price CIV Casey T" userId="82aad414-d2c8-488c-b690-5a2d7fd3902e" providerId="ADAL" clId="{3B91879E-A891-41F6-92FE-5F1DE5AED8A2}" dt="2026-04-20T15:29:28.476" v="2764"/>
          <ac:picMkLst>
            <pc:docMk/>
            <pc:sldMk cId="510563253" sldId="321"/>
            <ac:picMk id="5" creationId="{0A12CB0E-DCF3-9660-C720-C5CFD69E2348}"/>
          </ac:picMkLst>
        </pc:picChg>
      </pc:sldChg>
      <pc:sldMasterChg chg="del">
        <pc:chgData name="Price CIV Casey T" userId="82aad414-d2c8-488c-b690-5a2d7fd3902e" providerId="ADAL" clId="{3B91879E-A891-41F6-92FE-5F1DE5AED8A2}" dt="2026-04-17T15:56:40.498" v="2399" actId="2696"/>
        <pc:sldMasterMkLst>
          <pc:docMk/>
          <pc:sldMasterMk cId="1305982434" sldId="2147483746"/>
        </pc:sldMasterMkLst>
      </pc:sldMasterChg>
      <pc:sldMasterChg chg="del">
        <pc:chgData name="Price CIV Casey T" userId="82aad414-d2c8-488c-b690-5a2d7fd3902e" providerId="ADAL" clId="{3B91879E-A891-41F6-92FE-5F1DE5AED8A2}" dt="2026-04-17T15:56:42.692" v="2400" actId="2696"/>
        <pc:sldMasterMkLst>
          <pc:docMk/>
          <pc:sldMasterMk cId="3556080527" sldId="2147483750"/>
        </pc:sldMasterMkLst>
      </pc:sldMasterChg>
      <pc:sldMasterChg chg="addSp delSp modSp mod modSldLayout">
        <pc:chgData name="Price CIV Casey T" userId="82aad414-d2c8-488c-b690-5a2d7fd3902e" providerId="ADAL" clId="{3B91879E-A891-41F6-92FE-5F1DE5AED8A2}" dt="2026-04-17T16:44:24.311" v="2619" actId="14100"/>
        <pc:sldMasterMkLst>
          <pc:docMk/>
          <pc:sldMasterMk cId="425120835" sldId="2147483756"/>
        </pc:sldMasterMkLst>
        <pc:sldLayoutChg chg="addSp delSp modSp mod">
          <pc:chgData name="Price CIV Casey T" userId="82aad414-d2c8-488c-b690-5a2d7fd3902e" providerId="ADAL" clId="{3B91879E-A891-41F6-92FE-5F1DE5AED8A2}" dt="2026-04-17T16:44:24.311" v="2619" actId="14100"/>
          <pc:sldLayoutMkLst>
            <pc:docMk/>
            <pc:sldMasterMk cId="425120835" sldId="2147483756"/>
            <pc:sldLayoutMk cId="1340640662" sldId="2147483757"/>
          </pc:sldLayoutMkLst>
        </pc:sldLayoutChg>
        <pc:sldLayoutChg chg="modSp mod">
          <pc:chgData name="Price CIV Casey T" userId="82aad414-d2c8-488c-b690-5a2d7fd3902e" providerId="ADAL" clId="{3B91879E-A891-41F6-92FE-5F1DE5AED8A2}" dt="2026-04-14T22:47:50.713" v="1684" actId="20577"/>
          <pc:sldLayoutMkLst>
            <pc:docMk/>
            <pc:sldMasterMk cId="425120835" sldId="2147483756"/>
            <pc:sldLayoutMk cId="95445679" sldId="2147483758"/>
          </pc:sldLayoutMkLst>
        </pc:sldLayoutChg>
        <pc:sldLayoutChg chg="modSp mod">
          <pc:chgData name="Price CIV Casey T" userId="82aad414-d2c8-488c-b690-5a2d7fd3902e" providerId="ADAL" clId="{3B91879E-A891-41F6-92FE-5F1DE5AED8A2}" dt="2026-04-14T22:47:12.846" v="1636" actId="14100"/>
          <pc:sldLayoutMkLst>
            <pc:docMk/>
            <pc:sldMasterMk cId="425120835" sldId="2147483756"/>
            <pc:sldLayoutMk cId="1457303322" sldId="2147483761"/>
          </pc:sldLayoutMkLst>
        </pc:sldLayoutChg>
        <pc:sldLayoutChg chg="modSp">
          <pc:chgData name="Price CIV Casey T" userId="82aad414-d2c8-488c-b690-5a2d7fd3902e" providerId="ADAL" clId="{3B91879E-A891-41F6-92FE-5F1DE5AED8A2}" dt="2026-04-14T22:46:43.049" v="1629"/>
          <pc:sldLayoutMkLst>
            <pc:docMk/>
            <pc:sldMasterMk cId="425120835" sldId="2147483756"/>
            <pc:sldLayoutMk cId="2438226051" sldId="2147483768"/>
          </pc:sldLayoutMkLst>
        </pc:sldLayoutChg>
        <pc:sldLayoutChg chg="modSp mod">
          <pc:chgData name="Price CIV Casey T" userId="82aad414-d2c8-488c-b690-5a2d7fd3902e" providerId="ADAL" clId="{3B91879E-A891-41F6-92FE-5F1DE5AED8A2}" dt="2026-04-14T22:47:41.030" v="1662" actId="20577"/>
          <pc:sldLayoutMkLst>
            <pc:docMk/>
            <pc:sldMasterMk cId="425120835" sldId="2147483756"/>
            <pc:sldLayoutMk cId="675391253" sldId="2147483769"/>
          </pc:sldLayoutMkLst>
        </pc:sldLayoutChg>
      </pc:sldMasterChg>
      <pc:sldMasterChg chg="del">
        <pc:chgData name="Price CIV Casey T" userId="82aad414-d2c8-488c-b690-5a2d7fd3902e" providerId="ADAL" clId="{3B91879E-A891-41F6-92FE-5F1DE5AED8A2}" dt="2026-04-20T15:26:54.204" v="2749" actId="2696"/>
        <pc:sldMasterMkLst>
          <pc:docMk/>
          <pc:sldMasterMk cId="892308983" sldId="2147483763"/>
        </pc:sldMasterMkLst>
      </pc:sldMasterChg>
      <pc:sldMasterChg chg="addSp delSp modSp mod modSldLayout">
        <pc:chgData name="Price CIV Casey T" userId="82aad414-d2c8-488c-b690-5a2d7fd3902e" providerId="ADAL" clId="{3B91879E-A891-41F6-92FE-5F1DE5AED8A2}" dt="2026-04-20T15:28:52.494" v="2762"/>
        <pc:sldMasterMkLst>
          <pc:docMk/>
          <pc:sldMasterMk cId="1767493155" sldId="2147483775"/>
        </pc:sldMasterMkLst>
        <pc:spChg chg="mod">
          <ac:chgData name="Price CIV Casey T" userId="82aad414-d2c8-488c-b690-5a2d7fd3902e" providerId="ADAL" clId="{3B91879E-A891-41F6-92FE-5F1DE5AED8A2}" dt="2026-04-14T22:15:29.852" v="9"/>
          <ac:spMkLst>
            <pc:docMk/>
            <pc:sldMasterMk cId="1767493155" sldId="2147483775"/>
            <ac:spMk id="5" creationId="{89B389ED-C817-FC7F-6C68-752665BE0E22}"/>
          </ac:spMkLst>
        </pc:spChg>
        <pc:sldLayoutChg chg="modSp">
          <pc:chgData name="Price CIV Casey T" userId="82aad414-d2c8-488c-b690-5a2d7fd3902e" providerId="ADAL" clId="{3B91879E-A891-41F6-92FE-5F1DE5AED8A2}" dt="2026-04-14T22:15:48.117" v="10"/>
          <pc:sldLayoutMkLst>
            <pc:docMk/>
            <pc:sldMasterMk cId="1767493155" sldId="2147483775"/>
            <pc:sldLayoutMk cId="579713822" sldId="2147483776"/>
          </pc:sldLayoutMkLst>
        </pc:sldLayoutChg>
        <pc:sldLayoutChg chg="addSp delSp modSp mod">
          <pc:chgData name="Price CIV Casey T" userId="82aad414-d2c8-488c-b690-5a2d7fd3902e" providerId="ADAL" clId="{3B91879E-A891-41F6-92FE-5F1DE5AED8A2}" dt="2026-04-20T15:27:50.477" v="2753"/>
          <pc:sldLayoutMkLst>
            <pc:docMk/>
            <pc:sldMasterMk cId="1767493155" sldId="2147483775"/>
            <pc:sldLayoutMk cId="1238928801" sldId="2147483777"/>
          </pc:sldLayoutMkLst>
        </pc:sldLayoutChg>
        <pc:sldLayoutChg chg="addSp delSp modSp mod">
          <pc:chgData name="Price CIV Casey T" userId="82aad414-d2c8-488c-b690-5a2d7fd3902e" providerId="ADAL" clId="{3B91879E-A891-41F6-92FE-5F1DE5AED8A2}" dt="2026-04-20T15:28:11.017" v="2759" actId="1035"/>
          <pc:sldLayoutMkLst>
            <pc:docMk/>
            <pc:sldMasterMk cId="1767493155" sldId="2147483775"/>
            <pc:sldLayoutMk cId="3007840980" sldId="2147483778"/>
          </pc:sldLayoutMkLst>
        </pc:sldLayoutChg>
        <pc:sldLayoutChg chg="addSp delSp modSp mod">
          <pc:chgData name="Price CIV Casey T" userId="82aad414-d2c8-488c-b690-5a2d7fd3902e" providerId="ADAL" clId="{3B91879E-A891-41F6-92FE-5F1DE5AED8A2}" dt="2026-04-20T15:28:52.494" v="2762"/>
          <pc:sldLayoutMkLst>
            <pc:docMk/>
            <pc:sldMasterMk cId="1767493155" sldId="2147483775"/>
            <pc:sldLayoutMk cId="2590488899" sldId="2147483783"/>
          </pc:sldLayoutMkLst>
          <pc:picChg chg="add mod">
            <ac:chgData name="Price CIV Casey T" userId="82aad414-d2c8-488c-b690-5a2d7fd3902e" providerId="ADAL" clId="{3B91879E-A891-41F6-92FE-5F1DE5AED8A2}" dt="2026-04-20T15:28:52.494" v="2762"/>
            <ac:picMkLst>
              <pc:docMk/>
              <pc:sldMasterMk cId="1767493155" sldId="2147483775"/>
              <pc:sldLayoutMk cId="2590488899" sldId="2147483783"/>
              <ac:picMk id="3" creationId="{73230AE2-C497-D152-8C2D-6DFF3C4B60E6}"/>
            </ac:picMkLst>
          </pc:picChg>
        </pc:sldLayoutChg>
      </pc:sldMasterChg>
      <pc:sldMasterChg chg="addSldLayout modSldLayout">
        <pc:chgData name="Price CIV Casey T" userId="82aad414-d2c8-488c-b690-5a2d7fd3902e" providerId="ADAL" clId="{3B91879E-A891-41F6-92FE-5F1DE5AED8A2}" dt="2026-04-20T15:50:58.555" v="2930" actId="478"/>
        <pc:sldMasterMkLst>
          <pc:docMk/>
          <pc:sldMasterMk cId="2069738339" sldId="2147483781"/>
        </pc:sldMasterMkLst>
        <pc:sldLayoutChg chg="addSp modSp mod">
          <pc:chgData name="Price CIV Casey T" userId="82aad414-d2c8-488c-b690-5a2d7fd3902e" providerId="ADAL" clId="{3B91879E-A891-41F6-92FE-5F1DE5AED8A2}" dt="2026-04-20T15:14:58.884" v="2748" actId="1038"/>
          <pc:sldLayoutMkLst>
            <pc:docMk/>
            <pc:sldMasterMk cId="2069738339" sldId="2147483781"/>
            <pc:sldLayoutMk cId="2296301436" sldId="2147483782"/>
          </pc:sldLayoutMkLst>
          <pc:picChg chg="add mod">
            <ac:chgData name="Price CIV Casey T" userId="82aad414-d2c8-488c-b690-5a2d7fd3902e" providerId="ADAL" clId="{3B91879E-A891-41F6-92FE-5F1DE5AED8A2}" dt="2026-04-20T15:14:58.884" v="2748" actId="1038"/>
            <ac:picMkLst>
              <pc:docMk/>
              <pc:sldMasterMk cId="2069738339" sldId="2147483781"/>
              <pc:sldLayoutMk cId="2296301436" sldId="2147483782"/>
              <ac:picMk id="4" creationId="{B9E61B78-707E-72A3-D85A-9F5236555AFB}"/>
            </ac:picMkLst>
          </pc:picChg>
        </pc:sldLayoutChg>
        <pc:sldLayoutChg chg="delSp add mod replId modTransition">
          <pc:chgData name="Price CIV Casey T" userId="82aad414-d2c8-488c-b690-5a2d7fd3902e" providerId="ADAL" clId="{3B91879E-A891-41F6-92FE-5F1DE5AED8A2}" dt="2026-04-20T15:50:58.555" v="2930" actId="478"/>
          <pc:sldLayoutMkLst>
            <pc:docMk/>
            <pc:sldMasterMk cId="2069738339" sldId="2147483781"/>
            <pc:sldLayoutMk cId="258829538" sldId="2147483784"/>
          </pc:sldLayoutMkLst>
        </pc:sldLayoutChg>
      </pc:sldMasterChg>
    </pc:docChg>
  </pc:docChgLst>
  <pc:docChgLst>
    <pc:chgData name="Bates CIV Samantha M" userId="8df4b3e2-138b-46cd-8928-584896a48140" providerId="ADAL" clId="{E9992693-6A05-4514-B752-07EB21EBC4EC}"/>
    <pc:docChg chg="undo custSel modSld">
      <pc:chgData name="Bates CIV Samantha M" userId="8df4b3e2-138b-46cd-8928-584896a48140" providerId="ADAL" clId="{E9992693-6A05-4514-B752-07EB21EBC4EC}" dt="2026-04-23T15:21:45.947" v="107" actId="20577"/>
      <pc:docMkLst>
        <pc:docMk/>
      </pc:docMkLst>
      <pc:sldChg chg="modSp mod">
        <pc:chgData name="Bates CIV Samantha M" userId="8df4b3e2-138b-46cd-8928-584896a48140" providerId="ADAL" clId="{E9992693-6A05-4514-B752-07EB21EBC4EC}" dt="2026-04-23T15:15:43.264" v="100" actId="15"/>
        <pc:sldMkLst>
          <pc:docMk/>
          <pc:sldMk cId="3839893697" sldId="266"/>
        </pc:sldMkLst>
        <pc:spChg chg="mod">
          <ac:chgData name="Bates CIV Samantha M" userId="8df4b3e2-138b-46cd-8928-584896a48140" providerId="ADAL" clId="{E9992693-6A05-4514-B752-07EB21EBC4EC}" dt="2026-04-23T15:15:43.264" v="100" actId="15"/>
          <ac:spMkLst>
            <pc:docMk/>
            <pc:sldMk cId="3839893697" sldId="266"/>
            <ac:spMk id="4" creationId="{96BBE896-8FDC-9F9A-E701-0A0E1F154846}"/>
          </ac:spMkLst>
        </pc:spChg>
      </pc:sldChg>
      <pc:sldChg chg="modSp mod">
        <pc:chgData name="Bates CIV Samantha M" userId="8df4b3e2-138b-46cd-8928-584896a48140" providerId="ADAL" clId="{E9992693-6A05-4514-B752-07EB21EBC4EC}" dt="2026-04-23T15:21:45.947" v="107" actId="20577"/>
        <pc:sldMkLst>
          <pc:docMk/>
          <pc:sldMk cId="3591398531" sldId="269"/>
        </pc:sldMkLst>
        <pc:spChg chg="mod">
          <ac:chgData name="Bates CIV Samantha M" userId="8df4b3e2-138b-46cd-8928-584896a48140" providerId="ADAL" clId="{E9992693-6A05-4514-B752-07EB21EBC4EC}" dt="2026-04-23T15:21:45.947" v="107" actId="20577"/>
          <ac:spMkLst>
            <pc:docMk/>
            <pc:sldMk cId="3591398531" sldId="269"/>
            <ac:spMk id="2" creationId="{3E6CDA0F-832F-15A0-2E77-1DBCD9DA4CF7}"/>
          </ac:spMkLst>
        </pc:spChg>
      </pc:sldChg>
      <pc:sldChg chg="modSp mod">
        <pc:chgData name="Bates CIV Samantha M" userId="8df4b3e2-138b-46cd-8928-584896a48140" providerId="ADAL" clId="{E9992693-6A05-4514-B752-07EB21EBC4EC}" dt="2026-04-23T15:03:37.047" v="69" actId="255"/>
        <pc:sldMkLst>
          <pc:docMk/>
          <pc:sldMk cId="1268218519" sldId="270"/>
        </pc:sldMkLst>
        <pc:spChg chg="mod">
          <ac:chgData name="Bates CIV Samantha M" userId="8df4b3e2-138b-46cd-8928-584896a48140" providerId="ADAL" clId="{E9992693-6A05-4514-B752-07EB21EBC4EC}" dt="2026-04-23T15:03:37.047" v="69" actId="255"/>
          <ac:spMkLst>
            <pc:docMk/>
            <pc:sldMk cId="1268218519" sldId="270"/>
            <ac:spMk id="2" creationId="{50F782FE-0047-C1FA-D4F8-6E63147C4A69}"/>
          </ac:spMkLst>
        </pc:spChg>
        <pc:spChg chg="mod">
          <ac:chgData name="Bates CIV Samantha M" userId="8df4b3e2-138b-46cd-8928-584896a48140" providerId="ADAL" clId="{E9992693-6A05-4514-B752-07EB21EBC4EC}" dt="2026-04-23T15:02:51.174" v="66" actId="20577"/>
          <ac:spMkLst>
            <pc:docMk/>
            <pc:sldMk cId="1268218519" sldId="270"/>
            <ac:spMk id="3" creationId="{B3077F54-D100-6E4B-E6FB-CE96E5429600}"/>
          </ac:spMkLst>
        </pc:spChg>
      </pc:sldChg>
      <pc:sldChg chg="modSp mod">
        <pc:chgData name="Bates CIV Samantha M" userId="8df4b3e2-138b-46cd-8928-584896a48140" providerId="ADAL" clId="{E9992693-6A05-4514-B752-07EB21EBC4EC}" dt="2026-04-23T15:11:33.320" v="70" actId="255"/>
        <pc:sldMkLst>
          <pc:docMk/>
          <pc:sldMk cId="3175965287" sldId="320"/>
        </pc:sldMkLst>
        <pc:spChg chg="mod">
          <ac:chgData name="Bates CIV Samantha M" userId="8df4b3e2-138b-46cd-8928-584896a48140" providerId="ADAL" clId="{E9992693-6A05-4514-B752-07EB21EBC4EC}" dt="2026-04-23T15:11:33.320" v="70" actId="255"/>
          <ac:spMkLst>
            <pc:docMk/>
            <pc:sldMk cId="3175965287" sldId="320"/>
            <ac:spMk id="145" creationId="{F0694FB9-D9C6-12A7-2CC4-CE10F2471C1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033943" cy="352375"/>
          </a:xfrm>
          <a:prstGeom prst="rect">
            <a:avLst/>
          </a:prstGeom>
        </p:spPr>
        <p:txBody>
          <a:bodyPr vert="horz" lIns="93664" tIns="46831" rIns="93664" bIns="468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006" y="2"/>
            <a:ext cx="4033943" cy="352375"/>
          </a:xfrm>
          <a:prstGeom prst="rect">
            <a:avLst/>
          </a:prstGeom>
        </p:spPr>
        <p:txBody>
          <a:bodyPr vert="horz" lIns="93664" tIns="46831" rIns="93664" bIns="46831" rtlCol="0"/>
          <a:lstStyle>
            <a:lvl1pPr algn="r">
              <a:defRPr sz="1200"/>
            </a:lvl1pPr>
          </a:lstStyle>
          <a:p>
            <a:fld id="{E7B915DE-A312-4659-BB3C-ADA74018767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670727"/>
            <a:ext cx="4033943" cy="352374"/>
          </a:xfrm>
          <a:prstGeom prst="rect">
            <a:avLst/>
          </a:prstGeom>
        </p:spPr>
        <p:txBody>
          <a:bodyPr vert="horz" lIns="93664" tIns="46831" rIns="93664" bIns="468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006" y="6670727"/>
            <a:ext cx="4033943" cy="352374"/>
          </a:xfrm>
          <a:prstGeom prst="rect">
            <a:avLst/>
          </a:prstGeom>
        </p:spPr>
        <p:txBody>
          <a:bodyPr vert="horz" lIns="93664" tIns="46831" rIns="93664" bIns="46831" rtlCol="0" anchor="b"/>
          <a:lstStyle>
            <a:lvl1pPr algn="r">
              <a:defRPr sz="1200"/>
            </a:lvl1pPr>
          </a:lstStyle>
          <a:p>
            <a:fld id="{905C32AD-527B-4A68-9A81-D3174730A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6660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212" userDrawn="1">
          <p15:clr>
            <a:srgbClr val="F26B43"/>
          </p15:clr>
        </p15:guide>
        <p15:guide id="2" pos="293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033943" cy="352375"/>
          </a:xfrm>
          <a:prstGeom prst="rect">
            <a:avLst/>
          </a:prstGeom>
        </p:spPr>
        <p:txBody>
          <a:bodyPr vert="horz" lIns="93664" tIns="46831" rIns="93664" bIns="468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6" y="2"/>
            <a:ext cx="4033943" cy="352375"/>
          </a:xfrm>
          <a:prstGeom prst="rect">
            <a:avLst/>
          </a:prstGeom>
        </p:spPr>
        <p:txBody>
          <a:bodyPr vert="horz" lIns="93664" tIns="46831" rIns="93664" bIns="46831" rtlCol="0"/>
          <a:lstStyle>
            <a:lvl1pPr algn="r">
              <a:defRPr sz="1200"/>
            </a:lvl1pPr>
          </a:lstStyle>
          <a:p>
            <a:fld id="{A38786EE-0584-484A-AD20-220FA61C4BC1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64" tIns="46831" rIns="93664" bIns="468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1" y="3379866"/>
            <a:ext cx="7447280" cy="2765346"/>
          </a:xfrm>
          <a:prstGeom prst="rect">
            <a:avLst/>
          </a:prstGeom>
        </p:spPr>
        <p:txBody>
          <a:bodyPr vert="horz" lIns="93664" tIns="46831" rIns="93664" bIns="468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670727"/>
            <a:ext cx="4033943" cy="352374"/>
          </a:xfrm>
          <a:prstGeom prst="rect">
            <a:avLst/>
          </a:prstGeom>
        </p:spPr>
        <p:txBody>
          <a:bodyPr vert="horz" lIns="93664" tIns="46831" rIns="93664" bIns="468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6" y="6670727"/>
            <a:ext cx="4033943" cy="352374"/>
          </a:xfrm>
          <a:prstGeom prst="rect">
            <a:avLst/>
          </a:prstGeom>
        </p:spPr>
        <p:txBody>
          <a:bodyPr vert="horz" lIns="93664" tIns="46831" rIns="93664" bIns="46831" rtlCol="0" anchor="b"/>
          <a:lstStyle>
            <a:lvl1pPr algn="r">
              <a:defRPr sz="1200"/>
            </a:lvl1pPr>
          </a:lstStyle>
          <a:p>
            <a:fld id="{6808146A-B69B-4D3E-8EB2-74ADB78CF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25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18860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37721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56581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75438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94298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13157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32017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50877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212" userDrawn="1">
          <p15:clr>
            <a:srgbClr val="F26B43"/>
          </p15:clr>
        </p15:guide>
        <p15:guide id="2" pos="2932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08146A-B69B-4D3E-8EB2-74ADB78CF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583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8146A-B69B-4D3E-8EB2-74ADB78CF0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27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8146A-B69B-4D3E-8EB2-74ADB78CF0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88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8146A-B69B-4D3E-8EB2-74ADB78CF0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04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8146A-B69B-4D3E-8EB2-74ADB78CF0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89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8146A-B69B-4D3E-8EB2-74ADB78CF0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81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ld Footer Logo Upper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FD6CE-09B9-6D5A-10BE-F43C0B435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713CF-6178-5828-7DB6-EA308DF81C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2960" y="6629366"/>
            <a:ext cx="1209040" cy="228634"/>
          </a:xfrm>
          <a:prstGeom prst="rect">
            <a:avLst/>
          </a:prstGeom>
        </p:spPr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9CB66E-37B1-D016-4AD3-90126F5D34F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52400" y="6629400"/>
            <a:ext cx="2133600" cy="152398"/>
          </a:xfrm>
        </p:spPr>
        <p:txBody>
          <a:bodyPr/>
          <a:lstStyle/>
          <a:p>
            <a:fld id="{862C7F4E-0DE9-4167-AA33-6EC4639D8005}" type="datetimeFigureOut">
              <a:rPr lang="en-US" smtClean="0"/>
              <a:pPr/>
              <a:t>4/23/2026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6EE4F-3492-5600-9853-5352BE259637}"/>
              </a:ext>
            </a:extLst>
          </p:cNvPr>
          <p:cNvCxnSpPr>
            <a:cxnSpLocks/>
          </p:cNvCxnSpPr>
          <p:nvPr userDrawn="1"/>
        </p:nvCxnSpPr>
        <p:spPr bwMode="black">
          <a:xfrm>
            <a:off x="7" y="6615889"/>
            <a:ext cx="12191999" cy="0"/>
          </a:xfrm>
          <a:prstGeom prst="line">
            <a:avLst/>
          </a:prstGeom>
          <a:ln w="28575">
            <a:gradFill flip="none" rotWithShape="1">
              <a:gsLst>
                <a:gs pos="74000">
                  <a:srgbClr val="B90E31"/>
                </a:gs>
                <a:gs pos="50000">
                  <a:schemeClr val="bg1"/>
                </a:gs>
                <a:gs pos="56000">
                  <a:srgbClr val="B90E3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4C5B62F-62FF-6729-B9CE-02291B346B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685800"/>
            <a:ext cx="11887200" cy="59166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D7BD789-D1B2-1CFF-A713-7D49B907E7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6580" y="6615887"/>
            <a:ext cx="5602731" cy="24211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 algn="r" defTabSz="914240" rtl="0" eaLnBrk="1" latinLnBrk="0" hangingPunct="1">
              <a:defRPr sz="1200" baseline="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indent="228600"/>
            <a:r>
              <a:rPr lang="en-US" sz="600" dirty="0">
                <a:solidFill>
                  <a:srgbClr val="B90E31"/>
                </a:solidFill>
              </a:rPr>
              <a:t> </a:t>
            </a:r>
            <a:r>
              <a:rPr lang="en-US" sz="1300" dirty="0">
                <a:solidFill>
                  <a:srgbClr val="B90E31"/>
                </a:solidFill>
              </a:rPr>
              <a:t>▲</a:t>
            </a:r>
            <a:r>
              <a:rPr lang="en-US" dirty="0">
                <a:solidFill>
                  <a:srgbClr val="B90E31"/>
                </a:solidFill>
              </a:rPr>
              <a:t>	</a:t>
            </a:r>
            <a:r>
              <a:rPr lang="en-US" cap="all" spc="100" dirty="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Portfolio Acquisition executive marine corps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3230AE2-C497-D152-8C2D-6DFF3C4B60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258" y="61916"/>
            <a:ext cx="638174" cy="63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8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291171-88F4-997F-88EB-B05445889F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BA60B-9F4D-6E16-B268-A4C2E7CC6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2192000" cy="1600200"/>
          </a:xfrm>
        </p:spPr>
        <p:txBody>
          <a:bodyPr/>
          <a:lstStyle>
            <a:lvl1pPr>
              <a:defRPr cap="all" baseline="0">
                <a:solidFill>
                  <a:srgbClr val="B90E31">
                    <a:alpha val="75000"/>
                  </a:srgbClr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FF769-93BD-F202-0BD6-79D4072F4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5979-A38F-4026-B8FF-5C770F94126D}" type="datetimeFigureOut">
              <a:rPr lang="en-US" smtClean="0"/>
              <a:pPr/>
              <a:t>4/23/2026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272CB-86C5-0714-18B5-0B24B05F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MARINE CORPS SYSTEMS COMMAND </a:t>
            </a:r>
            <a:r>
              <a:rPr lang="en-US">
                <a:solidFill>
                  <a:srgbClr val="B90E31"/>
                </a:solidFill>
                <a:latin typeface="Segoe UI Semilight"/>
              </a:rPr>
              <a:t>▲</a:t>
            </a: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rgbClr val="000938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  <a:endParaRPr lang="en-US" cap="all" spc="100" dirty="0">
              <a:solidFill>
                <a:srgbClr val="000938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8336B-3299-4963-C3BE-C70864875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2815-D8B1-4B0A-8C71-09D2636441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572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2DA86-66E4-09A6-AB38-AA86DF6F03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2192000" cy="1600200"/>
          </a:xfrm>
        </p:spPr>
        <p:txBody>
          <a:bodyPr/>
          <a:lstStyle>
            <a:lvl1pPr marL="0" indent="0" algn="ctr" defTabSz="311651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lang="en-US" sz="10500" kern="1200" cap="all" spc="50" baseline="0" dirty="0">
                <a:solidFill>
                  <a:srgbClr val="B90E31">
                    <a:alpha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defRPr>
            </a:lvl1pPr>
          </a:lstStyle>
          <a:p>
            <a:r>
              <a:rPr lang="en-US" dirty="0"/>
              <a:t>discussion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555DA-94E5-A07D-FC6C-8E87A2CB3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5979-A38F-4026-B8FF-5C770F94126D}" type="datetimeFigureOut">
              <a:rPr lang="en-US" smtClean="0"/>
              <a:pPr/>
              <a:t>4/23/2026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FF5B4-795E-D88A-8A8D-8D01A99C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MARINE CORPS SYSTEMS COMMAND </a:t>
            </a:r>
            <a:r>
              <a:rPr lang="en-US">
                <a:solidFill>
                  <a:srgbClr val="B90E31"/>
                </a:solidFill>
                <a:latin typeface="Segoe UI Semilight"/>
              </a:rPr>
              <a:t>▲</a:t>
            </a: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rgbClr val="000938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  <a:endParaRPr lang="en-US" cap="all" spc="100" dirty="0">
              <a:solidFill>
                <a:srgbClr val="000938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2B5C8C-4D4D-B5FC-2D3F-17685D7D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2815-D8B1-4B0A-8C71-09D2636441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E7B68C-F5C4-9D5B-CF6A-12D4B613A5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424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E3EF9-831C-535E-B003-A7F42D285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2192000" cy="6629400"/>
          </a:xfrm>
        </p:spPr>
        <p:txBody>
          <a:bodyPr anchor="ctr"/>
          <a:lstStyle>
            <a:lvl1pPr>
              <a:defRPr sz="11500">
                <a:solidFill>
                  <a:srgbClr val="B90E31">
                    <a:alpha val="86000"/>
                  </a:srgbClr>
                </a:solidFill>
              </a:defRPr>
            </a:lvl1pPr>
          </a:lstStyle>
          <a:p>
            <a:r>
              <a:rPr lang="en-US" dirty="0"/>
              <a:t>Equipping our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marines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431B4B-5807-A432-4CF1-AC2D58BD4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5979-A38F-4026-B8FF-5C770F94126D}" type="datetimeFigureOut">
              <a:rPr lang="en-US" smtClean="0"/>
              <a:pPr/>
              <a:t>4/23/2026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114C5-B2DE-A5ED-385A-3EB8F4682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MARINE CORPS SYSTEMS COMMAND </a:t>
            </a:r>
            <a:r>
              <a:rPr lang="en-US">
                <a:solidFill>
                  <a:srgbClr val="B90E31"/>
                </a:solidFill>
                <a:latin typeface="Segoe UI Semilight"/>
              </a:rPr>
              <a:t>▲</a:t>
            </a: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rgbClr val="000938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  <a:endParaRPr lang="en-US" cap="all" spc="100" dirty="0">
              <a:solidFill>
                <a:srgbClr val="000938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A05D81-AB45-8B1F-8D21-24676335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2815-D8B1-4B0A-8C71-09D2636441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0AC6616-B4B8-B57F-29AF-653544E298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238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D6E6A-19B5-428A-FC1D-4170316D7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F78D8F-2985-59DE-35BC-50A33B9F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6343CB-F954-4BB1-B495-936A9F3DDF0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pPr marL="0" marR="0" lvl="0" indent="0" algn="l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90E31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E73BB2-0A73-128C-1C15-AC2885664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363" y="5537200"/>
            <a:ext cx="11653837" cy="1092200"/>
          </a:xfrm>
        </p:spPr>
        <p:txBody>
          <a:bodyPr/>
          <a:lstStyle>
            <a:lvl2pPr>
              <a:defRPr lang="en-US" sz="2800" kern="1200" dirty="0"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85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7956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ld Footer 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73ED1-CEAF-1BFE-1D52-C3C37C7AB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76201"/>
            <a:ext cx="11887200" cy="6095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AA0DF9-272C-4BB6-A581-EF5E02B19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54A693E-7D83-B920-B797-E51380223AA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2C7F4E-0DE9-4167-AA33-6EC4639D8005}" type="datetimeFigureOut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"/>
                <a:ea typeface="Segoe UI Black" panose="020B0A02040204020203" pitchFamily="34" charset="0"/>
                <a:cs typeface="+mn-cs"/>
              </a:rPr>
              <a:pPr marL="0" marR="0" lvl="0" indent="0" algn="l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4/23/2026</a:t>
            </a:fld>
            <a:endParaRPr kumimoji="0" lang="en-US" sz="1200" b="0" i="0" u="none" strike="noStrike" kern="1200" cap="all" spc="100" normalizeH="0" baseline="0" noProof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BBB079-82FE-DB24-386D-AEECAF1D62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228600" algn="r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▲	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D4AE67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Portfolio Acquisition executive marine corps</a:t>
            </a:r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D4AE67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DDFBAA-4463-6074-0C46-2146310620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635E8C-BA83-467F-AE4D-6B1D1888336E}" type="slidenum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D4AE67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pPr marL="0" marR="0" lvl="0" indent="0" algn="r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D4AE67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9E61B78-707E-72A3-D85A-9F5236555A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258" y="61916"/>
            <a:ext cx="638174" cy="63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ld Footer 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73ED1-CEAF-1BFE-1D52-C3C37C7AB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76201"/>
            <a:ext cx="11887200" cy="6095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AA0DF9-272C-4BB6-A581-EF5E02B19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54A693E-7D83-B920-B797-E51380223AA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2C7F4E-0DE9-4167-AA33-6EC4639D8005}" type="datetimeFigureOut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"/>
                <a:ea typeface="Segoe UI Black" panose="020B0A02040204020203" pitchFamily="34" charset="0"/>
                <a:cs typeface="+mn-cs"/>
              </a:rPr>
              <a:pPr marL="0" marR="0" lvl="0" indent="0" algn="l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4/23/2026</a:t>
            </a:fld>
            <a:endParaRPr kumimoji="0" lang="en-US" sz="1200" b="0" i="0" u="none" strike="noStrike" kern="1200" cap="all" spc="100" normalizeH="0" baseline="0" noProof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BBB079-82FE-DB24-386D-AEECAF1D62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228600" algn="r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▲	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D4AE67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Portfolio Acquisition executive marine corps</a:t>
            </a:r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D4AE67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DDFBAA-4463-6074-0C46-2146310620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635E8C-BA83-467F-AE4D-6B1D1888336E}" type="slidenum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D4AE67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pPr marL="0" marR="0" lvl="0" indent="0" algn="r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D4AE67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29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8.sv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33C3913-72C8-D813-6108-6755D600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1"/>
            <a:ext cx="11887199" cy="609599"/>
          </a:xfrm>
          <a:prstGeom prst="rect">
            <a:avLst/>
          </a:prstGeom>
          <a:effectLst/>
        </p:spPr>
        <p:txBody>
          <a:bodyPr wrap="square" lIns="0" tIns="0" rIns="0" bIns="0"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CBBA-E2AF-A618-BFB8-13A8B5F42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2960" y="6629400"/>
            <a:ext cx="120904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228600" bIns="0" rtlCol="0" anchor="t" anchorCtr="0">
            <a:noAutofit/>
          </a:bodyPr>
          <a:lstStyle>
            <a:lvl1pPr>
              <a:defRPr lang="en-US" sz="1200" kern="1200" cap="all" spc="100" smtClean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+mn-cs"/>
              </a:defRPr>
            </a:lvl1pPr>
          </a:lstStyle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AC54E-45D5-9FD8-9AD0-5EC5BC672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400"/>
            <a:ext cx="1526381" cy="152400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lvl1pPr>
              <a:defRPr lang="en-US" sz="1200" b="0" kern="1200" cap="all" spc="100" baseline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fld id="{862C7F4E-0DE9-4167-AA33-6EC4639D8005}" type="datetimeFigureOut">
              <a:rPr lang="en-US" smtClean="0"/>
              <a:pPr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89ED-C817-FC7F-6C68-752665BE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629400"/>
            <a:ext cx="12192000" cy="152400"/>
          </a:xfrm>
          <a:prstGeom prst="rect">
            <a:avLst/>
          </a:prstGeom>
        </p:spPr>
        <p:txBody>
          <a:bodyPr vert="horz" lIns="0" tIns="0" rIns="886968" bIns="0" rtlCol="0" anchor="t" anchorCtr="0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MARINE CORPS SYSTEMS COMMAND </a:t>
            </a:r>
            <a:r>
              <a:rPr lang="en-US" sz="1227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94828-782C-42EF-672C-A51760188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685800"/>
            <a:ext cx="11887200" cy="594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749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hf hdr="0" ftr="0" dt="0"/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lang="en-US" sz="2800" kern="1200" cap="all" dirty="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457200" indent="-396875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Segoe UI Semilight" panose="020B0402040204020203" pitchFamily="34" charset="0"/>
        <a:buChar char="▲"/>
        <a:defRPr lang="en-US" sz="2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612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96">
          <p15:clr>
            <a:srgbClr val="F26B43"/>
          </p15:clr>
        </p15:guide>
        <p15:guide id="3" pos="7584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144">
          <p15:clr>
            <a:srgbClr val="F26B43"/>
          </p15:clr>
        </p15:guide>
        <p15:guide id="6" orient="horz" pos="4176">
          <p15:clr>
            <a:srgbClr val="F26B43"/>
          </p15:clr>
        </p15:guide>
        <p15:guide id="7" orient="horz" pos="4272">
          <p15:clr>
            <a:srgbClr val="F26B43"/>
          </p15:clr>
        </p15:guide>
        <p15:guide id="8" orient="horz" pos="48">
          <p15:clr>
            <a:srgbClr val="F26B43"/>
          </p15:clr>
        </p15:guide>
        <p15:guide id="9" orient="horz" pos="43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8AD719-1B4B-28E3-CF3E-E7EA46B5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12192000" cy="1600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3FE1F-8B5F-1649-2082-F627B89D9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399"/>
            <a:ext cx="1371600" cy="1524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en-US" sz="1200" b="0" kern="1200" cap="all" spc="100" baseline="0" smtClean="0">
                <a:solidFill>
                  <a:schemeClr val="tx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fld id="{92835979-A38F-4026-B8FF-5C770F94126D}" type="datetimeFigureOut">
              <a:rPr lang="en-US" smtClean="0"/>
              <a:pPr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A88E4-14DB-12B2-6FA5-F9831EC71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629399"/>
            <a:ext cx="12191999" cy="152401"/>
          </a:xfrm>
          <a:prstGeom prst="rect">
            <a:avLst/>
          </a:prstGeom>
        </p:spPr>
        <p:txBody>
          <a:bodyPr vert="horz" lIns="0" tIns="0" rIns="886968" bIns="0" rtlCol="0" anchor="t" anchorCtr="0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cap="all" spc="100" dirty="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MARINE CORPS SYSTEMS COMMAND </a:t>
            </a:r>
            <a:r>
              <a:rPr lang="en-US" dirty="0">
                <a:solidFill>
                  <a:srgbClr val="B90E31"/>
                </a:solidFill>
                <a:latin typeface="Segoe UI Semilight"/>
              </a:rPr>
              <a:t>▲</a:t>
            </a:r>
            <a:r>
              <a:rPr lang="en-US" cap="all" spc="100" dirty="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rgbClr val="000938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F4829-60A7-8B67-F801-81D11A1D4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7997" y="6629399"/>
            <a:ext cx="1524003" cy="152401"/>
          </a:xfrm>
          <a:prstGeom prst="rect">
            <a:avLst/>
          </a:prstGeom>
        </p:spPr>
        <p:txBody>
          <a:bodyPr vert="horz" lIns="0" tIns="0" rIns="228600" bIns="0" rtlCol="0" anchor="ctr"/>
          <a:lstStyle>
            <a:lvl1pPr algn="r">
              <a:defRPr lang="en-US" sz="1200" kern="1200" cap="all" spc="100" smtClean="0">
                <a:solidFill>
                  <a:schemeClr val="tx1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fld id="{25B52815-D8B1-4B0A-8C71-09D2636441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DD7D72-B3E8-32A8-3A33-EC500985833A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22145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DISTRIBUTION: DoD COMMUNITY ONLY</a:t>
            </a:r>
          </a:p>
        </p:txBody>
      </p:sp>
    </p:spTree>
    <p:extLst>
      <p:ext uri="{BB962C8B-B14F-4D97-AF65-F5344CB8AC3E}">
        <p14:creationId xmlns:p14="http://schemas.microsoft.com/office/powerpoint/2010/main" val="217708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770" r:id="rId2"/>
    <p:sldLayoutId id="2147483771" r:id="rId3"/>
  </p:sldLayoutIdLst>
  <p:txStyles>
    <p:titleStyle>
      <a:lvl1pPr marL="0" indent="0" algn="ctr" defTabSz="311651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None/>
        <a:defRPr lang="en-US" sz="10500" kern="1200" cap="all" spc="50" baseline="0" dirty="0">
          <a:solidFill>
            <a:srgbClr val="B90E31">
              <a:alpha val="94000"/>
            </a:srgb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Segoe UI Black" panose="020B0A02040204020203" pitchFamily="34" charset="0"/>
          <a:ea typeface="Segoe UI Black" panose="020B0A02040204020203" pitchFamily="34" charset="0"/>
          <a:cs typeface="Arial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8">
          <p15:clr>
            <a:srgbClr val="F26B43"/>
          </p15:clr>
        </p15:guide>
        <p15:guide id="4" orient="horz" pos="144">
          <p15:clr>
            <a:srgbClr val="F26B43"/>
          </p15:clr>
        </p15:guide>
        <p15:guide id="5" orient="horz" pos="1008">
          <p15:clr>
            <a:srgbClr val="F26B43"/>
          </p15:clr>
        </p15:guide>
        <p15:guide id="6" orient="horz" pos="4272">
          <p15:clr>
            <a:srgbClr val="F26B43"/>
          </p15:clr>
        </p15:guide>
        <p15:guide id="7" orient="horz" pos="4176">
          <p15:clr>
            <a:srgbClr val="F26B43"/>
          </p15:clr>
        </p15:guide>
        <p15:guide id="8" pos="96">
          <p15:clr>
            <a:srgbClr val="F26B43"/>
          </p15:clr>
        </p15:guide>
        <p15:guide id="9" pos="758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6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07F097A-E1D8-BDB7-5802-718F804CFE2D}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5">
            <a:alphaModFix amt="5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5497" r="106" b="10292"/>
          <a:stretch/>
        </p:blipFill>
        <p:spPr>
          <a:xfrm>
            <a:off x="-12228" y="0"/>
            <a:ext cx="12204222" cy="6858000"/>
          </a:xfrm>
          <a:prstGeom prst="rect">
            <a:avLst/>
          </a:prstGeom>
        </p:spPr>
      </p:pic>
      <p:grpSp>
        <p:nvGrpSpPr>
          <p:cNvPr id="26" name="Group 25" hidden="1">
            <a:extLst>
              <a:ext uri="{FF2B5EF4-FFF2-40B4-BE49-F238E27FC236}">
                <a16:creationId xmlns:a16="http://schemas.microsoft.com/office/drawing/2014/main" id="{CBCE97EB-ED0A-1EF6-646A-76CBE204C768}"/>
              </a:ext>
            </a:extLst>
          </p:cNvPr>
          <p:cNvGrpSpPr/>
          <p:nvPr userDrawn="1"/>
        </p:nvGrpSpPr>
        <p:grpSpPr>
          <a:xfrm>
            <a:off x="3945387" y="442628"/>
            <a:ext cx="8114533" cy="2663792"/>
            <a:chOff x="296359" y="2506027"/>
            <a:chExt cx="8011606" cy="5020464"/>
          </a:xfrm>
        </p:grpSpPr>
        <p:sp>
          <p:nvSpPr>
            <p:cNvPr id="27" name="Marine Corps">
              <a:extLst>
                <a:ext uri="{FF2B5EF4-FFF2-40B4-BE49-F238E27FC236}">
                  <a16:creationId xmlns:a16="http://schemas.microsoft.com/office/drawing/2014/main" id="{61D0B753-39CE-C3C1-0E33-D899CDCBE2F3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8011606" cy="5020464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Marine</a:t>
              </a:r>
            </a:p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corps</a:t>
              </a:r>
            </a:p>
          </p:txBody>
        </p:sp>
        <p:sp>
          <p:nvSpPr>
            <p:cNvPr id="28" name="Marine Corps">
              <a:extLst>
                <a:ext uri="{FF2B5EF4-FFF2-40B4-BE49-F238E27FC236}">
                  <a16:creationId xmlns:a16="http://schemas.microsoft.com/office/drawing/2014/main" id="{1DCC658E-9897-3D86-7275-2EC83894F0E6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1902618" cy="5020464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</a:t>
              </a:r>
            </a:p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</a:t>
              </a:r>
            </a:p>
          </p:txBody>
        </p:sp>
      </p:grpSp>
      <p:sp>
        <p:nvSpPr>
          <p:cNvPr id="25" name="presentation title rectangle" hidden="1">
            <a:extLst>
              <a:ext uri="{FF2B5EF4-FFF2-40B4-BE49-F238E27FC236}">
                <a16:creationId xmlns:a16="http://schemas.microsoft.com/office/drawing/2014/main" id="{4DEAFFC9-5F83-9B6D-04C5-A848BD09B59F}"/>
              </a:ext>
            </a:extLst>
          </p:cNvPr>
          <p:cNvSpPr/>
          <p:nvPr userDrawn="1"/>
        </p:nvSpPr>
        <p:spPr>
          <a:xfrm>
            <a:off x="-6103" y="3646"/>
            <a:ext cx="12204207" cy="685070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7000"/>
                </a:schemeClr>
              </a:gs>
              <a:gs pos="52000">
                <a:srgbClr val="FFFFFF">
                  <a:alpha val="0"/>
                </a:srgbClr>
              </a:gs>
              <a:gs pos="100000">
                <a:schemeClr val="bg1">
                  <a:alpha val="67000"/>
                </a:schemeClr>
              </a:gs>
            </a:gsLst>
            <a:lin ang="17400000" scaled="0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 useBgFill="1">
        <p:nvSpPr>
          <p:cNvPr id="24" name="presentation title rectangle" hidden="1">
            <a:extLst>
              <a:ext uri="{FF2B5EF4-FFF2-40B4-BE49-F238E27FC236}">
                <a16:creationId xmlns:a16="http://schemas.microsoft.com/office/drawing/2014/main" id="{4E801BE1-A4E8-BBC7-8B36-57AFEF6ADFBF}"/>
              </a:ext>
            </a:extLst>
          </p:cNvPr>
          <p:cNvSpPr/>
          <p:nvPr userDrawn="1"/>
        </p:nvSpPr>
        <p:spPr bwMode="white">
          <a:xfrm>
            <a:off x="-6103" y="-164"/>
            <a:ext cx="12204207" cy="6858329"/>
          </a:xfrm>
          <a:prstGeom prst="rect">
            <a:avLst/>
          </a:prstGeom>
          <a:blipFill dpi="0" rotWithShape="0">
            <a:blip r:embed="rId3">
              <a:lum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16"/>
                      </a14:imgEffect>
                    </a14:imgLayer>
                  </a14:imgProps>
                </a:ext>
              </a:extLst>
            </a:blip>
            <a:srcRect/>
            <a:stretch>
              <a:fillRect l="100" b="5"/>
            </a:stretch>
          </a:blip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 useBgFill="1">
        <p:nvSpPr>
          <p:cNvPr id="10" name="presentation title rectangle">
            <a:extLst>
              <a:ext uri="{FF2B5EF4-FFF2-40B4-BE49-F238E27FC236}">
                <a16:creationId xmlns:a16="http://schemas.microsoft.com/office/drawing/2014/main" id="{16B80A15-CD16-32F7-C461-5709C5A674BC}"/>
              </a:ext>
            </a:extLst>
          </p:cNvPr>
          <p:cNvSpPr/>
          <p:nvPr userDrawn="1"/>
        </p:nvSpPr>
        <p:spPr bwMode="white">
          <a:xfrm>
            <a:off x="-12228" y="-1"/>
            <a:ext cx="12204207" cy="6858329"/>
          </a:xfrm>
          <a:custGeom>
            <a:avLst/>
            <a:gdLst>
              <a:gd name="connsiteX0" fmla="*/ 0 w 12204207"/>
              <a:gd name="connsiteY0" fmla="*/ 0 h 6858329"/>
              <a:gd name="connsiteX1" fmla="*/ 12204207 w 12204207"/>
              <a:gd name="connsiteY1" fmla="*/ 0 h 6858329"/>
              <a:gd name="connsiteX2" fmla="*/ 12204207 w 12204207"/>
              <a:gd name="connsiteY2" fmla="*/ 6858329 h 6858329"/>
              <a:gd name="connsiteX3" fmla="*/ 0 w 12204207"/>
              <a:gd name="connsiteY3" fmla="*/ 6858329 h 6858329"/>
              <a:gd name="connsiteX4" fmla="*/ 0 w 12204207"/>
              <a:gd name="connsiteY4" fmla="*/ 0 h 6858329"/>
              <a:gd name="connsiteX0" fmla="*/ 0 w 12204207"/>
              <a:gd name="connsiteY0" fmla="*/ 6858329 h 6858329"/>
              <a:gd name="connsiteX1" fmla="*/ 12204207 w 12204207"/>
              <a:gd name="connsiteY1" fmla="*/ 0 h 6858329"/>
              <a:gd name="connsiteX2" fmla="*/ 12204207 w 12204207"/>
              <a:gd name="connsiteY2" fmla="*/ 6858329 h 6858329"/>
              <a:gd name="connsiteX3" fmla="*/ 0 w 12204207"/>
              <a:gd name="connsiteY3" fmla="*/ 6858329 h 685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4207" h="6858329">
                <a:moveTo>
                  <a:pt x="0" y="6858329"/>
                </a:moveTo>
                <a:lnTo>
                  <a:pt x="12204207" y="0"/>
                </a:lnTo>
                <a:lnTo>
                  <a:pt x="12204207" y="6858329"/>
                </a:lnTo>
                <a:lnTo>
                  <a:pt x="0" y="6858329"/>
                </a:lnTo>
                <a:close/>
              </a:path>
            </a:pathLst>
          </a:custGeom>
          <a:blipFill dpi="0" rotWithShape="0">
            <a:blip r:embed="rId3">
              <a:lum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16"/>
                      </a14:imgEffect>
                    </a14:imgLayer>
                  </a14:imgProps>
                </a:ext>
              </a:extLst>
            </a:blip>
            <a:srcRect/>
            <a:stretch>
              <a:fillRect l="100" b="5"/>
            </a:stretch>
          </a:blip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presentation title rectangle">
            <a:extLst>
              <a:ext uri="{FF2B5EF4-FFF2-40B4-BE49-F238E27FC236}">
                <a16:creationId xmlns:a16="http://schemas.microsoft.com/office/drawing/2014/main" id="{D1417A78-10F8-5FEC-CFE2-9C6D5BAD957B}"/>
              </a:ext>
            </a:extLst>
          </p:cNvPr>
          <p:cNvSpPr/>
          <p:nvPr userDrawn="1"/>
        </p:nvSpPr>
        <p:spPr>
          <a:xfrm>
            <a:off x="-12212" y="7292"/>
            <a:ext cx="12204207" cy="6850708"/>
          </a:xfrm>
          <a:custGeom>
            <a:avLst/>
            <a:gdLst>
              <a:gd name="connsiteX0" fmla="*/ 0 w 12204207"/>
              <a:gd name="connsiteY0" fmla="*/ 0 h 6850708"/>
              <a:gd name="connsiteX1" fmla="*/ 12204207 w 12204207"/>
              <a:gd name="connsiteY1" fmla="*/ 0 h 6850708"/>
              <a:gd name="connsiteX2" fmla="*/ 12204207 w 12204207"/>
              <a:gd name="connsiteY2" fmla="*/ 6850708 h 6850708"/>
              <a:gd name="connsiteX3" fmla="*/ 0 w 12204207"/>
              <a:gd name="connsiteY3" fmla="*/ 6850708 h 6850708"/>
              <a:gd name="connsiteX4" fmla="*/ 0 w 12204207"/>
              <a:gd name="connsiteY4" fmla="*/ 0 h 6850708"/>
              <a:gd name="connsiteX0" fmla="*/ 0 w 12204207"/>
              <a:gd name="connsiteY0" fmla="*/ 6850708 h 6850708"/>
              <a:gd name="connsiteX1" fmla="*/ 12204207 w 12204207"/>
              <a:gd name="connsiteY1" fmla="*/ 0 h 6850708"/>
              <a:gd name="connsiteX2" fmla="*/ 12204207 w 12204207"/>
              <a:gd name="connsiteY2" fmla="*/ 6850708 h 6850708"/>
              <a:gd name="connsiteX3" fmla="*/ 0 w 12204207"/>
              <a:gd name="connsiteY3" fmla="*/ 6850708 h 6850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4207" h="6850708">
                <a:moveTo>
                  <a:pt x="0" y="6850708"/>
                </a:moveTo>
                <a:lnTo>
                  <a:pt x="12204207" y="0"/>
                </a:lnTo>
                <a:lnTo>
                  <a:pt x="12204207" y="6850708"/>
                </a:lnTo>
                <a:lnTo>
                  <a:pt x="0" y="6850708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67000"/>
                  <a:lumMod val="100000"/>
                </a:schemeClr>
              </a:gs>
              <a:gs pos="52000">
                <a:srgbClr val="FFFFFF">
                  <a:alpha val="0"/>
                </a:srgbClr>
              </a:gs>
              <a:gs pos="100000">
                <a:schemeClr val="bg1">
                  <a:alpha val="67000"/>
                </a:schemeClr>
              </a:gs>
            </a:gsLst>
            <a:lin ang="15600000" scaled="0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95E5CAAA-5F9C-2146-0F2E-3F8242FC55D1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304800" y="-327"/>
            <a:ext cx="3057525" cy="228927"/>
          </a:xfrm>
          <a:prstGeom prst="rect">
            <a:avLst/>
          </a:prstGeom>
        </p:spPr>
        <p:txBody>
          <a:bodyPr vert="horz" lIns="146304" tIns="45720" rIns="91440" bIns="45720" rtlCol="0" anchor="ctr"/>
          <a:lstStyle>
            <a:lvl1pPr algn="l">
              <a:defRPr sz="14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8C6343CB-F954-4BB1-B495-936A9F3DDF04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FE7016B-36AC-B568-D184-3B896373D9E4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04800" y="5537820"/>
            <a:ext cx="11582400" cy="109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itle Placeholder 22">
            <a:extLst>
              <a:ext uri="{FF2B5EF4-FFF2-40B4-BE49-F238E27FC236}">
                <a16:creationId xmlns:a16="http://schemas.microsoft.com/office/drawing/2014/main" id="{836EC9C6-E7CD-D06B-D82C-F47EA0CDD44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0" y="3581400"/>
            <a:ext cx="5791200" cy="1956091"/>
          </a:xfrm>
          <a:prstGeom prst="rect">
            <a:avLst/>
          </a:prstGeom>
        </p:spPr>
        <p:txBody>
          <a:bodyPr vert="horz" lIns="91440" tIns="0" rIns="91440" bIns="9144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0A0478-3340-909B-939A-24A380F5A5FD}"/>
              </a:ext>
            </a:extLst>
          </p:cNvPr>
          <p:cNvGrpSpPr/>
          <p:nvPr userDrawn="1"/>
        </p:nvGrpSpPr>
        <p:grpSpPr>
          <a:xfrm>
            <a:off x="287383" y="300901"/>
            <a:ext cx="8120813" cy="2808703"/>
            <a:chOff x="307975" y="240756"/>
            <a:chExt cx="4927113" cy="2762310"/>
          </a:xfrm>
        </p:grpSpPr>
        <p:sp>
          <p:nvSpPr>
            <p:cNvPr id="4" name="PORTFOLIO ACQUISITION EXECUTIVE">
              <a:extLst>
                <a:ext uri="{FF2B5EF4-FFF2-40B4-BE49-F238E27FC236}">
                  <a16:creationId xmlns:a16="http://schemas.microsoft.com/office/drawing/2014/main" id="{21EBF104-C2B9-6646-90B7-52B36DFA1049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307975" y="240756"/>
              <a:ext cx="4927113" cy="2762310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Portfolio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Acquisition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executive</a:t>
              </a:r>
            </a:p>
          </p:txBody>
        </p:sp>
        <p:sp>
          <p:nvSpPr>
            <p:cNvPr id="13" name="PORTFOLIO ACQUISITION EXECUTIVE">
              <a:extLst>
                <a:ext uri="{FF2B5EF4-FFF2-40B4-BE49-F238E27FC236}">
                  <a16:creationId xmlns:a16="http://schemas.microsoft.com/office/drawing/2014/main" id="{9CF8ACCB-92AA-0CD6-8411-12FD58C90C0F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307976" y="240756"/>
              <a:ext cx="546593" cy="2762310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P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A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BB9AC7D-B265-434C-0868-20F7D148E508}"/>
              </a:ext>
            </a:extLst>
          </p:cNvPr>
          <p:cNvGrpSpPr/>
          <p:nvPr userDrawn="1"/>
        </p:nvGrpSpPr>
        <p:grpSpPr>
          <a:xfrm>
            <a:off x="287383" y="3331062"/>
            <a:ext cx="4975721" cy="2059603"/>
            <a:chOff x="296359" y="2506027"/>
            <a:chExt cx="4921438" cy="3580471"/>
          </a:xfrm>
        </p:grpSpPr>
        <p:sp>
          <p:nvSpPr>
            <p:cNvPr id="7" name="Marine Corps">
              <a:extLst>
                <a:ext uri="{FF2B5EF4-FFF2-40B4-BE49-F238E27FC236}">
                  <a16:creationId xmlns:a16="http://schemas.microsoft.com/office/drawing/2014/main" id="{FC9852C2-DB6F-4BCD-4C34-A2E4D3472DD5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4921438" cy="3580471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Marine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corps</a:t>
              </a:r>
            </a:p>
          </p:txBody>
        </p:sp>
        <p:sp>
          <p:nvSpPr>
            <p:cNvPr id="6" name="Marine Corps">
              <a:extLst>
                <a:ext uri="{FF2B5EF4-FFF2-40B4-BE49-F238E27FC236}">
                  <a16:creationId xmlns:a16="http://schemas.microsoft.com/office/drawing/2014/main" id="{FC249CD2-0597-FCBF-FB95-93CC54E77E6F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1166305" cy="3580471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</a:t>
              </a:r>
            </a:p>
          </p:txBody>
        </p:sp>
      </p:grpSp>
      <p:pic>
        <p:nvPicPr>
          <p:cNvPr id="3" name="PAE-MC Logo">
            <a:extLst>
              <a:ext uri="{FF2B5EF4-FFF2-40B4-BE49-F238E27FC236}">
                <a16:creationId xmlns:a16="http://schemas.microsoft.com/office/drawing/2014/main" id="{CBD5E781-96CC-A359-B832-44336B8C4D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580881" y="234949"/>
            <a:ext cx="2306320" cy="2306320"/>
          </a:xfrm>
          <a:prstGeom prst="rect">
            <a:avLst/>
          </a:prstGeom>
        </p:spPr>
      </p:pic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52F29D9F-A9DD-9D58-E817-F68C66B08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D6D9A4FC-B984-08F3-7969-A7F38DF8A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950E6A-52DD-441F-9963-58F08D4FB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7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hf hdr="0" dt="0"/>
  <p:txStyles>
    <p:titleStyle>
      <a:lvl1pPr algn="r" defTabSz="685720" rtl="0" eaLnBrk="1" latinLnBrk="0" hangingPunct="1">
        <a:lnSpc>
          <a:spcPct val="90000"/>
        </a:lnSpc>
        <a:spcBef>
          <a:spcPct val="0"/>
        </a:spcBef>
        <a:buNone/>
        <a:defRPr sz="4000" kern="1200" spc="50" baseline="0">
          <a:solidFill>
            <a:schemeClr val="bg1"/>
          </a:solidFill>
          <a:effectLst>
            <a:outerShdw blurRad="50800" dist="38100" dir="4800000" algn="t" rotWithShape="0">
              <a:srgbClr val="000000">
                <a:alpha val="85000"/>
              </a:srgb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j-cs"/>
        </a:defRPr>
      </a:lvl1pPr>
    </p:titleStyle>
    <p:bodyStyle>
      <a:lvl1pPr marL="0" indent="0" algn="r" defTabSz="685720" rtl="0" eaLnBrk="1" latinLnBrk="0" hangingPunct="1">
        <a:lnSpc>
          <a:spcPct val="90000"/>
        </a:lnSpc>
        <a:spcBef>
          <a:spcPts val="750"/>
        </a:spcBef>
        <a:buFontTx/>
        <a:buNone/>
        <a:defRPr sz="3200" kern="1200">
          <a:solidFill>
            <a:schemeClr val="bg1"/>
          </a:solidFill>
          <a:effectLst>
            <a:outerShdw blurRad="50800" dist="50800" dir="4800000" algn="t" rotWithShape="0">
              <a:prstClr val="black">
                <a:alpha val="85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1pPr>
      <a:lvl2pPr marL="0" indent="0" algn="r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800" kern="1200">
          <a:solidFill>
            <a:schemeClr val="bg1"/>
          </a:solidFill>
          <a:effectLst>
            <a:outerShdw blurRad="50800" dist="50800" dir="4800000" algn="t" rotWithShape="0">
              <a:prstClr val="black">
                <a:alpha val="85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2pPr>
      <a:lvl3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8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3pPr>
      <a:lvl4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000" kern="1200">
          <a:solidFill>
            <a:schemeClr val="bg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4pPr>
      <a:lvl5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000" kern="1200">
          <a:solidFill>
            <a:schemeClr val="bg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5pPr>
      <a:lvl6pPr marL="1885731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92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54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15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8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41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0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6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2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8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4176">
          <p15:clr>
            <a:srgbClr val="F26B43"/>
          </p15:clr>
        </p15:guide>
        <p15:guide id="4" pos="192">
          <p15:clr>
            <a:srgbClr val="F26B43"/>
          </p15:clr>
        </p15:guide>
        <p15:guide id="5" pos="7488">
          <p15:clr>
            <a:srgbClr val="F26B43"/>
          </p15:clr>
        </p15:guide>
        <p15:guide id="6" orient="horz" pos="144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768">
          <p15:clr>
            <a:srgbClr val="F26B43"/>
          </p15:clr>
        </p15:guide>
        <p15:guide id="9" orient="horz" pos="4272">
          <p15:clr>
            <a:srgbClr val="F26B43"/>
          </p15:clr>
        </p15:guide>
        <p15:guide id="10" orient="horz" pos="2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A2857-2CC9-F548-EAD3-22031CCE3D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64200" y="6629400"/>
            <a:ext cx="5605272" cy="152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r" defTabSz="914240" rtl="0" eaLnBrk="1" latinLnBrk="0" hangingPunct="1">
              <a:defRPr sz="1200" baseline="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indent="228600"/>
            <a:r>
              <a:rPr lang="en-US" sz="500" dirty="0">
                <a:solidFill>
                  <a:srgbClr val="B90E31"/>
                </a:solidFill>
              </a:rPr>
              <a:t> </a:t>
            </a:r>
            <a:r>
              <a:rPr lang="en-US" sz="1200" dirty="0">
                <a:solidFill>
                  <a:srgbClr val="B90E31"/>
                </a:solidFill>
              </a:rPr>
              <a:t>▲</a:t>
            </a:r>
            <a:r>
              <a:rPr lang="en-US" dirty="0">
                <a:solidFill>
                  <a:srgbClr val="B90E31"/>
                </a:solidFill>
              </a:rPr>
              <a:t>	</a:t>
            </a:r>
            <a:r>
              <a:rPr lang="en-US" cap="all" spc="100" dirty="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Portfolio Acquisition executive marine corps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33C3913-72C8-D813-6108-6755D600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013" y="165557"/>
            <a:ext cx="11329987" cy="43088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CBBA-E2AF-A618-BFB8-13A8B5F42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472" y="6629400"/>
            <a:ext cx="922528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228600" bIns="0" rtlCol="0" anchor="t" anchorCtr="0">
            <a:noAutofit/>
          </a:bodyPr>
          <a:lstStyle>
            <a:lvl1pPr>
              <a:defRPr lang="en-US" sz="1200" b="0" cap="all" spc="100" baseline="0" smtClean="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AC54E-45D5-9FD8-9AD0-5EC5BC672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400"/>
            <a:ext cx="2133600" cy="228600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lvl1pPr>
              <a:defRPr lang="en-US" sz="1200" b="0" kern="1200" cap="all" spc="100" baseline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fld id="{862C7F4E-0DE9-4167-AA33-6EC4639D8005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B949F-0281-6F2A-E98B-926650930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685800"/>
            <a:ext cx="118872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973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4" r:id="rId2"/>
  </p:sldLayoutIdLst>
  <p:hf hdr="0" ftr="0" dt="0"/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lang="en-US" sz="2800" kern="1200" cap="all" dirty="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463550" indent="-403225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Segoe UI Semilight" panose="020B0402040204020203" pitchFamily="34" charset="0"/>
        <a:buChar char="▲"/>
        <a:defRPr lang="en-US" sz="2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96">
          <p15:clr>
            <a:srgbClr val="F26B43"/>
          </p15:clr>
        </p15:guide>
        <p15:guide id="3" pos="7584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144">
          <p15:clr>
            <a:srgbClr val="F26B43"/>
          </p15:clr>
        </p15:guide>
        <p15:guide id="6" orient="horz" pos="4176">
          <p15:clr>
            <a:srgbClr val="F26B43"/>
          </p15:clr>
        </p15:guide>
        <p15:guide id="7" orient="horz" pos="4272">
          <p15:clr>
            <a:srgbClr val="F26B43"/>
          </p15:clr>
        </p15:guide>
        <p15:guide id="8" orient="horz" pos="48">
          <p15:clr>
            <a:srgbClr val="F26B43"/>
          </p15:clr>
        </p15:guide>
        <p15:guide id="9" orient="horz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2.svg"/><Relationship Id="rId3" Type="http://schemas.openxmlformats.org/officeDocument/2006/relationships/image" Target="../media/image9.jpeg"/><Relationship Id="rId21" Type="http://schemas.openxmlformats.org/officeDocument/2006/relationships/image" Target="../media/image27.jpe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5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24" Type="http://schemas.openxmlformats.org/officeDocument/2006/relationships/image" Target="../media/image30.pn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jpeg"/><Relationship Id="rId2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782FE-0047-C1FA-D4F8-6E63147C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274" y="3797450"/>
            <a:ext cx="7282928" cy="1761557"/>
          </a:xfrm>
        </p:spPr>
        <p:txBody>
          <a:bodyPr>
            <a:noAutofit/>
          </a:bodyPr>
          <a:lstStyle/>
          <a:p>
            <a:r>
              <a:rPr lang="en-US" sz="4200" dirty="0"/>
              <a:t>Program Manager </a:t>
            </a:r>
            <a:br>
              <a:rPr lang="en-US" sz="4200" dirty="0"/>
            </a:br>
            <a:r>
              <a:rPr lang="en-US" sz="4200" dirty="0"/>
              <a:t>Ground Weapons Systems Program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77F54-D100-6E4B-E6FB-CE96E54296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363" y="5634022"/>
            <a:ext cx="11653837" cy="1092200"/>
          </a:xfrm>
        </p:spPr>
        <p:txBody>
          <a:bodyPr>
            <a:noAutofit/>
          </a:bodyPr>
          <a:lstStyle/>
          <a:p>
            <a:r>
              <a:rPr lang="en-US" sz="3500" dirty="0"/>
              <a:t>Colonel Bradley Sams</a:t>
            </a:r>
          </a:p>
          <a:p>
            <a:r>
              <a:rPr lang="en-US" sz="3000" dirty="0"/>
              <a:t>Program Manager</a:t>
            </a:r>
          </a:p>
        </p:txBody>
      </p:sp>
    </p:spTree>
    <p:extLst>
      <p:ext uri="{BB962C8B-B14F-4D97-AF65-F5344CB8AC3E}">
        <p14:creationId xmlns:p14="http://schemas.microsoft.com/office/powerpoint/2010/main" val="1268218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tar: 12 Points 104">
            <a:extLst>
              <a:ext uri="{FF2B5EF4-FFF2-40B4-BE49-F238E27FC236}">
                <a16:creationId xmlns:a16="http://schemas.microsoft.com/office/drawing/2014/main" id="{042602D6-65BB-3019-5049-470EFF46C7B1}"/>
              </a:ext>
            </a:extLst>
          </p:cNvPr>
          <p:cNvSpPr/>
          <p:nvPr/>
        </p:nvSpPr>
        <p:spPr>
          <a:xfrm>
            <a:off x="6008914" y="3341914"/>
            <a:ext cx="174172" cy="174172"/>
          </a:xfrm>
          <a:prstGeom prst="star12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2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53FAC04-F651-D30B-1D31-01F282F1BB94}"/>
              </a:ext>
            </a:extLst>
          </p:cNvPr>
          <p:cNvCxnSpPr>
            <a:cxnSpLocks/>
            <a:endCxn id="105" idx="8"/>
          </p:cNvCxnSpPr>
          <p:nvPr/>
        </p:nvCxnSpPr>
        <p:spPr>
          <a:xfrm>
            <a:off x="4080543" y="747779"/>
            <a:ext cx="1940038" cy="2637678"/>
          </a:xfrm>
          <a:prstGeom prst="line">
            <a:avLst/>
          </a:prstGeom>
          <a:ln w="254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4B8206BE-D623-CA6C-277A-432FD37009A5}"/>
              </a:ext>
            </a:extLst>
          </p:cNvPr>
          <p:cNvCxnSpPr>
            <a:cxnSpLocks/>
            <a:stCxn id="105" idx="11"/>
          </p:cNvCxnSpPr>
          <p:nvPr/>
        </p:nvCxnSpPr>
        <p:spPr>
          <a:xfrm>
            <a:off x="6139543" y="3353581"/>
            <a:ext cx="5900057" cy="2898227"/>
          </a:xfrm>
          <a:prstGeom prst="line">
            <a:avLst/>
          </a:prstGeom>
          <a:ln w="254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4C96F8E-97A3-6BEF-9BB2-547BC3CB067D}"/>
              </a:ext>
            </a:extLst>
          </p:cNvPr>
          <p:cNvGrpSpPr/>
          <p:nvPr/>
        </p:nvGrpSpPr>
        <p:grpSpPr>
          <a:xfrm>
            <a:off x="349696" y="765309"/>
            <a:ext cx="8003275" cy="5864091"/>
            <a:chOff x="349696" y="765309"/>
            <a:chExt cx="8003275" cy="586409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B90D281-C1BC-FB8E-A2FB-2E864E03E5F4}"/>
                </a:ext>
              </a:extLst>
            </p:cNvPr>
            <p:cNvCxnSpPr>
              <a:cxnSpLocks/>
              <a:stCxn id="105" idx="0"/>
            </p:cNvCxnSpPr>
            <p:nvPr/>
          </p:nvCxnSpPr>
          <p:spPr>
            <a:xfrm flipV="1">
              <a:off x="6171419" y="765309"/>
              <a:ext cx="2181552" cy="2620148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1B57A86-A53D-6DA5-A778-9BBB8D7070CF}"/>
                </a:ext>
              </a:extLst>
            </p:cNvPr>
            <p:cNvCxnSpPr>
              <a:cxnSpLocks/>
              <a:stCxn id="105" idx="5"/>
            </p:cNvCxnSpPr>
            <p:nvPr/>
          </p:nvCxnSpPr>
          <p:spPr>
            <a:xfrm flipH="1">
              <a:off x="669889" y="3504419"/>
              <a:ext cx="5382568" cy="3124981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005624F-55EA-86FB-2917-1B80B525C972}"/>
                </a:ext>
              </a:extLst>
            </p:cNvPr>
            <p:cNvCxnSpPr>
              <a:cxnSpLocks/>
              <a:endCxn id="105" idx="8"/>
            </p:cNvCxnSpPr>
            <p:nvPr/>
          </p:nvCxnSpPr>
          <p:spPr>
            <a:xfrm>
              <a:off x="349696" y="2098392"/>
              <a:ext cx="5670885" cy="1287065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64E7F566-46F0-1745-8DC2-CDA32B2770BC}"/>
              </a:ext>
            </a:extLst>
          </p:cNvPr>
          <p:cNvSpPr>
            <a:spLocks noChangeAspect="1"/>
          </p:cNvSpPr>
          <p:nvPr/>
        </p:nvSpPr>
        <p:spPr>
          <a:xfrm>
            <a:off x="5181600" y="2514600"/>
            <a:ext cx="1828800" cy="1828800"/>
          </a:xfrm>
          <a:prstGeom prst="ellipse">
            <a:avLst/>
          </a:prstGeom>
          <a:solidFill>
            <a:schemeClr val="bg1"/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46E1385-C82A-9D8C-79B3-99A4CC153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165557"/>
            <a:ext cx="11887200" cy="430887"/>
          </a:xfr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spAutoFit/>
          </a:bodyPr>
          <a:lstStyle/>
          <a:p>
            <a:r>
              <a:rPr lang="en-US" dirty="0"/>
              <a:t>Pm Ground </a:t>
            </a:r>
            <a:r>
              <a:rPr lang="en-US"/>
              <a:t>Weapons systems portfolio </a:t>
            </a:r>
            <a:r>
              <a:rPr lang="en-US" dirty="0"/>
              <a:t>overview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06C267E-CF1F-CC07-F12B-2128593092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228600" algn="r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▲	</a:t>
            </a:r>
            <a:r>
              <a:rPr kumimoji="0" lang="en-US" sz="1200" b="0" i="0" u="none" strike="noStrike" kern="1200" cap="all" spc="100" normalizeH="0" baseline="0" noProof="0" dirty="0">
                <a:ln>
                  <a:noFill/>
                </a:ln>
                <a:solidFill>
                  <a:srgbClr val="D4AE67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Portfolio Acquisition executive marine corps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7B432B58-1740-DCC2-E415-3513023272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635E8C-BA83-467F-AE4D-6B1D1888336E}" type="slidenum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D4AE67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pPr marL="0" marR="0" lvl="0" indent="0" algn="r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D4AE67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32222BB-3A0F-C96A-EE81-2B490C2E8ACD}"/>
              </a:ext>
            </a:extLst>
          </p:cNvPr>
          <p:cNvSpPr txBox="1"/>
          <p:nvPr/>
        </p:nvSpPr>
        <p:spPr>
          <a:xfrm>
            <a:off x="2734081" y="6388071"/>
            <a:ext cx="150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Lightweight Direct Current Generator (LDCG)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2CA078D-9FD9-8A3E-5BB0-C355445BF087}"/>
              </a:ext>
            </a:extLst>
          </p:cNvPr>
          <p:cNvSpPr txBox="1"/>
          <p:nvPr/>
        </p:nvSpPr>
        <p:spPr>
          <a:xfrm>
            <a:off x="5245019" y="6376923"/>
            <a:ext cx="150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Increment 4: Unmanned Surface Vehicles (USV)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D26FE-C976-72B2-2251-9E07A2116DEF}"/>
              </a:ext>
            </a:extLst>
          </p:cNvPr>
          <p:cNvSpPr txBox="1"/>
          <p:nvPr/>
        </p:nvSpPr>
        <p:spPr>
          <a:xfrm>
            <a:off x="7025527" y="2923049"/>
            <a:ext cx="12762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Product Manager Fires Support Systems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4878D2-5F46-9EE1-A080-B91BC4BB9B79}"/>
              </a:ext>
            </a:extLst>
          </p:cNvPr>
          <p:cNvSpPr txBox="1"/>
          <p:nvPr/>
        </p:nvSpPr>
        <p:spPr>
          <a:xfrm>
            <a:off x="4390697" y="3189542"/>
            <a:ext cx="1058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Product Manager Infantry Weapons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3F1999-3D3A-9421-3070-9E037CAEF869}"/>
              </a:ext>
            </a:extLst>
          </p:cNvPr>
          <p:cNvSpPr txBox="1"/>
          <p:nvPr/>
        </p:nvSpPr>
        <p:spPr>
          <a:xfrm>
            <a:off x="3513876" y="2259469"/>
            <a:ext cx="1754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Product Manager Organic Precision Fires</a:t>
            </a:r>
          </a:p>
        </p:txBody>
      </p:sp>
      <p:pic>
        <p:nvPicPr>
          <p:cNvPr id="73" name="Picture 10">
            <a:extLst>
              <a:ext uri="{FF2B5EF4-FFF2-40B4-BE49-F238E27FC236}">
                <a16:creationId xmlns:a16="http://schemas.microsoft.com/office/drawing/2014/main" id="{02F64152-3017-F660-EFA3-FD25F94DD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733" y="1277865"/>
            <a:ext cx="1988752" cy="98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AAD1B8D6-4725-CC4F-46CD-B0089A2E0080}"/>
              </a:ext>
            </a:extLst>
          </p:cNvPr>
          <p:cNvSpPr txBox="1"/>
          <p:nvPr/>
        </p:nvSpPr>
        <p:spPr>
          <a:xfrm>
            <a:off x="3706946" y="1344554"/>
            <a:ext cx="83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OPF</a:t>
            </a:r>
            <a:r>
              <a:rPr lang="en-US" sz="1400" dirty="0"/>
              <a:t>-L / </a:t>
            </a:r>
            <a:r>
              <a:rPr lang="en-US" sz="1400" dirty="0" err="1">
                <a:solidFill>
                  <a:schemeClr val="tx2"/>
                </a:solidFill>
              </a:rPr>
              <a:t>OPF</a:t>
            </a:r>
            <a:r>
              <a:rPr lang="en-US" sz="1400" dirty="0">
                <a:solidFill>
                  <a:schemeClr val="tx2"/>
                </a:solidFill>
              </a:rPr>
              <a:t>-M</a:t>
            </a:r>
          </a:p>
        </p:txBody>
      </p:sp>
      <p:pic>
        <p:nvPicPr>
          <p:cNvPr id="80" name="Picture 11">
            <a:extLst>
              <a:ext uri="{FF2B5EF4-FFF2-40B4-BE49-F238E27FC236}">
                <a16:creationId xmlns:a16="http://schemas.microsoft.com/office/drawing/2014/main" id="{59E6A593-F11E-D4CC-6C80-5637163CD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518" y="679461"/>
            <a:ext cx="1662646" cy="73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2">
            <a:extLst>
              <a:ext uri="{FF2B5EF4-FFF2-40B4-BE49-F238E27FC236}">
                <a16:creationId xmlns:a16="http://schemas.microsoft.com/office/drawing/2014/main" id="{2534CF42-D69A-CC0D-5189-33FC941B3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72" y="894719"/>
            <a:ext cx="1611665" cy="102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3C085583-6181-9140-F886-3CE124FC9093}"/>
              </a:ext>
            </a:extLst>
          </p:cNvPr>
          <p:cNvGrpSpPr/>
          <p:nvPr/>
        </p:nvGrpSpPr>
        <p:grpSpPr>
          <a:xfrm>
            <a:off x="5180615" y="696483"/>
            <a:ext cx="1853392" cy="1206601"/>
            <a:chOff x="4868749" y="495940"/>
            <a:chExt cx="1853392" cy="1206601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1AA3D19-26A8-3BB2-CC01-31813B0690D5}"/>
                </a:ext>
              </a:extLst>
            </p:cNvPr>
            <p:cNvSpPr txBox="1"/>
            <p:nvPr/>
          </p:nvSpPr>
          <p:spPr>
            <a:xfrm>
              <a:off x="5878877" y="1487097"/>
              <a:ext cx="83742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pPr algn="r"/>
              <a:r>
                <a:rPr lang="en-US" dirty="0"/>
                <a:t>NMESIS</a:t>
              </a:r>
            </a:p>
          </p:txBody>
        </p:sp>
        <p:pic>
          <p:nvPicPr>
            <p:cNvPr id="93" name="Rectangle 107">
              <a:extLst>
                <a:ext uri="{FF2B5EF4-FFF2-40B4-BE49-F238E27FC236}">
                  <a16:creationId xmlns:a16="http://schemas.microsoft.com/office/drawing/2014/main" id="{59D054B3-ACBD-01FB-BD1E-7EFBC3C3E14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16" b="-32"/>
            <a:stretch>
              <a:fillRect/>
            </a:stretch>
          </p:blipFill>
          <p:spPr bwMode="auto">
            <a:xfrm>
              <a:off x="4868749" y="495940"/>
              <a:ext cx="1853392" cy="982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A4F77774-7099-C42C-C34B-019373FAB065}"/>
              </a:ext>
            </a:extLst>
          </p:cNvPr>
          <p:cNvSpPr txBox="1"/>
          <p:nvPr/>
        </p:nvSpPr>
        <p:spPr>
          <a:xfrm>
            <a:off x="5236177" y="1869704"/>
            <a:ext cx="20237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Product Manager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Navy/Marine Expeditionary Ship Interdiction System 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E3CDF7F-698D-B92F-1623-404C1E30EA4E}"/>
              </a:ext>
            </a:extLst>
          </p:cNvPr>
          <p:cNvGrpSpPr/>
          <p:nvPr/>
        </p:nvGrpSpPr>
        <p:grpSpPr>
          <a:xfrm>
            <a:off x="8349020" y="1026737"/>
            <a:ext cx="885189" cy="1254764"/>
            <a:chOff x="7736078" y="739810"/>
            <a:chExt cx="885189" cy="1254764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9DC4392C-5EF1-CFBC-036D-B2063F838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6078" y="739810"/>
              <a:ext cx="702534" cy="1016312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93E161CD-EB04-951D-AC0F-441CD0D2B2F1}"/>
                </a:ext>
              </a:extLst>
            </p:cNvPr>
            <p:cNvSpPr txBox="1"/>
            <p:nvPr/>
          </p:nvSpPr>
          <p:spPr>
            <a:xfrm>
              <a:off x="7783840" y="1779130"/>
              <a:ext cx="83742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r">
                <a:defRPr sz="1400"/>
              </a:lvl1pPr>
            </a:lstStyle>
            <a:p>
              <a:pPr algn="l"/>
              <a:r>
                <a:rPr lang="en-US" dirty="0"/>
                <a:t>HH-VDL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22739B0-0A67-F702-A1D8-087B2BE3C37D}"/>
              </a:ext>
            </a:extLst>
          </p:cNvPr>
          <p:cNvGrpSpPr/>
          <p:nvPr/>
        </p:nvGrpSpPr>
        <p:grpSpPr>
          <a:xfrm>
            <a:off x="9135374" y="1502689"/>
            <a:ext cx="1478019" cy="843571"/>
            <a:chOff x="8945068" y="870413"/>
            <a:chExt cx="1478019" cy="843571"/>
          </a:xfrm>
        </p:grpSpPr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08E7DDA7-647B-B9C4-9FD6-46ED53A96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5068" y="870413"/>
              <a:ext cx="1478019" cy="711660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304ED6D-2C2F-8E37-46A0-D60DCDDECE7B}"/>
                </a:ext>
              </a:extLst>
            </p:cNvPr>
            <p:cNvSpPr txBox="1"/>
            <p:nvPr/>
          </p:nvSpPr>
          <p:spPr>
            <a:xfrm>
              <a:off x="8973243" y="1406207"/>
              <a:ext cx="8374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n-US" dirty="0"/>
                <a:t>CLRF-IC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D7A99F04-82E7-CF23-ED7C-095F541E3AE3}"/>
              </a:ext>
            </a:extLst>
          </p:cNvPr>
          <p:cNvGrpSpPr/>
          <p:nvPr/>
        </p:nvGrpSpPr>
        <p:grpSpPr>
          <a:xfrm>
            <a:off x="10645977" y="1426223"/>
            <a:ext cx="1328422" cy="974750"/>
            <a:chOff x="10634279" y="821254"/>
            <a:chExt cx="1328422" cy="974750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93CF9F6C-860F-1938-4461-257C31D08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948" y="821254"/>
              <a:ext cx="1130753" cy="974750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EFAFC502-6695-25D1-9A63-D7AD2D8077EC}"/>
                </a:ext>
              </a:extLst>
            </p:cNvPr>
            <p:cNvSpPr txBox="1"/>
            <p:nvPr/>
          </p:nvSpPr>
          <p:spPr>
            <a:xfrm>
              <a:off x="10634279" y="1448345"/>
              <a:ext cx="8374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n-US" dirty="0"/>
                <a:t>NGHTS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97A4E50-A5EB-C26F-C498-B38757F1D693}"/>
              </a:ext>
            </a:extLst>
          </p:cNvPr>
          <p:cNvGrpSpPr/>
          <p:nvPr/>
        </p:nvGrpSpPr>
        <p:grpSpPr>
          <a:xfrm>
            <a:off x="9992731" y="4007849"/>
            <a:ext cx="2043230" cy="1196421"/>
            <a:chOff x="9865493" y="1811662"/>
            <a:chExt cx="2043230" cy="1196421"/>
          </a:xfrm>
        </p:grpSpPr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6CAED9CF-4973-8F48-086A-395C22EC4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5493" y="1811662"/>
              <a:ext cx="2043230" cy="971522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CF896C5-0757-5B70-3404-CD9402BB2411}"/>
                </a:ext>
              </a:extLst>
            </p:cNvPr>
            <p:cNvSpPr txBox="1"/>
            <p:nvPr/>
          </p:nvSpPr>
          <p:spPr>
            <a:xfrm>
              <a:off x="11069793" y="2792639"/>
              <a:ext cx="83742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pPr algn="r"/>
              <a:r>
                <a:rPr lang="en-US" dirty="0"/>
                <a:t>SPARTN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41121451-3E27-E3FA-64A3-DDB0232107E0}"/>
              </a:ext>
            </a:extLst>
          </p:cNvPr>
          <p:cNvGrpSpPr/>
          <p:nvPr/>
        </p:nvGrpSpPr>
        <p:grpSpPr>
          <a:xfrm>
            <a:off x="8819690" y="2659765"/>
            <a:ext cx="1508184" cy="1282395"/>
            <a:chOff x="7633973" y="2092695"/>
            <a:chExt cx="1182433" cy="1005411"/>
          </a:xfrm>
        </p:grpSpPr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20DE744A-4D7E-2284-3833-7B56DDB72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973" y="2092695"/>
              <a:ext cx="1180604" cy="830332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6C58FFD7-57D0-DDC2-A55B-FE3EBAC3B4C2}"/>
                </a:ext>
              </a:extLst>
            </p:cNvPr>
            <p:cNvSpPr txBox="1"/>
            <p:nvPr/>
          </p:nvSpPr>
          <p:spPr>
            <a:xfrm>
              <a:off x="8226102" y="2929196"/>
              <a:ext cx="590304" cy="1689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pPr algn="r"/>
              <a:r>
                <a:rPr lang="en-US" dirty="0"/>
                <a:t>LW155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AF1F9FD0-0E02-5840-1431-BF7B4BF7D12F}"/>
              </a:ext>
            </a:extLst>
          </p:cNvPr>
          <p:cNvGrpSpPr/>
          <p:nvPr/>
        </p:nvGrpSpPr>
        <p:grpSpPr>
          <a:xfrm>
            <a:off x="10483715" y="2598968"/>
            <a:ext cx="1478019" cy="1314270"/>
            <a:chOff x="9307694" y="1805236"/>
            <a:chExt cx="1478019" cy="1314270"/>
          </a:xfrm>
        </p:grpSpPr>
        <p:pic>
          <p:nvPicPr>
            <p:cNvPr id="134" name="Picture 133" descr="A picture containing tree, truck, outdoor, military vehicle&#10;&#10;Description automatically generated">
              <a:extLst>
                <a:ext uri="{FF2B5EF4-FFF2-40B4-BE49-F238E27FC236}">
                  <a16:creationId xmlns:a16="http://schemas.microsoft.com/office/drawing/2014/main" id="{75764182-0037-FD51-488C-5B4205B47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07694" y="1805236"/>
              <a:ext cx="1478019" cy="1091830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D87A4C31-71BC-8650-055E-776BF9D1C8D6}"/>
                </a:ext>
              </a:extLst>
            </p:cNvPr>
            <p:cNvSpPr txBox="1"/>
            <p:nvPr/>
          </p:nvSpPr>
          <p:spPr>
            <a:xfrm>
              <a:off x="9948286" y="2904062"/>
              <a:ext cx="83742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pPr algn="r"/>
              <a:r>
                <a:rPr lang="en-US" dirty="0"/>
                <a:t>MCV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8B6384B2-823A-F843-E6FB-AA5D90E93C1A}"/>
              </a:ext>
            </a:extLst>
          </p:cNvPr>
          <p:cNvGrpSpPr/>
          <p:nvPr/>
        </p:nvGrpSpPr>
        <p:grpSpPr>
          <a:xfrm>
            <a:off x="429527" y="2428616"/>
            <a:ext cx="1199249" cy="1081112"/>
            <a:chOff x="429527" y="2428616"/>
            <a:chExt cx="1199249" cy="1081112"/>
          </a:xfrm>
        </p:grpSpPr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3E9FE1D4-AA67-FEF5-62AA-116957D03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27" y="2428616"/>
              <a:ext cx="1199249" cy="844022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409A5F5-91EA-EC3C-15CF-818824EE7EA0}"/>
                </a:ext>
              </a:extLst>
            </p:cNvPr>
            <p:cNvSpPr txBox="1"/>
            <p:nvPr/>
          </p:nvSpPr>
          <p:spPr>
            <a:xfrm>
              <a:off x="658188" y="3243052"/>
              <a:ext cx="837427" cy="266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n-US" dirty="0"/>
                <a:t>MAAWS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01EB62ED-4572-C990-7EC7-D98A1D82E0EB}"/>
              </a:ext>
            </a:extLst>
          </p:cNvPr>
          <p:cNvGrpSpPr/>
          <p:nvPr/>
        </p:nvGrpSpPr>
        <p:grpSpPr>
          <a:xfrm>
            <a:off x="1771667" y="2848244"/>
            <a:ext cx="962414" cy="801306"/>
            <a:chOff x="1914035" y="2898529"/>
            <a:chExt cx="962414" cy="801306"/>
          </a:xfrm>
        </p:grpSpPr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7EEB1FD2-1549-BDCB-136F-DCE80F56F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035" y="2898529"/>
              <a:ext cx="962414" cy="593471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77889CB-C28B-F8E4-0300-DF649D8D694C}"/>
                </a:ext>
              </a:extLst>
            </p:cNvPr>
            <p:cNvSpPr txBox="1"/>
            <p:nvPr/>
          </p:nvSpPr>
          <p:spPr>
            <a:xfrm>
              <a:off x="1971322" y="3433159"/>
              <a:ext cx="837427" cy="266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n-US" dirty="0"/>
                <a:t>Javelin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2617DC8-A2F8-EEDF-2BB7-1367176360A1}"/>
              </a:ext>
            </a:extLst>
          </p:cNvPr>
          <p:cNvGrpSpPr/>
          <p:nvPr/>
        </p:nvGrpSpPr>
        <p:grpSpPr>
          <a:xfrm>
            <a:off x="1408788" y="4898410"/>
            <a:ext cx="1016761" cy="815266"/>
            <a:chOff x="1408788" y="4898410"/>
            <a:chExt cx="1016761" cy="815266"/>
          </a:xfrm>
        </p:grpSpPr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94CD21A1-9FC9-715A-26D4-6CB99C135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788" y="4898410"/>
              <a:ext cx="1016761" cy="529778"/>
            </a:xfrm>
            <a:prstGeom prst="rect">
              <a:avLst/>
            </a:prstGeom>
            <a:ln>
              <a:noFill/>
            </a:ln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F0694FB9-D9C6-12A7-2CC4-CE10F2471C1D}"/>
                </a:ext>
              </a:extLst>
            </p:cNvPr>
            <p:cNvSpPr txBox="1"/>
            <p:nvPr/>
          </p:nvSpPr>
          <p:spPr>
            <a:xfrm>
              <a:off x="1588122" y="5405899"/>
              <a:ext cx="8374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JPADS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B23F781-5D15-4AAC-81A6-5CE7DF511659}"/>
              </a:ext>
            </a:extLst>
          </p:cNvPr>
          <p:cNvGrpSpPr/>
          <p:nvPr/>
        </p:nvGrpSpPr>
        <p:grpSpPr>
          <a:xfrm>
            <a:off x="2986861" y="3185077"/>
            <a:ext cx="975049" cy="787444"/>
            <a:chOff x="3227049" y="3235095"/>
            <a:chExt cx="975049" cy="787444"/>
          </a:xfrm>
        </p:grpSpPr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5B509F5C-D4DF-54C1-3ECB-F256A4BC7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7049" y="3235095"/>
              <a:ext cx="937117" cy="574016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11CCE600-60F3-21E8-4BCC-3E5C854C1BCA}"/>
                </a:ext>
              </a:extLst>
            </p:cNvPr>
            <p:cNvSpPr txBox="1"/>
            <p:nvPr/>
          </p:nvSpPr>
          <p:spPr>
            <a:xfrm>
              <a:off x="3364671" y="3755863"/>
              <a:ext cx="837427" cy="266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n-US" dirty="0"/>
                <a:t>AASB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5E304B9A-2A88-ADB2-F2BA-B6E9B09EF89E}"/>
              </a:ext>
            </a:extLst>
          </p:cNvPr>
          <p:cNvGrpSpPr/>
          <p:nvPr/>
        </p:nvGrpSpPr>
        <p:grpSpPr>
          <a:xfrm>
            <a:off x="2880484" y="4060985"/>
            <a:ext cx="837427" cy="737801"/>
            <a:chOff x="3018395" y="4003819"/>
            <a:chExt cx="837427" cy="737801"/>
          </a:xfrm>
        </p:grpSpPr>
        <p:pic>
          <p:nvPicPr>
            <p:cNvPr id="150" name="Picture 2" descr="A black inflatable boat&#10;&#10;Description automatically generated">
              <a:extLst>
                <a:ext uri="{FF2B5EF4-FFF2-40B4-BE49-F238E27FC236}">
                  <a16:creationId xmlns:a16="http://schemas.microsoft.com/office/drawing/2014/main" id="{DBD2CCE4-5599-2292-87F8-EB0AE27FBE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8395" y="4003819"/>
              <a:ext cx="679390" cy="478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12D7C4AE-0557-53AB-D647-890361DB112B}"/>
                </a:ext>
              </a:extLst>
            </p:cNvPr>
            <p:cNvSpPr txBox="1"/>
            <p:nvPr/>
          </p:nvSpPr>
          <p:spPr>
            <a:xfrm>
              <a:off x="3018395" y="4474944"/>
              <a:ext cx="837427" cy="266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n-US" dirty="0"/>
                <a:t>E-CRRC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EDD34523-01AE-8D34-4A44-BC2AE41A60FC}"/>
              </a:ext>
            </a:extLst>
          </p:cNvPr>
          <p:cNvGrpSpPr/>
          <p:nvPr/>
        </p:nvGrpSpPr>
        <p:grpSpPr>
          <a:xfrm>
            <a:off x="425887" y="3671265"/>
            <a:ext cx="1081429" cy="542958"/>
            <a:chOff x="425887" y="3671265"/>
            <a:chExt cx="1081429" cy="542958"/>
          </a:xfrm>
        </p:grpSpPr>
        <p:pic>
          <p:nvPicPr>
            <p:cNvPr id="153" name="Picture 152" descr="A picture containing weapon&#10;&#10;Description automatically generated">
              <a:extLst>
                <a:ext uri="{FF2B5EF4-FFF2-40B4-BE49-F238E27FC236}">
                  <a16:creationId xmlns:a16="http://schemas.microsoft.com/office/drawing/2014/main" id="{20553754-B06A-63A1-7BDD-E71FE0DC0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887" y="3671265"/>
              <a:ext cx="1070859" cy="331557"/>
            </a:xfrm>
            <a:prstGeom prst="rect">
              <a:avLst/>
            </a:prstGeom>
          </p:spPr>
        </p:pic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ABE5E64F-ED47-9DEA-8A2B-27742FE2AFFA}"/>
                </a:ext>
              </a:extLst>
            </p:cNvPr>
            <p:cNvSpPr txBox="1"/>
            <p:nvPr/>
          </p:nvSpPr>
          <p:spPr>
            <a:xfrm>
              <a:off x="669889" y="3947547"/>
              <a:ext cx="837427" cy="266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n-US" dirty="0"/>
                <a:t>SASS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34463FAC-6A21-2325-224C-ED5DA1B86CD2}"/>
              </a:ext>
            </a:extLst>
          </p:cNvPr>
          <p:cNvGrpSpPr/>
          <p:nvPr/>
        </p:nvGrpSpPr>
        <p:grpSpPr>
          <a:xfrm>
            <a:off x="1780169" y="3910484"/>
            <a:ext cx="956501" cy="862058"/>
            <a:chOff x="1780169" y="3910484"/>
            <a:chExt cx="956501" cy="862058"/>
          </a:xfrm>
        </p:grpSpPr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25AD3C75-30E2-4518-0F80-33E298346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80169" y="3910484"/>
              <a:ext cx="849353" cy="638386"/>
            </a:xfrm>
            <a:prstGeom prst="rect">
              <a:avLst/>
            </a:prstGeom>
          </p:spPr>
        </p:pic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6B177E4C-9AF5-CC90-A504-EFC92469D0B9}"/>
                </a:ext>
              </a:extLst>
            </p:cNvPr>
            <p:cNvSpPr txBox="1"/>
            <p:nvPr/>
          </p:nvSpPr>
          <p:spPr>
            <a:xfrm>
              <a:off x="1899243" y="4505866"/>
              <a:ext cx="837427" cy="266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n-US" dirty="0"/>
                <a:t>ASR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36A5799F-8D30-6383-D15F-C2683FE563D1}"/>
              </a:ext>
            </a:extLst>
          </p:cNvPr>
          <p:cNvGrpSpPr/>
          <p:nvPr/>
        </p:nvGrpSpPr>
        <p:grpSpPr>
          <a:xfrm>
            <a:off x="407139" y="4304546"/>
            <a:ext cx="1026117" cy="720419"/>
            <a:chOff x="407139" y="4304546"/>
            <a:chExt cx="1026117" cy="720419"/>
          </a:xfrm>
        </p:grpSpPr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BC9A2395-A895-0BF4-6CA2-E99D74ED1A27}"/>
                </a:ext>
              </a:extLst>
            </p:cNvPr>
            <p:cNvPicPr/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139" y="4304546"/>
              <a:ext cx="921547" cy="481035"/>
            </a:xfrm>
            <a:prstGeom prst="rect">
              <a:avLst/>
            </a:prstGeom>
          </p:spPr>
        </p:pic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F35B9A45-C9E1-F66A-96EF-304A56FA0889}"/>
                </a:ext>
              </a:extLst>
            </p:cNvPr>
            <p:cNvSpPr txBox="1"/>
            <p:nvPr/>
          </p:nvSpPr>
          <p:spPr>
            <a:xfrm>
              <a:off x="595829" y="4758289"/>
              <a:ext cx="837427" cy="266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n-US" dirty="0"/>
                <a:t>SBNVG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523D832-5744-1995-BE38-E7CC5A097709}"/>
              </a:ext>
            </a:extLst>
          </p:cNvPr>
          <p:cNvGrpSpPr/>
          <p:nvPr/>
        </p:nvGrpSpPr>
        <p:grpSpPr>
          <a:xfrm>
            <a:off x="349696" y="5320447"/>
            <a:ext cx="738906" cy="979959"/>
            <a:chOff x="349696" y="5320447"/>
            <a:chExt cx="738906" cy="979959"/>
          </a:xfrm>
        </p:grpSpPr>
        <p:pic>
          <p:nvPicPr>
            <p:cNvPr id="162" name="Picture 2" descr="Marine Corps Roles | Positions &amp; Career Divisions | Marines.com">
              <a:extLst>
                <a:ext uri="{FF2B5EF4-FFF2-40B4-BE49-F238E27FC236}">
                  <a16:creationId xmlns:a16="http://schemas.microsoft.com/office/drawing/2014/main" id="{7B3E76E2-923B-2069-39C6-4999AE8AAF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4617" y="5320447"/>
              <a:ext cx="545908" cy="668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5510BB51-BEE8-F487-AA94-0DE8AAE457CF}"/>
                </a:ext>
              </a:extLst>
            </p:cNvPr>
            <p:cNvSpPr txBox="1"/>
            <p:nvPr/>
          </p:nvSpPr>
          <p:spPr>
            <a:xfrm>
              <a:off x="349696" y="5992629"/>
              <a:ext cx="7389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n-US" dirty="0"/>
                <a:t>PS-2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5FAE9614-5E3C-722E-8AE6-FFFA7A2480A4}"/>
              </a:ext>
            </a:extLst>
          </p:cNvPr>
          <p:cNvGrpSpPr/>
          <p:nvPr/>
        </p:nvGrpSpPr>
        <p:grpSpPr>
          <a:xfrm>
            <a:off x="3585996" y="5405899"/>
            <a:ext cx="1243694" cy="1073756"/>
            <a:chOff x="2953468" y="5534427"/>
            <a:chExt cx="1243694" cy="1073756"/>
          </a:xfrm>
        </p:grpSpPr>
        <p:pic>
          <p:nvPicPr>
            <p:cNvPr id="166" name="Picture 2">
              <a:extLst>
                <a:ext uri="{FF2B5EF4-FFF2-40B4-BE49-F238E27FC236}">
                  <a16:creationId xmlns:a16="http://schemas.microsoft.com/office/drawing/2014/main" id="{FB24190B-E1A4-691B-1922-D131AA020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468" y="5534427"/>
              <a:ext cx="1243694" cy="7776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7C6F7B0-C361-FD4A-F443-CF0D6ACB2DC1}"/>
                </a:ext>
              </a:extLst>
            </p:cNvPr>
            <p:cNvSpPr txBox="1"/>
            <p:nvPr/>
          </p:nvSpPr>
          <p:spPr>
            <a:xfrm>
              <a:off x="3133780" y="6300406"/>
              <a:ext cx="8374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n-US" dirty="0"/>
                <a:t>HIMARS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D9CC6489-2706-06DF-EF7C-9BF9B0B3E580}"/>
              </a:ext>
            </a:extLst>
          </p:cNvPr>
          <p:cNvGrpSpPr/>
          <p:nvPr/>
        </p:nvGrpSpPr>
        <p:grpSpPr>
          <a:xfrm>
            <a:off x="5362619" y="5303435"/>
            <a:ext cx="1434706" cy="1214930"/>
            <a:chOff x="4267400" y="5041242"/>
            <a:chExt cx="1434706" cy="1214930"/>
          </a:xfrm>
        </p:grpSpPr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A38D1B07-3DEA-9F1A-1C0D-E2D3D56593D9}"/>
                </a:ext>
              </a:extLst>
            </p:cNvPr>
            <p:cNvSpPr txBox="1"/>
            <p:nvPr/>
          </p:nvSpPr>
          <p:spPr>
            <a:xfrm>
              <a:off x="4692139" y="5948395"/>
              <a:ext cx="8374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n-US" dirty="0"/>
                <a:t>MLU</a:t>
              </a:r>
            </a:p>
          </p:txBody>
        </p:sp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08C2518D-C7C7-15FD-F904-640B5A0BCD3C}"/>
                </a:ext>
              </a:extLst>
            </p:cNvPr>
            <p:cNvPicPr>
              <a:picLocks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400" y="5041242"/>
              <a:ext cx="1434706" cy="813591"/>
            </a:xfrm>
            <a:prstGeom prst="rect">
              <a:avLst/>
            </a:prstGeom>
          </p:spPr>
        </p:pic>
      </p:grpSp>
      <p:sp>
        <p:nvSpPr>
          <p:cNvPr id="171" name="TextBox 170">
            <a:extLst>
              <a:ext uri="{FF2B5EF4-FFF2-40B4-BE49-F238E27FC236}">
                <a16:creationId xmlns:a16="http://schemas.microsoft.com/office/drawing/2014/main" id="{384FEE9F-28BD-8740-2D0E-06991C4EA4D1}"/>
              </a:ext>
            </a:extLst>
          </p:cNvPr>
          <p:cNvSpPr txBox="1"/>
          <p:nvPr/>
        </p:nvSpPr>
        <p:spPr>
          <a:xfrm>
            <a:off x="4951565" y="4319401"/>
            <a:ext cx="16024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Product Manager High Mobility Artillery Rocket System</a:t>
            </a:r>
          </a:p>
        </p:txBody>
      </p: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19B55F88-6990-8C8D-F617-115FAE1B2DB6}"/>
              </a:ext>
            </a:extLst>
          </p:cNvPr>
          <p:cNvCxnSpPr>
            <a:cxnSpLocks/>
            <a:stCxn id="105" idx="5"/>
          </p:cNvCxnSpPr>
          <p:nvPr/>
        </p:nvCxnSpPr>
        <p:spPr>
          <a:xfrm>
            <a:off x="6052457" y="3504419"/>
            <a:ext cx="1589314" cy="3070552"/>
          </a:xfrm>
          <a:prstGeom prst="line">
            <a:avLst/>
          </a:prstGeom>
          <a:ln w="254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75E002CA-DDB9-E254-076F-8D7EEA77DD37}"/>
              </a:ext>
            </a:extLst>
          </p:cNvPr>
          <p:cNvSpPr txBox="1"/>
          <p:nvPr/>
        </p:nvSpPr>
        <p:spPr>
          <a:xfrm>
            <a:off x="6969765" y="4557764"/>
            <a:ext cx="17105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Product Manager Long Range Unmanned Surface Vessel</a:t>
            </a:r>
          </a:p>
        </p:txBody>
      </p:sp>
      <p:pic>
        <p:nvPicPr>
          <p:cNvPr id="176" name="Picture 2">
            <a:extLst>
              <a:ext uri="{FF2B5EF4-FFF2-40B4-BE49-F238E27FC236}">
                <a16:creationId xmlns:a16="http://schemas.microsoft.com/office/drawing/2014/main" id="{2B7FC9E9-030F-2A3C-12D1-2EBD38A28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909" y="4676139"/>
            <a:ext cx="2609819" cy="167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" name="TextBox 176">
            <a:extLst>
              <a:ext uri="{FF2B5EF4-FFF2-40B4-BE49-F238E27FC236}">
                <a16:creationId xmlns:a16="http://schemas.microsoft.com/office/drawing/2014/main" id="{70DD41B4-01E2-037A-F9B1-A050A85F7E9E}"/>
              </a:ext>
            </a:extLst>
          </p:cNvPr>
          <p:cNvSpPr txBox="1"/>
          <p:nvPr/>
        </p:nvSpPr>
        <p:spPr>
          <a:xfrm>
            <a:off x="7941458" y="5792076"/>
            <a:ext cx="21606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MMRC</a:t>
            </a:r>
            <a:endParaRPr lang="en-US" sz="1400" dirty="0"/>
          </a:p>
          <a:p>
            <a:r>
              <a:rPr lang="en-US" sz="1200" dirty="0"/>
              <a:t>Notional Image – </a:t>
            </a:r>
            <a:br>
              <a:rPr lang="en-US" sz="1200" dirty="0"/>
            </a:br>
            <a:r>
              <a:rPr lang="en-US" sz="1200" dirty="0"/>
              <a:t>Representative Only</a:t>
            </a:r>
          </a:p>
        </p:txBody>
      </p:sp>
      <p:pic>
        <p:nvPicPr>
          <p:cNvPr id="74" name="PAE MC Logo">
            <a:extLst>
              <a:ext uri="{FF2B5EF4-FFF2-40B4-BE49-F238E27FC236}">
                <a16:creationId xmlns:a16="http://schemas.microsoft.com/office/drawing/2014/main" id="{B6930767-2D23-C8F1-6817-FFF44E8C487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197522" y="2530522"/>
            <a:ext cx="1796956" cy="179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65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A87F3C-C89E-7CBC-12A2-19ADBA4C8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80" r="17890" b="3783"/>
          <a:stretch>
            <a:fillRect/>
          </a:stretch>
        </p:blipFill>
        <p:spPr>
          <a:xfrm>
            <a:off x="5656580" y="0"/>
            <a:ext cx="6535419" cy="65985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D5F9E05-2302-374B-FB90-271969097754}"/>
              </a:ext>
            </a:extLst>
          </p:cNvPr>
          <p:cNvSpPr/>
          <p:nvPr/>
        </p:nvSpPr>
        <p:spPr>
          <a:xfrm flipH="1">
            <a:off x="4895850" y="0"/>
            <a:ext cx="3206749" cy="6610632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noAutofit/>
          </a:bodyPr>
          <a:lstStyle/>
          <a:p>
            <a:pPr algn="r" defTabSz="914400">
              <a:spcBef>
                <a:spcPct val="0"/>
              </a:spcBef>
            </a:pPr>
            <a:endParaRPr lang="en-US" sz="2800" cap="all">
              <a:solidFill>
                <a:schemeClr val="tx1"/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54A6E2-0E3E-750D-7948-8FFDCFD91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280" y="165557"/>
            <a:ext cx="7665720" cy="430887"/>
          </a:xfr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spAutoFit/>
          </a:bodyPr>
          <a:lstStyle/>
          <a:p>
            <a:r>
              <a:rPr lang="en-US" dirty="0"/>
              <a:t>Areas where industry can help: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E74B4-E6EE-24DC-53CC-FB5E5259C2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>
                <a:solidFill>
                  <a:srgbClr val="D4AE67"/>
                </a:solidFill>
                <a:latin typeface="Segoe UI Black" panose="020B0A02040204020203" pitchFamily="34" charset="0"/>
              </a:rPr>
              <a:pPr algn="r"/>
              <a:t>3</a:t>
            </a:fld>
            <a:endParaRPr lang="en-US" dirty="0">
              <a:solidFill>
                <a:srgbClr val="D4AE67"/>
              </a:solidFill>
              <a:latin typeface="Segoe UI Black" panose="020B0A02040204020203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36136A-CA98-7F84-A060-2FD174E529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155217"/>
            <a:ext cx="6972299" cy="5436084"/>
          </a:xfrm>
        </p:spPr>
        <p:txBody>
          <a:bodyPr anchor="ctr">
            <a:noAutofit/>
          </a:bodyPr>
          <a:lstStyle/>
          <a:p>
            <a:pPr marL="288925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</a:pPr>
            <a:r>
              <a:rPr lang="en-US" sz="1800" dirty="0">
                <a:solidFill>
                  <a:schemeClr val="tx2"/>
                </a:solidFill>
              </a:rPr>
              <a:t>General (Organic Precision Fires Light/Medium (OPF-L/M)</a:t>
            </a:r>
          </a:p>
          <a:p>
            <a:pPr marL="403225" lvl="2" indent="-1143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300" dirty="0">
                <a:solidFill>
                  <a:schemeClr val="tx2"/>
                </a:solidFill>
              </a:rPr>
              <a:t>Higher energy density batteries; rechargeable and/or single use</a:t>
            </a:r>
          </a:p>
          <a:p>
            <a:pPr marL="403225" lvl="2" indent="-1143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300" dirty="0">
                <a:solidFill>
                  <a:schemeClr val="tx2"/>
                </a:solidFill>
              </a:rPr>
              <a:t>Improved autonomous and semi-autonomous target recognition and tracking</a:t>
            </a:r>
          </a:p>
          <a:p>
            <a:pPr marL="403225" lvl="2" indent="-1143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300" dirty="0">
                <a:solidFill>
                  <a:schemeClr val="tx2"/>
                </a:solidFill>
              </a:rPr>
              <a:t>Assured Positioning, Navigation, and Time (A-PNT) Solutions</a:t>
            </a:r>
          </a:p>
          <a:p>
            <a:pPr marL="403225" lvl="2" indent="-1143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300" dirty="0">
                <a:solidFill>
                  <a:schemeClr val="tx2"/>
                </a:solidFill>
              </a:rPr>
              <a:t>Common controller</a:t>
            </a:r>
          </a:p>
          <a:p>
            <a:pPr marL="288925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</a:pPr>
            <a:r>
              <a:rPr lang="en-US" sz="1800" dirty="0">
                <a:solidFill>
                  <a:schemeClr val="tx2"/>
                </a:solidFill>
              </a:rPr>
              <a:t>OPF-Medium</a:t>
            </a:r>
          </a:p>
          <a:p>
            <a:pPr marL="403225" lvl="2" indent="-11747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300" dirty="0">
                <a:solidFill>
                  <a:schemeClr val="tx2"/>
                </a:solidFill>
              </a:rPr>
              <a:t>Anti-armor &amp; anti-materiel payload and able to accept other payloads (modular design)</a:t>
            </a:r>
          </a:p>
          <a:p>
            <a:pPr marL="403225" lvl="2" indent="-11747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300" dirty="0">
                <a:solidFill>
                  <a:schemeClr val="tx2"/>
                </a:solidFill>
              </a:rPr>
              <a:t>Transportable by two Marines</a:t>
            </a:r>
          </a:p>
          <a:p>
            <a:pPr marL="403225" lvl="2" indent="-11747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300" dirty="0">
                <a:solidFill>
                  <a:schemeClr val="tx2"/>
                </a:solidFill>
              </a:rPr>
              <a:t>Automatic target tracking of stationary and moving targets</a:t>
            </a:r>
          </a:p>
          <a:p>
            <a:pPr marL="403225" lvl="2" indent="-11747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300" dirty="0"/>
              <a:t>Ability to charge, and maintain charge of, lithium battery separate from the warhead</a:t>
            </a:r>
            <a:endParaRPr lang="en-US" sz="1300" dirty="0">
              <a:solidFill>
                <a:schemeClr val="tx2"/>
              </a:solidFill>
            </a:endParaRPr>
          </a:p>
          <a:p>
            <a:pPr marL="403225" lvl="2" indent="-11747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300" dirty="0">
                <a:solidFill>
                  <a:schemeClr val="tx2"/>
                </a:solidFill>
              </a:rPr>
              <a:t>Cost effective design solutions to make affordable at scale while being able to detect and recognize targets at distance in cluttered environments and battlefield obscurants</a:t>
            </a:r>
          </a:p>
          <a:p>
            <a:pPr marL="403225" lvl="2" indent="-11747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300" dirty="0">
                <a:solidFill>
                  <a:schemeClr val="tx2"/>
                </a:solidFill>
              </a:rPr>
              <a:t>Resilient and adaptable communication systems with ability to operate in an electromagnetically contested environment to include GPS denied</a:t>
            </a:r>
          </a:p>
          <a:p>
            <a:pPr marL="403225" lvl="2" indent="-11747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300" dirty="0">
                <a:solidFill>
                  <a:schemeClr val="tx2"/>
                </a:solidFill>
              </a:rPr>
              <a:t>Warhead/fusing and Electronic Safe and Arm Device (ESAD) approved </a:t>
            </a:r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03225" lvl="2" indent="-11747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300" dirty="0"/>
              <a:t>Ability to store aboard ships/munition storage system for systems using electric propulsion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88B4CF-AFA4-B41B-47CA-F5B2604AC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indent="228600"/>
            <a:r>
              <a:rPr lang="en-US" sz="600">
                <a:solidFill>
                  <a:srgbClr val="B90E31"/>
                </a:solidFill>
              </a:rPr>
              <a:t> </a:t>
            </a:r>
            <a:r>
              <a:rPr lang="en-US" sz="1300">
                <a:solidFill>
                  <a:srgbClr val="B90E31"/>
                </a:solidFill>
              </a:rPr>
              <a:t>▲</a:t>
            </a:r>
            <a:r>
              <a:rPr lang="en-US">
                <a:solidFill>
                  <a:srgbClr val="B90E31"/>
                </a:solidFill>
              </a:rPr>
              <a:t>	</a:t>
            </a:r>
            <a:r>
              <a:rPr lang="en-US" cap="all" spc="10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Portfolio Acquisition executive marine corps</a:t>
            </a:r>
            <a:endParaRPr lang="en-US" cap="all" spc="100" dirty="0">
              <a:solidFill>
                <a:srgbClr val="D4AE67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3DB058-5BDE-9B80-C187-D7FCF02BB2E0}"/>
              </a:ext>
            </a:extLst>
          </p:cNvPr>
          <p:cNvSpPr txBox="1"/>
          <p:nvPr/>
        </p:nvSpPr>
        <p:spPr>
          <a:xfrm>
            <a:off x="4526280" y="698906"/>
            <a:ext cx="7665719" cy="45631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noAutofit/>
          </a:bodyPr>
          <a:lstStyle>
            <a:defPPr>
              <a:defRPr lang="en-US"/>
            </a:defPPr>
            <a:lvl1pPr algn="r" defTabSz="914400">
              <a:lnSpc>
                <a:spcPct val="100000"/>
              </a:lnSpc>
              <a:spcBef>
                <a:spcPct val="0"/>
              </a:spcBef>
              <a:buNone/>
              <a:defRPr sz="2400" cap="none"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cap="all" dirty="0"/>
              <a:t>Loitering Munitions &amp; Fires Capabilities</a:t>
            </a:r>
          </a:p>
        </p:txBody>
      </p:sp>
    </p:spTree>
    <p:extLst>
      <p:ext uri="{BB962C8B-B14F-4D97-AF65-F5344CB8AC3E}">
        <p14:creationId xmlns:p14="http://schemas.microsoft.com/office/powerpoint/2010/main" val="3242260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CF621A-0457-0A6E-E46E-0C842A97E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4" r="24976"/>
          <a:stretch>
            <a:fillRect/>
          </a:stretch>
        </p:blipFill>
        <p:spPr>
          <a:xfrm>
            <a:off x="5275943" y="0"/>
            <a:ext cx="6916057" cy="66106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6729C8-0211-C076-F4C4-C0533F7BC642}"/>
              </a:ext>
            </a:extLst>
          </p:cNvPr>
          <p:cNvSpPr/>
          <p:nvPr/>
        </p:nvSpPr>
        <p:spPr>
          <a:xfrm flipH="1">
            <a:off x="3819522" y="0"/>
            <a:ext cx="3381377" cy="6610632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noAutofit/>
          </a:bodyPr>
          <a:lstStyle/>
          <a:p>
            <a:pPr algn="r" defTabSz="914400">
              <a:spcBef>
                <a:spcPct val="0"/>
              </a:spcBef>
            </a:pPr>
            <a:endParaRPr lang="en-US" sz="2800" cap="all">
              <a:solidFill>
                <a:schemeClr val="tx1"/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3AEE3-7D61-02AC-E59D-7DC24D5AA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5557"/>
            <a:ext cx="12039600" cy="430887"/>
          </a:xfr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spAutoFit/>
          </a:bodyPr>
          <a:lstStyle/>
          <a:p>
            <a:r>
              <a:rPr lang="en-US" dirty="0"/>
              <a:t>Areas where industry can help: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CA93B-8CBF-5BD9-7C8A-C88B37387E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>
                <a:solidFill>
                  <a:srgbClr val="D4AE67"/>
                </a:solidFill>
                <a:latin typeface="Segoe UI Black" panose="020B0A02040204020203" pitchFamily="34" charset="0"/>
              </a:rPr>
              <a:pPr algn="r"/>
              <a:t>4</a:t>
            </a:fld>
            <a:endParaRPr lang="en-US" dirty="0">
              <a:solidFill>
                <a:srgbClr val="D4AE67"/>
              </a:solidFill>
              <a:latin typeface="Segoe UI Black" panose="020B0A0204020402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BBE896-8FDC-9F9A-E701-0A0E1F1548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168322"/>
            <a:ext cx="5602731" cy="544756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lvl="1" indent="-28257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</a:pPr>
            <a:r>
              <a:rPr lang="en-US" sz="2000" dirty="0">
                <a:solidFill>
                  <a:schemeClr val="tx2"/>
                </a:solidFill>
              </a:rPr>
              <a:t>Small Arms:</a:t>
            </a:r>
          </a:p>
          <a:p>
            <a:pPr marL="517525" lvl="2" indent="-16827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</a:pPr>
            <a:r>
              <a:rPr lang="en-US" sz="1600" dirty="0">
                <a:solidFill>
                  <a:schemeClr val="tx2"/>
                </a:solidFill>
              </a:rPr>
              <a:t>Suppressors – reduced sound, flash, and thermal signature</a:t>
            </a:r>
          </a:p>
          <a:p>
            <a:pPr marL="517525" lvl="2" indent="-16827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</a:pPr>
            <a:r>
              <a:rPr lang="en-US" sz="1600" dirty="0">
                <a:solidFill>
                  <a:schemeClr val="tx2"/>
                </a:solidFill>
              </a:rPr>
              <a:t>Weight reduction in heavy and medium machine guns</a:t>
            </a:r>
          </a:p>
          <a:p>
            <a:pPr marL="517525" lvl="2" indent="-16827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</a:pPr>
            <a:r>
              <a:rPr lang="en-US" sz="1600" dirty="0">
                <a:solidFill>
                  <a:schemeClr val="tx2"/>
                </a:solidFill>
              </a:rPr>
              <a:t>Improved effects on target and target suppression without sacrificing size, weight, performance, and cost</a:t>
            </a:r>
            <a:endParaRPr lang="en-US" sz="1600" dirty="0"/>
          </a:p>
          <a:p>
            <a:pPr marL="342900" lvl="1" indent="-28257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</a:pPr>
            <a:r>
              <a:rPr lang="en-US" sz="2000" dirty="0">
                <a:solidFill>
                  <a:schemeClr val="tx2"/>
                </a:solidFill>
              </a:rPr>
              <a:t>Sensors: </a:t>
            </a:r>
          </a:p>
          <a:p>
            <a:pPr marL="515938" lvl="2" indent="-17145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en-US" sz="1600" dirty="0">
                <a:solidFill>
                  <a:schemeClr val="tx2"/>
                </a:solidFill>
              </a:rPr>
              <a:t>Navigational tracking of jumpers &amp; cargo parachute systems</a:t>
            </a:r>
          </a:p>
          <a:p>
            <a:pPr marL="515938" lvl="2" indent="-17145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en-US" sz="1600" dirty="0">
                <a:solidFill>
                  <a:schemeClr val="tx2"/>
                </a:solidFill>
              </a:rPr>
              <a:t>Tactical Ranging Devices </a:t>
            </a:r>
          </a:p>
          <a:p>
            <a:pPr marL="973138" lvl="4" indent="-17145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en-US" sz="1600" dirty="0">
                <a:solidFill>
                  <a:schemeClr val="tx2"/>
                </a:solidFill>
              </a:rPr>
              <a:t>Passive ranging</a:t>
            </a:r>
          </a:p>
          <a:p>
            <a:pPr marL="973138" lvl="4" indent="-17145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en-US" sz="1600" dirty="0">
                <a:solidFill>
                  <a:schemeClr val="tx2"/>
                </a:solidFill>
              </a:rPr>
              <a:t>Ranging utilizing uncommon wavelengths</a:t>
            </a:r>
          </a:p>
          <a:p>
            <a:pPr marL="515938" lvl="3" indent="-17145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en-US" sz="1600" dirty="0">
                <a:solidFill>
                  <a:schemeClr val="tx2"/>
                </a:solidFill>
              </a:rPr>
              <a:t>Lightweight multi-spectral imagers and rangefinders</a:t>
            </a:r>
          </a:p>
          <a:p>
            <a:pPr marL="515938" lvl="3" indent="-17145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en-US" sz="1600" dirty="0">
                <a:solidFill>
                  <a:schemeClr val="tx2"/>
                </a:solidFill>
              </a:rPr>
              <a:t>Man-portable day and night capable long-range detection and identification technology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7A987-9167-84C5-0205-5E9320981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indent="228600"/>
            <a:r>
              <a:rPr lang="en-US" sz="600">
                <a:solidFill>
                  <a:srgbClr val="B90E31"/>
                </a:solidFill>
              </a:rPr>
              <a:t> </a:t>
            </a:r>
            <a:r>
              <a:rPr lang="en-US" sz="1300">
                <a:solidFill>
                  <a:srgbClr val="B90E31"/>
                </a:solidFill>
              </a:rPr>
              <a:t>▲</a:t>
            </a:r>
            <a:r>
              <a:rPr lang="en-US">
                <a:solidFill>
                  <a:srgbClr val="B90E31"/>
                </a:solidFill>
              </a:rPr>
              <a:t>	</a:t>
            </a:r>
            <a:r>
              <a:rPr lang="en-US" cap="all" spc="10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Portfolio Acquisition executive marine corps</a:t>
            </a:r>
            <a:endParaRPr lang="en-US" cap="all" spc="100" dirty="0">
              <a:solidFill>
                <a:srgbClr val="D4AE67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0F8107-7F9A-9772-D5A2-FBE79DF80D3A}"/>
              </a:ext>
            </a:extLst>
          </p:cNvPr>
          <p:cNvSpPr txBox="1"/>
          <p:nvPr/>
        </p:nvSpPr>
        <p:spPr>
          <a:xfrm>
            <a:off x="0" y="698906"/>
            <a:ext cx="12192000" cy="45631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noAutofit/>
          </a:bodyPr>
          <a:lstStyle>
            <a:defPPr>
              <a:defRPr lang="en-US"/>
            </a:defPPr>
            <a:lvl1pPr algn="r" defTabSz="914400">
              <a:lnSpc>
                <a:spcPct val="100000"/>
              </a:lnSpc>
              <a:spcBef>
                <a:spcPct val="0"/>
              </a:spcBef>
              <a:buNone/>
              <a:defRPr sz="2400" cap="none"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cap="all" dirty="0"/>
              <a:t>Improved small arms capabilities &amp; sensors</a:t>
            </a:r>
          </a:p>
        </p:txBody>
      </p:sp>
    </p:spTree>
    <p:extLst>
      <p:ext uri="{BB962C8B-B14F-4D97-AF65-F5344CB8AC3E}">
        <p14:creationId xmlns:p14="http://schemas.microsoft.com/office/powerpoint/2010/main" val="3839893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339D4E-81D7-4DB2-9CE8-BD479D112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956" r="26122"/>
          <a:stretch>
            <a:fillRect/>
          </a:stretch>
        </p:blipFill>
        <p:spPr>
          <a:xfrm>
            <a:off x="4286250" y="0"/>
            <a:ext cx="7905750" cy="66023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7F6AA9-884F-286D-9552-35FEF9002BD5}"/>
              </a:ext>
            </a:extLst>
          </p:cNvPr>
          <p:cNvSpPr/>
          <p:nvPr/>
        </p:nvSpPr>
        <p:spPr>
          <a:xfrm flipH="1">
            <a:off x="3672840" y="0"/>
            <a:ext cx="3870960" cy="66294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noAutofit/>
          </a:bodyPr>
          <a:lstStyle/>
          <a:p>
            <a:pPr algn="r" defTabSz="914400">
              <a:spcBef>
                <a:spcPct val="0"/>
              </a:spcBef>
            </a:pPr>
            <a:endParaRPr lang="en-US" sz="2800" cap="all">
              <a:solidFill>
                <a:schemeClr val="tx1"/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95179C-FF14-71D3-39B6-5A362D2D6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1"/>
            <a:ext cx="12039600" cy="609599"/>
          </a:xfr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spAutoFit/>
          </a:bodyPr>
          <a:lstStyle/>
          <a:p>
            <a:r>
              <a:rPr lang="en-US" dirty="0"/>
              <a:t>Areas where industry can help: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42090-DB62-8AC4-09C3-16B6369C78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685800"/>
            <a:ext cx="6096000" cy="59436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96875" lvl="1" indent="-336550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</a:pPr>
            <a:r>
              <a:rPr lang="en-US" dirty="0">
                <a:solidFill>
                  <a:schemeClr val="tx2"/>
                </a:solidFill>
              </a:rPr>
              <a:t>Missile subcomponents that will increase range and lethality (engines, fuels, and data links, etc.)</a:t>
            </a:r>
          </a:p>
          <a:p>
            <a:pPr marL="396875" lvl="1" indent="-336550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</a:pPr>
            <a:r>
              <a:rPr lang="en-US" dirty="0">
                <a:solidFill>
                  <a:schemeClr val="tx2"/>
                </a:solidFill>
              </a:rPr>
              <a:t>Coatings or removable coverings for missile cannisters that can provide camouflage and concealment</a:t>
            </a:r>
          </a:p>
          <a:p>
            <a:pPr marL="396875" lvl="1" indent="-336550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</a:pPr>
            <a:r>
              <a:rPr lang="en-US" dirty="0">
                <a:solidFill>
                  <a:schemeClr val="tx2"/>
                </a:solidFill>
              </a:rPr>
              <a:t>Munitions capable of integrating with existing launch platforms and fire control systems (HIMARS/NMESIS)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B9927-1FBF-562A-B95D-42453F4A1C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indent="228600"/>
            <a:r>
              <a:rPr lang="en-US" sz="600">
                <a:solidFill>
                  <a:srgbClr val="B90E31"/>
                </a:solidFill>
              </a:rPr>
              <a:t> </a:t>
            </a:r>
            <a:r>
              <a:rPr lang="en-US" sz="1300">
                <a:solidFill>
                  <a:srgbClr val="B90E31"/>
                </a:solidFill>
              </a:rPr>
              <a:t>▲</a:t>
            </a:r>
            <a:r>
              <a:rPr lang="en-US">
                <a:solidFill>
                  <a:srgbClr val="B90E31"/>
                </a:solidFill>
              </a:rPr>
              <a:t>	</a:t>
            </a:r>
            <a:r>
              <a:rPr lang="en-US" cap="all" spc="10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Portfolio Acquisition executive marine corps</a:t>
            </a:r>
            <a:endParaRPr lang="en-US" cap="all" spc="100" dirty="0">
              <a:solidFill>
                <a:srgbClr val="D4AE67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A05B11-D1EE-F7F6-06CC-B09827CDAAEC}"/>
              </a:ext>
            </a:extLst>
          </p:cNvPr>
          <p:cNvSpPr txBox="1"/>
          <p:nvPr/>
        </p:nvSpPr>
        <p:spPr>
          <a:xfrm>
            <a:off x="0" y="698906"/>
            <a:ext cx="12192000" cy="45631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noAutofit/>
          </a:bodyPr>
          <a:lstStyle>
            <a:defPPr>
              <a:defRPr lang="en-US"/>
            </a:defPPr>
            <a:lvl1pPr algn="r" defTabSz="914400">
              <a:lnSpc>
                <a:spcPct val="100000"/>
              </a:lnSpc>
              <a:spcBef>
                <a:spcPct val="0"/>
              </a:spcBef>
              <a:buNone/>
              <a:defRPr sz="2400" cap="none"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sz="2800" cap="all" dirty="0"/>
              <a:t>missiles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EFD3B3E-349E-CF05-7D9C-38FCEAAA96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>
                <a:solidFill>
                  <a:srgbClr val="D4AE67"/>
                </a:solidFill>
                <a:latin typeface="Segoe UI Black" panose="020B0A02040204020203" pitchFamily="34" charset="0"/>
              </a:rPr>
              <a:pPr algn="r"/>
              <a:t>5</a:t>
            </a:fld>
            <a:endParaRPr lang="en-US" dirty="0">
              <a:solidFill>
                <a:srgbClr val="D4AE67"/>
              </a:solidFill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609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DC45128-E42E-C350-3F6E-98FF5955A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80"/>
          <a:stretch>
            <a:fillRect/>
          </a:stretch>
        </p:blipFill>
        <p:spPr>
          <a:xfrm>
            <a:off x="6118225" y="-4290"/>
            <a:ext cx="6073774" cy="66095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4CF33E-5FD8-BFDB-5508-BC83462EA12F}"/>
              </a:ext>
            </a:extLst>
          </p:cNvPr>
          <p:cNvSpPr/>
          <p:nvPr/>
        </p:nvSpPr>
        <p:spPr>
          <a:xfrm flipH="1">
            <a:off x="4386942" y="0"/>
            <a:ext cx="5254172" cy="6609506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noAutofit/>
          </a:bodyPr>
          <a:lstStyle/>
          <a:p>
            <a:pPr algn="r" defTabSz="914400">
              <a:spcBef>
                <a:spcPct val="0"/>
              </a:spcBef>
            </a:pPr>
            <a:endParaRPr lang="en-US" sz="2800" cap="all">
              <a:solidFill>
                <a:schemeClr val="tx1"/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3557B-3688-8132-95F3-C1525D49D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5557"/>
            <a:ext cx="12039600" cy="430887"/>
          </a:xfr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spAutoFit/>
          </a:bodyPr>
          <a:lstStyle/>
          <a:p>
            <a:r>
              <a:rPr lang="en-US" dirty="0"/>
              <a:t>Areas where industry can help: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667259-127B-F51B-2FDF-A9497D27D0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>
                <a:solidFill>
                  <a:srgbClr val="D4AE67"/>
                </a:solidFill>
                <a:latin typeface="Segoe UI Black" panose="020B0A02040204020203" pitchFamily="34" charset="0"/>
              </a:rPr>
              <a:pPr algn="r"/>
              <a:t>6</a:t>
            </a:fld>
            <a:endParaRPr lang="en-US" dirty="0">
              <a:solidFill>
                <a:srgbClr val="D4AE67"/>
              </a:solidFill>
              <a:latin typeface="Segoe UI Black" panose="020B0A0204020402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F9BE6-E1F9-FFC6-0EB7-DAF346DB84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685800"/>
            <a:ext cx="7258050" cy="5916613"/>
          </a:xfrm>
        </p:spPr>
        <p:txBody>
          <a:bodyPr anchor="ctr">
            <a:noAutofit/>
          </a:bodyPr>
          <a:lstStyle/>
          <a:p>
            <a:pPr marL="396875" lvl="1" indent="-3365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</a:pPr>
            <a:r>
              <a:rPr lang="en-US" sz="2200" dirty="0">
                <a:solidFill>
                  <a:schemeClr val="tx2"/>
                </a:solidFill>
              </a:rPr>
              <a:t>Low-cost comms that provide:</a:t>
            </a:r>
          </a:p>
          <a:p>
            <a:pPr marL="631825" lvl="2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</a:pPr>
            <a:r>
              <a:rPr lang="en-US" sz="1800" dirty="0">
                <a:solidFill>
                  <a:schemeClr val="tx2"/>
                </a:solidFill>
              </a:rPr>
              <a:t>Beyond Line of Sight </a:t>
            </a:r>
          </a:p>
          <a:p>
            <a:pPr marL="631825" lvl="2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</a:pPr>
            <a:r>
              <a:rPr lang="en-US" sz="1800" dirty="0">
                <a:solidFill>
                  <a:schemeClr val="tx2"/>
                </a:solidFill>
              </a:rPr>
              <a:t>High bandwidth (off-load sensor data)</a:t>
            </a:r>
          </a:p>
          <a:p>
            <a:pPr marL="631825" lvl="2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</a:pPr>
            <a:r>
              <a:rPr lang="en-US" sz="1800" dirty="0">
                <a:solidFill>
                  <a:schemeClr val="tx2"/>
                </a:solidFill>
              </a:rPr>
              <a:t>Low probability of detection/interception</a:t>
            </a:r>
          </a:p>
          <a:p>
            <a:pPr marL="396875" lvl="1" indent="-3365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</a:pPr>
            <a:r>
              <a:rPr lang="en-US" sz="2000" dirty="0">
                <a:solidFill>
                  <a:schemeClr val="tx2"/>
                </a:solidFill>
              </a:rPr>
              <a:t>Multi-sensor/platform data and track correlation</a:t>
            </a:r>
          </a:p>
          <a:p>
            <a:pPr marL="396875" lvl="1" indent="-3365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</a:pPr>
            <a:r>
              <a:rPr lang="en-US" sz="2000" dirty="0">
                <a:solidFill>
                  <a:schemeClr val="tx2"/>
                </a:solidFill>
              </a:rPr>
              <a:t>Compact, marinized, electro-optical and radar sensors</a:t>
            </a:r>
          </a:p>
          <a:p>
            <a:pPr marL="396875" lvl="1" indent="-3365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</a:pPr>
            <a:r>
              <a:rPr lang="en-US" sz="2000" dirty="0">
                <a:solidFill>
                  <a:schemeClr val="tx2"/>
                </a:solidFill>
              </a:rPr>
              <a:t>Outboard engine for inflatable boats (E-CRRC) capable of being submerged in water and returned to function without maintenance/minimal operator actions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1263C38-5049-19F8-FB86-976D82CBD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indent="228600"/>
            <a:r>
              <a:rPr lang="en-US" sz="600">
                <a:solidFill>
                  <a:srgbClr val="B90E31"/>
                </a:solidFill>
              </a:rPr>
              <a:t> </a:t>
            </a:r>
            <a:r>
              <a:rPr lang="en-US" sz="1300">
                <a:solidFill>
                  <a:srgbClr val="B90E31"/>
                </a:solidFill>
              </a:rPr>
              <a:t>▲</a:t>
            </a:r>
            <a:r>
              <a:rPr lang="en-US">
                <a:solidFill>
                  <a:srgbClr val="B90E31"/>
                </a:solidFill>
              </a:rPr>
              <a:t>	</a:t>
            </a:r>
            <a:r>
              <a:rPr lang="en-US" cap="all" spc="10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Portfolio Acquisition executive marine corps</a:t>
            </a:r>
            <a:endParaRPr lang="en-US" cap="all" spc="100" dirty="0">
              <a:solidFill>
                <a:srgbClr val="D4AE67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030172-CB5F-E728-529E-75BA7EE4C44A}"/>
              </a:ext>
            </a:extLst>
          </p:cNvPr>
          <p:cNvSpPr txBox="1"/>
          <p:nvPr/>
        </p:nvSpPr>
        <p:spPr>
          <a:xfrm>
            <a:off x="0" y="698906"/>
            <a:ext cx="12192000" cy="45631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noAutofit/>
          </a:bodyPr>
          <a:lstStyle>
            <a:defPPr>
              <a:defRPr lang="en-US"/>
            </a:defPPr>
            <a:lvl1pPr algn="r" defTabSz="914400">
              <a:lnSpc>
                <a:spcPct val="100000"/>
              </a:lnSpc>
              <a:spcBef>
                <a:spcPct val="0"/>
              </a:spcBef>
              <a:buNone/>
              <a:defRPr sz="2400" cap="none"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sz="2800" cap="all" dirty="0"/>
              <a:t>Technologies for Vehicles, boats, &amp; munitions</a:t>
            </a:r>
          </a:p>
        </p:txBody>
      </p:sp>
    </p:spTree>
    <p:extLst>
      <p:ext uri="{BB962C8B-B14F-4D97-AF65-F5344CB8AC3E}">
        <p14:creationId xmlns:p14="http://schemas.microsoft.com/office/powerpoint/2010/main" val="2615880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9F9F11-A172-811D-92EC-8CB61E247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" t="163" r="11944" b="17105"/>
          <a:stretch>
            <a:fillRect/>
          </a:stretch>
        </p:blipFill>
        <p:spPr>
          <a:xfrm>
            <a:off x="2" y="0"/>
            <a:ext cx="432911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720543-A613-9C82-A901-1041D15C28D0}"/>
              </a:ext>
            </a:extLst>
          </p:cNvPr>
          <p:cNvSpPr/>
          <p:nvPr/>
        </p:nvSpPr>
        <p:spPr>
          <a:xfrm>
            <a:off x="3102014" y="0"/>
            <a:ext cx="233808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noAutofit/>
          </a:bodyPr>
          <a:lstStyle/>
          <a:p>
            <a:pPr algn="r" defTabSz="914400">
              <a:spcBef>
                <a:spcPct val="0"/>
              </a:spcBef>
            </a:pPr>
            <a:endParaRPr lang="en-US" sz="2800" cap="all">
              <a:solidFill>
                <a:schemeClr val="tx1"/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6CDA0F-832F-15A0-2E77-1DBCD9DA4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675" y="76201"/>
            <a:ext cx="7934326" cy="609599"/>
          </a:xfr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noAutofit/>
          </a:bodyPr>
          <a:lstStyle/>
          <a:p>
            <a:r>
              <a:rPr lang="en-US" dirty="0"/>
              <a:t>Areas where industry can help: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4C50F-E4D3-40E9-63F0-74BC46C681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7463CC-A125-D1A3-4FFA-8D8E5BF000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57675" y="1155216"/>
            <a:ext cx="7781925" cy="5460670"/>
          </a:xfrm>
        </p:spPr>
        <p:txBody>
          <a:bodyPr wrap="square" anchor="ctr">
            <a:noAutofit/>
          </a:bodyPr>
          <a:lstStyle/>
          <a:p>
            <a:pPr marL="341313" lvl="1" indent="-280988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</a:pPr>
            <a:r>
              <a:rPr lang="en-US" sz="2000" spc="-10" dirty="0">
                <a:solidFill>
                  <a:schemeClr val="tx2"/>
                </a:solidFill>
              </a:rPr>
              <a:t>Highly experienced general systems trainers</a:t>
            </a:r>
          </a:p>
          <a:p>
            <a:pPr marL="341313" lvl="1" indent="-280988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</a:pPr>
            <a:r>
              <a:rPr lang="en-US" sz="2000" spc="-10" dirty="0">
                <a:solidFill>
                  <a:schemeClr val="tx2"/>
                </a:solidFill>
              </a:rPr>
              <a:t>Improved autonomous navigation in GPS denied environments</a:t>
            </a:r>
          </a:p>
          <a:p>
            <a:pPr marL="341313" lvl="1" indent="-280988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</a:pPr>
            <a:r>
              <a:rPr lang="en-US" sz="2000" spc="-10" dirty="0">
                <a:solidFill>
                  <a:schemeClr val="tx2"/>
                </a:solidFill>
              </a:rPr>
              <a:t>Emerging commercial technologies (</a:t>
            </a:r>
            <a:r>
              <a:rPr lang="en-US" sz="2000" spc="-10" dirty="0" err="1">
                <a:solidFill>
                  <a:schemeClr val="tx2"/>
                </a:solidFill>
              </a:rPr>
              <a:t>GOTS</a:t>
            </a:r>
            <a:r>
              <a:rPr lang="en-US" sz="2000" spc="-10" dirty="0">
                <a:solidFill>
                  <a:schemeClr val="tx2"/>
                </a:solidFill>
              </a:rPr>
              <a:t>/COTS NDI) that will assist our portfolio in addressing capability gaps</a:t>
            </a:r>
          </a:p>
          <a:p>
            <a:pPr marL="341313" lvl="1" indent="-280988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</a:pPr>
            <a:r>
              <a:rPr lang="en-US" sz="2000" spc="-10" dirty="0">
                <a:solidFill>
                  <a:schemeClr val="tx2"/>
                </a:solidFill>
              </a:rPr>
              <a:t>Opportunities to improve contracting and production timelines in delivering critical capabilities</a:t>
            </a:r>
          </a:p>
          <a:p>
            <a:pPr marL="341313" lvl="1" indent="-280988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</a:pPr>
            <a:r>
              <a:rPr lang="en-US" sz="2000" spc="-10" dirty="0">
                <a:solidFill>
                  <a:schemeClr val="tx2"/>
                </a:solidFill>
              </a:rPr>
              <a:t>Systems to reduce probability of detection and extended operation in challenging logistics environments</a:t>
            </a:r>
          </a:p>
          <a:p>
            <a:pPr marL="341313" lvl="1" indent="-280988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</a:pPr>
            <a:r>
              <a:rPr lang="en-US" sz="2000" spc="-10" dirty="0">
                <a:solidFill>
                  <a:schemeClr val="tx2"/>
                </a:solidFill>
              </a:rPr>
              <a:t>Capabilities that allow the massing of cost-effective fires munitions or other key enabling systems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58B2C-445B-9183-4780-A94338D04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indent="228600"/>
            <a:r>
              <a:rPr lang="en-US" sz="600">
                <a:solidFill>
                  <a:srgbClr val="B90E31"/>
                </a:solidFill>
              </a:rPr>
              <a:t> </a:t>
            </a:r>
            <a:r>
              <a:rPr lang="en-US" sz="1300">
                <a:solidFill>
                  <a:srgbClr val="B90E31"/>
                </a:solidFill>
              </a:rPr>
              <a:t>▲</a:t>
            </a:r>
            <a:r>
              <a:rPr lang="en-US">
                <a:solidFill>
                  <a:srgbClr val="B90E31"/>
                </a:solidFill>
              </a:rPr>
              <a:t>	</a:t>
            </a:r>
            <a:r>
              <a:rPr lang="en-US" cap="all" spc="10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Portfolio Acquisition executive marine corps</a:t>
            </a:r>
            <a:endParaRPr lang="en-US" cap="all" spc="100" dirty="0">
              <a:solidFill>
                <a:srgbClr val="D4AE67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FF036E-6D19-3AB6-9625-E216B1B111E6}"/>
              </a:ext>
            </a:extLst>
          </p:cNvPr>
          <p:cNvSpPr txBox="1"/>
          <p:nvPr/>
        </p:nvSpPr>
        <p:spPr>
          <a:xfrm>
            <a:off x="4499304" y="685425"/>
            <a:ext cx="7692695" cy="469791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noAutofit/>
          </a:bodyPr>
          <a:lstStyle>
            <a:defPPr>
              <a:defRPr lang="en-US"/>
            </a:defPPr>
            <a:lvl1pPr algn="r" defTabSz="914400">
              <a:lnSpc>
                <a:spcPct val="100000"/>
              </a:lnSpc>
              <a:spcBef>
                <a:spcPct val="0"/>
              </a:spcBef>
              <a:buNone/>
              <a:defRPr sz="2400" cap="none"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sz="2800" cap="all" dirty="0"/>
              <a:t>general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88AF054-8A68-6D1E-4595-FFAE3087B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5258" y="61916"/>
            <a:ext cx="638174" cy="63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98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0A12CB0E-DCF3-9660-C720-C5CFD69E23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E65CA4-0026-4A84-451C-31479779F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274320" bIns="64008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>
                    <a:alpha val="86000"/>
                  </a:schemeClr>
                </a:solidFill>
              </a:rPr>
              <a:t>Equipping our</a:t>
            </a:r>
            <a:br>
              <a:rPr lang="en-US" dirty="0">
                <a:solidFill>
                  <a:schemeClr val="accent4">
                    <a:alpha val="86000"/>
                  </a:schemeClr>
                </a:solidFill>
              </a:rPr>
            </a:br>
            <a:br>
              <a:rPr lang="en-US" dirty="0">
                <a:solidFill>
                  <a:schemeClr val="accent4">
                    <a:alpha val="86000"/>
                  </a:schemeClr>
                </a:solidFill>
              </a:rPr>
            </a:br>
            <a:r>
              <a:rPr lang="en-US" dirty="0">
                <a:solidFill>
                  <a:schemeClr val="accent4">
                    <a:alpha val="86000"/>
                  </a:schemeClr>
                </a:solidFill>
              </a:rPr>
              <a:t>WARFIGHTERS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F3F4568-A15D-931B-F04A-EABFA08EB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89400" y="1422400"/>
            <a:ext cx="40132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63253"/>
      </p:ext>
    </p:extLst>
  </p:cSld>
  <p:clrMapOvr>
    <a:masterClrMapping/>
  </p:clrMapOvr>
</p:sld>
</file>

<file path=ppt/theme/theme1.xml><?xml version="1.0" encoding="utf-8"?>
<a:theme xmlns:a="http://schemas.openxmlformats.org/drawingml/2006/main" name="1_MARCORSYSCOM 2025 Center Footer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Theme Fonts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6A609A20-6B73-45D4-B2BD-E0EA5E8812C0}"/>
    </a:ext>
  </a:extLst>
</a:theme>
</file>

<file path=ppt/theme/theme2.xml><?xml version="1.0" encoding="utf-8"?>
<a:theme xmlns:a="http://schemas.openxmlformats.org/drawingml/2006/main" name="MARCORSYSCOM 2025 Questions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 2">
      <a:majorFont>
        <a:latin typeface="Segoe UI Black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ED1233DB-0BF8-44F5-9B14-D38B8B80EDE3}"/>
    </a:ext>
  </a:extLst>
</a:theme>
</file>

<file path=ppt/theme/theme3.xml><?xml version="1.0" encoding="utf-8"?>
<a:theme xmlns:a="http://schemas.openxmlformats.org/drawingml/2006/main" name="1_MARCORSYSCOM 2025 Title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54EF87F1-CFD6-4CDA-93A6-A79A720E02F3}"/>
    </a:ext>
  </a:extLst>
</a:theme>
</file>

<file path=ppt/theme/theme4.xml><?xml version="1.0" encoding="utf-8"?>
<a:theme xmlns:a="http://schemas.openxmlformats.org/drawingml/2006/main" name="1_MARCORSYSCOM 2025 Bold Footer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866B2287-5B2A-42AA-8023-462F8AC7ED2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dc0c89-7494-4c2b-876f-98e62d70b14e">
      <Terms xmlns="http://schemas.microsoft.com/office/infopath/2007/PartnerControls"/>
    </lcf76f155ced4ddcb4097134ff3c332f>
    <TaxCatchAll xmlns="090d253a-3ae2-4ac0-8d3f-d23c5618219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2CBC13D69E244BB7131F7B5250CC7" ma:contentTypeVersion="17" ma:contentTypeDescription="Create a new document." ma:contentTypeScope="" ma:versionID="f937a69c5cee3556a5f76eadbbd3311d">
  <xsd:schema xmlns:xsd="http://www.w3.org/2001/XMLSchema" xmlns:xs="http://www.w3.org/2001/XMLSchema" xmlns:p="http://schemas.microsoft.com/office/2006/metadata/properties" xmlns:ns2="9adc0c89-7494-4c2b-876f-98e62d70b14e" xmlns:ns3="090d253a-3ae2-4ac0-8d3f-d23c5618219d" targetNamespace="http://schemas.microsoft.com/office/2006/metadata/properties" ma:root="true" ma:fieldsID="b1a194218ada8fff98473c0a92d5fc85" ns2:_="" ns3:_="">
    <xsd:import namespace="9adc0c89-7494-4c2b-876f-98e62d70b14e"/>
    <xsd:import namespace="090d253a-3ae2-4ac0-8d3f-d23c561821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c0c89-7494-4c2b-876f-98e62d70b1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2f7588b-b06a-4603-9190-7d4a5e89c3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d253a-3ae2-4ac0-8d3f-d23c5618219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bd42de6-61ae-443f-ac9f-88457a03028b}" ma:internalName="TaxCatchAll" ma:showField="CatchAllData" ma:web="090d253a-3ae2-4ac0-8d3f-d23c561821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9F7D8C-C1FF-42B6-8704-837D8E943B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79ADC8-36AF-4D33-B796-106CB02303B2}">
  <ds:schemaRefs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http://www.w3.org/XML/1998/namespace"/>
    <ds:schemaRef ds:uri="http://schemas.microsoft.com/sharepoint/v3"/>
    <ds:schemaRef ds:uri="df81440d-68ab-4726-8dea-9f0cc0daea43"/>
    <ds:schemaRef ds:uri="905b1e01-c46a-4473-8294-a348973fe005"/>
  </ds:schemaRefs>
</ds:datastoreItem>
</file>

<file path=customXml/itemProps3.xml><?xml version="1.0" encoding="utf-8"?>
<ds:datastoreItem xmlns:ds="http://schemas.openxmlformats.org/officeDocument/2006/customXml" ds:itemID="{C99D7630-FE88-4D7C-BFD5-6A4DE9FE7170}"/>
</file>

<file path=docMetadata/LabelInfo.xml><?xml version="1.0" encoding="utf-8"?>
<clbl:labelList xmlns:clbl="http://schemas.microsoft.com/office/2020/mipLabelMetadata">
  <clbl:label id="{89f80511-b267-4892-be9d-6cc8d3fffe7e}" enabled="1" method="Standard" siteId="{f4c44cda-18c6-46b0-80f2-e290072444f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3208</TotalTime>
  <Words>623</Words>
  <Application>Microsoft Office PowerPoint</Application>
  <PresentationFormat>Widescreen</PresentationFormat>
  <Paragraphs>104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Segoe UI Semibold</vt:lpstr>
      <vt:lpstr>Segoe UI Light Italic</vt:lpstr>
      <vt:lpstr>Aptos</vt:lpstr>
      <vt:lpstr>Segoe UI Light</vt:lpstr>
      <vt:lpstr>Segoe UI Black</vt:lpstr>
      <vt:lpstr>Calibri</vt:lpstr>
      <vt:lpstr>Segoe UI Semilight</vt:lpstr>
      <vt:lpstr>Arial</vt:lpstr>
      <vt:lpstr>1_MARCORSYSCOM 2025 Center Footer</vt:lpstr>
      <vt:lpstr>MARCORSYSCOM 2025 Questions</vt:lpstr>
      <vt:lpstr>1_MARCORSYSCOM 2025 Title</vt:lpstr>
      <vt:lpstr>1_MARCORSYSCOM 2025 Bold Footer</vt:lpstr>
      <vt:lpstr>Program Manager  Ground Weapons Systems Program Overview</vt:lpstr>
      <vt:lpstr>Pm Ground Weapons systems portfolio overview</vt:lpstr>
      <vt:lpstr>Areas where industry can help:</vt:lpstr>
      <vt:lpstr>Areas where industry can help:</vt:lpstr>
      <vt:lpstr>Areas where industry can help:</vt:lpstr>
      <vt:lpstr>Areas where industry can help:</vt:lpstr>
      <vt:lpstr>Areas where industry can help:</vt:lpstr>
      <vt:lpstr>Equipping our  WARFIGHTERS</vt:lpstr>
    </vt:vector>
  </TitlesOfParts>
  <Company>The United States Marine Corps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MARCORSYSCOM 2025 Slide Template 16x9 ratio</dc:title>
  <dc:creator>Casey Price</dc:creator>
  <cp:lastModifiedBy>Bates CIV Samantha M</cp:lastModifiedBy>
  <cp:revision>197</cp:revision>
  <cp:lastPrinted>2024-01-30T23:18:11Z</cp:lastPrinted>
  <dcterms:created xsi:type="dcterms:W3CDTF">2022-09-22T18:52:49Z</dcterms:created>
  <dcterms:modified xsi:type="dcterms:W3CDTF">2026-04-23T15:21:49Z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0x010100B0E2CBC13D69E244BB7131F7B5250CC7</vt:lpwstr>
  </property>
  <property fmtid="{D5CDD505-2E9C-101B-9397-08002B2CF9AE}" pid="3" name="Order">
    <vt:r8>100</vt:r8>
  </property>
  <property fmtid="{D5CDD505-2E9C-101B-9397-08002B2CF9AE}" pid="4" name="MediaServiceImageTags">
    <vt:lpwstr/>
  </property>
  <property fmtid="{D5CDD505-2E9C-101B-9397-08002B2CF9AE}" pid="5" name="ClassificationContentMarkingFooterLocations">
    <vt:lpwstr>MARCORSYSCOM 2025 Title:6\MARCORSYSCOM 2025 Mission &amp; Vision:3\MARCORSYSCOM 2025 Bold Footer:8\1_MARCORSYSCOM 2025 Center Footer:8\MARCORSYSCOM 2025 Questions:7\MARCORSYSCOM 2025 Help &amp; Tips:7</vt:lpwstr>
  </property>
  <property fmtid="{D5CDD505-2E9C-101B-9397-08002B2CF9AE}" pid="6" name="ClassificationContentMarkingFooterText">
    <vt:lpwstr>DISTRIBUTION: DoD COMMUNITY ONLY</vt:lpwstr>
  </property>
</Properties>
</file>