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modernComment_E10_1E2FC306.xml" ContentType="application/vnd.ms-powerpoint.comments+xml"/>
  <Override PartName="/ppt/comments/modernComment_E13_35F500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4"/>
    <p:sldMasterId id="2147483995" r:id="rId5"/>
    <p:sldMasterId id="2147484000" r:id="rId6"/>
    <p:sldMasterId id="2147484002" r:id="rId7"/>
    <p:sldMasterId id="2147484005" r:id="rId8"/>
  </p:sldMasterIdLst>
  <p:notesMasterIdLst>
    <p:notesMasterId r:id="rId16"/>
  </p:notesMasterIdLst>
  <p:handoutMasterIdLst>
    <p:handoutMasterId r:id="rId17"/>
  </p:handoutMasterIdLst>
  <p:sldIdLst>
    <p:sldId id="256" r:id="rId9"/>
    <p:sldId id="3601" r:id="rId10"/>
    <p:sldId id="3600" r:id="rId11"/>
    <p:sldId id="3602" r:id="rId12"/>
    <p:sldId id="3603" r:id="rId13"/>
    <p:sldId id="260" r:id="rId14"/>
    <p:sldId id="262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1ACE97-AA40-66D1-27AB-C4D72557CE05}" name="Bates CIV Samantha M" initials="SB" userId="S::samantha.bates@usmc.mil::8df4b3e2-138b-46cd-8928-584896a481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B050"/>
    <a:srgbClr val="7030A0"/>
    <a:srgbClr val="450000"/>
    <a:srgbClr val="E4DBCC"/>
    <a:srgbClr val="05021F"/>
    <a:srgbClr val="C7A670"/>
    <a:srgbClr val="89FFBE"/>
    <a:srgbClr val="8FCFFF"/>
    <a:srgbClr val="79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9876D-5921-414C-B0A8-584FF5A7E6FE}" v="167" dt="2026-04-21T20:48:35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90" autoAdjust="0"/>
  </p:normalViewPr>
  <p:slideViewPr>
    <p:cSldViewPr snapToGrid="0">
      <p:cViewPr varScale="1">
        <p:scale>
          <a:sx n="89" d="100"/>
          <a:sy n="89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264" y="7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icki Col Andrew J" userId="a193c742-4dba-4b69-804e-3e3f3c06f80f" providerId="ADAL" clId="{6E834EFD-97F3-458E-AE2C-5DFD8B380FD4}"/>
    <pc:docChg chg="undo redo custSel addSld delSld modSld sldOrd modMainMaster">
      <pc:chgData name="Konicki Col Andrew J" userId="a193c742-4dba-4b69-804e-3e3f3c06f80f" providerId="ADAL" clId="{6E834EFD-97F3-458E-AE2C-5DFD8B380FD4}" dt="2026-04-08T12:14:13.472" v="1297" actId="1076"/>
      <pc:docMkLst>
        <pc:docMk/>
      </pc:docMkLst>
      <pc:sldChg chg="modSp del mod">
        <pc:chgData name="Konicki Col Andrew J" userId="a193c742-4dba-4b69-804e-3e3f3c06f80f" providerId="ADAL" clId="{6E834EFD-97F3-458E-AE2C-5DFD8B380FD4}" dt="2026-04-08T12:11:23.252" v="1245" actId="47"/>
        <pc:sldMkLst>
          <pc:docMk/>
          <pc:sldMk cId="1596152182" sldId="301"/>
        </pc:sldMkLst>
      </pc:sldChg>
      <pc:sldChg chg="del">
        <pc:chgData name="Konicki Col Andrew J" userId="a193c742-4dba-4b69-804e-3e3f3c06f80f" providerId="ADAL" clId="{6E834EFD-97F3-458E-AE2C-5DFD8B380FD4}" dt="2026-04-08T12:09:20.071" v="1243" actId="47"/>
        <pc:sldMkLst>
          <pc:docMk/>
          <pc:sldMk cId="3941739375" sldId="308"/>
        </pc:sldMkLst>
      </pc:sldChg>
      <pc:sldChg chg="addSp delSp modSp mod ord setBg delDesignElem chgLayout">
        <pc:chgData name="Konicki Col Andrew J" userId="a193c742-4dba-4b69-804e-3e3f3c06f80f" providerId="ADAL" clId="{6E834EFD-97F3-458E-AE2C-5DFD8B380FD4}" dt="2026-04-08T12:11:26.984" v="1247"/>
        <pc:sldMkLst>
          <pc:docMk/>
          <pc:sldMk cId="4264616866" sldId="309"/>
        </pc:sldMkLst>
      </pc:sldChg>
      <pc:sldChg chg="addSp delSp modSp new del mod">
        <pc:chgData name="Konicki Col Andrew J" userId="a193c742-4dba-4b69-804e-3e3f3c06f80f" providerId="ADAL" clId="{6E834EFD-97F3-458E-AE2C-5DFD8B380FD4}" dt="2026-04-08T12:04:21.383" v="958" actId="47"/>
        <pc:sldMkLst>
          <pc:docMk/>
          <pc:sldMk cId="372081231" sldId="310"/>
        </pc:sldMkLst>
      </pc:sldChg>
      <pc:sldChg chg="modSp new del mod">
        <pc:chgData name="Konicki Col Andrew J" userId="a193c742-4dba-4b69-804e-3e3f3c06f80f" providerId="ADAL" clId="{6E834EFD-97F3-458E-AE2C-5DFD8B380FD4}" dt="2026-04-08T12:06:38.917" v="1125" actId="47"/>
        <pc:sldMkLst>
          <pc:docMk/>
          <pc:sldMk cId="1289182310" sldId="310"/>
        </pc:sldMkLst>
      </pc:sldChg>
      <pc:sldChg chg="modSp add del mod">
        <pc:chgData name="Konicki Col Andrew J" userId="a193c742-4dba-4b69-804e-3e3f3c06f80f" providerId="ADAL" clId="{6E834EFD-97F3-458E-AE2C-5DFD8B380FD4}" dt="2026-04-08T12:14:13.472" v="1297" actId="1076"/>
        <pc:sldMkLst>
          <pc:docMk/>
          <pc:sldMk cId="3132343156" sldId="1626"/>
        </pc:sldMkLst>
      </pc:sldChg>
      <pc:sldChg chg="add">
        <pc:chgData name="Konicki Col Andrew J" userId="a193c742-4dba-4b69-804e-3e3f3c06f80f" providerId="ADAL" clId="{6E834EFD-97F3-458E-AE2C-5DFD8B380FD4}" dt="2026-04-08T12:11:12.325" v="1244"/>
        <pc:sldMkLst>
          <pc:docMk/>
          <pc:sldMk cId="506446598" sldId="3600"/>
        </pc:sldMkLst>
      </pc:sldChg>
      <pc:sldMasterChg chg="modSldLayout">
        <pc:chgData name="Konicki Col Andrew J" userId="a193c742-4dba-4b69-804e-3e3f3c06f80f" providerId="ADAL" clId="{6E834EFD-97F3-458E-AE2C-5DFD8B380FD4}" dt="2026-04-08T12:13:07.114" v="1252" actId="478"/>
        <pc:sldMasterMkLst>
          <pc:docMk/>
          <pc:sldMasterMk cId="612779174" sldId="2147483987"/>
        </pc:sldMasterMkLst>
        <pc:sldLayoutChg chg="delSp modSp mod">
          <pc:chgData name="Konicki Col Andrew J" userId="a193c742-4dba-4b69-804e-3e3f3c06f80f" providerId="ADAL" clId="{6E834EFD-97F3-458E-AE2C-5DFD8B380FD4}" dt="2026-04-08T12:13:07.114" v="1252" actId="478"/>
          <pc:sldLayoutMkLst>
            <pc:docMk/>
            <pc:sldMasterMk cId="612779174" sldId="2147483987"/>
            <pc:sldLayoutMk cId="2749389577" sldId="2147483991"/>
          </pc:sldLayoutMkLst>
        </pc:sldLayoutChg>
      </pc:sldMasterChg>
    </pc:docChg>
  </pc:docChgLst>
  <pc:docChgLst>
    <pc:chgData name="Price CIV Casey T" userId="82aad414-d2c8-488c-b690-5a2d7fd3902e" providerId="ADAL" clId="{3B91879E-A891-41F6-92FE-5F1DE5AED8A2}"/>
    <pc:docChg chg="undo redo custSel addSld delSld modSld sldOrd delMainMaster modMainMaster">
      <pc:chgData name="Price CIV Casey T" userId="82aad414-d2c8-488c-b690-5a2d7fd3902e" providerId="ADAL" clId="{3B91879E-A891-41F6-92FE-5F1DE5AED8A2}" dt="2026-04-21T20:52:48.503" v="6267" actId="14100"/>
      <pc:docMkLst>
        <pc:docMk/>
      </pc:docMkLst>
      <pc:sldChg chg="modSp add mod">
        <pc:chgData name="Price CIV Casey T" userId="82aad414-d2c8-488c-b690-5a2d7fd3902e" providerId="ADAL" clId="{3B91879E-A891-41F6-92FE-5F1DE5AED8A2}" dt="2026-04-21T20:18:44.703" v="4394" actId="27636"/>
        <pc:sldMkLst>
          <pc:docMk/>
          <pc:sldMk cId="2596812727" sldId="256"/>
        </pc:sldMkLst>
        <pc:spChg chg="mod">
          <ac:chgData name="Price CIV Casey T" userId="82aad414-d2c8-488c-b690-5a2d7fd3902e" providerId="ADAL" clId="{3B91879E-A891-41F6-92FE-5F1DE5AED8A2}" dt="2026-04-21T19:39:02.425" v="3932" actId="14100"/>
          <ac:spMkLst>
            <pc:docMk/>
            <pc:sldMk cId="2596812727" sldId="256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21T20:18:44.703" v="4394" actId="27636"/>
          <ac:spMkLst>
            <pc:docMk/>
            <pc:sldMk cId="2596812727" sldId="256"/>
            <ac:spMk id="3" creationId="{B3077F54-D100-6E4B-E6FB-CE96E5429600}"/>
          </ac:spMkLst>
        </pc:spChg>
      </pc:sldChg>
      <pc:sldChg chg="addSp delSp modSp add mod">
        <pc:chgData name="Price CIV Casey T" userId="82aad414-d2c8-488c-b690-5a2d7fd3902e" providerId="ADAL" clId="{3B91879E-A891-41F6-92FE-5F1DE5AED8A2}" dt="2026-04-21T15:42:23.846" v="3558" actId="167"/>
        <pc:sldMkLst>
          <pc:docMk/>
          <pc:sldMk cId="149477431" sldId="260"/>
        </pc:sldMkLst>
        <pc:spChg chg="add del mod">
          <ac:chgData name="Price CIV Casey T" userId="82aad414-d2c8-488c-b690-5a2d7fd3902e" providerId="ADAL" clId="{3B91879E-A891-41F6-92FE-5F1DE5AED8A2}" dt="2026-04-21T15:42:12.525" v="3552" actId="931"/>
          <ac:spMkLst>
            <pc:docMk/>
            <pc:sldMk cId="149477431" sldId="260"/>
            <ac:spMk id="4" creationId="{88552DFE-018E-95C2-723F-5601E8196B01}"/>
          </ac:spMkLst>
        </pc:spChg>
        <pc:picChg chg="add mod ord">
          <ac:chgData name="Price CIV Casey T" userId="82aad414-d2c8-488c-b690-5a2d7fd3902e" providerId="ADAL" clId="{3B91879E-A891-41F6-92FE-5F1DE5AED8A2}" dt="2026-04-21T15:42:23.846" v="3558" actId="167"/>
          <ac:picMkLst>
            <pc:docMk/>
            <pc:sldMk cId="149477431" sldId="260"/>
            <ac:picMk id="5" creationId="{B74CE50E-05D9-8213-9571-9AF0A73B9548}"/>
          </ac:picMkLst>
        </pc:picChg>
      </pc:sldChg>
      <pc:sldChg chg="add">
        <pc:chgData name="Price CIV Casey T" userId="82aad414-d2c8-488c-b690-5a2d7fd3902e" providerId="ADAL" clId="{3B91879E-A891-41F6-92FE-5F1DE5AED8A2}" dt="2026-04-17T19:52:50.950" v="791"/>
        <pc:sldMkLst>
          <pc:docMk/>
          <pc:sldMk cId="343399859" sldId="262"/>
        </pc:sldMkLst>
      </pc:sldChg>
      <pc:sldChg chg="addSp delSp modSp add del mod modClrScheme modAnim delDesignElem chgLayout">
        <pc:chgData name="Price CIV Casey T" userId="82aad414-d2c8-488c-b690-5a2d7fd3902e" providerId="ADAL" clId="{3B91879E-A891-41F6-92FE-5F1DE5AED8A2}" dt="2026-04-14T21:20:14.944" v="529" actId="47"/>
        <pc:sldMkLst>
          <pc:docMk/>
          <pc:sldMk cId="421483283" sldId="263"/>
        </pc:sldMkLst>
      </pc:sldChg>
      <pc:sldChg chg="add del">
        <pc:chgData name="Price CIV Casey T" userId="82aad414-d2c8-488c-b690-5a2d7fd3902e" providerId="ADAL" clId="{3B91879E-A891-41F6-92FE-5F1DE5AED8A2}" dt="2026-04-14T19:12:52.677" v="1"/>
        <pc:sldMkLst>
          <pc:docMk/>
          <pc:sldMk cId="2120538809" sldId="263"/>
        </pc:sldMkLst>
      </pc:sldChg>
      <pc:sldChg chg="modSp del">
        <pc:chgData name="Price CIV Casey T" userId="82aad414-d2c8-488c-b690-5a2d7fd3902e" providerId="ADAL" clId="{3B91879E-A891-41F6-92FE-5F1DE5AED8A2}" dt="2026-04-17T19:47:27.172" v="754" actId="47"/>
        <pc:sldMkLst>
          <pc:docMk/>
          <pc:sldMk cId="1576756752" sldId="281"/>
        </pc:sldMkLst>
      </pc:sldChg>
      <pc:sldChg chg="del">
        <pc:chgData name="Price CIV Casey T" userId="82aad414-d2c8-488c-b690-5a2d7fd3902e" providerId="ADAL" clId="{3B91879E-A891-41F6-92FE-5F1DE5AED8A2}" dt="2026-04-14T19:34:04.095" v="104" actId="47"/>
        <pc:sldMkLst>
          <pc:docMk/>
          <pc:sldMk cId="2972736022" sldId="293"/>
        </pc:sldMkLst>
      </pc:sldChg>
      <pc:sldChg chg="del">
        <pc:chgData name="Price CIV Casey T" userId="82aad414-d2c8-488c-b690-5a2d7fd3902e" providerId="ADAL" clId="{3B91879E-A891-41F6-92FE-5F1DE5AED8A2}" dt="2026-04-14T19:33:22.458" v="100" actId="47"/>
        <pc:sldMkLst>
          <pc:docMk/>
          <pc:sldMk cId="4264616866" sldId="309"/>
        </pc:sldMkLst>
      </pc:sldChg>
      <pc:sldChg chg="add del">
        <pc:chgData name="Price CIV Casey T" userId="82aad414-d2c8-488c-b690-5a2d7fd3902e" providerId="ADAL" clId="{3B91879E-A891-41F6-92FE-5F1DE5AED8A2}" dt="2026-04-17T19:55:12.425" v="836" actId="47"/>
        <pc:sldMkLst>
          <pc:docMk/>
          <pc:sldMk cId="617968154" sldId="325"/>
        </pc:sldMkLst>
      </pc:sldChg>
      <pc:sldChg chg="del">
        <pc:chgData name="Price CIV Casey T" userId="82aad414-d2c8-488c-b690-5a2d7fd3902e" providerId="ADAL" clId="{3B91879E-A891-41F6-92FE-5F1DE5AED8A2}" dt="2026-04-14T19:29:16.774" v="73" actId="47"/>
        <pc:sldMkLst>
          <pc:docMk/>
          <pc:sldMk cId="3132343156" sldId="1626"/>
        </pc:sldMkLst>
      </pc:sldChg>
      <pc:sldChg chg="addSp delSp modSp mod ord modClrScheme chgLayout">
        <pc:chgData name="Price CIV Casey T" userId="82aad414-d2c8-488c-b690-5a2d7fd3902e" providerId="ADAL" clId="{3B91879E-A891-41F6-92FE-5F1DE5AED8A2}" dt="2026-04-21T20:09:51.118" v="4251" actId="14100"/>
        <pc:sldMkLst>
          <pc:docMk/>
          <pc:sldMk cId="506446598" sldId="3600"/>
        </pc:sldMkLst>
        <pc:spChg chg="add mod ord">
          <ac:chgData name="Price CIV Casey T" userId="82aad414-d2c8-488c-b690-5a2d7fd3902e" providerId="ADAL" clId="{3B91879E-A891-41F6-92FE-5F1DE5AED8A2}" dt="2026-04-20T14:59:16.945" v="2351" actId="255"/>
          <ac:spMkLst>
            <pc:docMk/>
            <pc:sldMk cId="506446598" sldId="3600"/>
            <ac:spMk id="8" creationId="{A2A9043D-5855-F9FD-1289-990C87A6CA1E}"/>
          </ac:spMkLst>
        </pc:spChg>
        <pc:spChg chg="add mod">
          <ac:chgData name="Price CIV Casey T" userId="82aad414-d2c8-488c-b690-5a2d7fd3902e" providerId="ADAL" clId="{3B91879E-A891-41F6-92FE-5F1DE5AED8A2}" dt="2026-04-21T19:50:30.306" v="4046" actId="1035"/>
          <ac:spMkLst>
            <pc:docMk/>
            <pc:sldMk cId="506446598" sldId="3600"/>
            <ac:spMk id="9" creationId="{E046D853-D91F-D84B-E382-2CB3FDB15AE7}"/>
          </ac:spMkLst>
        </pc:spChg>
        <pc:spChg chg="add mod">
          <ac:chgData name="Price CIV Casey T" userId="82aad414-d2c8-488c-b690-5a2d7fd3902e" providerId="ADAL" clId="{3B91879E-A891-41F6-92FE-5F1DE5AED8A2}" dt="2026-04-21T19:53:03.655" v="4089" actId="14100"/>
          <ac:spMkLst>
            <pc:docMk/>
            <pc:sldMk cId="506446598" sldId="3600"/>
            <ac:spMk id="12" creationId="{AE67F7D0-2E8C-F588-9A83-60A4DD224A87}"/>
          </ac:spMkLst>
        </pc:spChg>
        <pc:spChg chg="add mod">
          <ac:chgData name="Price CIV Casey T" userId="82aad414-d2c8-488c-b690-5a2d7fd3902e" providerId="ADAL" clId="{3B91879E-A891-41F6-92FE-5F1DE5AED8A2}" dt="2026-04-21T19:53:06.750" v="4090" actId="14100"/>
          <ac:spMkLst>
            <pc:docMk/>
            <pc:sldMk cId="506446598" sldId="3600"/>
            <ac:spMk id="13" creationId="{38FF9421-D795-32F7-39C8-327A7EA4BF62}"/>
          </ac:spMkLst>
        </pc:spChg>
        <pc:spChg chg="add mod">
          <ac:chgData name="Price CIV Casey T" userId="82aad414-d2c8-488c-b690-5a2d7fd3902e" providerId="ADAL" clId="{3B91879E-A891-41F6-92FE-5F1DE5AED8A2}" dt="2026-04-21T19:50:30.306" v="4046" actId="1035"/>
          <ac:spMkLst>
            <pc:docMk/>
            <pc:sldMk cId="506446598" sldId="3600"/>
            <ac:spMk id="14" creationId="{75EF66B7-C295-531E-3700-20A2A6963D61}"/>
          </ac:spMkLst>
        </pc:spChg>
        <pc:spChg chg="add mod">
          <ac:chgData name="Price CIV Casey T" userId="82aad414-d2c8-488c-b690-5a2d7fd3902e" providerId="ADAL" clId="{3B91879E-A891-41F6-92FE-5F1DE5AED8A2}" dt="2026-04-21T19:50:30.306" v="4046" actId="1035"/>
          <ac:spMkLst>
            <pc:docMk/>
            <pc:sldMk cId="506446598" sldId="3600"/>
            <ac:spMk id="15" creationId="{A25B9A66-2AE4-E391-E82C-A184ED3542B9}"/>
          </ac:spMkLst>
        </pc:spChg>
        <pc:spChg chg="add mod topLvl">
          <ac:chgData name="Price CIV Casey T" userId="82aad414-d2c8-488c-b690-5a2d7fd3902e" providerId="ADAL" clId="{3B91879E-A891-41F6-92FE-5F1DE5AED8A2}" dt="2026-04-21T20:09:40.209" v="4249" actId="14100"/>
          <ac:spMkLst>
            <pc:docMk/>
            <pc:sldMk cId="506446598" sldId="3600"/>
            <ac:spMk id="16" creationId="{C39E810F-8879-E95A-1222-C82B96AFBDDD}"/>
          </ac:spMkLst>
        </pc:spChg>
        <pc:spChg chg="add mod topLvl">
          <ac:chgData name="Price CIV Casey T" userId="82aad414-d2c8-488c-b690-5a2d7fd3902e" providerId="ADAL" clId="{3B91879E-A891-41F6-92FE-5F1DE5AED8A2}" dt="2026-04-21T20:09:51.118" v="4251" actId="14100"/>
          <ac:spMkLst>
            <pc:docMk/>
            <pc:sldMk cId="506446598" sldId="3600"/>
            <ac:spMk id="17" creationId="{5CE1BADC-B7E8-B2EE-2D89-2910292CFDB6}"/>
          </ac:spMkLst>
        </pc:spChg>
        <pc:spChg chg="add mod topLvl">
          <ac:chgData name="Price CIV Casey T" userId="82aad414-d2c8-488c-b690-5a2d7fd3902e" providerId="ADAL" clId="{3B91879E-A891-41F6-92FE-5F1DE5AED8A2}" dt="2026-04-21T20:09:13.234" v="4244" actId="1037"/>
          <ac:spMkLst>
            <pc:docMk/>
            <pc:sldMk cId="506446598" sldId="3600"/>
            <ac:spMk id="20" creationId="{1A7BEDC3-A7C9-3105-EC21-733669F3221F}"/>
          </ac:spMkLst>
        </pc:spChg>
        <pc:spChg chg="add mod">
          <ac:chgData name="Price CIV Casey T" userId="82aad414-d2c8-488c-b690-5a2d7fd3902e" providerId="ADAL" clId="{3B91879E-A891-41F6-92FE-5F1DE5AED8A2}" dt="2026-04-21T19:53:41.321" v="4102"/>
          <ac:spMkLst>
            <pc:docMk/>
            <pc:sldMk cId="506446598" sldId="3600"/>
            <ac:spMk id="21" creationId="{3323D519-923A-F179-42AD-BF858805F6E3}"/>
          </ac:spMkLst>
        </pc:spChg>
        <pc:spChg chg="add mod">
          <ac:chgData name="Price CIV Casey T" userId="82aad414-d2c8-488c-b690-5a2d7fd3902e" providerId="ADAL" clId="{3B91879E-A891-41F6-92FE-5F1DE5AED8A2}" dt="2026-04-21T19:54:19.143" v="4110"/>
          <ac:spMkLst>
            <pc:docMk/>
            <pc:sldMk cId="506446598" sldId="3600"/>
            <ac:spMk id="22" creationId="{E664E647-CADF-E252-8CB3-3DFE9F509C77}"/>
          </ac:spMkLst>
        </pc:spChg>
        <pc:spChg chg="add mod">
          <ac:chgData name="Price CIV Casey T" userId="82aad414-d2c8-488c-b690-5a2d7fd3902e" providerId="ADAL" clId="{3B91879E-A891-41F6-92FE-5F1DE5AED8A2}" dt="2026-04-21T19:52:20.563" v="4080" actId="948"/>
          <ac:spMkLst>
            <pc:docMk/>
            <pc:sldMk cId="506446598" sldId="3600"/>
            <ac:spMk id="23" creationId="{22522612-4DF7-A332-7FFF-33B31ED3F82F}"/>
          </ac:spMkLst>
        </pc:spChg>
        <pc:spChg chg="add mod">
          <ac:chgData name="Price CIV Casey T" userId="82aad414-d2c8-488c-b690-5a2d7fd3902e" providerId="ADAL" clId="{3B91879E-A891-41F6-92FE-5F1DE5AED8A2}" dt="2026-04-21T19:54:10.224" v="4108" actId="255"/>
          <ac:spMkLst>
            <pc:docMk/>
            <pc:sldMk cId="506446598" sldId="3600"/>
            <ac:spMk id="24" creationId="{00CACD4B-C96B-1D73-CC9D-D8372D8B4C5A}"/>
          </ac:spMkLst>
        </pc:spChg>
        <pc:spChg chg="add mod">
          <ac:chgData name="Price CIV Casey T" userId="82aad414-d2c8-488c-b690-5a2d7fd3902e" providerId="ADAL" clId="{3B91879E-A891-41F6-92FE-5F1DE5AED8A2}" dt="2026-04-21T19:57:59.484" v="4154" actId="14100"/>
          <ac:spMkLst>
            <pc:docMk/>
            <pc:sldMk cId="506446598" sldId="3600"/>
            <ac:spMk id="25" creationId="{BE82F382-5360-F146-8D88-2D8E9119100D}"/>
          </ac:spMkLst>
        </pc:spChg>
        <pc:grpChg chg="add mod">
          <ac:chgData name="Price CIV Casey T" userId="82aad414-d2c8-488c-b690-5a2d7fd3902e" providerId="ADAL" clId="{3B91879E-A891-41F6-92FE-5F1DE5AED8A2}" dt="2026-04-21T19:33:49.936" v="3924" actId="554"/>
          <ac:grpSpMkLst>
            <pc:docMk/>
            <pc:sldMk cId="506446598" sldId="3600"/>
            <ac:grpSpMk id="31" creationId="{4FA0BEAA-43F3-4035-9D3D-D2A153310158}"/>
          </ac:grpSpMkLst>
        </pc:grpChg>
        <pc:grpChg chg="add mod">
          <ac:chgData name="Price CIV Casey T" userId="82aad414-d2c8-488c-b690-5a2d7fd3902e" providerId="ADAL" clId="{3B91879E-A891-41F6-92FE-5F1DE5AED8A2}" dt="2026-04-21T19:33:22.569" v="3909" actId="164"/>
          <ac:grpSpMkLst>
            <pc:docMk/>
            <pc:sldMk cId="506446598" sldId="3600"/>
            <ac:grpSpMk id="32" creationId="{2CF91933-224E-3574-869D-6D1025FB8402}"/>
          </ac:grpSpMkLst>
        </pc:grpChg>
        <pc:grpChg chg="add mod ord modVis">
          <ac:chgData name="Price CIV Casey T" userId="82aad414-d2c8-488c-b690-5a2d7fd3902e" providerId="ADAL" clId="{3B91879E-A891-41F6-92FE-5F1DE5AED8A2}" dt="2026-04-21T20:07:10.084" v="4164" actId="14430"/>
          <ac:grpSpMkLst>
            <pc:docMk/>
            <pc:sldMk cId="506446598" sldId="3600"/>
            <ac:grpSpMk id="40" creationId="{D6D55BEC-8280-235F-A6D7-CFA2A1E9DA21}"/>
          </ac:grpSpMkLst>
        </pc:grpChg>
        <pc:picChg chg="add mod ord">
          <ac:chgData name="Price CIV Casey T" userId="82aad414-d2c8-488c-b690-5a2d7fd3902e" providerId="ADAL" clId="{3B91879E-A891-41F6-92FE-5F1DE5AED8A2}" dt="2026-04-21T19:50:20.094" v="4033" actId="1035"/>
          <ac:picMkLst>
            <pc:docMk/>
            <pc:sldMk cId="506446598" sldId="3600"/>
            <ac:picMk id="3" creationId="{71CF9094-899C-010C-9854-90B62CC6920A}"/>
          </ac:picMkLst>
        </pc:picChg>
        <pc:picChg chg="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4" creationId="{713DF359-F91C-856E-B180-834B51252B67}"/>
          </ac:picMkLst>
        </pc:picChg>
        <pc:picChg chg="add del mod ord">
          <ac:chgData name="Price CIV Casey T" userId="82aad414-d2c8-488c-b690-5a2d7fd3902e" providerId="ADAL" clId="{3B91879E-A891-41F6-92FE-5F1DE5AED8A2}" dt="2026-04-21T15:33:10.190" v="3548" actId="478"/>
          <ac:picMkLst>
            <pc:docMk/>
            <pc:sldMk cId="506446598" sldId="3600"/>
            <ac:picMk id="6" creationId="{1B21C469-49A3-6CA1-B5B5-028FCF81D8F7}"/>
          </ac:picMkLst>
        </pc:picChg>
        <pc:picChg chg="add mod ord modCrop">
          <ac:chgData name="Price CIV Casey T" userId="82aad414-d2c8-488c-b690-5a2d7fd3902e" providerId="ADAL" clId="{3B91879E-A891-41F6-92FE-5F1DE5AED8A2}" dt="2026-04-21T15:32:52.623" v="3515" actId="1035"/>
          <ac:picMkLst>
            <pc:docMk/>
            <pc:sldMk cId="506446598" sldId="3600"/>
            <ac:picMk id="10" creationId="{7B4E629F-F1BF-E264-C072-698E42FEB2BC}"/>
          </ac:picMkLst>
        </pc:picChg>
        <pc:picChg chg="add mod ord modCrop">
          <ac:chgData name="Price CIV Casey T" userId="82aad414-d2c8-488c-b690-5a2d7fd3902e" providerId="ADAL" clId="{3B91879E-A891-41F6-92FE-5F1DE5AED8A2}" dt="2026-04-21T19:50:20.094" v="4033" actId="1035"/>
          <ac:picMkLst>
            <pc:docMk/>
            <pc:sldMk cId="506446598" sldId="3600"/>
            <ac:picMk id="26" creationId="{DC6E6599-E73A-9E77-9A56-B6F26DEA1813}"/>
          </ac:picMkLst>
        </pc:picChg>
        <pc:picChg chg="add mod ord modCrop">
          <ac:chgData name="Price CIV Casey T" userId="82aad414-d2c8-488c-b690-5a2d7fd3902e" providerId="ADAL" clId="{3B91879E-A891-41F6-92FE-5F1DE5AED8A2}" dt="2026-04-21T19:48:40.643" v="3984" actId="732"/>
          <ac:picMkLst>
            <pc:docMk/>
            <pc:sldMk cId="506446598" sldId="3600"/>
            <ac:picMk id="28" creationId="{AB9D9AE6-312A-189F-76DE-D9EFAE08A96B}"/>
          </ac:picMkLst>
        </pc:picChg>
        <pc:picChg chg="add mod ord modCrop">
          <ac:chgData name="Price CIV Casey T" userId="82aad414-d2c8-488c-b690-5a2d7fd3902e" providerId="ADAL" clId="{3B91879E-A891-41F6-92FE-5F1DE5AED8A2}" dt="2026-04-21T19:33:19.544" v="3908" actId="164"/>
          <ac:picMkLst>
            <pc:docMk/>
            <pc:sldMk cId="506446598" sldId="3600"/>
            <ac:picMk id="30" creationId="{743B48D3-7FD4-6DA5-415C-2C1C8E400B44}"/>
          </ac:picMkLst>
        </pc:picChg>
        <pc:picChg chg="add mod ord modCrop">
          <ac:chgData name="Price CIV Casey T" userId="82aad414-d2c8-488c-b690-5a2d7fd3902e" providerId="ADAL" clId="{3B91879E-A891-41F6-92FE-5F1DE5AED8A2}" dt="2026-04-21T19:51:24.472" v="4075" actId="18131"/>
          <ac:picMkLst>
            <pc:docMk/>
            <pc:sldMk cId="506446598" sldId="3600"/>
            <ac:picMk id="34" creationId="{903E3B41-618A-1BBC-0F27-6C55ACA58407}"/>
          </ac:picMkLst>
        </pc:picChg>
        <pc:picChg chg="add 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35" creationId="{804387F3-BF02-CBF3-8108-F767994D9EFD}"/>
          </ac:picMkLst>
        </pc:picChg>
        <pc:picChg chg="add 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36" creationId="{A9DEB564-1886-CCC7-F804-4853506A50E3}"/>
          </ac:picMkLst>
        </pc:picChg>
        <pc:picChg chg="add 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37" creationId="{ED4109E8-0EE2-8213-1A78-489640A08949}"/>
          </ac:picMkLst>
        </pc:picChg>
        <pc:picChg chg="add 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38" creationId="{DC624B90-20A8-E099-14DD-E43B01D8E92C}"/>
          </ac:picMkLst>
        </pc:picChg>
        <pc:picChg chg="add mod">
          <ac:chgData name="Price CIV Casey T" userId="82aad414-d2c8-488c-b690-5a2d7fd3902e" providerId="ADAL" clId="{3B91879E-A891-41F6-92FE-5F1DE5AED8A2}" dt="2026-04-21T20:06:59.789" v="4162" actId="164"/>
          <ac:picMkLst>
            <pc:docMk/>
            <pc:sldMk cId="506446598" sldId="3600"/>
            <ac:picMk id="39" creationId="{677350B8-0C52-C426-B497-958C352C08E7}"/>
          </ac:picMkLst>
        </pc:picChg>
      </pc:sldChg>
      <pc:sldChg chg="addSp delSp modSp add mod ord">
        <pc:chgData name="Price CIV Casey T" userId="82aad414-d2c8-488c-b690-5a2d7fd3902e" providerId="ADAL" clId="{3B91879E-A891-41F6-92FE-5F1DE5AED8A2}" dt="2026-04-21T19:38:45.605" v="3930"/>
        <pc:sldMkLst>
          <pc:docMk/>
          <pc:sldMk cId="2521996563" sldId="3601"/>
        </pc:sldMkLst>
        <pc:spChg chg="mod">
          <ac:chgData name="Price CIV Casey T" userId="82aad414-d2c8-488c-b690-5a2d7fd3902e" providerId="ADAL" clId="{3B91879E-A891-41F6-92FE-5F1DE5AED8A2}" dt="2026-04-14T19:26:41.187" v="61"/>
          <ac:spMkLst>
            <pc:docMk/>
            <pc:sldMk cId="2521996563" sldId="3601"/>
            <ac:spMk id="11" creationId="{A5195662-7659-0916-8D24-7F75ADDEF738}"/>
          </ac:spMkLst>
        </pc:spChg>
        <pc:spChg chg="mod">
          <ac:chgData name="Price CIV Casey T" userId="82aad414-d2c8-488c-b690-5a2d7fd3902e" providerId="ADAL" clId="{3B91879E-A891-41F6-92FE-5F1DE5AED8A2}" dt="2026-04-14T19:28:40.380" v="66"/>
          <ac:spMkLst>
            <pc:docMk/>
            <pc:sldMk cId="2521996563" sldId="3601"/>
            <ac:spMk id="54" creationId="{21832646-864E-6520-FBA1-6019F4479C4D}"/>
          </ac:spMkLst>
        </pc:spChg>
        <pc:grpChg chg="mod">
          <ac:chgData name="Price CIV Casey T" userId="82aad414-d2c8-488c-b690-5a2d7fd3902e" providerId="ADAL" clId="{3B91879E-A891-41F6-92FE-5F1DE5AED8A2}" dt="2026-04-14T21:21:24.844" v="548" actId="1076"/>
          <ac:grpSpMkLst>
            <pc:docMk/>
            <pc:sldMk cId="2521996563" sldId="3601"/>
            <ac:grpSpMk id="48" creationId="{35E394DF-3F12-2F82-A17A-E0207FFEFA35}"/>
          </ac:grpSpMkLst>
        </pc:grpChg>
        <pc:grpChg chg="mod">
          <ac:chgData name="Price CIV Casey T" userId="82aad414-d2c8-488c-b690-5a2d7fd3902e" providerId="ADAL" clId="{3B91879E-A891-41F6-92FE-5F1DE5AED8A2}" dt="2026-04-14T21:16:55.060" v="502" actId="1076"/>
          <ac:grpSpMkLst>
            <pc:docMk/>
            <pc:sldMk cId="2521996563" sldId="3601"/>
            <ac:grpSpMk id="53" creationId="{09E7AF91-89BD-0394-C535-BDA225BE9C33}"/>
          </ac:grpSpMkLst>
        </pc:grpChg>
        <pc:grpChg chg="mod">
          <ac:chgData name="Price CIV Casey T" userId="82aad414-d2c8-488c-b690-5a2d7fd3902e" providerId="ADAL" clId="{3B91879E-A891-41F6-92FE-5F1DE5AED8A2}" dt="2026-04-14T19:29:09.115" v="72" actId="1076"/>
          <ac:grpSpMkLst>
            <pc:docMk/>
            <pc:sldMk cId="2521996563" sldId="3601"/>
            <ac:grpSpMk id="56" creationId="{540C0E86-4087-0FF4-D350-82E8AE3EE13B}"/>
          </ac:grpSpMkLst>
        </pc:grpChg>
        <pc:grpChg chg="mod">
          <ac:chgData name="Price CIV Casey T" userId="82aad414-d2c8-488c-b690-5a2d7fd3902e" providerId="ADAL" clId="{3B91879E-A891-41F6-92FE-5F1DE5AED8A2}" dt="2026-04-14T19:28:56.906" v="69" actId="1076"/>
          <ac:grpSpMkLst>
            <pc:docMk/>
            <pc:sldMk cId="2521996563" sldId="3601"/>
            <ac:grpSpMk id="62" creationId="{15BED106-71A0-2D3E-55F0-E8F789500908}"/>
          </ac:grpSpMkLst>
        </pc:grpChg>
        <pc:grpChg chg="add mod">
          <ac:chgData name="Price CIV Casey T" userId="82aad414-d2c8-488c-b690-5a2d7fd3902e" providerId="ADAL" clId="{3B91879E-A891-41F6-92FE-5F1DE5AED8A2}" dt="2026-04-14T21:21:07.197" v="546" actId="1076"/>
          <ac:grpSpMkLst>
            <pc:docMk/>
            <pc:sldMk cId="2521996563" sldId="3601"/>
            <ac:grpSpMk id="71" creationId="{9135E6EE-262A-E457-9624-686AAA234CC8}"/>
          </ac:grpSpMkLst>
        </pc:grpChg>
        <pc:picChg chg="mod">
          <ac:chgData name="Price CIV Casey T" userId="82aad414-d2c8-488c-b690-5a2d7fd3902e" providerId="ADAL" clId="{3B91879E-A891-41F6-92FE-5F1DE5AED8A2}" dt="2026-04-14T21:20:57.307" v="542" actId="1076"/>
          <ac:picMkLst>
            <pc:docMk/>
            <pc:sldMk cId="2521996563" sldId="3601"/>
            <ac:picMk id="47" creationId="{479B5C11-A6F7-9AD6-59D9-DB11FBC5454E}"/>
          </ac:picMkLst>
        </pc:picChg>
        <pc:picChg chg="mod">
          <ac:chgData name="Price CIV Casey T" userId="82aad414-d2c8-488c-b690-5a2d7fd3902e" providerId="ADAL" clId="{3B91879E-A891-41F6-92FE-5F1DE5AED8A2}" dt="2026-04-14T19:28:40.380" v="66"/>
          <ac:picMkLst>
            <pc:docMk/>
            <pc:sldMk cId="2521996563" sldId="3601"/>
            <ac:picMk id="51" creationId="{8393FB9C-9700-39CD-E165-DDDCC2C405BF}"/>
          </ac:picMkLst>
        </pc:picChg>
        <pc:picChg chg="mod">
          <ac:chgData name="Price CIV Casey T" userId="82aad414-d2c8-488c-b690-5a2d7fd3902e" providerId="ADAL" clId="{3B91879E-A891-41F6-92FE-5F1DE5AED8A2}" dt="2026-04-14T19:28:40.380" v="66"/>
          <ac:picMkLst>
            <pc:docMk/>
            <pc:sldMk cId="2521996563" sldId="3601"/>
            <ac:picMk id="52" creationId="{51192737-D3E6-97C7-ADC8-83A386614677}"/>
          </ac:picMkLst>
        </pc:picChg>
        <pc:picChg chg="mod">
          <ac:chgData name="Price CIV Casey T" userId="82aad414-d2c8-488c-b690-5a2d7fd3902e" providerId="ADAL" clId="{3B91879E-A891-41F6-92FE-5F1DE5AED8A2}" dt="2026-04-14T19:28:40.380" v="66"/>
          <ac:picMkLst>
            <pc:docMk/>
            <pc:sldMk cId="2521996563" sldId="3601"/>
            <ac:picMk id="57" creationId="{2BAF9FA9-5AC2-F093-7B85-C34088444579}"/>
          </ac:picMkLst>
        </pc:picChg>
        <pc:picChg chg="mod">
          <ac:chgData name="Price CIV Casey T" userId="82aad414-d2c8-488c-b690-5a2d7fd3902e" providerId="ADAL" clId="{3B91879E-A891-41F6-92FE-5F1DE5AED8A2}" dt="2026-04-14T19:28:40.380" v="66"/>
          <ac:picMkLst>
            <pc:docMk/>
            <pc:sldMk cId="2521996563" sldId="3601"/>
            <ac:picMk id="58" creationId="{66B7FD36-45B8-4095-1017-F8EE79A3321A}"/>
          </ac:picMkLst>
        </pc:picChg>
        <pc:picChg chg="mod">
          <ac:chgData name="Price CIV Casey T" userId="82aad414-d2c8-488c-b690-5a2d7fd3902e" providerId="ADAL" clId="{3B91879E-A891-41F6-92FE-5F1DE5AED8A2}" dt="2026-04-14T19:28:40.380" v="66"/>
          <ac:picMkLst>
            <pc:docMk/>
            <pc:sldMk cId="2521996563" sldId="3601"/>
            <ac:picMk id="59" creationId="{664A45D3-641A-37B5-4CA7-F803FD017DD3}"/>
          </ac:picMkLst>
        </pc:picChg>
        <pc:picChg chg="add mod">
          <ac:chgData name="Price CIV Casey T" userId="82aad414-d2c8-488c-b690-5a2d7fd3902e" providerId="ADAL" clId="{3B91879E-A891-41F6-92FE-5F1DE5AED8A2}" dt="2026-04-14T21:17:01.240" v="504" actId="14100"/>
          <ac:picMkLst>
            <pc:docMk/>
            <pc:sldMk cId="2521996563" sldId="3601"/>
            <ac:picMk id="60" creationId="{4BF99D25-6B6F-FA8F-9E3D-B3B1512F5B27}"/>
          </ac:picMkLst>
        </pc:picChg>
        <pc:picChg chg="add mod">
          <ac:chgData name="Price CIV Casey T" userId="82aad414-d2c8-488c-b690-5a2d7fd3902e" providerId="ADAL" clId="{3B91879E-A891-41F6-92FE-5F1DE5AED8A2}" dt="2026-04-14T21:21:11.385" v="547" actId="1076"/>
          <ac:picMkLst>
            <pc:docMk/>
            <pc:sldMk cId="2521996563" sldId="3601"/>
            <ac:picMk id="61" creationId="{4ADCD124-A56F-8A2C-B326-A8276B78344F}"/>
          </ac:picMkLst>
        </pc:picChg>
        <pc:picChg chg="mod">
          <ac:chgData name="Price CIV Casey T" userId="82aad414-d2c8-488c-b690-5a2d7fd3902e" providerId="ADAL" clId="{3B91879E-A891-41F6-92FE-5F1DE5AED8A2}" dt="2026-04-14T19:29:04.263" v="71" actId="14100"/>
          <ac:picMkLst>
            <pc:docMk/>
            <pc:sldMk cId="2521996563" sldId="3601"/>
            <ac:picMk id="64" creationId="{0F0736FC-B373-123C-B29E-6AEF37E45205}"/>
          </ac:picMkLst>
        </pc:picChg>
        <pc:picChg chg="add mod">
          <ac:chgData name="Price CIV Casey T" userId="82aad414-d2c8-488c-b690-5a2d7fd3902e" providerId="ADAL" clId="{3B91879E-A891-41F6-92FE-5F1DE5AED8A2}" dt="2026-04-14T21:20:42.295" v="540" actId="1038"/>
          <ac:picMkLst>
            <pc:docMk/>
            <pc:sldMk cId="2521996563" sldId="3601"/>
            <ac:picMk id="66" creationId="{ACFFFE9A-9A9B-C546-0490-B13EBDFF237C}"/>
          </ac:picMkLst>
        </pc:picChg>
        <pc:picChg chg="mod">
          <ac:chgData name="Price CIV Casey T" userId="82aad414-d2c8-488c-b690-5a2d7fd3902e" providerId="ADAL" clId="{3B91879E-A891-41F6-92FE-5F1DE5AED8A2}" dt="2026-04-14T21:20:48.141" v="541" actId="1076"/>
          <ac:picMkLst>
            <pc:docMk/>
            <pc:sldMk cId="2521996563" sldId="3601"/>
            <ac:picMk id="67" creationId="{FC83EBD6-B019-B99D-CCDE-401E4AC4C20C}"/>
          </ac:picMkLst>
        </pc:picChg>
        <pc:picChg chg="mod">
          <ac:chgData name="Price CIV Casey T" userId="82aad414-d2c8-488c-b690-5a2d7fd3902e" providerId="ADAL" clId="{3B91879E-A891-41F6-92FE-5F1DE5AED8A2}" dt="2026-04-14T21:20:48.141" v="541" actId="1076"/>
          <ac:picMkLst>
            <pc:docMk/>
            <pc:sldMk cId="2521996563" sldId="3601"/>
            <ac:picMk id="68" creationId="{AB2CBF0B-58D4-E858-F752-72C674E399C3}"/>
          </ac:picMkLst>
        </pc:picChg>
        <pc:picChg chg="add mod">
          <ac:chgData name="Price CIV Casey T" userId="82aad414-d2c8-488c-b690-5a2d7fd3902e" providerId="ADAL" clId="{3B91879E-A891-41F6-92FE-5F1DE5AED8A2}" dt="2026-04-14T21:21:02.850" v="545" actId="164"/>
          <ac:picMkLst>
            <pc:docMk/>
            <pc:sldMk cId="2521996563" sldId="3601"/>
            <ac:picMk id="69" creationId="{591D08A3-251F-658E-C363-A30774F56DAE}"/>
          </ac:picMkLst>
        </pc:picChg>
        <pc:picChg chg="mod">
          <ac:chgData name="Price CIV Casey T" userId="82aad414-d2c8-488c-b690-5a2d7fd3902e" providerId="ADAL" clId="{3B91879E-A891-41F6-92FE-5F1DE5AED8A2}" dt="2026-04-14T21:21:02.850" v="545" actId="164"/>
          <ac:picMkLst>
            <pc:docMk/>
            <pc:sldMk cId="2521996563" sldId="3601"/>
            <ac:picMk id="70" creationId="{B3692B02-1D92-90D2-82EC-4FDF8B0D0FDB}"/>
          </ac:picMkLst>
        </pc:picChg>
      </pc:sldChg>
      <pc:sldChg chg="addSp delSp modSp add mod ord">
        <pc:chgData name="Price CIV Casey T" userId="82aad414-d2c8-488c-b690-5a2d7fd3902e" providerId="ADAL" clId="{3B91879E-A891-41F6-92FE-5F1DE5AED8A2}" dt="2026-04-21T20:16:52.184" v="4392" actId="14100"/>
        <pc:sldMkLst>
          <pc:docMk/>
          <pc:sldMk cId="3031010543" sldId="3602"/>
        </pc:sldMkLst>
        <pc:spChg chg="add mod">
          <ac:chgData name="Price CIV Casey T" userId="82aad414-d2c8-488c-b690-5a2d7fd3902e" providerId="ADAL" clId="{3B91879E-A891-41F6-92FE-5F1DE5AED8A2}" dt="2026-04-21T15:14:55.550" v="3375" actId="207"/>
          <ac:spMkLst>
            <pc:docMk/>
            <pc:sldMk cId="3031010543" sldId="3602"/>
            <ac:spMk id="4" creationId="{73203854-12D7-ACB2-856D-74EEF237F0DC}"/>
          </ac:spMkLst>
        </pc:spChg>
        <pc:spChg chg="mod topLvl">
          <ac:chgData name="Price CIV Casey T" userId="82aad414-d2c8-488c-b690-5a2d7fd3902e" providerId="ADAL" clId="{3B91879E-A891-41F6-92FE-5F1DE5AED8A2}" dt="2026-04-21T15:20:10.854" v="3447" actId="165"/>
          <ac:spMkLst>
            <pc:docMk/>
            <pc:sldMk cId="3031010543" sldId="3602"/>
            <ac:spMk id="6" creationId="{FDBA1D5E-C2A0-13BC-1697-9E2C56E7821F}"/>
          </ac:spMkLst>
        </pc:spChg>
        <pc:spChg chg="mod topLvl">
          <ac:chgData name="Price CIV Casey T" userId="82aad414-d2c8-488c-b690-5a2d7fd3902e" providerId="ADAL" clId="{3B91879E-A891-41F6-92FE-5F1DE5AED8A2}" dt="2026-04-21T20:16:45.643" v="4391" actId="14100"/>
          <ac:spMkLst>
            <pc:docMk/>
            <pc:sldMk cId="3031010543" sldId="3602"/>
            <ac:spMk id="7" creationId="{8CBA6A60-8C6B-E2F2-8C0F-DE65DA00CD57}"/>
          </ac:spMkLst>
        </pc:spChg>
        <pc:spChg chg="mod topLvl">
          <ac:chgData name="Price CIV Casey T" userId="82aad414-d2c8-488c-b690-5a2d7fd3902e" providerId="ADAL" clId="{3B91879E-A891-41F6-92FE-5F1DE5AED8A2}" dt="2026-04-21T20:16:45.643" v="4391" actId="14100"/>
          <ac:spMkLst>
            <pc:docMk/>
            <pc:sldMk cId="3031010543" sldId="3602"/>
            <ac:spMk id="8" creationId="{7B029365-C3F1-17B7-3D03-CFD5F5DCA2FB}"/>
          </ac:spMkLst>
        </pc:spChg>
        <pc:spChg chg="add mod">
          <ac:chgData name="Price CIV Casey T" userId="82aad414-d2c8-488c-b690-5a2d7fd3902e" providerId="ADAL" clId="{3B91879E-A891-41F6-92FE-5F1DE5AED8A2}" dt="2026-04-21T20:14:31.539" v="4352" actId="14100"/>
          <ac:spMkLst>
            <pc:docMk/>
            <pc:sldMk cId="3031010543" sldId="3602"/>
            <ac:spMk id="10" creationId="{4E5282B3-B026-CECB-3882-13CE95071133}"/>
          </ac:spMkLst>
        </pc:spChg>
        <pc:spChg chg="mod topLvl">
          <ac:chgData name="Price CIV Casey T" userId="82aad414-d2c8-488c-b690-5a2d7fd3902e" providerId="ADAL" clId="{3B91879E-A891-41F6-92FE-5F1DE5AED8A2}" dt="2026-04-21T20:16:45.643" v="4391" actId="14100"/>
          <ac:spMkLst>
            <pc:docMk/>
            <pc:sldMk cId="3031010543" sldId="3602"/>
            <ac:spMk id="11" creationId="{42BD029E-8068-66B6-C444-A365775A4A89}"/>
          </ac:spMkLst>
        </pc:spChg>
        <pc:spChg chg="mod topLvl">
          <ac:chgData name="Price CIV Casey T" userId="82aad414-d2c8-488c-b690-5a2d7fd3902e" providerId="ADAL" clId="{3B91879E-A891-41F6-92FE-5F1DE5AED8A2}" dt="2026-04-21T20:16:45.643" v="4391" actId="14100"/>
          <ac:spMkLst>
            <pc:docMk/>
            <pc:sldMk cId="3031010543" sldId="3602"/>
            <ac:spMk id="14" creationId="{AAF0DB2A-5A22-8887-1A06-EA5C18A5DD23}"/>
          </ac:spMkLst>
        </pc:spChg>
        <pc:spChg chg="mod ord topLvl">
          <ac:chgData name="Price CIV Casey T" userId="82aad414-d2c8-488c-b690-5a2d7fd3902e" providerId="ADAL" clId="{3B91879E-A891-41F6-92FE-5F1DE5AED8A2}" dt="2026-04-21T20:16:52.184" v="4392" actId="14100"/>
          <ac:spMkLst>
            <pc:docMk/>
            <pc:sldMk cId="3031010543" sldId="3602"/>
            <ac:spMk id="15" creationId="{48FF03AC-7D65-D3F0-0089-8518C074D048}"/>
          </ac:spMkLst>
        </pc:spChg>
        <pc:spChg chg="mod ord topLvl">
          <ac:chgData name="Price CIV Casey T" userId="82aad414-d2c8-488c-b690-5a2d7fd3902e" providerId="ADAL" clId="{3B91879E-A891-41F6-92FE-5F1DE5AED8A2}" dt="2026-04-21T20:16:52.184" v="4392" actId="14100"/>
          <ac:spMkLst>
            <pc:docMk/>
            <pc:sldMk cId="3031010543" sldId="3602"/>
            <ac:spMk id="16" creationId="{1C4DB105-5AEA-551B-E411-2636296018AC}"/>
          </ac:spMkLst>
        </pc:spChg>
        <pc:spChg chg="mod ord topLvl">
          <ac:chgData name="Price CIV Casey T" userId="82aad414-d2c8-488c-b690-5a2d7fd3902e" providerId="ADAL" clId="{3B91879E-A891-41F6-92FE-5F1DE5AED8A2}" dt="2026-04-21T20:16:52.184" v="4392" actId="14100"/>
          <ac:spMkLst>
            <pc:docMk/>
            <pc:sldMk cId="3031010543" sldId="3602"/>
            <ac:spMk id="17" creationId="{2ED70835-B399-0F2B-5400-4930E7C308A2}"/>
          </ac:spMkLst>
        </pc:spChg>
        <pc:grpChg chg="del mod">
          <ac:chgData name="Price CIV Casey T" userId="82aad414-d2c8-488c-b690-5a2d7fd3902e" providerId="ADAL" clId="{3B91879E-A891-41F6-92FE-5F1DE5AED8A2}" dt="2026-04-21T15:20:10.854" v="3447" actId="165"/>
          <ac:grpSpMkLst>
            <pc:docMk/>
            <pc:sldMk cId="3031010543" sldId="3602"/>
            <ac:grpSpMk id="5" creationId="{95C8BDE1-C276-3E35-EF69-6427985593F6}"/>
          </ac:grpSpMkLst>
        </pc:grpChg>
        <pc:graphicFrameChg chg="add del mod">
          <ac:chgData name="Price CIV Casey T" userId="82aad414-d2c8-488c-b690-5a2d7fd3902e" providerId="ADAL" clId="{3B91879E-A891-41F6-92FE-5F1DE5AED8A2}" dt="2026-04-21T15:20:04.353" v="3446" actId="18245"/>
          <ac:graphicFrameMkLst>
            <pc:docMk/>
            <pc:sldMk cId="3031010543" sldId="3602"/>
            <ac:graphicFrameMk id="9" creationId="{0A1DC839-E7F7-7F53-0F06-27DFBBE17FE2}"/>
          </ac:graphicFrameMkLst>
        </pc:graphicFrameChg>
        <pc:picChg chg="add mod ord modCrop">
          <ac:chgData name="Price CIV Casey T" userId="82aad414-d2c8-488c-b690-5a2d7fd3902e" providerId="ADAL" clId="{3B91879E-A891-41F6-92FE-5F1DE5AED8A2}" dt="2026-04-21T15:19:51.713" v="3445" actId="18131"/>
          <ac:picMkLst>
            <pc:docMk/>
            <pc:sldMk cId="3031010543" sldId="3602"/>
            <ac:picMk id="3" creationId="{AB76EA2F-239D-3849-2883-7A6B7C05820B}"/>
          </ac:picMkLst>
        </pc:picChg>
      </pc:sldChg>
      <pc:sldChg chg="addSp delSp modSp add mod ord">
        <pc:chgData name="Price CIV Casey T" userId="82aad414-d2c8-488c-b690-5a2d7fd3902e" providerId="ADAL" clId="{3B91879E-A891-41F6-92FE-5F1DE5AED8A2}" dt="2026-04-21T20:52:48.503" v="6267" actId="14100"/>
        <pc:sldMkLst>
          <pc:docMk/>
          <pc:sldMk cId="56578055" sldId="3603"/>
        </pc:sldMkLst>
        <pc:spChg chg="add del mod">
          <ac:chgData name="Price CIV Casey T" userId="82aad414-d2c8-488c-b690-5a2d7fd3902e" providerId="ADAL" clId="{3B91879E-A891-41F6-92FE-5F1DE5AED8A2}" dt="2026-04-21T20:26:08.666" v="4414" actId="22"/>
          <ac:spMkLst>
            <pc:docMk/>
            <pc:sldMk cId="56578055" sldId="3603"/>
            <ac:spMk id="5" creationId="{C648F6F6-5539-EF20-7201-C28CDE16BD88}"/>
          </ac:spMkLst>
        </pc:spChg>
        <pc:spChg chg="add mod">
          <ac:chgData name="Price CIV Casey T" userId="82aad414-d2c8-488c-b690-5a2d7fd3902e" providerId="ADAL" clId="{3B91879E-A891-41F6-92FE-5F1DE5AED8A2}" dt="2026-04-21T20:51:40.112" v="6240" actId="1035"/>
          <ac:spMkLst>
            <pc:docMk/>
            <pc:sldMk cId="56578055" sldId="3603"/>
            <ac:spMk id="6" creationId="{34BE8D9E-C9BD-35B9-571F-DE22536D1B55}"/>
          </ac:spMkLst>
        </pc:spChg>
        <pc:spChg chg="add mod">
          <ac:chgData name="Price CIV Casey T" userId="82aad414-d2c8-488c-b690-5a2d7fd3902e" providerId="ADAL" clId="{3B91879E-A891-41F6-92FE-5F1DE5AED8A2}" dt="2026-04-21T20:52:33.999" v="6265" actId="408"/>
          <ac:spMkLst>
            <pc:docMk/>
            <pc:sldMk cId="56578055" sldId="3603"/>
            <ac:spMk id="7" creationId="{21A4EEED-9727-B4A2-1DBE-83C440B013A8}"/>
          </ac:spMkLst>
        </pc:spChg>
        <pc:spChg chg="add mod">
          <ac:chgData name="Price CIV Casey T" userId="82aad414-d2c8-488c-b690-5a2d7fd3902e" providerId="ADAL" clId="{3B91879E-A891-41F6-92FE-5F1DE5AED8A2}" dt="2026-04-21T20:43:02.312" v="5480" actId="2711"/>
          <ac:spMkLst>
            <pc:docMk/>
            <pc:sldMk cId="56578055" sldId="3603"/>
            <ac:spMk id="8" creationId="{5081810A-96D3-76BD-E5F8-BCF3A3C2FDEF}"/>
          </ac:spMkLst>
        </pc:spChg>
        <pc:spChg chg="add mod">
          <ac:chgData name="Price CIV Casey T" userId="82aad414-d2c8-488c-b690-5a2d7fd3902e" providerId="ADAL" clId="{3B91879E-A891-41F6-92FE-5F1DE5AED8A2}" dt="2026-04-21T20:52:48.503" v="6267" actId="14100"/>
          <ac:spMkLst>
            <pc:docMk/>
            <pc:sldMk cId="56578055" sldId="3603"/>
            <ac:spMk id="9" creationId="{ACB93857-720B-3979-6D83-95E65F1EB0FA}"/>
          </ac:spMkLst>
        </pc:spChg>
        <pc:spChg chg="mod">
          <ac:chgData name="Price CIV Casey T" userId="82aad414-d2c8-488c-b690-5a2d7fd3902e" providerId="ADAL" clId="{3B91879E-A891-41F6-92FE-5F1DE5AED8A2}" dt="2026-04-21T20:40:48.914" v="4696" actId="207"/>
          <ac:spMkLst>
            <pc:docMk/>
            <pc:sldMk cId="56578055" sldId="3603"/>
            <ac:spMk id="11" creationId="{A6AF94CA-F69C-A74A-673D-1C231E35FD08}"/>
          </ac:spMkLst>
        </pc:spChg>
        <pc:spChg chg="add mod">
          <ac:chgData name="Price CIV Casey T" userId="82aad414-d2c8-488c-b690-5a2d7fd3902e" providerId="ADAL" clId="{3B91879E-A891-41F6-92FE-5F1DE5AED8A2}" dt="2026-04-21T20:52:26.434" v="6264" actId="14100"/>
          <ac:spMkLst>
            <pc:docMk/>
            <pc:sldMk cId="56578055" sldId="3603"/>
            <ac:spMk id="14" creationId="{E74F0057-2E48-360F-F800-05783F4D87EB}"/>
          </ac:spMkLst>
        </pc:spChg>
        <pc:spChg chg="add mod">
          <ac:chgData name="Price CIV Casey T" userId="82aad414-d2c8-488c-b690-5a2d7fd3902e" providerId="ADAL" clId="{3B91879E-A891-41F6-92FE-5F1DE5AED8A2}" dt="2026-04-21T20:52:48.503" v="6267" actId="14100"/>
          <ac:spMkLst>
            <pc:docMk/>
            <pc:sldMk cId="56578055" sldId="3603"/>
            <ac:spMk id="16" creationId="{4802263F-95DA-D1E7-DC5E-E979FF374285}"/>
          </ac:spMkLst>
        </pc:spChg>
        <pc:picChg chg="add mod ord">
          <ac:chgData name="Price CIV Casey T" userId="82aad414-d2c8-488c-b690-5a2d7fd3902e" providerId="ADAL" clId="{3B91879E-A891-41F6-92FE-5F1DE5AED8A2}" dt="2026-04-21T20:25:11.227" v="4406" actId="167"/>
          <ac:picMkLst>
            <pc:docMk/>
            <pc:sldMk cId="56578055" sldId="3603"/>
            <ac:picMk id="3" creationId="{D1589093-32DF-D92A-9596-71AD7E4522B2}"/>
          </ac:picMkLst>
        </pc:picChg>
      </pc:sldChg>
      <pc:sldChg chg="addSp delSp modSp add del mod delAnim modAnim">
        <pc:chgData name="Price CIV Casey T" userId="82aad414-d2c8-488c-b690-5a2d7fd3902e" providerId="ADAL" clId="{3B91879E-A891-41F6-92FE-5F1DE5AED8A2}" dt="2026-04-17T19:47:47.550" v="756" actId="47"/>
        <pc:sldMkLst>
          <pc:docMk/>
          <pc:sldMk cId="2910532136" sldId="3604"/>
        </pc:sldMkLst>
      </pc:sldChg>
      <pc:sldChg chg="addSp delSp modSp new del mod delAnim modAnim chgLayout">
        <pc:chgData name="Price CIV Casey T" userId="82aad414-d2c8-488c-b690-5a2d7fd3902e" providerId="ADAL" clId="{3B91879E-A891-41F6-92FE-5F1DE5AED8A2}" dt="2026-04-21T20:05:47.489" v="4156" actId="2696"/>
        <pc:sldMkLst>
          <pc:docMk/>
          <pc:sldMk cId="62531801" sldId="3605"/>
        </pc:sldMkLst>
        <pc:picChg chg="add del mod">
          <ac:chgData name="Price CIV Casey T" userId="82aad414-d2c8-488c-b690-5a2d7fd3902e" providerId="ADAL" clId="{3B91879E-A891-41F6-92FE-5F1DE5AED8A2}" dt="2026-04-21T20:05:44.479" v="4155" actId="21"/>
          <ac:picMkLst>
            <pc:docMk/>
            <pc:sldMk cId="62531801" sldId="3605"/>
            <ac:picMk id="6" creationId="{A9DEB564-1886-CCC7-F804-4853506A50E3}"/>
          </ac:picMkLst>
        </pc:picChg>
        <pc:picChg chg="add del mod">
          <ac:chgData name="Price CIV Casey T" userId="82aad414-d2c8-488c-b690-5a2d7fd3902e" providerId="ADAL" clId="{3B91879E-A891-41F6-92FE-5F1DE5AED8A2}" dt="2026-04-21T20:05:44.479" v="4155" actId="21"/>
          <ac:picMkLst>
            <pc:docMk/>
            <pc:sldMk cId="62531801" sldId="3605"/>
            <ac:picMk id="7" creationId="{ED4109E8-0EE2-8213-1A78-489640A08949}"/>
          </ac:picMkLst>
        </pc:picChg>
        <pc:picChg chg="add del mod">
          <ac:chgData name="Price CIV Casey T" userId="82aad414-d2c8-488c-b690-5a2d7fd3902e" providerId="ADAL" clId="{3B91879E-A891-41F6-92FE-5F1DE5AED8A2}" dt="2026-04-21T20:05:44.479" v="4155" actId="21"/>
          <ac:picMkLst>
            <pc:docMk/>
            <pc:sldMk cId="62531801" sldId="3605"/>
            <ac:picMk id="8" creationId="{677350B8-0C52-C426-B497-958C352C08E7}"/>
          </ac:picMkLst>
        </pc:picChg>
        <pc:picChg chg="add del mod ord">
          <ac:chgData name="Price CIV Casey T" userId="82aad414-d2c8-488c-b690-5a2d7fd3902e" providerId="ADAL" clId="{3B91879E-A891-41F6-92FE-5F1DE5AED8A2}" dt="2026-04-21T20:05:44.479" v="4155" actId="21"/>
          <ac:picMkLst>
            <pc:docMk/>
            <pc:sldMk cId="62531801" sldId="3605"/>
            <ac:picMk id="9" creationId="{804387F3-BF02-CBF3-8108-F767994D9EFD}"/>
          </ac:picMkLst>
        </pc:picChg>
        <pc:picChg chg="add del mod">
          <ac:chgData name="Price CIV Casey T" userId="82aad414-d2c8-488c-b690-5a2d7fd3902e" providerId="ADAL" clId="{3B91879E-A891-41F6-92FE-5F1DE5AED8A2}" dt="2026-04-21T20:05:44.479" v="4155" actId="21"/>
          <ac:picMkLst>
            <pc:docMk/>
            <pc:sldMk cId="62531801" sldId="3605"/>
            <ac:picMk id="10" creationId="{DC624B90-20A8-E099-14DD-E43B01D8E92C}"/>
          </ac:picMkLst>
        </pc:picChg>
      </pc:sldChg>
      <pc:sldMasterChg chg="modSp del">
        <pc:chgData name="Price CIV Casey T" userId="82aad414-d2c8-488c-b690-5a2d7fd3902e" providerId="ADAL" clId="{3B91879E-A891-41F6-92FE-5F1DE5AED8A2}" dt="2026-04-14T21:18:29.534" v="512" actId="2696"/>
        <pc:sldMasterMkLst>
          <pc:docMk/>
          <pc:sldMasterMk cId="840262963" sldId="2147483690"/>
        </pc:sldMasterMkLst>
      </pc:sldMasterChg>
      <pc:sldMasterChg chg="modSp del modSldLayout">
        <pc:chgData name="Price CIV Casey T" userId="82aad414-d2c8-488c-b690-5a2d7fd3902e" providerId="ADAL" clId="{3B91879E-A891-41F6-92FE-5F1DE5AED8A2}" dt="2026-04-14T21:18:21.027" v="509" actId="2696"/>
        <pc:sldMasterMkLst>
          <pc:docMk/>
          <pc:sldMasterMk cId="1712675670" sldId="2147483694"/>
        </pc:sldMasterMkLst>
        <pc:sldLayoutChg chg="modSp">
          <pc:chgData name="Price CIV Casey T" userId="82aad414-d2c8-488c-b690-5a2d7fd3902e" providerId="ADAL" clId="{3B91879E-A891-41F6-92FE-5F1DE5AED8A2}" dt="2026-04-14T21:18:14.874" v="507" actId="735"/>
          <pc:sldLayoutMkLst>
            <pc:docMk/>
            <pc:sldMasterMk cId="1712675670" sldId="2147483694"/>
            <pc:sldLayoutMk cId="2029614970" sldId="2147483695"/>
          </pc:sldLayoutMkLst>
        </pc:sldLayoutChg>
      </pc:sldMasterChg>
      <pc:sldMasterChg chg="modSp">
        <pc:chgData name="Price CIV Casey T" userId="82aad414-d2c8-488c-b690-5a2d7fd3902e" providerId="ADAL" clId="{3B91879E-A891-41F6-92FE-5F1DE5AED8A2}" dt="2026-04-14T21:19:11.179" v="521" actId="735"/>
        <pc:sldMasterMkLst>
          <pc:docMk/>
          <pc:sldMasterMk cId="201453323" sldId="2147483951"/>
        </pc:sldMasterMkLst>
      </pc:sldMasterChg>
      <pc:sldMasterChg chg="modSp del modSldLayout">
        <pc:chgData name="Price CIV Casey T" userId="82aad414-d2c8-488c-b690-5a2d7fd3902e" providerId="ADAL" clId="{3B91879E-A891-41F6-92FE-5F1DE5AED8A2}" dt="2026-04-14T21:19:09.962" v="520" actId="2696"/>
        <pc:sldMasterMkLst>
          <pc:docMk/>
          <pc:sldMasterMk cId="4173263589" sldId="2147483955"/>
        </pc:sldMasterMkLst>
        <pc:sldLayoutChg chg="modSp">
          <pc:chgData name="Price CIV Casey T" userId="82aad414-d2c8-488c-b690-5a2d7fd3902e" providerId="ADAL" clId="{3B91879E-A891-41F6-92FE-5F1DE5AED8A2}" dt="2026-04-14T21:19:00.219" v="518" actId="735"/>
          <pc:sldLayoutMkLst>
            <pc:docMk/>
            <pc:sldMasterMk cId="4173263589" sldId="2147483955"/>
            <pc:sldLayoutMk cId="3388535473" sldId="2147483679"/>
          </pc:sldLayoutMkLst>
        </pc:sldLayoutChg>
      </pc:sldMasterChg>
      <pc:sldMasterChg chg="modSp del modSldLayout">
        <pc:chgData name="Price CIV Casey T" userId="82aad414-d2c8-488c-b690-5a2d7fd3902e" providerId="ADAL" clId="{3B91879E-A891-41F6-92FE-5F1DE5AED8A2}" dt="2026-04-14T21:18:57.650" v="517" actId="2696"/>
        <pc:sldMasterMkLst>
          <pc:docMk/>
          <pc:sldMasterMk cId="3543218057" sldId="2147483968"/>
        </pc:sldMasterMkLst>
        <pc:sldLayoutChg chg="modSp">
          <pc:chgData name="Price CIV Casey T" userId="82aad414-d2c8-488c-b690-5a2d7fd3902e" providerId="ADAL" clId="{3B91879E-A891-41F6-92FE-5F1DE5AED8A2}" dt="2026-04-14T21:18:40.026" v="515" actId="735"/>
          <pc:sldLayoutMkLst>
            <pc:docMk/>
            <pc:sldMasterMk cId="3543218057" sldId="2147483968"/>
            <pc:sldLayoutMk cId="2603039427" sldId="2147483969"/>
          </pc:sldLayoutMkLst>
        </pc:sldLayoutChg>
      </pc:sldMasterChg>
      <pc:sldMasterChg chg="modSp del">
        <pc:chgData name="Price CIV Casey T" userId="82aad414-d2c8-488c-b690-5a2d7fd3902e" providerId="ADAL" clId="{3B91879E-A891-41F6-92FE-5F1DE5AED8A2}" dt="2026-04-14T21:18:38.948" v="514" actId="2696"/>
        <pc:sldMasterMkLst>
          <pc:docMk/>
          <pc:sldMasterMk cId="3766819189" sldId="2147483972"/>
        </pc:sldMasterMkLst>
      </pc:sldMasterChg>
      <pc:sldMasterChg chg="modSp">
        <pc:chgData name="Price CIV Casey T" userId="82aad414-d2c8-488c-b690-5a2d7fd3902e" providerId="ADAL" clId="{3B91879E-A891-41F6-92FE-5F1DE5AED8A2}" dt="2026-04-14T21:18:21.031" v="510" actId="735"/>
        <pc:sldMasterMkLst>
          <pc:docMk/>
          <pc:sldMasterMk cId="602826930" sldId="2147483976"/>
        </pc:sldMasterMkLst>
      </pc:sldMasterChg>
      <pc:sldMasterChg chg="modSp delSldLayout modSldLayout">
        <pc:chgData name="Price CIV Casey T" userId="82aad414-d2c8-488c-b690-5a2d7fd3902e" providerId="ADAL" clId="{3B91879E-A891-41F6-92FE-5F1DE5AED8A2}" dt="2026-04-17T19:47:27.172" v="754" actId="47"/>
        <pc:sldMasterMkLst>
          <pc:docMk/>
          <pc:sldMasterMk cId="612779174" sldId="2147483987"/>
        </pc:sldMasterMkLst>
        <pc:sldLayoutChg chg="modSp">
          <pc:chgData name="Price CIV Casey T" userId="82aad414-d2c8-488c-b690-5a2d7fd3902e" providerId="ADAL" clId="{3B91879E-A891-41F6-92FE-5F1DE5AED8A2}" dt="2026-04-14T21:19:30.570" v="524"/>
          <pc:sldLayoutMkLst>
            <pc:docMk/>
            <pc:sldMasterMk cId="612779174" sldId="2147483987"/>
            <pc:sldLayoutMk cId="164189716" sldId="2147483982"/>
          </pc:sldLayoutMkLst>
          <pc:spChg chg="mod">
            <ac:chgData name="Price CIV Casey T" userId="82aad414-d2c8-488c-b690-5a2d7fd3902e" providerId="ADAL" clId="{3B91879E-A891-41F6-92FE-5F1DE5AED8A2}" dt="2026-04-14T21:19:30.570" v="524"/>
            <ac:spMkLst>
              <pc:docMk/>
              <pc:sldMasterMk cId="612779174" sldId="2147483987"/>
              <pc:sldLayoutMk cId="164189716" sldId="2147483982"/>
              <ac:spMk id="2" creationId="{00000000-0000-0000-0000-000000000000}"/>
            </ac:spMkLst>
          </pc:spChg>
        </pc:sldLayoutChg>
        <pc:sldLayoutChg chg="modSp">
          <pc:chgData name="Price CIV Casey T" userId="82aad414-d2c8-488c-b690-5a2d7fd3902e" providerId="ADAL" clId="{3B91879E-A891-41F6-92FE-5F1DE5AED8A2}" dt="2026-04-14T21:17:43.140" v="506" actId="735"/>
          <pc:sldLayoutMkLst>
            <pc:docMk/>
            <pc:sldMasterMk cId="612779174" sldId="2147483987"/>
            <pc:sldLayoutMk cId="2763815950" sldId="2147483988"/>
          </pc:sldLayoutMkLst>
        </pc:sldLayoutChg>
        <pc:sldLayoutChg chg="del">
          <pc:chgData name="Price CIV Casey T" userId="82aad414-d2c8-488c-b690-5a2d7fd3902e" providerId="ADAL" clId="{3B91879E-A891-41F6-92FE-5F1DE5AED8A2}" dt="2026-04-17T19:47:27.172" v="754" actId="47"/>
          <pc:sldLayoutMkLst>
            <pc:docMk/>
            <pc:sldMasterMk cId="612779174" sldId="2147483987"/>
            <pc:sldLayoutMk cId="1642501915" sldId="2147483999"/>
          </pc:sldLayoutMkLst>
        </pc:sldLayoutChg>
      </pc:sldMasterChg>
      <pc:sldMasterChg chg="modSp mod modSldLayout">
        <pc:chgData name="Price CIV Casey T" userId="82aad414-d2c8-488c-b690-5a2d7fd3902e" providerId="ADAL" clId="{3B91879E-A891-41F6-92FE-5F1DE5AED8A2}" dt="2026-04-14T21:30:15.440" v="618"/>
        <pc:sldMasterMkLst>
          <pc:docMk/>
          <pc:sldMasterMk cId="1637358060" sldId="2147483995"/>
        </pc:sldMasterMkLst>
        <pc:spChg chg="mod">
          <ac:chgData name="Price CIV Casey T" userId="82aad414-d2c8-488c-b690-5a2d7fd3902e" providerId="ADAL" clId="{3B91879E-A891-41F6-92FE-5F1DE5AED8A2}" dt="2026-04-14T19:24:21.307" v="53"/>
          <ac:spMkLst>
            <pc:docMk/>
            <pc:sldMasterMk cId="1637358060" sldId="2147483995"/>
            <ac:spMk id="5" creationId="{89B389ED-C817-FC7F-6C68-752665BE0E22}"/>
          </ac:spMkLst>
        </pc:spChg>
        <pc:sldLayoutChg chg="addSp delSp modSp mod">
          <pc:chgData name="Price CIV Casey T" userId="82aad414-d2c8-488c-b690-5a2d7fd3902e" providerId="ADAL" clId="{3B91879E-A891-41F6-92FE-5F1DE5AED8A2}" dt="2026-04-14T21:30:10.768" v="616"/>
          <pc:sldLayoutMkLst>
            <pc:docMk/>
            <pc:sldMasterMk cId="1637358060" sldId="2147483995"/>
            <pc:sldLayoutMk cId="896270302" sldId="2147483996"/>
          </pc:sldLayoutMkLst>
        </pc:sldLayoutChg>
        <pc:sldLayoutChg chg="addSp delSp modSp mod">
          <pc:chgData name="Price CIV Casey T" userId="82aad414-d2c8-488c-b690-5a2d7fd3902e" providerId="ADAL" clId="{3B91879E-A891-41F6-92FE-5F1DE5AED8A2}" dt="2026-04-14T21:30:15.440" v="618"/>
          <pc:sldLayoutMkLst>
            <pc:docMk/>
            <pc:sldMasterMk cId="1637358060" sldId="2147483995"/>
            <pc:sldLayoutMk cId="2535070713" sldId="2147483997"/>
          </pc:sldLayoutMkLst>
          <pc:picChg chg="add mod">
            <ac:chgData name="Price CIV Casey T" userId="82aad414-d2c8-488c-b690-5a2d7fd3902e" providerId="ADAL" clId="{3B91879E-A891-41F6-92FE-5F1DE5AED8A2}" dt="2026-04-14T21:30:15.440" v="618"/>
            <ac:picMkLst>
              <pc:docMk/>
              <pc:sldMasterMk cId="1637358060" sldId="2147483995"/>
              <pc:sldLayoutMk cId="2535070713" sldId="2147483997"/>
              <ac:picMk id="7" creationId="{5A100DBE-4F50-0608-3036-09A93D87B55B}"/>
            </ac:picMkLst>
          </pc:picChg>
        </pc:sldLayoutChg>
      </pc:sldMasterChg>
      <pc:sldMasterChg chg="delSldLayout">
        <pc:chgData name="Price CIV Casey T" userId="82aad414-d2c8-488c-b690-5a2d7fd3902e" providerId="ADAL" clId="{3B91879E-A891-41F6-92FE-5F1DE5AED8A2}" dt="2026-04-17T19:55:12.425" v="836" actId="47"/>
        <pc:sldMasterMkLst>
          <pc:docMk/>
          <pc:sldMasterMk cId="3150410511" sldId="2147484005"/>
        </pc:sldMasterMkLst>
        <pc:sldLayoutChg chg="del">
          <pc:chgData name="Price CIV Casey T" userId="82aad414-d2c8-488c-b690-5a2d7fd3902e" providerId="ADAL" clId="{3B91879E-A891-41F6-92FE-5F1DE5AED8A2}" dt="2026-04-17T19:55:12.425" v="836" actId="47"/>
          <pc:sldLayoutMkLst>
            <pc:docMk/>
            <pc:sldMasterMk cId="3150410511" sldId="2147484005"/>
            <pc:sldLayoutMk cId="2437106892" sldId="2147484006"/>
          </pc:sldLayoutMkLst>
        </pc:sldLayoutChg>
      </pc:sldMasterChg>
    </pc:docChg>
  </pc:docChgLst>
  <pc:docChgLst>
    <pc:chgData name="Bates CIV Samantha M" userId="8df4b3e2-138b-46cd-8928-584896a48140" providerId="ADAL" clId="{E9992693-6A05-4514-B752-07EB21EBC4EC}"/>
    <pc:docChg chg="undo custSel modSld">
      <pc:chgData name="Bates CIV Samantha M" userId="8df4b3e2-138b-46cd-8928-584896a48140" providerId="ADAL" clId="{E9992693-6A05-4514-B752-07EB21EBC4EC}" dt="2026-04-22T14:57:26.550" v="124" actId="113"/>
      <pc:docMkLst>
        <pc:docMk/>
      </pc:docMkLst>
      <pc:sldChg chg="modSp mod">
        <pc:chgData name="Bates CIV Samantha M" userId="8df4b3e2-138b-46cd-8928-584896a48140" providerId="ADAL" clId="{E9992693-6A05-4514-B752-07EB21EBC4EC}" dt="2026-04-22T14:45:04.887" v="58" actId="27636"/>
        <pc:sldMkLst>
          <pc:docMk/>
          <pc:sldMk cId="2596812727" sldId="256"/>
        </pc:sldMkLst>
        <pc:spChg chg="mod">
          <ac:chgData name="Bates CIV Samantha M" userId="8df4b3e2-138b-46cd-8928-584896a48140" providerId="ADAL" clId="{E9992693-6A05-4514-B752-07EB21EBC4EC}" dt="2026-04-22T14:44:57.792" v="56" actId="14100"/>
          <ac:spMkLst>
            <pc:docMk/>
            <pc:sldMk cId="2596812727" sldId="256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2T14:45:04.887" v="58" actId="27636"/>
          <ac:spMkLst>
            <pc:docMk/>
            <pc:sldMk cId="2596812727" sldId="256"/>
            <ac:spMk id="3" creationId="{B3077F54-D100-6E4B-E6FB-CE96E5429600}"/>
          </ac:spMkLst>
        </pc:spChg>
      </pc:sldChg>
      <pc:sldChg chg="modSp mod modCm">
        <pc:chgData name="Bates CIV Samantha M" userId="8df4b3e2-138b-46cd-8928-584896a48140" providerId="ADAL" clId="{E9992693-6A05-4514-B752-07EB21EBC4EC}" dt="2026-04-22T14:53:14.031" v="116" actId="20577"/>
        <pc:sldMkLst>
          <pc:docMk/>
          <pc:sldMk cId="506446598" sldId="3600"/>
        </pc:sldMkLst>
        <pc:spChg chg="mod">
          <ac:chgData name="Bates CIV Samantha M" userId="8df4b3e2-138b-46cd-8928-584896a48140" providerId="ADAL" clId="{E9992693-6A05-4514-B752-07EB21EBC4EC}" dt="2026-04-22T14:49:47.431" v="67" actId="20577"/>
          <ac:spMkLst>
            <pc:docMk/>
            <pc:sldMk cId="506446598" sldId="3600"/>
            <ac:spMk id="12" creationId="{AE67F7D0-2E8C-F588-9A83-60A4DD224A87}"/>
          </ac:spMkLst>
        </pc:spChg>
        <pc:spChg chg="mod">
          <ac:chgData name="Bates CIV Samantha M" userId="8df4b3e2-138b-46cd-8928-584896a48140" providerId="ADAL" clId="{E9992693-6A05-4514-B752-07EB21EBC4EC}" dt="2026-04-22T14:53:14.031" v="116" actId="20577"/>
          <ac:spMkLst>
            <pc:docMk/>
            <pc:sldMk cId="506446598" sldId="3600"/>
            <ac:spMk id="21" creationId="{3323D519-923A-F179-42AD-BF858805F6E3}"/>
          </ac:spMkLst>
        </pc:spChg>
        <pc:spChg chg="mod">
          <ac:chgData name="Bates CIV Samantha M" userId="8df4b3e2-138b-46cd-8928-584896a48140" providerId="ADAL" clId="{E9992693-6A05-4514-B752-07EB21EBC4EC}" dt="2026-04-22T14:52:38.114" v="105" actId="20577"/>
          <ac:spMkLst>
            <pc:docMk/>
            <pc:sldMk cId="506446598" sldId="3600"/>
            <ac:spMk id="24" creationId="{00CACD4B-C96B-1D73-CC9D-D8372D8B4C5A}"/>
          </ac:spMkLst>
        </pc:spChg>
        <pc:spChg chg="mod">
          <ac:chgData name="Bates CIV Samantha M" userId="8df4b3e2-138b-46cd-8928-584896a48140" providerId="ADAL" clId="{E9992693-6A05-4514-B752-07EB21EBC4EC}" dt="2026-04-22T14:52:49.415" v="108" actId="20577"/>
          <ac:spMkLst>
            <pc:docMk/>
            <pc:sldMk cId="506446598" sldId="3600"/>
            <ac:spMk id="25" creationId="{BE82F382-5360-F146-8D88-2D8E9119100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ates CIV Samantha M" userId="8df4b3e2-138b-46cd-8928-584896a48140" providerId="ADAL" clId="{E9992693-6A05-4514-B752-07EB21EBC4EC}" dt="2026-04-22T14:49:47.431" v="67" actId="20577"/>
              <pc2:cmMkLst xmlns:pc2="http://schemas.microsoft.com/office/powerpoint/2019/9/main/command">
                <pc:docMk/>
                <pc:sldMk cId="506446598" sldId="3600"/>
                <pc2:cmMk id="{DD30D373-666B-43AA-B2F1-A67586F54AD6}"/>
              </pc2:cmMkLst>
            </pc226:cmChg>
          </p:ext>
        </pc:extLst>
      </pc:sldChg>
      <pc:sldChg chg="modSp mod">
        <pc:chgData name="Bates CIV Samantha M" userId="8df4b3e2-138b-46cd-8928-584896a48140" providerId="ADAL" clId="{E9992693-6A05-4514-B752-07EB21EBC4EC}" dt="2026-04-22T14:47:46.174" v="60" actId="1076"/>
        <pc:sldMkLst>
          <pc:docMk/>
          <pc:sldMk cId="2521996563" sldId="3601"/>
        </pc:sldMkLst>
        <pc:grpChg chg="mod">
          <ac:chgData name="Bates CIV Samantha M" userId="8df4b3e2-138b-46cd-8928-584896a48140" providerId="ADAL" clId="{E9992693-6A05-4514-B752-07EB21EBC4EC}" dt="2026-04-22T14:47:46.174" v="60" actId="1076"/>
          <ac:grpSpMkLst>
            <pc:docMk/>
            <pc:sldMk cId="2521996563" sldId="3601"/>
            <ac:grpSpMk id="62" creationId="{15BED106-71A0-2D3E-55F0-E8F789500908}"/>
          </ac:grpSpMkLst>
        </pc:grpChg>
      </pc:sldChg>
      <pc:sldChg chg="modSp mod">
        <pc:chgData name="Bates CIV Samantha M" userId="8df4b3e2-138b-46cd-8928-584896a48140" providerId="ADAL" clId="{E9992693-6A05-4514-B752-07EB21EBC4EC}" dt="2026-04-22T14:57:26.550" v="124" actId="113"/>
        <pc:sldMkLst>
          <pc:docMk/>
          <pc:sldMk cId="56578055" sldId="3603"/>
        </pc:sldMkLst>
        <pc:spChg chg="mod">
          <ac:chgData name="Bates CIV Samantha M" userId="8df4b3e2-138b-46cd-8928-584896a48140" providerId="ADAL" clId="{E9992693-6A05-4514-B752-07EB21EBC4EC}" dt="2026-04-22T14:57:26.550" v="124" actId="113"/>
          <ac:spMkLst>
            <pc:docMk/>
            <pc:sldMk cId="56578055" sldId="3603"/>
            <ac:spMk id="6" creationId="{34BE8D9E-C9BD-35B9-571F-DE22536D1B55}"/>
          </ac:spMkLst>
        </pc:spChg>
      </pc:sldChg>
    </pc:docChg>
  </pc:docChgLst>
</pc:chgInfo>
</file>

<file path=ppt/comments/modernComment_E10_1E2FC3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30D373-666B-43AA-B2F1-A67586F54AD6}" authorId="{F61ACE97-AA40-66D1-27AB-C4D72557CE05}" created="2026-04-22T14:49:15.8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06446598" sldId="3600"/>
      <ac:spMk id="12" creationId="{AE67F7D0-2E8C-F588-9A83-60A4DD224A87}"/>
      <ac:txMk cp="0" len="6">
        <ac:context len="75" hash="455897706"/>
      </ac:txMk>
    </ac:txMkLst>
    <p188:pos x="613060" y="287463"/>
    <p188:txBody>
      <a:bodyPr/>
      <a:lstStyle/>
      <a:p>
        <a:r>
          <a:rPr lang="en-US"/>
          <a:t>The original graphic this content is from is marked CUI - confirm no information listed on the slide is CUI or remove as necessary</a:t>
        </a:r>
      </a:p>
    </p188:txBody>
  </p188:cm>
  <p188:cm id="{039D9264-A3A5-4B20-B8A3-CD7CD416CF0D}" authorId="{F61ACE97-AA40-66D1-27AB-C4D72557CE05}" created="2026-04-22T14:49:55.0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06446598" sldId="3600"/>
      <ac:spMk id="12" creationId="{AE67F7D0-2E8C-F588-9A83-60A4DD224A87}"/>
      <ac:txMk cp="68" len="6">
        <ac:context len="75" hash="455897706"/>
      </ac:txMk>
    </ac:txMkLst>
    <p188:pos x="1101433" y="713491"/>
    <p188:txBody>
      <a:bodyPr/>
      <a:lstStyle/>
      <a:p>
        <a:r>
          <a:rPr lang="en-US"/>
          <a:t>PAE MC?</a:t>
        </a:r>
      </a:p>
    </p188:txBody>
  </p188:cm>
  <p188:cm id="{4E29D9E9-0C14-497C-B7BA-58F4BBDDEF7C}" authorId="{F61ACE97-AA40-66D1-27AB-C4D72557CE05}" created="2026-04-22T14:53:25.2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06446598" sldId="3600"/>
      <ac:spMk id="21" creationId="{3323D519-923A-F179-42AD-BF858805F6E3}"/>
      <ac:txMk cp="97" len="6">
        <ac:context len="104" hash="2945671821"/>
      </ac:txMk>
    </ac:txMkLst>
    <p188:pos x="1098343" y="1415569"/>
    <p188:txBody>
      <a:bodyPr/>
      <a:lstStyle/>
      <a:p>
        <a:r>
          <a:rPr lang="en-US"/>
          <a:t>PAE MC?</a:t>
        </a:r>
      </a:p>
    </p188:txBody>
  </p188:cm>
</p188:cmLst>
</file>

<file path=ppt/comments/modernComment_E13_35F50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C4B45B-2BEF-465A-BEB3-12049E52934E}" authorId="{F61ACE97-AA40-66D1-27AB-C4D72557CE05}" created="2026-04-22T14:55:28.4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6578055" sldId="3603"/>
      <ac:spMk id="8" creationId="{5081810A-96D3-76BD-E5F8-BCF3A3C2FDEF}"/>
      <ac:txMk cp="0" len="4">
        <ac:context len="215" hash="2861772914"/>
      </ac:txMk>
    </ac:txMkLst>
    <p188:pos x="706582" y="270164"/>
    <p188:txBody>
      <a:bodyPr/>
      <a:lstStyle/>
      <a:p>
        <a:r>
          <a:rPr lang="en-US"/>
          <a:t>This slide is also marked CUI in the brief - remove CUI content and/or markings</a:t>
        </a:r>
      </a:p>
    </p188:txBody>
  </p188:cm>
  <p188:cm id="{F2BF9D4A-E5B9-4675-978F-7017FA3B137C}" authorId="{F61ACE97-AA40-66D1-27AB-C4D72557CE05}" created="2026-04-22T15:01:28.78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6578055" sldId="3603"/>
      <ac:spMk id="9" creationId="{ACB93857-720B-3979-6D83-95E65F1EB0FA}"/>
      <ac:txMk cp="2" len="158">
        <ac:context len="161" hash="991369584"/>
      </ac:txMk>
    </ac:txMkLst>
    <p188:pos x="5209309" y="342586"/>
    <p188:txBody>
      <a:bodyPr/>
      <a:lstStyle/>
      <a:p>
        <a:r>
          <a:rPr lang="en-US"/>
          <a:t>Possibility for reword or removal?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E4FC8A8-4990-440A-B0D8-A44902FF6B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0F4397-8C69-4EA9-AABC-5386A8B5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8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33FF2C-66E3-40A4-A51E-7CA7FB0282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913597F-133D-4745-B81B-37E6C0551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Add: EW Capability outside MFEW, CM262 Gen 3 (or equivalent alternative)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Discuss priority shifts w/ TLs, </a:t>
            </a:r>
            <a:r>
              <a:rPr lang="en-US" dirty="0" err="1">
                <a:latin typeface="Calibri"/>
                <a:ea typeface="Calibri"/>
                <a:cs typeface="Calibri"/>
              </a:rPr>
              <a:t>APdMs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EFD33-02FA-4492-9807-BAD141670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9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C49C-A975-8FF5-3DAB-A510074D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DE11C-CEE3-9434-09FB-0864A9FA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2F6BEDA-097F-4AEE-AEA0-20255427A66F}" type="datetime1">
              <a:rPr lang="en-US" smtClean="0">
                <a:solidFill>
                  <a:prstClr val="black"/>
                </a:solidFill>
                <a:cs typeface="Arial" pitchFamily="34" charset="0"/>
              </a:rPr>
              <a:pPr defTabSz="914400">
                <a:defRPr/>
              </a:pPr>
              <a:t>4/22/2026</a:t>
            </a:fld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C2551-1213-0721-4C0F-D5E7A238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r>
              <a:rPr lang="en-US">
                <a:solidFill>
                  <a:prstClr val="black"/>
                </a:solidFill>
                <a:cs typeface="Arial" pitchFamily="34" charset="0"/>
              </a:rPr>
              <a:t>Insert Distro Statement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E9212-C98E-BD45-3E27-9B1B02F4F05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76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E1E56-2A66-2867-885B-8B5C1CA2E1CF}"/>
              </a:ext>
            </a:extLst>
          </p:cNvPr>
          <p:cNvSpPr txBox="1"/>
          <p:nvPr userDrawn="1"/>
        </p:nvSpPr>
        <p:spPr>
          <a:xfrm>
            <a:off x="138855" y="6057758"/>
            <a:ext cx="46550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Calisto MT" panose="02040603050505030304" pitchFamily="18" charset="0"/>
                <a:cs typeface="Times New Roman" panose="02020603050405020304" pitchFamily="18" charset="0"/>
              </a:rPr>
              <a:t>DISTRIBUTION STATEMENT 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Calisto MT" panose="02040603050505030304" pitchFamily="18" charset="0"/>
                <a:cs typeface="Times New Roman" panose="02020603050405020304" pitchFamily="18" charset="0"/>
              </a:rPr>
              <a:t>Approved for public release:  distribution is unlimited.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sto MT" panose="02040603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EB559-C7A3-27B8-4D22-0B69017716FB}"/>
              </a:ext>
            </a:extLst>
          </p:cNvPr>
          <p:cNvSpPr txBox="1"/>
          <p:nvPr userDrawn="1"/>
        </p:nvSpPr>
        <p:spPr>
          <a:xfrm>
            <a:off x="5422373" y="6211352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sto MT" panose="02040603050505030304" pitchFamily="18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763815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DBA6-C236-26B9-47E5-35FED76B8C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3683" y="1340368"/>
            <a:ext cx="10928339" cy="4783177"/>
          </a:xfrm>
        </p:spPr>
        <p:txBody>
          <a:bodyPr>
            <a:noAutofit/>
          </a:bodyPr>
          <a:lstStyle>
            <a:lvl1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1pPr>
            <a:lvl2pPr marL="517525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  <a:defRPr lang="en-US" sz="18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2pPr>
            <a:lvl3pPr marL="85883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US" sz="16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3pPr>
            <a:lvl4pPr marL="12557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4pPr>
            <a:lvl5pPr marL="1652588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lang="en-US" sz="1400" kern="1200" dirty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8486A1-0080-0591-5AF2-40F1E959A47D}"/>
              </a:ext>
            </a:extLst>
          </p:cNvPr>
          <p:cNvSpPr txBox="1">
            <a:spLocks/>
          </p:cNvSpPr>
          <p:nvPr userDrawn="1"/>
        </p:nvSpPr>
        <p:spPr>
          <a:xfrm>
            <a:off x="34407" y="6515671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187FF-F874-CECB-C01B-21995A94F3A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alisto MT" panose="02040603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7C04D-34EE-7C04-9FB2-9CF79534085A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5D7DC-A36B-74E7-A229-05B6FC66720D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CB492BC-8FDB-C01D-EC94-1CFE81005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91" y="54394"/>
            <a:ext cx="1463375" cy="1097531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0EF9D2C-A3E1-3653-2EA6-63B159D08F6B}"/>
              </a:ext>
            </a:extLst>
          </p:cNvPr>
          <p:cNvSpPr txBox="1">
            <a:spLocks/>
          </p:cNvSpPr>
          <p:nvPr userDrawn="1"/>
        </p:nvSpPr>
        <p:spPr>
          <a:xfrm>
            <a:off x="8719820" y="636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2E9EB25E-D5F2-378E-057F-F3BF1FB4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65" y="254185"/>
            <a:ext cx="10464635" cy="73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28E440A4-A535-FA1B-1231-D7426BD7CA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0" y="-100777"/>
            <a:ext cx="1568837" cy="14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7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295625" y="6391624"/>
            <a:ext cx="2743200" cy="365125"/>
          </a:xfrm>
          <a:prstGeom prst="rect">
            <a:avLst/>
          </a:prstGeom>
        </p:spPr>
        <p:txBody>
          <a:bodyPr vert="horz" lIns="88751" tIns="44375" rIns="88751" bIns="44375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43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6354A-032C-4ADF-A951-B5C579A41F68}" type="slidenum">
              <a:rPr kumimoji="0" lang="en-US" sz="116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6F2BE21-74E2-7CD8-A0B4-4C35F0EDC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" y="58886"/>
            <a:ext cx="1463375" cy="10975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F6A85-9F31-6E26-F665-42757FD5CA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55337" y="6563298"/>
            <a:ext cx="2493819" cy="322169"/>
          </a:xfrm>
          <a:prstGeom prst="rect">
            <a:avLst/>
          </a:prstGeom>
        </p:spPr>
        <p:txBody>
          <a:bodyPr/>
          <a:lstStyle/>
          <a:p>
            <a:pPr defTabSz="806867">
              <a:defRPr/>
            </a:pPr>
            <a:fld id="{9E46354A-032C-4ADF-A951-B5C579A41F68}" type="slidenum">
              <a:rPr lang="en-US" sz="1059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806867">
                <a:defRPr/>
              </a:pPr>
              <a:t>‹#›</a:t>
            </a:fld>
            <a:endParaRPr lang="en-US" sz="1059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5F1BE4-C60C-09BE-5AAE-5797BE8B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825" y="34400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473C7-11AB-EBFB-F7BC-68D0B946E9D7}"/>
              </a:ext>
            </a:extLst>
          </p:cNvPr>
          <p:cNvSpPr txBox="1"/>
          <p:nvPr userDrawn="1"/>
        </p:nvSpPr>
        <p:spPr>
          <a:xfrm>
            <a:off x="0" y="6631129"/>
            <a:ext cx="12192000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3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F8C9DC1-A0C9-0EC2-5A6F-74E6C98617F8}"/>
              </a:ext>
            </a:extLst>
          </p:cNvPr>
          <p:cNvSpPr txBox="1">
            <a:spLocks/>
          </p:cNvSpPr>
          <p:nvPr userDrawn="1"/>
        </p:nvSpPr>
        <p:spPr>
          <a:xfrm>
            <a:off x="2" y="-33611"/>
            <a:ext cx="12191997" cy="285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4437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Arial" pitchFamily="34" charset="0"/>
              </a:rPr>
              <a:t>CUI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C5C64-3E3D-4BC3-1D74-95375FB01A6C}"/>
              </a:ext>
            </a:extLst>
          </p:cNvPr>
          <p:cNvSpPr txBox="1"/>
          <p:nvPr userDrawn="1"/>
        </p:nvSpPr>
        <p:spPr>
          <a:xfrm>
            <a:off x="10043139" y="665522"/>
            <a:ext cx="1715875" cy="2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3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10 Jan 2024</a:t>
            </a:r>
          </a:p>
        </p:txBody>
      </p:sp>
    </p:spTree>
    <p:extLst>
      <p:ext uri="{BB962C8B-B14F-4D97-AF65-F5344CB8AC3E}">
        <p14:creationId xmlns:p14="http://schemas.microsoft.com/office/powerpoint/2010/main" val="2725530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1741-410E-4CE2-9302-C10880E54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BAD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C5B142-7F1B-9876-2816-5E247F474D7C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5036AA6-071F-2445-A555-61EFC919B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91" y="54394"/>
            <a:ext cx="1463375" cy="109753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FC51692-DE08-E401-DE09-1B0A0F0F0E90}"/>
              </a:ext>
            </a:extLst>
          </p:cNvPr>
          <p:cNvSpPr txBox="1">
            <a:spLocks/>
          </p:cNvSpPr>
          <p:nvPr userDrawn="1"/>
        </p:nvSpPr>
        <p:spPr>
          <a:xfrm>
            <a:off x="22941" y="-35512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B68357-9F7B-2310-9254-DED7A0ED6866}"/>
              </a:ext>
            </a:extLst>
          </p:cNvPr>
          <p:cNvSpPr txBox="1">
            <a:spLocks/>
          </p:cNvSpPr>
          <p:nvPr userDrawn="1"/>
        </p:nvSpPr>
        <p:spPr>
          <a:xfrm>
            <a:off x="22941" y="6568304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650A936-7EC8-3896-2227-849B17B7DB29}"/>
              </a:ext>
            </a:extLst>
          </p:cNvPr>
          <p:cNvSpPr txBox="1">
            <a:spLocks/>
          </p:cNvSpPr>
          <p:nvPr userDrawn="1"/>
        </p:nvSpPr>
        <p:spPr>
          <a:xfrm>
            <a:off x="8719820" y="636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1ED9-8EAF-482C-AC54-8A81D80AE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2770ED9F-27A3-024B-EA8A-654CB06D4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0" y="-100777"/>
            <a:ext cx="1568837" cy="140787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1698490-20B2-AF22-B512-E4F5FEBC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65" y="254185"/>
            <a:ext cx="10476472" cy="65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  <a:latin typeface="Calisto MT" panose="02040603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90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BAD_Qu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021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5036AA6-071F-2445-A555-61EFC919B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91" y="54394"/>
            <a:ext cx="1463375" cy="109753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2E0C9B-61D9-F145-AD53-674DBADBBD61}"/>
              </a:ext>
            </a:extLst>
          </p:cNvPr>
          <p:cNvCxnSpPr>
            <a:cxnSpLocks/>
          </p:cNvCxnSpPr>
          <p:nvPr userDrawn="1"/>
        </p:nvCxnSpPr>
        <p:spPr>
          <a:xfrm>
            <a:off x="6094504" y="1007846"/>
            <a:ext cx="0" cy="53949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7784B0-CCC4-AC40-AE50-F804FD519DC9}"/>
              </a:ext>
            </a:extLst>
          </p:cNvPr>
          <p:cNvCxnSpPr>
            <a:cxnSpLocks/>
          </p:cNvCxnSpPr>
          <p:nvPr userDrawn="1"/>
        </p:nvCxnSpPr>
        <p:spPr>
          <a:xfrm>
            <a:off x="144985" y="3568358"/>
            <a:ext cx="119206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D2A2FD3-B169-DFEB-B763-CD5BB8ADFA6F}"/>
              </a:ext>
            </a:extLst>
          </p:cNvPr>
          <p:cNvSpPr txBox="1">
            <a:spLocks/>
          </p:cNvSpPr>
          <p:nvPr userDrawn="1"/>
        </p:nvSpPr>
        <p:spPr>
          <a:xfrm>
            <a:off x="22941" y="-35512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4500FA-FA07-7B8E-39B8-A6384490307D}"/>
              </a:ext>
            </a:extLst>
          </p:cNvPr>
          <p:cNvSpPr txBox="1">
            <a:spLocks/>
          </p:cNvSpPr>
          <p:nvPr userDrawn="1"/>
        </p:nvSpPr>
        <p:spPr>
          <a:xfrm>
            <a:off x="22941" y="6568304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981D123-5D76-00D4-E62D-1A47FC99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65" y="254185"/>
            <a:ext cx="10476472" cy="65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  <a:latin typeface="Calisto MT" panose="02040603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26114A21-743F-E566-404F-0DF19B0958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0" y="-100777"/>
            <a:ext cx="1568837" cy="140787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291541-DB19-E0F7-035B-C3F37667D04E}"/>
              </a:ext>
            </a:extLst>
          </p:cNvPr>
          <p:cNvSpPr txBox="1">
            <a:spLocks/>
          </p:cNvSpPr>
          <p:nvPr userDrawn="1"/>
        </p:nvSpPr>
        <p:spPr>
          <a:xfrm>
            <a:off x="8719820" y="636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1ED9-8EAF-482C-AC54-8A81D80AE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3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BA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DBA6-C236-26B9-47E5-35FED76B8C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3683" y="1340368"/>
            <a:ext cx="10928339" cy="4783177"/>
          </a:xfrm>
        </p:spPr>
        <p:txBody>
          <a:bodyPr>
            <a:noAutofit/>
          </a:bodyPr>
          <a:lstStyle>
            <a:lvl1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1pPr>
            <a:lvl2pPr marL="517525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sto MT" panose="02040603050505030304" pitchFamily="18" charset="0"/>
              <a:buChar char="–"/>
              <a:defRPr lang="en-US" sz="18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2pPr>
            <a:lvl3pPr marL="85883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n-US" sz="16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3pPr>
            <a:lvl4pPr marL="12557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4pPr>
            <a:lvl5pPr marL="1652588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lang="en-US" sz="1400" kern="1200" dirty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8486A1-0080-0591-5AF2-40F1E959A47D}"/>
              </a:ext>
            </a:extLst>
          </p:cNvPr>
          <p:cNvSpPr txBox="1">
            <a:spLocks/>
          </p:cNvSpPr>
          <p:nvPr userDrawn="1"/>
        </p:nvSpPr>
        <p:spPr>
          <a:xfrm>
            <a:off x="34407" y="6515671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187FF-F874-CECB-C01B-21995A94F3A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7C04D-34EE-7C04-9FB2-9CF79534085A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5D7DC-A36B-74E7-A229-05B6FC66720D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CB492BC-8FDB-C01D-EC94-1CFE81005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91" y="54394"/>
            <a:ext cx="1463375" cy="1097531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0EF9D2C-A3E1-3653-2EA6-63B159D08F6B}"/>
              </a:ext>
            </a:extLst>
          </p:cNvPr>
          <p:cNvSpPr txBox="1">
            <a:spLocks/>
          </p:cNvSpPr>
          <p:nvPr userDrawn="1"/>
        </p:nvSpPr>
        <p:spPr>
          <a:xfrm>
            <a:off x="8719820" y="636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1ED9-8EAF-482C-AC54-8A81D80AE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8F774991-3A04-0351-E59E-19FD0A179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0" y="-100777"/>
            <a:ext cx="1568837" cy="140787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FC932FB-40ED-CD48-7ED7-97616F80F25A}"/>
              </a:ext>
            </a:extLst>
          </p:cNvPr>
          <p:cNvSpPr txBox="1">
            <a:spLocks/>
          </p:cNvSpPr>
          <p:nvPr userDrawn="1"/>
        </p:nvSpPr>
        <p:spPr>
          <a:xfrm>
            <a:off x="22941" y="-35512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8DE060-8786-159D-DC61-9D39520A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65" y="254185"/>
            <a:ext cx="10476472" cy="65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  <a:latin typeface="Calisto MT" panose="02040603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031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9765-B457-02C1-C7CC-C18F48C1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3D751-04C9-7AB9-CBA7-57CDD321F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8EB02-4E89-EC35-2DC0-9A5D106D449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4A08E22-E7EB-4A7A-853E-61CE9596097F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DE0DC-83A7-7940-2DEF-3A1CCBEB8B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A100DBE-4F50-0608-3036-09A93D87B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0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2041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35979-A38F-4026-B8FF-5C770F94126D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MARINE CORPS SYSTEMS COMMAND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marines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2815-D8B1-4B0A-8C71-09D2636441F9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7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35979-A38F-4026-B8FF-5C770F94126D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MARINE CORPS SYSTEMS COMMAND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marines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2815-D8B1-4B0A-8C71-09D2636441F9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WARFIGHTERS</a:t>
            </a:r>
          </a:p>
        </p:txBody>
      </p:sp>
    </p:spTree>
    <p:extLst>
      <p:ext uri="{BB962C8B-B14F-4D97-AF65-F5344CB8AC3E}">
        <p14:creationId xmlns:p14="http://schemas.microsoft.com/office/powerpoint/2010/main" val="370412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937" y="6468775"/>
            <a:ext cx="12192000" cy="399373"/>
          </a:xfrm>
          <a:prstGeom prst="rect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</a:schemeClr>
              </a:gs>
              <a:gs pos="100000">
                <a:schemeClr val="bg2">
                  <a:lumMod val="90000"/>
                </a:schemeClr>
              </a:gs>
              <a:gs pos="75000">
                <a:schemeClr val="bg1"/>
              </a:gs>
              <a:gs pos="28000">
                <a:schemeClr val="bg1"/>
              </a:gs>
              <a:gs pos="53000">
                <a:schemeClr val="bg1"/>
              </a:gs>
            </a:gsLst>
          </a:gradFill>
          <a:ln w="63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59" y="6472982"/>
            <a:ext cx="2728245" cy="365125"/>
          </a:xfrm>
        </p:spPr>
        <p:txBody>
          <a:bodyPr/>
          <a:lstStyle/>
          <a:p>
            <a:pPr>
              <a:defRPr/>
            </a:pPr>
            <a:fld id="{782892A0-8FF7-45B3-87F7-5847A504002D}" type="datetime1">
              <a:rPr lang="en-US" smtClean="0">
                <a:solidFill>
                  <a:prstClr val="black"/>
                </a:solidFill>
                <a:cs typeface="Arial" pitchFamily="34" charset="0"/>
              </a:rPr>
              <a:pPr>
                <a:defRPr/>
              </a:pPr>
              <a:t>4/22/2026</a:t>
            </a:fld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797" y="649287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E46354A-032C-4ADF-A951-B5C579A41F68}" type="slidenum">
              <a:rPr lang="en-US" sz="1200" smtClean="0">
                <a:solidFill>
                  <a:prstClr val="black"/>
                </a:solidFill>
                <a:cs typeface="Arial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1" y="3"/>
            <a:ext cx="12192000" cy="45719"/>
          </a:xfrm>
          <a:prstGeom prst="rect">
            <a:avLst/>
          </a:prstGeom>
          <a:gradFill>
            <a:gsLst>
              <a:gs pos="0">
                <a:srgbClr val="050216"/>
              </a:gs>
              <a:gs pos="100000">
                <a:srgbClr val="050216"/>
              </a:gs>
              <a:gs pos="75000">
                <a:srgbClr val="002060"/>
              </a:gs>
              <a:gs pos="28000">
                <a:schemeClr val="accent5">
                  <a:lumMod val="50000"/>
                </a:schemeClr>
              </a:gs>
              <a:gs pos="53000">
                <a:srgbClr val="A40000"/>
              </a:gs>
            </a:gsLst>
          </a:gradFill>
          <a:ln w="63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49" y="6477318"/>
            <a:ext cx="12215087" cy="369332"/>
          </a:xfrm>
          <a:prstGeom prst="rect">
            <a:avLst/>
          </a:prstGeom>
          <a:solidFill>
            <a:srgbClr val="02021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itchFamily="34" charset="0"/>
              </a:rPr>
              <a:t>IT’S ALL ABOUT THE WARFIGHTER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3" y="122900"/>
            <a:ext cx="4530428" cy="3397821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51E3E-6DDA-1C87-8978-3CA5630C2C72}"/>
              </a:ext>
            </a:extLst>
          </p:cNvPr>
          <p:cNvSpPr txBox="1"/>
          <p:nvPr userDrawn="1"/>
        </p:nvSpPr>
        <p:spPr>
          <a:xfrm>
            <a:off x="5422373" y="6211352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F165F-974C-35AC-37A9-48D921ED0C92}"/>
              </a:ext>
            </a:extLst>
          </p:cNvPr>
          <p:cNvSpPr txBox="1"/>
          <p:nvPr userDrawn="1"/>
        </p:nvSpPr>
        <p:spPr>
          <a:xfrm>
            <a:off x="5422374" y="11035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56F68-3D17-FE17-5BA1-A2E02FE58376}"/>
              </a:ext>
            </a:extLst>
          </p:cNvPr>
          <p:cNvSpPr txBox="1"/>
          <p:nvPr userDrawn="1"/>
        </p:nvSpPr>
        <p:spPr>
          <a:xfrm>
            <a:off x="138855" y="6057758"/>
            <a:ext cx="46550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323130"/>
                </a:solidFill>
                <a:effectLst/>
                <a:latin typeface="Calisto MT" panose="02040603050505030304" pitchFamily="18" charset="0"/>
                <a:cs typeface="Times New Roman" panose="02020603050405020304" pitchFamily="18" charset="0"/>
              </a:rPr>
              <a:t>DISTRIBUTION STATEMENT 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323130"/>
                </a:solidFill>
                <a:effectLst/>
                <a:latin typeface="Calisto MT" panose="02040603050505030304" pitchFamily="18" charset="0"/>
                <a:cs typeface="Times New Roman" panose="02020603050405020304" pitchFamily="18" charset="0"/>
              </a:rPr>
              <a:t>Approved for public release:  distribution is unlimited.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 panose="02040603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3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5122" y="1370910"/>
            <a:ext cx="11553765" cy="4752635"/>
          </a:xfrm>
        </p:spPr>
        <p:txBody>
          <a:bodyPr>
            <a:noAutofit/>
          </a:bodyPr>
          <a:lstStyle>
            <a:lvl1pPr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defRPr lang="en-US" sz="20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Calisto MT" panose="02040603050505030304" pitchFamily="18" charset="0"/>
              <a:buChar char="–"/>
              <a:defRPr lang="en-US" sz="18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lang="en-US" sz="16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Ø"/>
              <a:defRPr lang="en-US" sz="1400" kern="1200" dirty="0">
                <a:solidFill>
                  <a:schemeClr val="tx1"/>
                </a:solidFill>
                <a:latin typeface="Calisto MT" panose="0204060305050503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5A90C-052D-1EAA-509A-A97FE8EAF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61060"/>
            <a:ext cx="12252960" cy="1097644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33118-CA1A-9149-A852-61FA41F9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55" y="135022"/>
            <a:ext cx="10515600" cy="88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BC892-09F8-F9D8-7730-EDFED8AC9F9A}"/>
              </a:ext>
            </a:extLst>
          </p:cNvPr>
          <p:cNvSpPr txBox="1"/>
          <p:nvPr userDrawn="1"/>
        </p:nvSpPr>
        <p:spPr>
          <a:xfrm>
            <a:off x="8918454" y="750433"/>
            <a:ext cx="1004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Arial" pitchFamily="34" charset="0"/>
              </a:rPr>
              <a:t>August 2025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7585A25-C03B-41CE-6EED-F5AFD6A193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92" y="77837"/>
            <a:ext cx="1455995" cy="1063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B109E-67B4-0C98-6FE6-49D338CEA32C}"/>
              </a:ext>
            </a:extLst>
          </p:cNvPr>
          <p:cNvSpPr txBox="1"/>
          <p:nvPr userDrawn="1"/>
        </p:nvSpPr>
        <p:spPr>
          <a:xfrm>
            <a:off x="5422373" y="6622832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E513E-70FF-2887-EF84-E24147247EEB}"/>
              </a:ext>
            </a:extLst>
          </p:cNvPr>
          <p:cNvSpPr txBox="1"/>
          <p:nvPr userDrawn="1"/>
        </p:nvSpPr>
        <p:spPr>
          <a:xfrm>
            <a:off x="5422374" y="-65166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06544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BAD Header with Blank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63BE5D-9DBF-8684-D5C0-E7A98ED24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61060"/>
            <a:ext cx="12252960" cy="1097644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C08738C-EDEC-C9F3-765E-693A6514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56" y="135022"/>
            <a:ext cx="10515600" cy="88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9E61BE3-C3DF-9A4C-9B82-3B0ED59855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92" y="77837"/>
            <a:ext cx="1455995" cy="1063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8EF11-5E4B-13A1-A1A6-DE47E70B7034}"/>
              </a:ext>
            </a:extLst>
          </p:cNvPr>
          <p:cNvSpPr txBox="1"/>
          <p:nvPr userDrawn="1"/>
        </p:nvSpPr>
        <p:spPr>
          <a:xfrm>
            <a:off x="5422373" y="6622832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C91BF-80BB-B682-99B0-6A4B60E8EA37}"/>
              </a:ext>
            </a:extLst>
          </p:cNvPr>
          <p:cNvSpPr txBox="1"/>
          <p:nvPr userDrawn="1"/>
        </p:nvSpPr>
        <p:spPr>
          <a:xfrm>
            <a:off x="5422374" y="-65166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sto MT" panose="02040603050505030304" pitchFamily="18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74938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DB8C-A08F-17CB-F4CF-E0DBE57D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59AA4-2291-DB06-9866-8ABCD7BE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2F6BEDA-097F-4AEE-AEA0-20255427A66F}" type="datetime1">
              <a:rPr lang="en-US" smtClean="0">
                <a:solidFill>
                  <a:prstClr val="black"/>
                </a:solidFill>
                <a:cs typeface="Arial" pitchFamily="34" charset="0"/>
              </a:rPr>
              <a:pPr defTabSz="914400">
                <a:defRPr/>
              </a:pPr>
              <a:t>4/22/2026</a:t>
            </a:fld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9F045-06A1-4FC6-572F-2B00D8CC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r>
              <a:rPr lang="en-US">
                <a:solidFill>
                  <a:prstClr val="black"/>
                </a:solidFill>
                <a:cs typeface="Arial" pitchFamily="34" charset="0"/>
              </a:rPr>
              <a:t>Insert Distro Statement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1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058400" cy="868362"/>
          </a:xfrm>
        </p:spPr>
        <p:txBody>
          <a:bodyPr/>
          <a:lstStyle>
            <a:lvl1pPr>
              <a:defRPr sz="2800" b="1"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A45036-611C-4B7F-935C-B0A9F17F0880}" type="datetime1">
              <a:rPr lang="en-US" smtClean="0"/>
              <a:pPr>
                <a:defRPr/>
              </a:pPr>
              <a:t>4/22/2026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4B2434-4877-4BC5-921D-B24C839D3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7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FAC8-E56B-4E44-B395-6D8F0AAF5156}" type="datetime1">
              <a:rPr lang="en-US" smtClean="0"/>
              <a:pPr>
                <a:defRPr/>
              </a:pPr>
              <a:t>4/22/2026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8B33B-ECBB-4790-A133-185045488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2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 L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635944-3112-EF44-AC8C-3A3DA367E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268" y="3185130"/>
            <a:ext cx="11582400" cy="104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AA0000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1635944-3112-EF44-AC8C-3A3DA367EAE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9668" y="4346101"/>
            <a:ext cx="10515601" cy="104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457200" indent="0" algn="ctr">
              <a:buFontTx/>
              <a:buNone/>
              <a:defRPr sz="2400">
                <a:latin typeface="Calisto MT" panose="02040603050505030304" pitchFamily="18" charset="0"/>
              </a:defRPr>
            </a:lvl2pPr>
            <a:lvl3pPr marL="914400" indent="0" algn="ctr">
              <a:buFontTx/>
              <a:buNone/>
              <a:defRPr>
                <a:latin typeface="Calisto MT" panose="02040603050505030304" pitchFamily="18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4596-C3D4-BBDC-D77D-C1EC71F3ADAC}"/>
              </a:ext>
            </a:extLst>
          </p:cNvPr>
          <p:cNvSpPr txBox="1">
            <a:spLocks/>
          </p:cNvSpPr>
          <p:nvPr userDrawn="1"/>
        </p:nvSpPr>
        <p:spPr>
          <a:xfrm>
            <a:off x="24781" y="6553673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86D3FD-4B7C-AE1B-2013-A2364FE03DBE}"/>
              </a:ext>
            </a:extLst>
          </p:cNvPr>
          <p:cNvSpPr txBox="1">
            <a:spLocks/>
          </p:cNvSpPr>
          <p:nvPr userDrawn="1"/>
        </p:nvSpPr>
        <p:spPr>
          <a:xfrm>
            <a:off x="22941" y="0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pic>
        <p:nvPicPr>
          <p:cNvPr id="7" name="Picture 6" descr="A scorpion on a red and blue circle&#10;&#10;Description automatically generated">
            <a:extLst>
              <a:ext uri="{FF2B5EF4-FFF2-40B4-BE49-F238E27FC236}">
                <a16:creationId xmlns:a16="http://schemas.microsoft.com/office/drawing/2014/main" id="{F6B83903-7178-A0DF-FE1E-95FD3326B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89" y="144848"/>
            <a:ext cx="3565412" cy="31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0D1800-1D9E-1B49-8D3C-F5879D796707}"/>
              </a:ext>
            </a:extLst>
          </p:cNvPr>
          <p:cNvSpPr/>
          <p:nvPr userDrawn="1"/>
        </p:nvSpPr>
        <p:spPr>
          <a:xfrm>
            <a:off x="0" y="192474"/>
            <a:ext cx="12192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A0B7-5509-2C4B-BBE1-95709820AAC4}"/>
              </a:ext>
            </a:extLst>
          </p:cNvPr>
          <p:cNvSpPr/>
          <p:nvPr userDrawn="1"/>
        </p:nvSpPr>
        <p:spPr>
          <a:xfrm>
            <a:off x="0" y="9420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358F5-3E67-D746-9AAE-8B88945BE040}"/>
              </a:ext>
            </a:extLst>
          </p:cNvPr>
          <p:cNvSpPr/>
          <p:nvPr userDrawn="1"/>
        </p:nvSpPr>
        <p:spPr>
          <a:xfrm>
            <a:off x="0" y="218159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5036AA6-071F-2445-A555-61EFC919B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91" y="54394"/>
            <a:ext cx="1463375" cy="1097531"/>
          </a:xfrm>
          <a:prstGeom prst="rect">
            <a:avLst/>
          </a:prstGeom>
        </p:spPr>
      </p:pic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727365" y="254185"/>
            <a:ext cx="10464635" cy="733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Calisto MT" panose="0204060305050503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FC51692-DE08-E401-DE09-1B0A0F0F0E90}"/>
              </a:ext>
            </a:extLst>
          </p:cNvPr>
          <p:cNvSpPr txBox="1">
            <a:spLocks/>
          </p:cNvSpPr>
          <p:nvPr userDrawn="1"/>
        </p:nvSpPr>
        <p:spPr>
          <a:xfrm>
            <a:off x="22941" y="-35512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B68357-9F7B-2310-9254-DED7A0ED6866}"/>
              </a:ext>
            </a:extLst>
          </p:cNvPr>
          <p:cNvSpPr txBox="1">
            <a:spLocks/>
          </p:cNvSpPr>
          <p:nvPr userDrawn="1"/>
        </p:nvSpPr>
        <p:spPr>
          <a:xfrm>
            <a:off x="22941" y="6568304"/>
            <a:ext cx="12169060" cy="2896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CUI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650A936-7EC8-3896-2227-849B17B7DB29}"/>
              </a:ext>
            </a:extLst>
          </p:cNvPr>
          <p:cNvSpPr txBox="1">
            <a:spLocks/>
          </p:cNvSpPr>
          <p:nvPr userDrawn="1"/>
        </p:nvSpPr>
        <p:spPr>
          <a:xfrm>
            <a:off x="8719820" y="636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91ED9-8EAF-482C-AC54-8A81D80AEEEF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3" name="Picture 2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2EECE27E-6408-E328-ACA9-E4E0786EE2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0" y="-100777"/>
            <a:ext cx="1568837" cy="14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199" y="126307"/>
            <a:ext cx="10515600" cy="88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040" y="1533756"/>
            <a:ext cx="10935973" cy="458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2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400">
              <a:defRPr/>
            </a:pPr>
            <a:fld id="{42F6BEDA-097F-4AEE-AEA0-20255427A66F}" type="datetime1">
              <a:rPr lang="en-US" smtClean="0">
                <a:solidFill>
                  <a:prstClr val="black"/>
                </a:solidFill>
                <a:cs typeface="Arial" pitchFamily="34" charset="0"/>
              </a:rPr>
              <a:pPr defTabSz="914400">
                <a:defRPr/>
              </a:pPr>
              <a:t>4/22/2026</a:t>
            </a:fld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537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black"/>
                </a:solidFill>
                <a:cs typeface="Arial" pitchFamily="34" charset="0"/>
              </a:rPr>
              <a:t>Insert Distro Statement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10483227" y="6514489"/>
            <a:ext cx="1727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B7ECA6-B810-4C56-8EF6-18310A44D18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7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77" r:id="rId8"/>
    <p:sldLayoutId id="2147483978" r:id="rId9"/>
    <p:sldLayoutId id="2147483979" r:id="rId10"/>
    <p:sldLayoutId id="2147483980" r:id="rId11"/>
    <p:sldLayoutId id="2147483982" r:id="rId12"/>
    <p:sldLayoutId id="2147483983" r:id="rId13"/>
    <p:sldLayoutId id="2147483984" r:id="rId14"/>
    <p:sldLayoutId id="214748398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Calisto MT" panose="02040603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4A08E22-E7EB-4A7A-853E-61CE9596097F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35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hf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 dirty="0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1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4272">
          <p15:clr>
            <a:srgbClr val="F26B43"/>
          </p15:clr>
        </p15:guide>
        <p15:guide id="7" orient="horz" pos="4176">
          <p15:clr>
            <a:srgbClr val="F26B43"/>
          </p15:clr>
        </p15:guide>
        <p15:guide id="8" pos="96">
          <p15:clr>
            <a:srgbClr val="F26B43"/>
          </p15:clr>
        </p15:guide>
        <p15:guide id="9" pos="75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2857-2CC9-F548-EAD3-22031CCE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4200" y="6629400"/>
            <a:ext cx="560527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indent="228600"/>
            <a:r>
              <a:rPr lang="en-US" sz="500" dirty="0">
                <a:solidFill>
                  <a:srgbClr val="B90E31"/>
                </a:solidFill>
              </a:rPr>
              <a:t> </a:t>
            </a:r>
            <a:r>
              <a:rPr lang="en-US" sz="1200" dirty="0">
                <a:solidFill>
                  <a:srgbClr val="B90E31"/>
                </a:solidFill>
              </a:rPr>
              <a:t>▲</a:t>
            </a:r>
            <a:r>
              <a:rPr lang="en-US" dirty="0">
                <a:solidFill>
                  <a:srgbClr val="B90E31"/>
                </a:solidFill>
              </a:rPr>
              <a:t>	</a:t>
            </a:r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165557"/>
            <a:ext cx="11329987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472" y="6629400"/>
            <a:ext cx="922528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b="0" cap="all" spc="100" baseline="0" smtClean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133600" cy="2286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949F-0281-6F2A-E98B-92665093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410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63550" indent="-40322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microsoft.com/office/2018/10/relationships/comments" Target="../comments/modernComment_E10_1E2FC306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microsoft.com/office/2018/10/relationships/comments" Target="../comments/modernComment_E13_35F5007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18" y="3429000"/>
            <a:ext cx="6650183" cy="2058618"/>
          </a:xfrm>
        </p:spPr>
        <p:txBody>
          <a:bodyPr>
            <a:noAutofit/>
          </a:bodyPr>
          <a:lstStyle/>
          <a:p>
            <a:r>
              <a:rPr lang="en-US" sz="5000" dirty="0"/>
              <a:t>Program Manager Ground Based </a:t>
            </a:r>
            <a:br>
              <a:rPr lang="en-US" sz="5000" dirty="0"/>
            </a:br>
            <a:r>
              <a:rPr lang="en-US" sz="5000" dirty="0"/>
              <a:t>Air Defense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Colonel Andrew J. Konicki</a:t>
            </a:r>
          </a:p>
          <a:p>
            <a:r>
              <a:rPr lang="en-US" sz="3000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59681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DCCF7-B6ED-236F-C695-67527585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5195662-7659-0916-8D24-7F75ADDE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threat is now…indiscriminate, highly prolific!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11C19EE-AA60-81AB-6FC8-DF08BEF73E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E545C9-9A93-7A16-F11C-4D7FAD09F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2</a:t>
            </a:fld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79B5C11-A6F7-9AD6-59D9-DB11FBC54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262" y="2404685"/>
            <a:ext cx="4746337" cy="21670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5E394DF-3F12-2F82-A17A-E0207FFEFA35}"/>
              </a:ext>
            </a:extLst>
          </p:cNvPr>
          <p:cNvGrpSpPr/>
          <p:nvPr/>
        </p:nvGrpSpPr>
        <p:grpSpPr>
          <a:xfrm>
            <a:off x="270142" y="799154"/>
            <a:ext cx="3577006" cy="780406"/>
            <a:chOff x="4975329" y="1806335"/>
            <a:chExt cx="3895346" cy="84787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579B2F-212F-0879-A912-81363F88791F}"/>
                </a:ext>
              </a:extLst>
            </p:cNvPr>
            <p:cNvGrpSpPr/>
            <p:nvPr/>
          </p:nvGrpSpPr>
          <p:grpSpPr>
            <a:xfrm>
              <a:off x="4975329" y="1806335"/>
              <a:ext cx="3895346" cy="847870"/>
              <a:chOff x="1181066" y="3246785"/>
              <a:chExt cx="4576640" cy="969427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393FB9C-9700-39CD-E165-DDDCC2C40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1067" y="3585623"/>
                <a:ext cx="4576639" cy="63058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1192737-D3E6-97C7-ADC8-83A386614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1066" y="3246785"/>
                <a:ext cx="823611" cy="364429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68E878B-6152-F92D-907B-59CF2243E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7910" y="2462610"/>
              <a:ext cx="708264" cy="12412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9E7AF91-89BD-0394-C535-BDA225BE9C33}"/>
              </a:ext>
            </a:extLst>
          </p:cNvPr>
          <p:cNvGrpSpPr/>
          <p:nvPr/>
        </p:nvGrpSpPr>
        <p:grpSpPr>
          <a:xfrm>
            <a:off x="220562" y="4766493"/>
            <a:ext cx="4801256" cy="756486"/>
            <a:chOff x="4007101" y="3634515"/>
            <a:chExt cx="4801256" cy="75648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1832646-864E-6520-FBA1-6019F4479C4D}"/>
                </a:ext>
              </a:extLst>
            </p:cNvPr>
            <p:cNvSpPr/>
            <p:nvPr/>
          </p:nvSpPr>
          <p:spPr>
            <a:xfrm>
              <a:off x="4007101" y="3634515"/>
              <a:ext cx="4801256" cy="756486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Drone Swarms Pose New Threat to US Bases, Official Says</a:t>
              </a:r>
            </a:p>
            <a:p>
              <a:pPr defTabSz="914400" eaLnBrk="0" fontAlgn="base" hangingPunct="0">
                <a:spcBef>
                  <a:spcPts val="40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prstClr val="white">
                      <a:lumMod val="85000"/>
                    </a:prstClr>
                  </a:solidFill>
                  <a:latin typeface="Roboto"/>
                </a:rPr>
                <a:t>May 8, 2024</a:t>
              </a:r>
              <a:endParaRPr lang="en-US" sz="2400" b="1" dirty="0">
                <a:solidFill>
                  <a:prstClr val="white">
                    <a:lumMod val="8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BECA6F1-63AA-4CBE-9909-DFD1626B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6824" y="4183610"/>
              <a:ext cx="875730" cy="16416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40C0E86-4087-0FF4-D350-82E8AE3EE13B}"/>
              </a:ext>
            </a:extLst>
          </p:cNvPr>
          <p:cNvGrpSpPr/>
          <p:nvPr/>
        </p:nvGrpSpPr>
        <p:grpSpPr>
          <a:xfrm>
            <a:off x="215360" y="4097515"/>
            <a:ext cx="5094787" cy="511166"/>
            <a:chOff x="517984" y="6024936"/>
            <a:chExt cx="4367207" cy="51116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BAF9FA9-5AC2-F093-7B85-C3408844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84" y="6024936"/>
              <a:ext cx="4367207" cy="5111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6B7FD36-45B8-4095-1017-F8EE79A33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84" y="6391879"/>
              <a:ext cx="934594" cy="1161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64A45D3-641A-37B5-4CA7-F803FD017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2472" y="6307177"/>
              <a:ext cx="934594" cy="2075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BF99D25-6B6F-FA8F-9E3D-B3B1512F5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725" y="5671569"/>
            <a:ext cx="5516939" cy="87276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ADCD124-A56F-8A2C-B326-A8276B7834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3263" y="5790163"/>
            <a:ext cx="4746337" cy="70172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5BED106-71A0-2D3E-55F0-E8F789500908}"/>
              </a:ext>
            </a:extLst>
          </p:cNvPr>
          <p:cNvGrpSpPr/>
          <p:nvPr/>
        </p:nvGrpSpPr>
        <p:grpSpPr>
          <a:xfrm>
            <a:off x="215360" y="1799758"/>
            <a:ext cx="3686570" cy="2004245"/>
            <a:chOff x="209724" y="1913343"/>
            <a:chExt cx="2599112" cy="200424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69C5863-9FE8-AB44-73F2-CFFEEE2A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9724" y="1913343"/>
              <a:ext cx="2599112" cy="199690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F0736FC-B373-123C-B29E-6AEF37E4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8753" y="3360694"/>
              <a:ext cx="1878312" cy="55318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4C0FD0B-2A50-BB9E-59B2-9210798DD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0763" y="3780909"/>
              <a:ext cx="1361324" cy="13667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ACFFFE9A-9A9B-C546-0490-B13EBDFF23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4812" y="694091"/>
            <a:ext cx="5094788" cy="155985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C83EBD6-B019-B99D-CCDE-401E4AC4C2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2960" y="1765574"/>
            <a:ext cx="752580" cy="4204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2CBF0B-58D4-E858-F752-72C674E399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82960" y="1629290"/>
            <a:ext cx="566655" cy="136284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135E6EE-262A-E457-9624-686AAA234CC8}"/>
              </a:ext>
            </a:extLst>
          </p:cNvPr>
          <p:cNvGrpSpPr/>
          <p:nvPr/>
        </p:nvGrpSpPr>
        <p:grpSpPr>
          <a:xfrm>
            <a:off x="7293261" y="4805094"/>
            <a:ext cx="4746337" cy="661221"/>
            <a:chOff x="6396650" y="4839319"/>
            <a:chExt cx="4746337" cy="66122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91D08A3-251F-658E-C363-A30774F5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96650" y="4839319"/>
              <a:ext cx="4746337" cy="66122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3692B02-1D92-90D2-82EC-4FDF8B0D0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96650" y="5374513"/>
              <a:ext cx="970877" cy="125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99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 hidden="1">
            <a:extLst>
              <a:ext uri="{FF2B5EF4-FFF2-40B4-BE49-F238E27FC236}">
                <a16:creationId xmlns:a16="http://schemas.microsoft.com/office/drawing/2014/main" id="{D6D55BEC-8280-235F-A6D7-CFA2A1E9DA21}"/>
              </a:ext>
            </a:extLst>
          </p:cNvPr>
          <p:cNvGrpSpPr/>
          <p:nvPr/>
        </p:nvGrpSpPr>
        <p:grpSpPr>
          <a:xfrm>
            <a:off x="-12737675" y="478442"/>
            <a:ext cx="34246323" cy="5947868"/>
            <a:chOff x="-12737675" y="478442"/>
            <a:chExt cx="34246323" cy="5947868"/>
          </a:xfrm>
        </p:grpSpPr>
        <p:pic>
          <p:nvPicPr>
            <p:cNvPr id="4" name="Picture 3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713DF359-F91C-856E-B180-834B5125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3482" y="530633"/>
              <a:ext cx="7295166" cy="58956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04387F3-BF02-CBF3-8108-F767994D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417" r="18762" b="2"/>
            <a:stretch>
              <a:fillRect/>
            </a:stretch>
          </p:blipFill>
          <p:spPr>
            <a:xfrm>
              <a:off x="-4062521" y="2918885"/>
              <a:ext cx="3375545" cy="35074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DEB564-1886-CCC7-F804-4853506A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9" r="12522" b="-2"/>
            <a:stretch>
              <a:fillRect/>
            </a:stretch>
          </p:blipFill>
          <p:spPr>
            <a:xfrm>
              <a:off x="-12737675" y="685800"/>
              <a:ext cx="3788198" cy="410560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D4109E8-0EE2-8213-1A78-489640A08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7" r="1" b="1"/>
            <a:stretch>
              <a:fillRect/>
            </a:stretch>
          </p:blipFill>
          <p:spPr>
            <a:xfrm>
              <a:off x="-4883863" y="478442"/>
              <a:ext cx="4196888" cy="255097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C624B90-20A8-E099-14DD-E43B01D8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3" b="-1"/>
            <a:stretch>
              <a:fillRect/>
            </a:stretch>
          </p:blipFill>
          <p:spPr>
            <a:xfrm>
              <a:off x="-8775198" y="2512404"/>
              <a:ext cx="3891334" cy="20617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77350B8-0C52-C426-B497-958C352C0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21" r="1" b="7277"/>
            <a:stretch>
              <a:fillRect/>
            </a:stretch>
          </p:blipFill>
          <p:spPr>
            <a:xfrm>
              <a:off x="-8774646" y="502741"/>
              <a:ext cx="3890782" cy="201380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03E3B41-618A-1BBC-0F27-6C55ACA58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7" r="20754"/>
          <a:stretch>
            <a:fillRect/>
          </a:stretch>
        </p:blipFill>
        <p:spPr>
          <a:xfrm>
            <a:off x="8837122" y="4154805"/>
            <a:ext cx="3202476" cy="2371725"/>
          </a:xfrm>
          <a:prstGeom prst="rect">
            <a:avLst/>
          </a:prstGeom>
        </p:spPr>
      </p:pic>
      <p:pic>
        <p:nvPicPr>
          <p:cNvPr id="26" name="Picture 25" descr="A picture containing sky, outdoor, cloudy, clouds&#10;&#10;AI-generated content may be incorrect.">
            <a:extLst>
              <a:ext uri="{FF2B5EF4-FFF2-40B4-BE49-F238E27FC236}">
                <a16:creationId xmlns:a16="http://schemas.microsoft.com/office/drawing/2014/main" id="{DC6E6599-E73A-9E77-9A56-B6F26DEA1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24353" r="17052" b="3667"/>
          <a:stretch>
            <a:fillRect/>
          </a:stretch>
        </p:blipFill>
        <p:spPr>
          <a:xfrm>
            <a:off x="8191130" y="1310762"/>
            <a:ext cx="3848470" cy="2167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E629F-F1BF-E264-C072-698E42FEB2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8" y="4088347"/>
            <a:ext cx="3681842" cy="2454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CF9094-899C-010C-9854-90B62CC692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0" y="1265286"/>
            <a:ext cx="3688770" cy="246035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A9043D-5855-F9FD-1289-990C87A6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Pm </a:t>
            </a:r>
            <a:r>
              <a:rPr lang="en-US" sz="2400" dirty="0" err="1"/>
              <a:t>gbad</a:t>
            </a:r>
            <a:r>
              <a:rPr lang="en-US" sz="2400" dirty="0"/>
              <a:t> – </a:t>
            </a:r>
            <a:r>
              <a:rPr lang="en-US" sz="2400" dirty="0" err="1"/>
              <a:t>usmc</a:t>
            </a:r>
            <a:r>
              <a:rPr lang="en-US" sz="2400" dirty="0"/>
              <a:t> center of excellence for counter air capabilities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D853-D91F-D84B-E382-2CB3FDB15AE7}"/>
              </a:ext>
            </a:extLst>
          </p:cNvPr>
          <p:cNvSpPr txBox="1"/>
          <p:nvPr/>
        </p:nvSpPr>
        <p:spPr>
          <a:xfrm>
            <a:off x="152400" y="723423"/>
            <a:ext cx="3931920" cy="40957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Segoe UI Semilight" panose="020B0402040204020203" pitchFamily="34" charset="0"/>
              <a:buNone/>
              <a:defRPr sz="16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Segoe UI Bold" panose="020B0802040204020203" pitchFamily="34" charset="0"/>
                <a:cs typeface="Segoe UI Bold" panose="020B0802040204020203" pitchFamily="34" charset="0"/>
              </a:rPr>
              <a:t>Future Weapons Systems (FWS)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7F7D0-2E8C-F588-9A83-60A4DD224A87}"/>
              </a:ext>
            </a:extLst>
          </p:cNvPr>
          <p:cNvSpPr txBox="1"/>
          <p:nvPr/>
        </p:nvSpPr>
        <p:spPr>
          <a:xfrm>
            <a:off x="166258" y="1260782"/>
            <a:ext cx="3681842" cy="692497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81000">
                <a:schemeClr val="bg1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3175" indent="-3175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Marine Air Defense Integrated System (MADIS)</a:t>
            </a: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ACAT II, AAO: 131</a:t>
            </a:r>
          </a:p>
          <a:p>
            <a:pPr marL="174625" indent="-174625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MDA: PEO 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F9421-D795-32F7-39C8-327A7EA4BF62}"/>
              </a:ext>
            </a:extLst>
          </p:cNvPr>
          <p:cNvSpPr txBox="1"/>
          <p:nvPr/>
        </p:nvSpPr>
        <p:spPr>
          <a:xfrm>
            <a:off x="152399" y="3789726"/>
            <a:ext cx="3695701" cy="824841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5000">
                <a:schemeClr val="bg1"/>
              </a:gs>
            </a:gsLst>
            <a:lin ang="0" scaled="0"/>
          </a:gradFill>
        </p:spPr>
        <p:txBody>
          <a:bodyPr wrap="square" tIns="9144" numCol="1">
            <a:spAutoFit/>
          </a:bodyPr>
          <a:lstStyle/>
          <a:p>
            <a:pPr marL="3175" indent="-3175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Light-MADIS (L-MADIS)</a:t>
            </a: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JUONs: 12 Fielded</a:t>
            </a:r>
          </a:p>
          <a:p>
            <a:pPr marL="174625" indent="-174625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 err="1"/>
              <a:t>PoR</a:t>
            </a:r>
            <a:r>
              <a:rPr lang="en-US" sz="1100" dirty="0"/>
              <a:t>: ACAT IV(T), AAO: 21</a:t>
            </a:r>
          </a:p>
          <a:p>
            <a:pPr marL="174625" indent="-174625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MDM: PM GBAD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F66B7-C295-531E-3700-20A2A6963D61}"/>
              </a:ext>
            </a:extLst>
          </p:cNvPr>
          <p:cNvSpPr txBox="1"/>
          <p:nvPr/>
        </p:nvSpPr>
        <p:spPr>
          <a:xfrm>
            <a:off x="4587239" y="723423"/>
            <a:ext cx="3017520" cy="40957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Segoe UI Semilight" panose="020B0402040204020203" pitchFamily="34" charset="0"/>
              <a:buNone/>
              <a:defRPr sz="16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Segoe UI Bold" panose="020B0802040204020203" pitchFamily="34" charset="0"/>
                <a:cs typeface="Segoe UI Bold" panose="020B0802040204020203" pitchFamily="34" charset="0"/>
              </a:rPr>
              <a:t>Fixed 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B9A66-2AE4-E391-E82C-A184ED3542B9}"/>
              </a:ext>
            </a:extLst>
          </p:cNvPr>
          <p:cNvSpPr txBox="1"/>
          <p:nvPr/>
        </p:nvSpPr>
        <p:spPr>
          <a:xfrm>
            <a:off x="8107678" y="723423"/>
            <a:ext cx="3931920" cy="40957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Segoe UI Semilight" panose="020B0402040204020203" pitchFamily="34" charset="0"/>
              <a:buNone/>
              <a:defRPr sz="16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Segoe UI Bold" panose="020B0802040204020203" pitchFamily="34" charset="0"/>
                <a:cs typeface="Segoe UI Bold" panose="020B0802040204020203" pitchFamily="34" charset="0"/>
              </a:rPr>
              <a:t>MRIC &amp; A-MANPADS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E6ECC4C-BCDF-DB1B-F57F-C6C2E91E3F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510F5BA-45E3-0C1A-29DB-770F6EFDE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E810F-8879-E95A-1222-C82B96AFBDDD}"/>
              </a:ext>
            </a:extLst>
          </p:cNvPr>
          <p:cNvSpPr txBox="1"/>
          <p:nvPr/>
        </p:nvSpPr>
        <p:spPr>
          <a:xfrm>
            <a:off x="4701334" y="5421380"/>
            <a:ext cx="2981696" cy="112229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Segoe UI Semilight" panose="020B0402040204020203" pitchFamily="34" charset="0"/>
              <a:buNone/>
              <a:defRPr sz="16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Segoe UI Bold" panose="020B0802040204020203" pitchFamily="34" charset="0"/>
                <a:cs typeface="Segoe UI Bold" panose="020B0802040204020203" pitchFamily="34" charset="0"/>
              </a:rPr>
              <a:t>Urgent Need Capabilities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E1BADC-B7E8-B2EE-2D89-2910292CFDB6}"/>
              </a:ext>
            </a:extLst>
          </p:cNvPr>
          <p:cNvSpPr txBox="1"/>
          <p:nvPr/>
        </p:nvSpPr>
        <p:spPr>
          <a:xfrm>
            <a:off x="4705644" y="5767865"/>
            <a:ext cx="1446628" cy="6924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28600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Home Alone</a:t>
            </a: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Urgent Capability Acquisition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BEDC3-A7C9-3105-EC21-733669F3221F}"/>
              </a:ext>
            </a:extLst>
          </p:cNvPr>
          <p:cNvSpPr txBox="1"/>
          <p:nvPr/>
        </p:nvSpPr>
        <p:spPr>
          <a:xfrm>
            <a:off x="6060830" y="5767865"/>
            <a:ext cx="160020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55563" indent="1588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Dismounted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CsUAS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Emerging USON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23D519-923A-F179-42AD-BF858805F6E3}"/>
              </a:ext>
            </a:extLst>
          </p:cNvPr>
          <p:cNvSpPr txBox="1"/>
          <p:nvPr/>
        </p:nvSpPr>
        <p:spPr>
          <a:xfrm>
            <a:off x="8191130" y="1265286"/>
            <a:ext cx="1859650" cy="2213186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1000">
                <a:schemeClr val="bg1"/>
              </a:gs>
              <a:gs pos="77000">
                <a:schemeClr val="bg1">
                  <a:alpha val="61000"/>
                </a:schemeClr>
              </a:gs>
            </a:gsLst>
            <a:lin ang="0" scaled="0"/>
          </a:gradFill>
        </p:spPr>
        <p:txBody>
          <a:bodyPr wrap="square">
            <a:noAutofit/>
          </a:bodyPr>
          <a:lstStyle>
            <a:defPPr>
              <a:defRPr lang="en-US"/>
            </a:defPPr>
            <a:lvl1pPr marL="285750" indent="-228600"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3175" indent="-3175"/>
            <a:r>
              <a:rPr lang="en-US" dirty="0"/>
              <a:t>Medium Range Intercept Capability (MRIC)</a:t>
            </a: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Middle Tier of Acquisition (MTA)</a:t>
            </a:r>
          </a:p>
          <a:p>
            <a:pPr marL="174625" indent="-174625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AAO: 48 Launchers</a:t>
            </a:r>
          </a:p>
          <a:p>
            <a:pPr marL="174625" indent="-174625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MDA: PEO 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64E647-CADF-E252-8CB3-3DFE9F509C77}"/>
              </a:ext>
            </a:extLst>
          </p:cNvPr>
          <p:cNvSpPr txBox="1"/>
          <p:nvPr/>
        </p:nvSpPr>
        <p:spPr>
          <a:xfrm>
            <a:off x="8230691" y="4154804"/>
            <a:ext cx="1600200" cy="237172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1000">
                <a:schemeClr val="bg1"/>
              </a:gs>
              <a:gs pos="77000">
                <a:schemeClr val="bg1">
                  <a:alpha val="61000"/>
                </a:schemeClr>
              </a:gs>
            </a:gsLst>
            <a:lin ang="0" scaled="0"/>
          </a:gradFill>
        </p:spPr>
        <p:txBody>
          <a:bodyPr wrap="square">
            <a:noAutofit/>
          </a:bodyPr>
          <a:lstStyle>
            <a:defPPr>
              <a:defRPr lang="en-US"/>
            </a:defPPr>
            <a:lvl1pPr marL="3175" indent="-3175">
              <a:defRPr sz="12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Advanced Man-Portable Air Defense System</a:t>
            </a:r>
          </a:p>
          <a:p>
            <a:r>
              <a:rPr lang="en-US" dirty="0"/>
              <a:t>(A-MANPADS)</a:t>
            </a:r>
          </a:p>
          <a:p>
            <a:pPr marL="174625" indent="-174625">
              <a:spcBef>
                <a:spcPts val="600"/>
              </a:spcBef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Sustainment</a:t>
            </a:r>
          </a:p>
          <a:p>
            <a:pPr marL="228600" indent="-228600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Fire Unit Veh: 143/Sect Leader Veh: 13</a:t>
            </a:r>
          </a:p>
          <a:p>
            <a:pPr marL="228600" indent="-228600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>
                <a:latin typeface="+mn-lt"/>
                <a:cs typeface="+mn-cs"/>
              </a:rPr>
              <a:t>Ukraine Stinger Replenishment effort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A0BEAA-43F3-4035-9D3D-D2A153310158}"/>
              </a:ext>
            </a:extLst>
          </p:cNvPr>
          <p:cNvGrpSpPr/>
          <p:nvPr/>
        </p:nvGrpSpPr>
        <p:grpSpPr>
          <a:xfrm>
            <a:off x="4587239" y="1260782"/>
            <a:ext cx="3022962" cy="1788586"/>
            <a:chOff x="4587239" y="1413632"/>
            <a:chExt cx="3022962" cy="178858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3B48D3-7FD4-6DA5-415C-2C1C8E400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2325" t="1775" r="25161" b="2175"/>
            <a:stretch>
              <a:fillRect/>
            </a:stretch>
          </p:blipFill>
          <p:spPr>
            <a:xfrm>
              <a:off x="5328000" y="1485661"/>
              <a:ext cx="2282201" cy="1716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522612-4DF7-A332-7FFF-33B31ED3F82F}"/>
                </a:ext>
              </a:extLst>
            </p:cNvPr>
            <p:cNvSpPr txBox="1"/>
            <p:nvPr/>
          </p:nvSpPr>
          <p:spPr>
            <a:xfrm>
              <a:off x="4587239" y="1413632"/>
              <a:ext cx="1914361" cy="1788586"/>
            </a:xfrm>
            <a:prstGeom prst="rect">
              <a:avLst/>
            </a:prstGeom>
            <a:gradFill>
              <a:gsLst>
                <a:gs pos="9300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3175" indent="-3175">
                <a:defRPr sz="1200"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</a:lstStyle>
            <a:p>
              <a:r>
                <a:rPr lang="en-US" dirty="0"/>
                <a:t>Installation-Counter small Unmanned Aircraft Systems (I-</a:t>
              </a:r>
              <a:r>
                <a:rPr lang="en-US" dirty="0" err="1"/>
                <a:t>CsUAS</a:t>
              </a:r>
              <a:r>
                <a:rPr lang="en-US" dirty="0"/>
                <a:t>) Urgent Statement of Need (USON)</a:t>
              </a:r>
            </a:p>
            <a:p>
              <a:pPr marL="174625" indent="-174625">
                <a:spcBef>
                  <a:spcPts val="600"/>
                </a:spcBef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100" dirty="0">
                  <a:latin typeface="+mn-lt"/>
                  <a:cs typeface="+mn-cs"/>
                </a:rPr>
                <a:t>Five USON sites in operation, sixth site on-line 2QFY25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0CACD4B-C96B-1D73-CC9D-D8372D8B4C5A}"/>
              </a:ext>
            </a:extLst>
          </p:cNvPr>
          <p:cNvSpPr txBox="1"/>
          <p:nvPr/>
        </p:nvSpPr>
        <p:spPr>
          <a:xfrm>
            <a:off x="4529731" y="3118932"/>
            <a:ext cx="31907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563" indent="1588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I-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CsUAS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Program of Record (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PoR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 System</a:t>
            </a:r>
          </a:p>
          <a:p>
            <a:pPr marL="285750" indent="-228600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ACAT III, AAO: 34 Sites</a:t>
            </a:r>
          </a:p>
          <a:p>
            <a:pPr marL="285750" indent="-228600"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100" dirty="0"/>
              <a:t>MDA: PM GBAD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F91933-224E-3574-869D-6D1025FB8402}"/>
              </a:ext>
            </a:extLst>
          </p:cNvPr>
          <p:cNvGrpSpPr/>
          <p:nvPr/>
        </p:nvGrpSpPr>
        <p:grpSpPr>
          <a:xfrm>
            <a:off x="4567139" y="3725637"/>
            <a:ext cx="3115891" cy="1609053"/>
            <a:chOff x="4567139" y="3820887"/>
            <a:chExt cx="3115891" cy="16090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9D9AE6-312A-189F-76DE-D9EFAE08A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06" t="12744" r="27978" b="25978"/>
            <a:stretch>
              <a:fillRect/>
            </a:stretch>
          </p:blipFill>
          <p:spPr>
            <a:xfrm>
              <a:off x="4567139" y="3926438"/>
              <a:ext cx="3115891" cy="15035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82F382-5360-F146-8D88-2D8E9119100D}"/>
                </a:ext>
              </a:extLst>
            </p:cNvPr>
            <p:cNvSpPr txBox="1"/>
            <p:nvPr/>
          </p:nvSpPr>
          <p:spPr>
            <a:xfrm>
              <a:off x="4567139" y="3820887"/>
              <a:ext cx="1783701" cy="1609053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51000">
                  <a:schemeClr val="bg1"/>
                </a:gs>
                <a:gs pos="77000">
                  <a:schemeClr val="bg1">
                    <a:alpha val="61000"/>
                  </a:schemeClr>
                </a:gs>
              </a:gsLst>
              <a:lin ang="0" scaled="0"/>
            </a:gradFill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3175" indent="-3175">
                <a:defRPr sz="1200"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</a:lstStyle>
            <a:p>
              <a:r>
                <a:rPr lang="en-US" dirty="0"/>
                <a:t>Ground-Based Operational Surveillance System (G-BOSS)</a:t>
              </a:r>
            </a:p>
            <a:p>
              <a:pPr marL="174625" indent="-174625">
                <a:spcBef>
                  <a:spcPts val="600"/>
                </a:spcBef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100" dirty="0">
                  <a:latin typeface="+mn-lt"/>
                  <a:cs typeface="+mn-cs"/>
                </a:rPr>
                <a:t>Sustainment</a:t>
              </a:r>
            </a:p>
            <a:p>
              <a:pPr marL="174625" indent="-174625">
                <a:buClr>
                  <a:schemeClr val="accent6"/>
                </a:buClr>
                <a:buSzPct val="85000"/>
                <a:buFont typeface="Segoe UI Semilight" panose="020B0402040204020203" pitchFamily="34" charset="0"/>
                <a:buChar char="▲"/>
              </a:pPr>
              <a:r>
                <a:rPr lang="en-US" sz="1100" dirty="0">
                  <a:latin typeface="+mn-lt"/>
                  <a:cs typeface="+mn-cs"/>
                </a:rPr>
                <a:t>Shelter: 4 | Heavy: 4 | Medium: 25 | Light: 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4465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F902E-70F2-8557-91CE-843A2B2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6EA2F-239D-3849-2883-7A6B7C058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4381" b="14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1C5F693-5A87-ECB4-79EB-AE50FCBEE9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FD28C2B-70BB-6F2A-ED1C-6EAD255D3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203854-12D7-ACB2-856D-74EEF237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6"/>
            <a:ext cx="12039600" cy="430887"/>
          </a:xfrm>
          <a:gradFill flip="none" rotWithShape="1">
            <a:gsLst>
              <a:gs pos="72000">
                <a:srgbClr val="FFFFFF"/>
              </a:gs>
              <a:gs pos="55000">
                <a:schemeClr val="accent1">
                  <a:alpha val="0"/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/>
              <a:t>Acquisition Approach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A1D5E-C2A0-13BC-1697-9E2C56E7821F}"/>
              </a:ext>
            </a:extLst>
          </p:cNvPr>
          <p:cNvSpPr/>
          <p:nvPr/>
        </p:nvSpPr>
        <p:spPr>
          <a:xfrm>
            <a:off x="4514381" y="909771"/>
            <a:ext cx="7849069" cy="429275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CBA6A60-8C6B-E2F2-8C0F-DE65DA00CD57}"/>
              </a:ext>
            </a:extLst>
          </p:cNvPr>
          <p:cNvSpPr/>
          <p:nvPr/>
        </p:nvSpPr>
        <p:spPr>
          <a:xfrm>
            <a:off x="7467600" y="909771"/>
            <a:ext cx="4560191" cy="944405"/>
          </a:xfrm>
          <a:custGeom>
            <a:avLst/>
            <a:gdLst>
              <a:gd name="connsiteX0" fmla="*/ 0 w 5607940"/>
              <a:gd name="connsiteY0" fmla="*/ 94441 h 944405"/>
              <a:gd name="connsiteX1" fmla="*/ 94441 w 5607940"/>
              <a:gd name="connsiteY1" fmla="*/ 0 h 944405"/>
              <a:gd name="connsiteX2" fmla="*/ 5513500 w 5607940"/>
              <a:gd name="connsiteY2" fmla="*/ 0 h 944405"/>
              <a:gd name="connsiteX3" fmla="*/ 5607941 w 5607940"/>
              <a:gd name="connsiteY3" fmla="*/ 94441 h 944405"/>
              <a:gd name="connsiteX4" fmla="*/ 5607940 w 5607940"/>
              <a:gd name="connsiteY4" fmla="*/ 849965 h 944405"/>
              <a:gd name="connsiteX5" fmla="*/ 5513499 w 5607940"/>
              <a:gd name="connsiteY5" fmla="*/ 944406 h 944405"/>
              <a:gd name="connsiteX6" fmla="*/ 94441 w 5607940"/>
              <a:gd name="connsiteY6" fmla="*/ 944405 h 944405"/>
              <a:gd name="connsiteX7" fmla="*/ 0 w 5607940"/>
              <a:gd name="connsiteY7" fmla="*/ 849964 h 944405"/>
              <a:gd name="connsiteX8" fmla="*/ 0 w 5607940"/>
              <a:gd name="connsiteY8" fmla="*/ 94441 h 94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7940" h="944405">
                <a:moveTo>
                  <a:pt x="0" y="94441"/>
                </a:moveTo>
                <a:cubicBezTo>
                  <a:pt x="0" y="42283"/>
                  <a:pt x="42283" y="0"/>
                  <a:pt x="94441" y="0"/>
                </a:cubicBezTo>
                <a:lnTo>
                  <a:pt x="5513500" y="0"/>
                </a:lnTo>
                <a:cubicBezTo>
                  <a:pt x="5565658" y="0"/>
                  <a:pt x="5607941" y="42283"/>
                  <a:pt x="5607941" y="94441"/>
                </a:cubicBezTo>
                <a:cubicBezTo>
                  <a:pt x="5607941" y="346282"/>
                  <a:pt x="5607940" y="598124"/>
                  <a:pt x="5607940" y="849965"/>
                </a:cubicBezTo>
                <a:cubicBezTo>
                  <a:pt x="5607940" y="902123"/>
                  <a:pt x="5565657" y="944406"/>
                  <a:pt x="5513499" y="944406"/>
                </a:cubicBezTo>
                <a:lnTo>
                  <a:pt x="94441" y="944405"/>
                </a:lnTo>
                <a:cubicBezTo>
                  <a:pt x="42283" y="944405"/>
                  <a:pt x="0" y="902122"/>
                  <a:pt x="0" y="849964"/>
                </a:cubicBezTo>
                <a:lnTo>
                  <a:pt x="0" y="94441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182880" bIns="8862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High TRL (6+ and greater)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029365-C3F1-17B7-3D03-CFD5F5DCA2FB}"/>
              </a:ext>
            </a:extLst>
          </p:cNvPr>
          <p:cNvSpPr/>
          <p:nvPr/>
        </p:nvSpPr>
        <p:spPr>
          <a:xfrm>
            <a:off x="7467600" y="2025887"/>
            <a:ext cx="4560191" cy="944405"/>
          </a:xfrm>
          <a:custGeom>
            <a:avLst/>
            <a:gdLst>
              <a:gd name="connsiteX0" fmla="*/ 0 w 5607940"/>
              <a:gd name="connsiteY0" fmla="*/ 94441 h 944405"/>
              <a:gd name="connsiteX1" fmla="*/ 94441 w 5607940"/>
              <a:gd name="connsiteY1" fmla="*/ 0 h 944405"/>
              <a:gd name="connsiteX2" fmla="*/ 5513500 w 5607940"/>
              <a:gd name="connsiteY2" fmla="*/ 0 h 944405"/>
              <a:gd name="connsiteX3" fmla="*/ 5607941 w 5607940"/>
              <a:gd name="connsiteY3" fmla="*/ 94441 h 944405"/>
              <a:gd name="connsiteX4" fmla="*/ 5607940 w 5607940"/>
              <a:gd name="connsiteY4" fmla="*/ 849965 h 944405"/>
              <a:gd name="connsiteX5" fmla="*/ 5513499 w 5607940"/>
              <a:gd name="connsiteY5" fmla="*/ 944406 h 944405"/>
              <a:gd name="connsiteX6" fmla="*/ 94441 w 5607940"/>
              <a:gd name="connsiteY6" fmla="*/ 944405 h 944405"/>
              <a:gd name="connsiteX7" fmla="*/ 0 w 5607940"/>
              <a:gd name="connsiteY7" fmla="*/ 849964 h 944405"/>
              <a:gd name="connsiteX8" fmla="*/ 0 w 5607940"/>
              <a:gd name="connsiteY8" fmla="*/ 94441 h 94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7940" h="944405">
                <a:moveTo>
                  <a:pt x="0" y="94441"/>
                </a:moveTo>
                <a:cubicBezTo>
                  <a:pt x="0" y="42283"/>
                  <a:pt x="42283" y="0"/>
                  <a:pt x="94441" y="0"/>
                </a:cubicBezTo>
                <a:lnTo>
                  <a:pt x="5513500" y="0"/>
                </a:lnTo>
                <a:cubicBezTo>
                  <a:pt x="5565658" y="0"/>
                  <a:pt x="5607941" y="42283"/>
                  <a:pt x="5607941" y="94441"/>
                </a:cubicBezTo>
                <a:cubicBezTo>
                  <a:pt x="5607941" y="346282"/>
                  <a:pt x="5607940" y="598124"/>
                  <a:pt x="5607940" y="849965"/>
                </a:cubicBezTo>
                <a:cubicBezTo>
                  <a:pt x="5607940" y="902123"/>
                  <a:pt x="5565657" y="944406"/>
                  <a:pt x="5513499" y="944406"/>
                </a:cubicBezTo>
                <a:lnTo>
                  <a:pt x="94441" y="944405"/>
                </a:lnTo>
                <a:cubicBezTo>
                  <a:pt x="42283" y="944405"/>
                  <a:pt x="0" y="902122"/>
                  <a:pt x="0" y="849964"/>
                </a:cubicBezTo>
                <a:lnTo>
                  <a:pt x="0" y="94441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182880" bIns="8862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Ability to integrate and function with multiple technologies (i.e. USMC C2, active/passive sensors, kinetic/non-kinetic effects)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BD029E-8068-66B6-C444-A365775A4A89}"/>
              </a:ext>
            </a:extLst>
          </p:cNvPr>
          <p:cNvSpPr/>
          <p:nvPr/>
        </p:nvSpPr>
        <p:spPr>
          <a:xfrm>
            <a:off x="7467600" y="3142003"/>
            <a:ext cx="4560191" cy="944405"/>
          </a:xfrm>
          <a:custGeom>
            <a:avLst/>
            <a:gdLst>
              <a:gd name="connsiteX0" fmla="*/ 0 w 5607940"/>
              <a:gd name="connsiteY0" fmla="*/ 94441 h 944405"/>
              <a:gd name="connsiteX1" fmla="*/ 94441 w 5607940"/>
              <a:gd name="connsiteY1" fmla="*/ 0 h 944405"/>
              <a:gd name="connsiteX2" fmla="*/ 5513500 w 5607940"/>
              <a:gd name="connsiteY2" fmla="*/ 0 h 944405"/>
              <a:gd name="connsiteX3" fmla="*/ 5607941 w 5607940"/>
              <a:gd name="connsiteY3" fmla="*/ 94441 h 944405"/>
              <a:gd name="connsiteX4" fmla="*/ 5607940 w 5607940"/>
              <a:gd name="connsiteY4" fmla="*/ 849965 h 944405"/>
              <a:gd name="connsiteX5" fmla="*/ 5513499 w 5607940"/>
              <a:gd name="connsiteY5" fmla="*/ 944406 h 944405"/>
              <a:gd name="connsiteX6" fmla="*/ 94441 w 5607940"/>
              <a:gd name="connsiteY6" fmla="*/ 944405 h 944405"/>
              <a:gd name="connsiteX7" fmla="*/ 0 w 5607940"/>
              <a:gd name="connsiteY7" fmla="*/ 849964 h 944405"/>
              <a:gd name="connsiteX8" fmla="*/ 0 w 5607940"/>
              <a:gd name="connsiteY8" fmla="*/ 94441 h 94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7940" h="944405">
                <a:moveTo>
                  <a:pt x="0" y="94441"/>
                </a:moveTo>
                <a:cubicBezTo>
                  <a:pt x="0" y="42283"/>
                  <a:pt x="42283" y="0"/>
                  <a:pt x="94441" y="0"/>
                </a:cubicBezTo>
                <a:lnTo>
                  <a:pt x="5513500" y="0"/>
                </a:lnTo>
                <a:cubicBezTo>
                  <a:pt x="5565658" y="0"/>
                  <a:pt x="5607941" y="42283"/>
                  <a:pt x="5607941" y="94441"/>
                </a:cubicBezTo>
                <a:cubicBezTo>
                  <a:pt x="5607941" y="346282"/>
                  <a:pt x="5607940" y="598124"/>
                  <a:pt x="5607940" y="849965"/>
                </a:cubicBezTo>
                <a:cubicBezTo>
                  <a:pt x="5607940" y="902123"/>
                  <a:pt x="5565657" y="944406"/>
                  <a:pt x="5513499" y="944406"/>
                </a:cubicBezTo>
                <a:lnTo>
                  <a:pt x="94441" y="944405"/>
                </a:lnTo>
                <a:cubicBezTo>
                  <a:pt x="42283" y="944405"/>
                  <a:pt x="0" y="902122"/>
                  <a:pt x="0" y="849964"/>
                </a:cubicBezTo>
                <a:lnTo>
                  <a:pt x="0" y="94441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182880" bIns="8862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Reduce cognitive load of user – AI/ML enabled, one screen across the system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F0DB2A-5A22-8887-1A06-EA5C18A5DD23}"/>
              </a:ext>
            </a:extLst>
          </p:cNvPr>
          <p:cNvSpPr/>
          <p:nvPr/>
        </p:nvSpPr>
        <p:spPr>
          <a:xfrm>
            <a:off x="7467600" y="4258119"/>
            <a:ext cx="4560191" cy="944405"/>
          </a:xfrm>
          <a:custGeom>
            <a:avLst/>
            <a:gdLst>
              <a:gd name="connsiteX0" fmla="*/ 0 w 5607940"/>
              <a:gd name="connsiteY0" fmla="*/ 94441 h 944405"/>
              <a:gd name="connsiteX1" fmla="*/ 94441 w 5607940"/>
              <a:gd name="connsiteY1" fmla="*/ 0 h 944405"/>
              <a:gd name="connsiteX2" fmla="*/ 5513500 w 5607940"/>
              <a:gd name="connsiteY2" fmla="*/ 0 h 944405"/>
              <a:gd name="connsiteX3" fmla="*/ 5607941 w 5607940"/>
              <a:gd name="connsiteY3" fmla="*/ 94441 h 944405"/>
              <a:gd name="connsiteX4" fmla="*/ 5607940 w 5607940"/>
              <a:gd name="connsiteY4" fmla="*/ 849965 h 944405"/>
              <a:gd name="connsiteX5" fmla="*/ 5513499 w 5607940"/>
              <a:gd name="connsiteY5" fmla="*/ 944406 h 944405"/>
              <a:gd name="connsiteX6" fmla="*/ 94441 w 5607940"/>
              <a:gd name="connsiteY6" fmla="*/ 944405 h 944405"/>
              <a:gd name="connsiteX7" fmla="*/ 0 w 5607940"/>
              <a:gd name="connsiteY7" fmla="*/ 849964 h 944405"/>
              <a:gd name="connsiteX8" fmla="*/ 0 w 5607940"/>
              <a:gd name="connsiteY8" fmla="*/ 94441 h 94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7940" h="944405">
                <a:moveTo>
                  <a:pt x="0" y="94441"/>
                </a:moveTo>
                <a:cubicBezTo>
                  <a:pt x="0" y="42283"/>
                  <a:pt x="42283" y="0"/>
                  <a:pt x="94441" y="0"/>
                </a:cubicBezTo>
                <a:lnTo>
                  <a:pt x="5513500" y="0"/>
                </a:lnTo>
                <a:cubicBezTo>
                  <a:pt x="5565658" y="0"/>
                  <a:pt x="5607941" y="42283"/>
                  <a:pt x="5607941" y="94441"/>
                </a:cubicBezTo>
                <a:cubicBezTo>
                  <a:pt x="5607941" y="346282"/>
                  <a:pt x="5607940" y="598124"/>
                  <a:pt x="5607940" y="849965"/>
                </a:cubicBezTo>
                <a:cubicBezTo>
                  <a:pt x="5607940" y="902123"/>
                  <a:pt x="5565657" y="944406"/>
                  <a:pt x="5513499" y="944406"/>
                </a:cubicBezTo>
                <a:lnTo>
                  <a:pt x="94441" y="944405"/>
                </a:lnTo>
                <a:cubicBezTo>
                  <a:pt x="42283" y="944405"/>
                  <a:pt x="0" y="902122"/>
                  <a:pt x="0" y="849964"/>
                </a:cubicBezTo>
                <a:lnTo>
                  <a:pt x="0" y="94441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182880" bIns="8862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Ability to operate and sustain in communications degraded/denied environment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282B3-B026-CECB-3882-13CE95071133}"/>
              </a:ext>
            </a:extLst>
          </p:cNvPr>
          <p:cNvSpPr txBox="1"/>
          <p:nvPr/>
        </p:nvSpPr>
        <p:spPr>
          <a:xfrm>
            <a:off x="0" y="5689498"/>
            <a:ext cx="12192000" cy="802742"/>
          </a:xfrm>
          <a:prstGeom prst="rect">
            <a:avLst/>
          </a:prstGeom>
          <a:gradFill>
            <a:gsLst>
              <a:gs pos="25000">
                <a:srgbClr val="FFFFFF">
                  <a:alpha val="85000"/>
                </a:srgbClr>
              </a:gs>
              <a:gs pos="75000">
                <a:srgbClr val="FFFFFF">
                  <a:alpha val="85000"/>
                </a:srgbClr>
              </a:gs>
              <a:gs pos="90000">
                <a:srgbClr val="FFFFFF">
                  <a:alpha val="75000"/>
                </a:srgbClr>
              </a:gs>
              <a:gs pos="50000">
                <a:schemeClr val="bg1"/>
              </a:gs>
              <a:gs pos="10000">
                <a:srgbClr val="FFFFFF">
                  <a:alpha val="75000"/>
                </a:srgbClr>
              </a:gs>
              <a:gs pos="10000">
                <a:srgbClr val="FFFFFF">
                  <a:alpha val="75000"/>
                </a:srgbClr>
              </a:gs>
              <a:gs pos="100000">
                <a:schemeClr val="bg1">
                  <a:alpha val="60000"/>
                </a:schemeClr>
              </a:gs>
              <a:gs pos="0">
                <a:schemeClr val="bg1">
                  <a:alpha val="50000"/>
                </a:schemeClr>
              </a:gs>
            </a:gsLst>
            <a:lin ang="0" scaled="0"/>
          </a:gra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300" dirty="0"/>
              <a:t>Fielding everything across the portfolio –</a:t>
            </a:r>
          </a:p>
          <a:p>
            <a:pPr algn="ctr"/>
            <a:r>
              <a:rPr lang="en-US" sz="2300" dirty="0"/>
              <a:t>continual improvements and evolution of capabilities.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FF03AC-7D65-D3F0-0089-8518C074D048}"/>
              </a:ext>
            </a:extLst>
          </p:cNvPr>
          <p:cNvSpPr/>
          <p:nvPr/>
        </p:nvSpPr>
        <p:spPr>
          <a:xfrm>
            <a:off x="11442533" y="1623345"/>
            <a:ext cx="490372" cy="613863"/>
          </a:xfrm>
          <a:custGeom>
            <a:avLst/>
            <a:gdLst>
              <a:gd name="connsiteX0" fmla="*/ 0 w 613863"/>
              <a:gd name="connsiteY0" fmla="*/ 337625 h 613863"/>
              <a:gd name="connsiteX1" fmla="*/ 138119 w 613863"/>
              <a:gd name="connsiteY1" fmla="*/ 337625 h 613863"/>
              <a:gd name="connsiteX2" fmla="*/ 138119 w 613863"/>
              <a:gd name="connsiteY2" fmla="*/ 0 h 613863"/>
              <a:gd name="connsiteX3" fmla="*/ 475744 w 613863"/>
              <a:gd name="connsiteY3" fmla="*/ 0 h 613863"/>
              <a:gd name="connsiteX4" fmla="*/ 475744 w 613863"/>
              <a:gd name="connsiteY4" fmla="*/ 337625 h 613863"/>
              <a:gd name="connsiteX5" fmla="*/ 613863 w 613863"/>
              <a:gd name="connsiteY5" fmla="*/ 337625 h 613863"/>
              <a:gd name="connsiteX6" fmla="*/ 306932 w 613863"/>
              <a:gd name="connsiteY6" fmla="*/ 613863 h 613863"/>
              <a:gd name="connsiteX7" fmla="*/ 0 w 613863"/>
              <a:gd name="connsiteY7" fmla="*/ 337625 h 61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863" h="613863">
                <a:moveTo>
                  <a:pt x="0" y="337625"/>
                </a:moveTo>
                <a:lnTo>
                  <a:pt x="138119" y="337625"/>
                </a:lnTo>
                <a:lnTo>
                  <a:pt x="138119" y="0"/>
                </a:lnTo>
                <a:lnTo>
                  <a:pt x="475744" y="0"/>
                </a:lnTo>
                <a:lnTo>
                  <a:pt x="475744" y="337625"/>
                </a:lnTo>
                <a:lnTo>
                  <a:pt x="613863" y="337625"/>
                </a:lnTo>
                <a:lnTo>
                  <a:pt x="306932" y="613863"/>
                </a:lnTo>
                <a:lnTo>
                  <a:pt x="0" y="337625"/>
                </a:lnTo>
                <a:close/>
              </a:path>
            </a:pathLst>
          </a:custGeom>
        </p:spPr>
        <p:style>
          <a:lnRef idx="2">
            <a:schemeClr val="accent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39" tIns="33020" rIns="171139" bIns="18495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4DB105-5AEA-551B-E411-2636296018AC}"/>
              </a:ext>
            </a:extLst>
          </p:cNvPr>
          <p:cNvSpPr/>
          <p:nvPr/>
        </p:nvSpPr>
        <p:spPr>
          <a:xfrm>
            <a:off x="11430000" y="2724181"/>
            <a:ext cx="490372" cy="613863"/>
          </a:xfrm>
          <a:custGeom>
            <a:avLst/>
            <a:gdLst>
              <a:gd name="connsiteX0" fmla="*/ 0 w 613863"/>
              <a:gd name="connsiteY0" fmla="*/ 337625 h 613863"/>
              <a:gd name="connsiteX1" fmla="*/ 138119 w 613863"/>
              <a:gd name="connsiteY1" fmla="*/ 337625 h 613863"/>
              <a:gd name="connsiteX2" fmla="*/ 138119 w 613863"/>
              <a:gd name="connsiteY2" fmla="*/ 0 h 613863"/>
              <a:gd name="connsiteX3" fmla="*/ 475744 w 613863"/>
              <a:gd name="connsiteY3" fmla="*/ 0 h 613863"/>
              <a:gd name="connsiteX4" fmla="*/ 475744 w 613863"/>
              <a:gd name="connsiteY4" fmla="*/ 337625 h 613863"/>
              <a:gd name="connsiteX5" fmla="*/ 613863 w 613863"/>
              <a:gd name="connsiteY5" fmla="*/ 337625 h 613863"/>
              <a:gd name="connsiteX6" fmla="*/ 306932 w 613863"/>
              <a:gd name="connsiteY6" fmla="*/ 613863 h 613863"/>
              <a:gd name="connsiteX7" fmla="*/ 0 w 613863"/>
              <a:gd name="connsiteY7" fmla="*/ 337625 h 61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863" h="613863">
                <a:moveTo>
                  <a:pt x="0" y="337625"/>
                </a:moveTo>
                <a:lnTo>
                  <a:pt x="138119" y="337625"/>
                </a:lnTo>
                <a:lnTo>
                  <a:pt x="138119" y="0"/>
                </a:lnTo>
                <a:lnTo>
                  <a:pt x="475744" y="0"/>
                </a:lnTo>
                <a:lnTo>
                  <a:pt x="475744" y="337625"/>
                </a:lnTo>
                <a:lnTo>
                  <a:pt x="613863" y="337625"/>
                </a:lnTo>
                <a:lnTo>
                  <a:pt x="306932" y="613863"/>
                </a:lnTo>
                <a:lnTo>
                  <a:pt x="0" y="337625"/>
                </a:lnTo>
                <a:close/>
              </a:path>
            </a:pathLst>
          </a:custGeom>
        </p:spPr>
        <p:style>
          <a:lnRef idx="2">
            <a:schemeClr val="accent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39" tIns="33020" rIns="171139" bIns="18495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D70835-B399-0F2B-5400-4930E7C308A2}"/>
              </a:ext>
            </a:extLst>
          </p:cNvPr>
          <p:cNvSpPr/>
          <p:nvPr/>
        </p:nvSpPr>
        <p:spPr>
          <a:xfrm>
            <a:off x="11417648" y="3837209"/>
            <a:ext cx="490372" cy="613863"/>
          </a:xfrm>
          <a:custGeom>
            <a:avLst/>
            <a:gdLst>
              <a:gd name="connsiteX0" fmla="*/ 0 w 613863"/>
              <a:gd name="connsiteY0" fmla="*/ 337625 h 613863"/>
              <a:gd name="connsiteX1" fmla="*/ 138119 w 613863"/>
              <a:gd name="connsiteY1" fmla="*/ 337625 h 613863"/>
              <a:gd name="connsiteX2" fmla="*/ 138119 w 613863"/>
              <a:gd name="connsiteY2" fmla="*/ 0 h 613863"/>
              <a:gd name="connsiteX3" fmla="*/ 475744 w 613863"/>
              <a:gd name="connsiteY3" fmla="*/ 0 h 613863"/>
              <a:gd name="connsiteX4" fmla="*/ 475744 w 613863"/>
              <a:gd name="connsiteY4" fmla="*/ 337625 h 613863"/>
              <a:gd name="connsiteX5" fmla="*/ 613863 w 613863"/>
              <a:gd name="connsiteY5" fmla="*/ 337625 h 613863"/>
              <a:gd name="connsiteX6" fmla="*/ 306932 w 613863"/>
              <a:gd name="connsiteY6" fmla="*/ 613863 h 613863"/>
              <a:gd name="connsiteX7" fmla="*/ 0 w 613863"/>
              <a:gd name="connsiteY7" fmla="*/ 337625 h 61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863" h="613863">
                <a:moveTo>
                  <a:pt x="0" y="337625"/>
                </a:moveTo>
                <a:lnTo>
                  <a:pt x="138119" y="337625"/>
                </a:lnTo>
                <a:lnTo>
                  <a:pt x="138119" y="0"/>
                </a:lnTo>
                <a:lnTo>
                  <a:pt x="475744" y="0"/>
                </a:lnTo>
                <a:lnTo>
                  <a:pt x="475744" y="337625"/>
                </a:lnTo>
                <a:lnTo>
                  <a:pt x="613863" y="337625"/>
                </a:lnTo>
                <a:lnTo>
                  <a:pt x="306932" y="613863"/>
                </a:lnTo>
                <a:lnTo>
                  <a:pt x="0" y="337625"/>
                </a:lnTo>
                <a:close/>
              </a:path>
            </a:pathLst>
          </a:custGeom>
        </p:spPr>
        <p:style>
          <a:lnRef idx="2">
            <a:schemeClr val="accent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39" tIns="33020" rIns="171139" bIns="18495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303101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8BDD8-C6AC-7516-B3E3-CDA256A4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89093-32DF-D92A-9596-71AD7E452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" y="0"/>
            <a:ext cx="12189999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6AF94CA-F69C-A74A-673D-1C231E35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5557"/>
            <a:ext cx="12039600" cy="430887"/>
          </a:xfrm>
          <a:gradFill flip="none" rotWithShape="1">
            <a:gsLst>
              <a:gs pos="61000">
                <a:srgbClr val="FFFFFF"/>
              </a:gs>
              <a:gs pos="36000">
                <a:schemeClr val="accent1">
                  <a:alpha val="0"/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r>
              <a:rPr lang="en-US" dirty="0" err="1"/>
              <a:t>Gbad</a:t>
            </a:r>
            <a:r>
              <a:rPr lang="en-US" dirty="0"/>
              <a:t> – future technology needs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7FF29F-C84E-649C-F4AF-EF71A0C0E8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7D032DC-3134-1869-2484-D244F9859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8D9E-C9BD-35B9-571F-DE22536D1B55}"/>
              </a:ext>
            </a:extLst>
          </p:cNvPr>
          <p:cNvSpPr txBox="1"/>
          <p:nvPr/>
        </p:nvSpPr>
        <p:spPr>
          <a:xfrm>
            <a:off x="6096000" y="1435527"/>
            <a:ext cx="5943600" cy="3650824"/>
          </a:xfrm>
          <a:prstGeom prst="roundRect">
            <a:avLst>
              <a:gd name="adj" fmla="val 2677"/>
            </a:avLst>
          </a:prstGeom>
          <a:solidFill>
            <a:schemeClr val="bg1">
              <a:alpha val="93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 marL="342900" indent="-342900" defTabSz="9144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 lang="en-US" sz="2400" dirty="0">
                <a:solidFill>
                  <a:srgbClr val="000000"/>
                </a:solidFill>
                <a:cs typeface="Arial" panose="020B0604020202020204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dirty="0"/>
            </a:lvl2pPr>
            <a:lvl3pPr marL="517525" lvl="2" indent="-165100" defTabSz="9144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600" dirty="0">
                <a:solidFill>
                  <a:srgbClr val="000000"/>
                </a:solidFill>
                <a:cs typeface="Arial" panose="020B0604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dirty="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dirty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Acquisition Gaps:    </a:t>
            </a:r>
          </a:p>
          <a:p>
            <a:pPr marL="230188" indent="-230188">
              <a:buSzPct val="100000"/>
              <a:buFont typeface="+mj-lt"/>
              <a:buAutoNum type="arabicPeriod"/>
            </a:pPr>
            <a:r>
              <a:rPr lang="en-US" sz="1400" b="1" dirty="0"/>
              <a:t>C2/BM: </a:t>
            </a:r>
            <a:r>
              <a:rPr lang="en-US" sz="1400" dirty="0"/>
              <a:t>SW that reduces operator workload and enhances SA in a crowded battle space</a:t>
            </a:r>
          </a:p>
          <a:p>
            <a:pPr marL="401638" lvl="1" indent="-171450"/>
            <a:r>
              <a:rPr lang="en-US" sz="1200" dirty="0"/>
              <a:t>Automated Track Recognition (ATR), track/sensor fusion, EID, external data ISO threat classification</a:t>
            </a:r>
          </a:p>
          <a:p>
            <a:pPr marL="401638" lvl="1" indent="-171450"/>
            <a:r>
              <a:rPr lang="en-US" sz="1200" dirty="0"/>
              <a:t>Technology enabling BLOS threat classification ISO maximum range engagements</a:t>
            </a:r>
          </a:p>
          <a:p>
            <a:pPr marL="401638" lvl="1" indent="-171450"/>
            <a:r>
              <a:rPr lang="en-US" sz="1200" dirty="0"/>
              <a:t>Need to synch service level C2 (CAC2S, Lattice) with tactical C2 (MANGL, TAK)</a:t>
            </a:r>
          </a:p>
          <a:p>
            <a:pPr marL="230188" indent="-230188">
              <a:buSzPct val="100000"/>
              <a:buFont typeface="+mj-lt"/>
              <a:buAutoNum type="arabicPeriod"/>
            </a:pPr>
            <a:r>
              <a:rPr lang="en-US" sz="1400" b="1" dirty="0"/>
              <a:t>Networks &amp; Interfaces: </a:t>
            </a:r>
            <a:r>
              <a:rPr lang="en-US" sz="1400" dirty="0"/>
              <a:t>Edge integration and synchronization with information from inter-Service, Inter-Agency, GCE and industry systems</a:t>
            </a:r>
          </a:p>
          <a:p>
            <a:pPr marL="230188" indent="-230188">
              <a:buSzPct val="100000"/>
              <a:buFont typeface="+mj-lt"/>
              <a:buAutoNum type="arabicPeriod"/>
            </a:pPr>
            <a:r>
              <a:rPr lang="en-US" sz="1400" b="1" dirty="0"/>
              <a:t>Sensors: </a:t>
            </a:r>
            <a:r>
              <a:rPr lang="en-US" sz="1400" dirty="0"/>
              <a:t>Passive sensors capable of contributing to joint data networks and providing situational awareness in EMI conditions</a:t>
            </a:r>
          </a:p>
          <a:p>
            <a:pPr marL="230188" indent="-230188">
              <a:buSzPct val="100000"/>
              <a:buFont typeface="+mj-lt"/>
              <a:buAutoNum type="arabicPeriod"/>
            </a:pPr>
            <a:r>
              <a:rPr lang="en-US" sz="1400" b="1" dirty="0"/>
              <a:t>Effectors: </a:t>
            </a:r>
            <a:r>
              <a:rPr lang="en-US" sz="1400" dirty="0"/>
              <a:t>Development of autonomous ground and airborne systems capable of employing effectors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1810A-96D3-76BD-E5F8-BCF3A3C2FDEF}"/>
              </a:ext>
            </a:extLst>
          </p:cNvPr>
          <p:cNvSpPr txBox="1"/>
          <p:nvPr/>
        </p:nvSpPr>
        <p:spPr>
          <a:xfrm>
            <a:off x="0" y="685800"/>
            <a:ext cx="12192000" cy="59359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1000">
                <a:srgbClr val="FFFFFF">
                  <a:alpha val="61000"/>
                </a:srgbClr>
              </a:gs>
              <a:gs pos="20000">
                <a:schemeClr val="bg1">
                  <a:alpha val="85000"/>
                </a:schemeClr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noAutofit/>
          </a:bodyPr>
          <a:lstStyle>
            <a:defPPr>
              <a:defRPr lang="en-US"/>
            </a:defPPr>
            <a:lvl1pPr algn="r" defTabSz="914400">
              <a:lnSpc>
                <a:spcPct val="100000"/>
              </a:lnSpc>
              <a:spcBef>
                <a:spcPct val="0"/>
              </a:spcBef>
              <a:buNone/>
              <a:defRPr sz="2000" cap="none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311651" defTabSz="311651">
              <a:defRPr sz="1227"/>
            </a:lvl2pPr>
            <a:lvl3pPr marL="623303" defTabSz="311651">
              <a:defRPr sz="1227"/>
            </a:lvl3pPr>
            <a:lvl4pPr marL="934954" defTabSz="311651">
              <a:defRPr sz="1227"/>
            </a:lvl4pPr>
            <a:lvl5pPr marL="1246606" defTabSz="311651">
              <a:defRPr sz="1227"/>
            </a:lvl5pPr>
            <a:lvl6pPr marL="1558257" defTabSz="311651">
              <a:defRPr sz="1227"/>
            </a:lvl6pPr>
            <a:lvl7pPr marL="1869909" defTabSz="311651">
              <a:defRPr sz="1227"/>
            </a:lvl7pPr>
            <a:lvl8pPr marL="2181561" defTabSz="311651">
              <a:defRPr sz="1227"/>
            </a:lvl8pPr>
            <a:lvl9pPr marL="2493212" defTabSz="311651">
              <a:defRPr sz="1227"/>
            </a:lvl9pPr>
          </a:lstStyle>
          <a:p>
            <a:r>
              <a:rPr lang="en-US" sz="1800" dirty="0">
                <a:latin typeface="Segoe UI Bold" panose="020B0802040204020203" pitchFamily="34" charset="0"/>
                <a:cs typeface="Segoe UI Bold" panose="020B0802040204020203" pitchFamily="34" charset="0"/>
              </a:rPr>
              <a:t>BLUF:</a:t>
            </a:r>
            <a:r>
              <a:rPr lang="en-US" sz="1800" dirty="0"/>
              <a:t> Today’s increasingly congested and contested airspace requires the acceleration of AI/ML tools to support C2/BM and new technology to optimize detection, identification and defeat of UAS, RW and FW platforms.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93857-720B-3979-6D83-95E65F1EB0FA}"/>
              </a:ext>
            </a:extLst>
          </p:cNvPr>
          <p:cNvSpPr txBox="1"/>
          <p:nvPr/>
        </p:nvSpPr>
        <p:spPr>
          <a:xfrm>
            <a:off x="6096000" y="5788050"/>
            <a:ext cx="5943599" cy="8334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None/>
              <a:defRPr sz="14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 MOSA still requires additional excessive time and money for integration. Sensors/effectors to join a network without years of testing and millions of dollars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F0057-2E48-360F-F800-05783F4D87EB}"/>
              </a:ext>
            </a:extLst>
          </p:cNvPr>
          <p:cNvSpPr txBox="1"/>
          <p:nvPr/>
        </p:nvSpPr>
        <p:spPr>
          <a:xfrm>
            <a:off x="152399" y="3908592"/>
            <a:ext cx="5419726" cy="1682584"/>
          </a:xfrm>
          <a:prstGeom prst="roundRect">
            <a:avLst>
              <a:gd name="adj" fmla="val 7337"/>
            </a:avLst>
          </a:prstGeom>
          <a:solidFill>
            <a:schemeClr val="bg1">
              <a:alpha val="95000"/>
            </a:schemeClr>
          </a:solidFill>
          <a:ln w="19050">
            <a:noFill/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914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Segoe UI Semilight" panose="020B0402040204020203" pitchFamily="34" charset="0"/>
              <a:buNone/>
              <a:defRPr sz="14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  <a:buSzPct val="80000"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Today’s GBAD Marine must: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200" dirty="0"/>
              <a:t>Conduct localized C2/BM functions historically associated with higher echelons that have more resources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200" dirty="0"/>
              <a:t>ID friendly/enemy threats at a scale and pace required for high end warfare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200" dirty="0"/>
              <a:t>Understand and employ an increasing number of networks and link functions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200" dirty="0"/>
              <a:t>Employ multiple effectors - both kinetic and non-kinetic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sz="1200" dirty="0"/>
              <a:t>Employ and operate Radars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02263F-95DA-D1E7-DC5E-E979FF374285}"/>
              </a:ext>
            </a:extLst>
          </p:cNvPr>
          <p:cNvSpPr txBox="1"/>
          <p:nvPr/>
        </p:nvSpPr>
        <p:spPr>
          <a:xfrm>
            <a:off x="171450" y="5787221"/>
            <a:ext cx="5400675" cy="8421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228600" tIns="0" rIns="2286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Segoe UI Semilight" panose="020B0402040204020203" pitchFamily="34" charset="0"/>
              <a:buNone/>
              <a:defRPr sz="1600">
                <a:cs typeface="Segoe UI Semibold" panose="020B0702040204020203" pitchFamily="34" charset="0"/>
              </a:defRPr>
            </a:lvl1pPr>
            <a:lvl2pPr marL="746125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BL: Not enough manpower and training resources to accomplish additive tasks – AI/ML tools necessary to perform functions effectively at capacity and scale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4EEED-9727-B4A2-1DBE-83C440B013A8}"/>
              </a:ext>
            </a:extLst>
          </p:cNvPr>
          <p:cNvSpPr txBox="1"/>
          <p:nvPr/>
        </p:nvSpPr>
        <p:spPr>
          <a:xfrm>
            <a:off x="171450" y="1429623"/>
            <a:ext cx="5400676" cy="2282924"/>
          </a:xfrm>
          <a:prstGeom prst="roundRect">
            <a:avLst>
              <a:gd name="adj" fmla="val 5339"/>
            </a:avLst>
          </a:prstGeom>
          <a:solidFill>
            <a:schemeClr val="bg1">
              <a:alpha val="95000"/>
            </a:schemeClr>
          </a:solidFill>
          <a:ln w="19050">
            <a:noFill/>
            <a:prstDash val="dash"/>
          </a:ln>
          <a:effectLst>
            <a:outerShdw blurRad="254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9144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Segoe UI Semilight" panose="020B0402040204020203" pitchFamily="34" charset="0"/>
              <a:buChar char="▲"/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  <a:lvl2pPr marL="342900" lvl="1" indent="-1143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Significant gaps include: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Battle management/C2 at the micro-level/edge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Inclusion of GCE networks and organic CUAS capabilities into traditional ACE-centric layered air defense &amp; networks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Inability to integrate and incorporate a growing number of </a:t>
            </a:r>
            <a:r>
              <a:rPr lang="en-US" dirty="0" err="1"/>
              <a:t>DoW</a:t>
            </a:r>
            <a:r>
              <a:rPr lang="en-US" dirty="0"/>
              <a:t> and industry C2/BM interfaces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Utilization of passive sensor contributions to joint data networks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Effector and sensor integration into unmanned &amp; autonomous systems </a:t>
            </a:r>
          </a:p>
          <a:p>
            <a:pPr marL="171450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6"/>
              </a:buClr>
              <a:buSzPct val="85000"/>
              <a:buFont typeface="Segoe UI Semilight" panose="020B0402040204020203" pitchFamily="34" charset="0"/>
              <a:buChar char="▲"/>
            </a:pPr>
            <a:r>
              <a:rPr lang="en-US" dirty="0"/>
              <a:t>Limited magazine depth, cost per shot, and contested logistics result in mismatched threat to kinetic effector ratio</a:t>
            </a:r>
          </a:p>
        </p:txBody>
      </p:sp>
    </p:spTree>
    <p:extLst>
      <p:ext uri="{BB962C8B-B14F-4D97-AF65-F5344CB8AC3E}">
        <p14:creationId xmlns:p14="http://schemas.microsoft.com/office/powerpoint/2010/main" val="565780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4CE50E-05D9-8213-9571-9AF0A73B9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47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859"/>
      </p:ext>
    </p:extLst>
  </p:cSld>
  <p:clrMapOvr>
    <a:masterClrMapping/>
  </p:clrMapOvr>
</p:sld>
</file>

<file path=ppt/theme/theme1.xml><?xml version="1.0" encoding="utf-8"?>
<a:theme xmlns:a="http://schemas.openxmlformats.org/drawingml/2006/main" name="PMT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3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4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5.xml><?xml version="1.0" encoding="utf-8"?>
<a:theme xmlns:a="http://schemas.openxmlformats.org/drawingml/2006/main" name="MARCORSYSCOM 2025 Bold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66B2287-5B2A-42AA-8023-462F8AC7ED2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3CE2D2-9E4D-4282-9066-7CF3881E9FB5}">
  <ds:schemaRefs>
    <ds:schemaRef ds:uri="5abe3e38-cd8d-4e85-a6c6-7f1455a37be7"/>
    <ds:schemaRef ds:uri="http://schemas.microsoft.com/office/2006/documentManagement/types"/>
    <ds:schemaRef ds:uri="http://purl.org/dc/elements/1.1/"/>
    <ds:schemaRef ds:uri="0df1420e-b618-4f69-a4bb-7a551d32de2a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sharepoint/v3"/>
    <ds:schemaRef ds:uri="df81440d-68ab-4726-8dea-9f0cc0daea43"/>
    <ds:schemaRef ds:uri="905b1e01-c46a-4473-8294-a348973fe005"/>
  </ds:schemaRefs>
</ds:datastoreItem>
</file>

<file path=customXml/itemProps2.xml><?xml version="1.0" encoding="utf-8"?>
<ds:datastoreItem xmlns:ds="http://schemas.openxmlformats.org/officeDocument/2006/customXml" ds:itemID="{AC53DADD-133B-4E7F-B9B3-B285B4E507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E6FBEB-A88C-45BA-89DB-314717D612C4}"/>
</file>

<file path=docMetadata/LabelInfo.xml><?xml version="1.0" encoding="utf-8"?>
<clbl:labelList xmlns:clbl="http://schemas.microsoft.com/office/2020/mipLabelMetadata">
  <clbl:label id="{89f80511-b267-4892-be9d-6cc8d3fffe7e}" enabled="1" method="Standar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999</TotalTime>
  <Words>726</Words>
  <Application>Microsoft Office PowerPoint</Application>
  <PresentationFormat>Widescreen</PresentationFormat>
  <Paragraphs>84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Aptos</vt:lpstr>
      <vt:lpstr>Arial</vt:lpstr>
      <vt:lpstr>Calibri</vt:lpstr>
      <vt:lpstr>Calisto MT</vt:lpstr>
      <vt:lpstr>Cambria</vt:lpstr>
      <vt:lpstr>Courier New</vt:lpstr>
      <vt:lpstr>Roboto</vt:lpstr>
      <vt:lpstr>Segoe UI Black</vt:lpstr>
      <vt:lpstr>Segoe UI Bold</vt:lpstr>
      <vt:lpstr>Segoe UI Light</vt:lpstr>
      <vt:lpstr>Segoe UI Light Italic</vt:lpstr>
      <vt:lpstr>Segoe UI Semibold</vt:lpstr>
      <vt:lpstr>Segoe UI Semilight</vt:lpstr>
      <vt:lpstr>Tahoma</vt:lpstr>
      <vt:lpstr>Times New Roman</vt:lpstr>
      <vt:lpstr>Verdana</vt:lpstr>
      <vt:lpstr>Wingdings</vt:lpstr>
      <vt:lpstr>PMT Master</vt:lpstr>
      <vt:lpstr>1_MARCORSYSCOM 2025 Center Footer</vt:lpstr>
      <vt:lpstr>1_MARCORSYSCOM 2025 Title</vt:lpstr>
      <vt:lpstr>MARCORSYSCOM 2025 Questions</vt:lpstr>
      <vt:lpstr>MARCORSYSCOM 2025 Bold Footer</vt:lpstr>
      <vt:lpstr>Program Manager Ground Based  Air Defense</vt:lpstr>
      <vt:lpstr>The threat is now…indiscriminate, highly prolific!</vt:lpstr>
      <vt:lpstr>Pm gbad – usmc center of excellence for counter air capabilities</vt:lpstr>
      <vt:lpstr>Acquisition Approach</vt:lpstr>
      <vt:lpstr>Gbad – future technology needs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Hoots CTR Mark O</dc:creator>
  <cp:lastModifiedBy>Bates CIV Samantha M</cp:lastModifiedBy>
  <cp:revision>41</cp:revision>
  <cp:lastPrinted>2023-09-26T19:30:23Z</cp:lastPrinted>
  <dcterms:created xsi:type="dcterms:W3CDTF">2022-04-08T13:39:16Z</dcterms:created>
  <dcterms:modified xsi:type="dcterms:W3CDTF">2026-04-22T15:01:36Z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ediaServiceImageTags">
    <vt:lpwstr/>
  </property>
</Properties>
</file>