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comments/modernComment_140_3F3DB737.xml" ContentType="application/vnd.ms-powerpoint.comments+xml"/>
  <Override PartName="/ppt/comments/modernComment_14F_F2B41D35.xml" ContentType="application/vnd.ms-powerpoint.comments+xml"/>
  <Override PartName="/ppt/notesSlides/notesSlide2.xml" ContentType="application/vnd.openxmlformats-officedocument.presentationml.notesSlide+xml"/>
  <Override PartName="/ppt/comments/modernComment_147_8FE24B6A.xml" ContentType="application/vnd.ms-powerpoint.comments+xml"/>
  <Override PartName="/ppt/comments/modernComment_108_D1188ADD.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56" r:id="rId4"/>
    <p:sldMasterId id="2147483747" r:id="rId5"/>
    <p:sldMasterId id="2147483779" r:id="rId6"/>
    <p:sldMasterId id="2147483781" r:id="rId7"/>
  </p:sldMasterIdLst>
  <p:notesMasterIdLst>
    <p:notesMasterId r:id="rId29"/>
  </p:notesMasterIdLst>
  <p:handoutMasterIdLst>
    <p:handoutMasterId r:id="rId30"/>
  </p:handoutMasterIdLst>
  <p:sldIdLst>
    <p:sldId id="256" r:id="rId8"/>
    <p:sldId id="263" r:id="rId9"/>
    <p:sldId id="320" r:id="rId10"/>
    <p:sldId id="335" r:id="rId11"/>
    <p:sldId id="321" r:id="rId12"/>
    <p:sldId id="322" r:id="rId13"/>
    <p:sldId id="323" r:id="rId14"/>
    <p:sldId id="324" r:id="rId15"/>
    <p:sldId id="325" r:id="rId16"/>
    <p:sldId id="326" r:id="rId17"/>
    <p:sldId id="327" r:id="rId18"/>
    <p:sldId id="328" r:id="rId19"/>
    <p:sldId id="329" r:id="rId20"/>
    <p:sldId id="264" r:id="rId21"/>
    <p:sldId id="331" r:id="rId22"/>
    <p:sldId id="260" r:id="rId23"/>
    <p:sldId id="262" r:id="rId24"/>
    <p:sldId id="333" r:id="rId25"/>
    <p:sldId id="336" r:id="rId26"/>
    <p:sldId id="332" r:id="rId27"/>
    <p:sldId id="334" r:id="rId28"/>
  </p:sldIdLst>
  <p:sldSz cx="12192000" cy="6858000"/>
  <p:notesSz cx="9309100" cy="7023100"/>
  <p:embeddedFontLst>
    <p:embeddedFont>
      <p:font typeface="Segoe UI Black" panose="020B0A02040204020203" pitchFamily="34" charset="0"/>
      <p:bold r:id="rId31"/>
      <p:boldItalic r:id="rId32"/>
    </p:embeddedFont>
    <p:embeddedFont>
      <p:font typeface="Segoe UI Bold" panose="020B0802040204020203" pitchFamily="34" charset="0"/>
      <p:bold r:id="rId33"/>
    </p:embeddedFont>
    <p:embeddedFont>
      <p:font typeface="Segoe UI Light" panose="020B0502040204020203" pitchFamily="34" charset="0"/>
      <p:regular r:id="rId34"/>
      <p:italic r:id="rId35"/>
    </p:embeddedFont>
    <p:embeddedFont>
      <p:font typeface="Segoe UI Light Italic" panose="020B0302040504090203" pitchFamily="34" charset="0"/>
      <p:italic r:id="rId36"/>
    </p:embeddedFont>
    <p:embeddedFont>
      <p:font typeface="Segoe UI Semibold" panose="020B0702040204020203" pitchFamily="34" charset="0"/>
      <p:bold r:id="rId37"/>
      <p:boldItalic r:id="rId38"/>
    </p:embeddedFont>
    <p:embeddedFont>
      <p:font typeface="Segoe UI Semilight" panose="020B0402040204020203" pitchFamily="34" charset="0"/>
      <p:regular r:id="rId39"/>
      <p:italic r:id="rId40"/>
    </p:embeddedFont>
    <p:embeddedFont>
      <p:font typeface="Segoe UI Semilight italic" panose="020B0402040204090203" pitchFamily="34" charset="0"/>
      <p:italic r:id="rId41"/>
    </p:embeddedFont>
  </p:embeddedFontLst>
  <p:defaultTextStyle>
    <a:defPPr>
      <a:defRPr lang="en-US"/>
    </a:defPPr>
    <a:lvl1pPr marL="0" algn="l" defTabSz="311651" rtl="0" eaLnBrk="1" latinLnBrk="0" hangingPunct="1">
      <a:defRPr sz="1227" kern="1200">
        <a:solidFill>
          <a:schemeClr val="tx1"/>
        </a:solidFill>
        <a:latin typeface="+mn-lt"/>
        <a:ea typeface="+mn-ea"/>
        <a:cs typeface="+mn-cs"/>
      </a:defRPr>
    </a:lvl1pPr>
    <a:lvl2pPr marL="311651" algn="l" defTabSz="311651" rtl="0" eaLnBrk="1" latinLnBrk="0" hangingPunct="1">
      <a:defRPr sz="1227" kern="1200">
        <a:solidFill>
          <a:schemeClr val="tx1"/>
        </a:solidFill>
        <a:latin typeface="+mn-lt"/>
        <a:ea typeface="+mn-ea"/>
        <a:cs typeface="+mn-cs"/>
      </a:defRPr>
    </a:lvl2pPr>
    <a:lvl3pPr marL="623303" algn="l" defTabSz="311651" rtl="0" eaLnBrk="1" latinLnBrk="0" hangingPunct="1">
      <a:defRPr sz="1227" kern="1200">
        <a:solidFill>
          <a:schemeClr val="tx1"/>
        </a:solidFill>
        <a:latin typeface="+mn-lt"/>
        <a:ea typeface="+mn-ea"/>
        <a:cs typeface="+mn-cs"/>
      </a:defRPr>
    </a:lvl3pPr>
    <a:lvl4pPr marL="934954" algn="l" defTabSz="311651" rtl="0" eaLnBrk="1" latinLnBrk="0" hangingPunct="1">
      <a:defRPr sz="1227" kern="1200">
        <a:solidFill>
          <a:schemeClr val="tx1"/>
        </a:solidFill>
        <a:latin typeface="+mn-lt"/>
        <a:ea typeface="+mn-ea"/>
        <a:cs typeface="+mn-cs"/>
      </a:defRPr>
    </a:lvl4pPr>
    <a:lvl5pPr marL="1246606" algn="l" defTabSz="311651" rtl="0" eaLnBrk="1" latinLnBrk="0" hangingPunct="1">
      <a:defRPr sz="1227" kern="1200">
        <a:solidFill>
          <a:schemeClr val="tx1"/>
        </a:solidFill>
        <a:latin typeface="+mn-lt"/>
        <a:ea typeface="+mn-ea"/>
        <a:cs typeface="+mn-cs"/>
      </a:defRPr>
    </a:lvl5pPr>
    <a:lvl6pPr marL="1558257" algn="l" defTabSz="311651" rtl="0" eaLnBrk="1" latinLnBrk="0" hangingPunct="1">
      <a:defRPr sz="1227" kern="1200">
        <a:solidFill>
          <a:schemeClr val="tx1"/>
        </a:solidFill>
        <a:latin typeface="+mn-lt"/>
        <a:ea typeface="+mn-ea"/>
        <a:cs typeface="+mn-cs"/>
      </a:defRPr>
    </a:lvl6pPr>
    <a:lvl7pPr marL="1869909" algn="l" defTabSz="311651" rtl="0" eaLnBrk="1" latinLnBrk="0" hangingPunct="1">
      <a:defRPr sz="1227" kern="1200">
        <a:solidFill>
          <a:schemeClr val="tx1"/>
        </a:solidFill>
        <a:latin typeface="+mn-lt"/>
        <a:ea typeface="+mn-ea"/>
        <a:cs typeface="+mn-cs"/>
      </a:defRPr>
    </a:lvl7pPr>
    <a:lvl8pPr marL="2181561" algn="l" defTabSz="311651" rtl="0" eaLnBrk="1" latinLnBrk="0" hangingPunct="1">
      <a:defRPr sz="1227" kern="1200">
        <a:solidFill>
          <a:schemeClr val="tx1"/>
        </a:solidFill>
        <a:latin typeface="+mn-lt"/>
        <a:ea typeface="+mn-ea"/>
        <a:cs typeface="+mn-cs"/>
      </a:defRPr>
    </a:lvl8pPr>
    <a:lvl9pPr marL="2493212" algn="l" defTabSz="311651" rtl="0" eaLnBrk="1" latinLnBrk="0" hangingPunct="1">
      <a:defRPr sz="1227"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53CEFEE-22A7-4B35-BD56-87C4399FE6AB}">
          <p14:sldIdLst>
            <p14:sldId id="256"/>
            <p14:sldId id="263"/>
            <p14:sldId id="320"/>
            <p14:sldId id="335"/>
            <p14:sldId id="321"/>
            <p14:sldId id="322"/>
            <p14:sldId id="323"/>
            <p14:sldId id="324"/>
            <p14:sldId id="325"/>
            <p14:sldId id="326"/>
            <p14:sldId id="327"/>
            <p14:sldId id="328"/>
            <p14:sldId id="329"/>
            <p14:sldId id="264"/>
            <p14:sldId id="331"/>
            <p14:sldId id="260"/>
            <p14:sldId id="262"/>
          </p14:sldIdLst>
        </p14:section>
        <p14:section name="Sea Air Space Slides" id="{EBF0A22B-E74E-4752-B0FB-87A1D3CCB502}">
          <p14:sldIdLst>
            <p14:sldId id="333"/>
            <p14:sldId id="336"/>
            <p14:sldId id="332"/>
            <p14:sldId id="334"/>
          </p14:sldIdLst>
        </p14:section>
      </p14:sectionLst>
    </p:ext>
    <p:ext uri="{EFAFB233-063F-42B5-8137-9DF3F51BA10A}">
      <p15:sldGuideLst xmlns:p15="http://schemas.microsoft.com/office/powerpoint/2012/main">
        <p15:guide id="1" orient="horz" pos="4080" userDrawn="1">
          <p15:clr>
            <a:srgbClr val="A4A3A4"/>
          </p15:clr>
        </p15:guide>
        <p15:guide id="2" orient="horz" pos="3048" userDrawn="1">
          <p15:clr>
            <a:srgbClr val="A4A3A4"/>
          </p15:clr>
        </p15:guide>
        <p15:guide id="3" orient="horz" pos="3984" userDrawn="1">
          <p15:clr>
            <a:srgbClr val="A4A3A4"/>
          </p15:clr>
        </p15:guide>
        <p15:guide id="4" pos="3840">
          <p15:clr>
            <a:srgbClr val="A4A3A4"/>
          </p15:clr>
        </p15:guide>
        <p15:guide id="5" pos="28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CD74017-6473-E555-40CD-40CFC18DF704}" name="Stoltzfus CIV Meghan" initials="MS" userId="Stoltzfus CIV Meghan" providerId="None"/>
  <p188:author id="{06688B3B-6A97-82D5-8A84-83F4F84B509B}" name="Schmidt CTR Johannes K" initials="JS" userId="S::johannes.k.schmidt.ctr@usmc.mil::229d7a2e-6d12-485e-9e03-9bba340de5a1" providerId="AD"/>
  <p188:author id="{F61ACE97-AA40-66D1-27AB-C4D72557CE05}" name="Bates CIV Samantha M" initials="SB" userId="S::samantha.bates@usmc.mil::8df4b3e2-138b-46cd-8928-584896a4814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erchant CIV Cassandra M" initials="MCCM" lastIdx="0" clrIdx="0">
    <p:extLst>
      <p:ext uri="{19B8F6BF-5375-455C-9EA6-DF929625EA0E}">
        <p15:presenceInfo xmlns:p15="http://schemas.microsoft.com/office/powerpoint/2012/main" userId="S-1-5-21-2103720589-201469717-587693536-340017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0E31"/>
    <a:srgbClr val="000021"/>
    <a:srgbClr val="002B5C"/>
    <a:srgbClr val="B2B7BB"/>
    <a:srgbClr val="000000"/>
    <a:srgbClr val="948671"/>
    <a:srgbClr val="000938"/>
    <a:srgbClr val="5F0001"/>
    <a:srgbClr val="D4AE67"/>
    <a:srgbClr val="FEBF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5FAE7C-B5AC-4BA5-A7C4-94A080D4C61E}" v="52" dt="2026-04-23T13:15:01.795"/>
    <p1510:client id="{AA649F66-3F16-4AD2-A239-48E05AA46E5B}" v="10" dt="2026-04-22T16:10:31.7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87" autoAdjust="0"/>
    <p:restoredTop sz="90261" autoAdjust="0"/>
  </p:normalViewPr>
  <p:slideViewPr>
    <p:cSldViewPr snapToGrid="0">
      <p:cViewPr varScale="1">
        <p:scale>
          <a:sx n="98" d="100"/>
          <a:sy n="98" d="100"/>
        </p:scale>
        <p:origin x="912" y="72"/>
      </p:cViewPr>
      <p:guideLst>
        <p:guide orient="horz" pos="4080"/>
        <p:guide orient="horz" pos="3048"/>
        <p:guide orient="horz" pos="3984"/>
        <p:guide pos="3840"/>
        <p:guide pos="288"/>
      </p:guideLst>
    </p:cSldViewPr>
  </p:slideViewPr>
  <p:outlineViewPr>
    <p:cViewPr>
      <p:scale>
        <a:sx n="33" d="100"/>
        <a:sy n="33" d="100"/>
      </p:scale>
      <p:origin x="0" y="0"/>
    </p:cViewPr>
  </p:outlineViewPr>
  <p:notesTextViewPr>
    <p:cViewPr>
      <p:scale>
        <a:sx n="1" d="1"/>
        <a:sy n="1" d="1"/>
      </p:scale>
      <p:origin x="0" y="0"/>
    </p:cViewPr>
  </p:notesTextViewPr>
  <p:sorterViewPr>
    <p:cViewPr>
      <p:scale>
        <a:sx n="50" d="100"/>
        <a:sy n="50" d="100"/>
      </p:scale>
      <p:origin x="0" y="0"/>
    </p:cViewPr>
  </p:sorterViewPr>
  <p:notesViewPr>
    <p:cSldViewPr snapToGrid="0">
      <p:cViewPr>
        <p:scale>
          <a:sx n="1" d="2"/>
          <a:sy n="1" d="2"/>
        </p:scale>
        <p:origin x="2336" y="5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font" Target="fonts/font9.fntdata"/><Relationship Id="rId21" Type="http://schemas.openxmlformats.org/officeDocument/2006/relationships/slide" Target="slides/slide14.xml"/><Relationship Id="rId34" Type="http://schemas.openxmlformats.org/officeDocument/2006/relationships/font" Target="fonts/font4.fntdata"/><Relationship Id="rId42" Type="http://schemas.openxmlformats.org/officeDocument/2006/relationships/commentAuthors" Target="commentAuthors.xml"/><Relationship Id="rId47"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notesMaster" Target="notesMasters/notesMaster1.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font" Target="fonts/font6.fntdata"/><Relationship Id="rId49" Type="http://schemas.microsoft.com/office/2018/10/relationships/authors" Target="author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font" Target="fonts/font1.fntdata"/><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handoutMaster" Target="handoutMasters/handoutMaster1.xml"/><Relationship Id="rId35" Type="http://schemas.openxmlformats.org/officeDocument/2006/relationships/font" Target="fonts/font5.fntdata"/><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rice CIV Casey T" userId="82aad414-d2c8-488c-b690-5a2d7fd3902e" providerId="ADAL" clId="{3B91879E-A891-41F6-92FE-5F1DE5AED8A2}"/>
    <pc:docChg chg="undo redo custSel addSld modSld sldOrd delMainMaster addSection modSection">
      <pc:chgData name="Price CIV Casey T" userId="82aad414-d2c8-488c-b690-5a2d7fd3902e" providerId="ADAL" clId="{3B91879E-A891-41F6-92FE-5F1DE5AED8A2}" dt="2026-04-23T13:16:31.657" v="1920" actId="14100"/>
      <pc:docMkLst>
        <pc:docMk/>
      </pc:docMkLst>
      <pc:sldChg chg="modSp mod">
        <pc:chgData name="Price CIV Casey T" userId="82aad414-d2c8-488c-b690-5a2d7fd3902e" providerId="ADAL" clId="{3B91879E-A891-41F6-92FE-5F1DE5AED8A2}" dt="2026-04-21T16:32:07.966" v="954"/>
        <pc:sldMkLst>
          <pc:docMk/>
          <pc:sldMk cId="2172096281" sldId="263"/>
        </pc:sldMkLst>
        <pc:spChg chg="mod">
          <ac:chgData name="Price CIV Casey T" userId="82aad414-d2c8-488c-b690-5a2d7fd3902e" providerId="ADAL" clId="{3B91879E-A891-41F6-92FE-5F1DE5AED8A2}" dt="2026-04-21T16:32:07.966" v="954"/>
          <ac:spMkLst>
            <pc:docMk/>
            <pc:sldMk cId="2172096281" sldId="263"/>
            <ac:spMk id="4" creationId="{2585347C-6329-C26A-8515-AF8F6EB66FF4}"/>
          </ac:spMkLst>
        </pc:spChg>
        <pc:spChg chg="mod">
          <ac:chgData name="Price CIV Casey T" userId="82aad414-d2c8-488c-b690-5a2d7fd3902e" providerId="ADAL" clId="{3B91879E-A891-41F6-92FE-5F1DE5AED8A2}" dt="2026-04-21T16:23:43.660" v="938" actId="20577"/>
          <ac:spMkLst>
            <pc:docMk/>
            <pc:sldMk cId="2172096281" sldId="263"/>
            <ac:spMk id="10" creationId="{B4FA6B56-75FA-9A97-1B0B-6BFC9DFFD332}"/>
          </ac:spMkLst>
        </pc:spChg>
        <pc:spChg chg="mod">
          <ac:chgData name="Price CIV Casey T" userId="82aad414-d2c8-488c-b690-5a2d7fd3902e" providerId="ADAL" clId="{3B91879E-A891-41F6-92FE-5F1DE5AED8A2}" dt="2026-04-21T16:23:38.602" v="936" actId="20577"/>
          <ac:spMkLst>
            <pc:docMk/>
            <pc:sldMk cId="2172096281" sldId="263"/>
            <ac:spMk id="17" creationId="{FCAF7A4B-B3BA-905D-89D6-AEA3D367ED36}"/>
          </ac:spMkLst>
        </pc:spChg>
        <pc:spChg chg="mod">
          <ac:chgData name="Price CIV Casey T" userId="82aad414-d2c8-488c-b690-5a2d7fd3902e" providerId="ADAL" clId="{3B91879E-A891-41F6-92FE-5F1DE5AED8A2}" dt="2026-04-21T16:23:41.349" v="937" actId="20577"/>
          <ac:spMkLst>
            <pc:docMk/>
            <pc:sldMk cId="2172096281" sldId="263"/>
            <ac:spMk id="20" creationId="{FEE6F32D-3E4B-F511-59A9-211D8517D077}"/>
          </ac:spMkLst>
        </pc:spChg>
        <pc:spChg chg="mod">
          <ac:chgData name="Price CIV Casey T" userId="82aad414-d2c8-488c-b690-5a2d7fd3902e" providerId="ADAL" clId="{3B91879E-A891-41F6-92FE-5F1DE5AED8A2}" dt="2026-04-21T16:23:46.249" v="939" actId="20577"/>
          <ac:spMkLst>
            <pc:docMk/>
            <pc:sldMk cId="2172096281" sldId="263"/>
            <ac:spMk id="28" creationId="{610DE0FF-F73C-EB35-FC82-93D161AECD6F}"/>
          </ac:spMkLst>
        </pc:spChg>
        <pc:spChg chg="mod">
          <ac:chgData name="Price CIV Casey T" userId="82aad414-d2c8-488c-b690-5a2d7fd3902e" providerId="ADAL" clId="{3B91879E-A891-41F6-92FE-5F1DE5AED8A2}" dt="2026-04-21T16:31:59.106" v="952" actId="14100"/>
          <ac:spMkLst>
            <pc:docMk/>
            <pc:sldMk cId="2172096281" sldId="263"/>
            <ac:spMk id="32" creationId="{25584378-A361-CA69-8C5B-17ACA3874A7D}"/>
          </ac:spMkLst>
        </pc:spChg>
      </pc:sldChg>
      <pc:sldChg chg="addSp delSp modSp add mod ord modClrScheme chgLayout">
        <pc:chgData name="Price CIV Casey T" userId="82aad414-d2c8-488c-b690-5a2d7fd3902e" providerId="ADAL" clId="{3B91879E-A891-41F6-92FE-5F1DE5AED8A2}" dt="2026-04-22T03:01:07.669" v="1856" actId="14100"/>
        <pc:sldMkLst>
          <pc:docMk/>
          <pc:sldMk cId="3508046557" sldId="264"/>
        </pc:sldMkLst>
        <pc:spChg chg="mod ord">
          <ac:chgData name="Price CIV Casey T" userId="82aad414-d2c8-488c-b690-5a2d7fd3902e" providerId="ADAL" clId="{3B91879E-A891-41F6-92FE-5F1DE5AED8A2}" dt="2026-04-22T03:01:07.669" v="1856" actId="14100"/>
          <ac:spMkLst>
            <pc:docMk/>
            <pc:sldMk cId="3508046557" sldId="264"/>
            <ac:spMk id="2" creationId="{3A943565-F5A1-0864-D26D-8E1404295124}"/>
          </ac:spMkLst>
        </pc:spChg>
        <pc:spChg chg="add mod">
          <ac:chgData name="Price CIV Casey T" userId="82aad414-d2c8-488c-b690-5a2d7fd3902e" providerId="ADAL" clId="{3B91879E-A891-41F6-92FE-5F1DE5AED8A2}" dt="2026-04-21T15:56:17.292" v="477" actId="179"/>
          <ac:spMkLst>
            <pc:docMk/>
            <pc:sldMk cId="3508046557" sldId="264"/>
            <ac:spMk id="23" creationId="{AF4407C8-5D3B-8FFC-9949-652736C83BEE}"/>
          </ac:spMkLst>
        </pc:spChg>
        <pc:spChg chg="add mod">
          <ac:chgData name="Price CIV Casey T" userId="82aad414-d2c8-488c-b690-5a2d7fd3902e" providerId="ADAL" clId="{3B91879E-A891-41F6-92FE-5F1DE5AED8A2}" dt="2026-04-22T03:00:48.088" v="1853" actId="14100"/>
          <ac:spMkLst>
            <pc:docMk/>
            <pc:sldMk cId="3508046557" sldId="264"/>
            <ac:spMk id="28" creationId="{FC0811E4-F85A-CB37-D20F-454E682D7445}"/>
          </ac:spMkLst>
        </pc:spChg>
        <pc:spChg chg="add mod">
          <ac:chgData name="Price CIV Casey T" userId="82aad414-d2c8-488c-b690-5a2d7fd3902e" providerId="ADAL" clId="{3B91879E-A891-41F6-92FE-5F1DE5AED8A2}" dt="2026-04-21T15:56:27.827" v="479" actId="179"/>
          <ac:spMkLst>
            <pc:docMk/>
            <pc:sldMk cId="3508046557" sldId="264"/>
            <ac:spMk id="29" creationId="{F3E9EA65-7B86-EF35-C94F-229235E17F05}"/>
          </ac:spMkLst>
        </pc:spChg>
        <pc:spChg chg="add mod">
          <ac:chgData name="Price CIV Casey T" userId="82aad414-d2c8-488c-b690-5a2d7fd3902e" providerId="ADAL" clId="{3B91879E-A891-41F6-92FE-5F1DE5AED8A2}" dt="2026-04-21T15:56:23.598" v="478" actId="3064"/>
          <ac:spMkLst>
            <pc:docMk/>
            <pc:sldMk cId="3508046557" sldId="264"/>
            <ac:spMk id="33" creationId="{3503F59F-8A88-21A9-68B8-F7C89949611F}"/>
          </ac:spMkLst>
        </pc:spChg>
        <pc:spChg chg="add mod">
          <ac:chgData name="Price CIV Casey T" userId="82aad414-d2c8-488c-b690-5a2d7fd3902e" providerId="ADAL" clId="{3B91879E-A891-41F6-92FE-5F1DE5AED8A2}" dt="2026-04-21T15:56:40.743" v="480" actId="179"/>
          <ac:spMkLst>
            <pc:docMk/>
            <pc:sldMk cId="3508046557" sldId="264"/>
            <ac:spMk id="35" creationId="{0D3B0576-8EFE-2723-2BB7-1CE58B903CA2}"/>
          </ac:spMkLst>
        </pc:spChg>
        <pc:spChg chg="add mod">
          <ac:chgData name="Price CIV Casey T" userId="82aad414-d2c8-488c-b690-5a2d7fd3902e" providerId="ADAL" clId="{3B91879E-A891-41F6-92FE-5F1DE5AED8A2}" dt="2026-04-21T15:50:05.259" v="462" actId="14100"/>
          <ac:spMkLst>
            <pc:docMk/>
            <pc:sldMk cId="3508046557" sldId="264"/>
            <ac:spMk id="39" creationId="{40C66BDC-C559-662F-3824-329EE94CCAF1}"/>
          </ac:spMkLst>
        </pc:spChg>
        <pc:spChg chg="add mod">
          <ac:chgData name="Price CIV Casey T" userId="82aad414-d2c8-488c-b690-5a2d7fd3902e" providerId="ADAL" clId="{3B91879E-A891-41F6-92FE-5F1DE5AED8A2}" dt="2026-04-21T15:55:37.417" v="471" actId="14100"/>
          <ac:spMkLst>
            <pc:docMk/>
            <pc:sldMk cId="3508046557" sldId="264"/>
            <ac:spMk id="40" creationId="{1FBD2ACC-A8B3-18F3-45DD-A65539B4F2A1}"/>
          </ac:spMkLst>
        </pc:spChg>
        <pc:spChg chg="add mod">
          <ac:chgData name="Price CIV Casey T" userId="82aad414-d2c8-488c-b690-5a2d7fd3902e" providerId="ADAL" clId="{3B91879E-A891-41F6-92FE-5F1DE5AED8A2}" dt="2026-04-22T03:00:35.808" v="1844" actId="14100"/>
          <ac:spMkLst>
            <pc:docMk/>
            <pc:sldMk cId="3508046557" sldId="264"/>
            <ac:spMk id="44" creationId="{465101B3-767C-5A8C-2C0B-18CD8BAC90DC}"/>
          </ac:spMkLst>
        </pc:spChg>
        <pc:spChg chg="add mod">
          <ac:chgData name="Price CIV Casey T" userId="82aad414-d2c8-488c-b690-5a2d7fd3902e" providerId="ADAL" clId="{3B91879E-A891-41F6-92FE-5F1DE5AED8A2}" dt="2026-04-22T03:00:37.592" v="1846" actId="14100"/>
          <ac:spMkLst>
            <pc:docMk/>
            <pc:sldMk cId="3508046557" sldId="264"/>
            <ac:spMk id="45" creationId="{EAE855C1-A116-5057-81FA-E6CC9A293B55}"/>
          </ac:spMkLst>
        </pc:spChg>
        <pc:picChg chg="add mod">
          <ac:chgData name="Price CIV Casey T" userId="82aad414-d2c8-488c-b690-5a2d7fd3902e" providerId="ADAL" clId="{3B91879E-A891-41F6-92FE-5F1DE5AED8A2}" dt="2026-04-20T03:08:01.158" v="28" actId="1076"/>
          <ac:picMkLst>
            <pc:docMk/>
            <pc:sldMk cId="3508046557" sldId="264"/>
            <ac:picMk id="24" creationId="{4D3CA743-EB40-7F4D-DDBF-44002BE09F9C}"/>
          </ac:picMkLst>
        </pc:picChg>
        <pc:picChg chg="add mod">
          <ac:chgData name="Price CIV Casey T" userId="82aad414-d2c8-488c-b690-5a2d7fd3902e" providerId="ADAL" clId="{3B91879E-A891-41F6-92FE-5F1DE5AED8A2}" dt="2026-04-20T03:07:55.678" v="26" actId="1076"/>
          <ac:picMkLst>
            <pc:docMk/>
            <pc:sldMk cId="3508046557" sldId="264"/>
            <ac:picMk id="25" creationId="{AD1F3FB6-04C5-BCA3-BF2D-3CB4CBCC6A59}"/>
          </ac:picMkLst>
        </pc:picChg>
        <pc:picChg chg="add mod">
          <ac:chgData name="Price CIV Casey T" userId="82aad414-d2c8-488c-b690-5a2d7fd3902e" providerId="ADAL" clId="{3B91879E-A891-41F6-92FE-5F1DE5AED8A2}" dt="2026-04-20T03:07:57.618" v="27" actId="1076"/>
          <ac:picMkLst>
            <pc:docMk/>
            <pc:sldMk cId="3508046557" sldId="264"/>
            <ac:picMk id="26" creationId="{D3C9EA7A-0044-8C15-7377-51EDE6AD9518}"/>
          </ac:picMkLst>
        </pc:picChg>
        <pc:picChg chg="add mod">
          <ac:chgData name="Price CIV Casey T" userId="82aad414-d2c8-488c-b690-5a2d7fd3902e" providerId="ADAL" clId="{3B91879E-A891-41F6-92FE-5F1DE5AED8A2}" dt="2026-04-20T03:08:01.158" v="28" actId="1076"/>
          <ac:picMkLst>
            <pc:docMk/>
            <pc:sldMk cId="3508046557" sldId="264"/>
            <ac:picMk id="27" creationId="{B3D15580-4974-2528-43FA-498291281120}"/>
          </ac:picMkLst>
        </pc:picChg>
        <pc:picChg chg="add mod">
          <ac:chgData name="Price CIV Casey T" userId="82aad414-d2c8-488c-b690-5a2d7fd3902e" providerId="ADAL" clId="{3B91879E-A891-41F6-92FE-5F1DE5AED8A2}" dt="2026-04-20T03:10:28.091" v="121" actId="1076"/>
          <ac:picMkLst>
            <pc:docMk/>
            <pc:sldMk cId="3508046557" sldId="264"/>
            <ac:picMk id="30" creationId="{33C8DEC6-6B3D-2F11-458C-546262FBCEC8}"/>
          </ac:picMkLst>
        </pc:picChg>
        <pc:picChg chg="add mod">
          <ac:chgData name="Price CIV Casey T" userId="82aad414-d2c8-488c-b690-5a2d7fd3902e" providerId="ADAL" clId="{3B91879E-A891-41F6-92FE-5F1DE5AED8A2}" dt="2026-04-20T03:13:40.775" v="188" actId="1076"/>
          <ac:picMkLst>
            <pc:docMk/>
            <pc:sldMk cId="3508046557" sldId="264"/>
            <ac:picMk id="31" creationId="{45534725-9C57-E88F-2DF0-43ACF534D3E9}"/>
          </ac:picMkLst>
        </pc:picChg>
        <pc:picChg chg="add mod">
          <ac:chgData name="Price CIV Casey T" userId="82aad414-d2c8-488c-b690-5a2d7fd3902e" providerId="ADAL" clId="{3B91879E-A891-41F6-92FE-5F1DE5AED8A2}" dt="2026-04-20T03:13:42.520" v="195" actId="1035"/>
          <ac:picMkLst>
            <pc:docMk/>
            <pc:sldMk cId="3508046557" sldId="264"/>
            <ac:picMk id="32" creationId="{61F52D05-ACA6-B9CE-7121-B3B51E605127}"/>
          </ac:picMkLst>
        </pc:picChg>
        <pc:picChg chg="add mod">
          <ac:chgData name="Price CIV Casey T" userId="82aad414-d2c8-488c-b690-5a2d7fd3902e" providerId="ADAL" clId="{3B91879E-A891-41F6-92FE-5F1DE5AED8A2}" dt="2026-04-20T03:12:23.228" v="171" actId="1076"/>
          <ac:picMkLst>
            <pc:docMk/>
            <pc:sldMk cId="3508046557" sldId="264"/>
            <ac:picMk id="36" creationId="{F4CD6EA4-4109-8F58-0115-FAB0B0FFD246}"/>
          </ac:picMkLst>
        </pc:picChg>
        <pc:picChg chg="add mod">
          <ac:chgData name="Price CIV Casey T" userId="82aad414-d2c8-488c-b690-5a2d7fd3902e" providerId="ADAL" clId="{3B91879E-A891-41F6-92FE-5F1DE5AED8A2}" dt="2026-04-20T03:11:20.591" v="151" actId="1076"/>
          <ac:picMkLst>
            <pc:docMk/>
            <pc:sldMk cId="3508046557" sldId="264"/>
            <ac:picMk id="37" creationId="{F34BED9E-E6C1-AE7C-52D9-E5FB182EC70F}"/>
          </ac:picMkLst>
        </pc:picChg>
        <pc:picChg chg="add mod">
          <ac:chgData name="Price CIV Casey T" userId="82aad414-d2c8-488c-b690-5a2d7fd3902e" providerId="ADAL" clId="{3B91879E-A891-41F6-92FE-5F1DE5AED8A2}" dt="2026-04-20T03:12:14.036" v="168" actId="1076"/>
          <ac:picMkLst>
            <pc:docMk/>
            <pc:sldMk cId="3508046557" sldId="264"/>
            <ac:picMk id="38" creationId="{65DE549F-3784-2C4E-ABBD-A269CFD029AD}"/>
          </ac:picMkLst>
        </pc:picChg>
        <pc:picChg chg="add mod">
          <ac:chgData name="Price CIV Casey T" userId="82aad414-d2c8-488c-b690-5a2d7fd3902e" providerId="ADAL" clId="{3B91879E-A891-41F6-92FE-5F1DE5AED8A2}" dt="2026-04-21T15:46:54.526" v="383" actId="1037"/>
          <ac:picMkLst>
            <pc:docMk/>
            <pc:sldMk cId="3508046557" sldId="264"/>
            <ac:picMk id="41" creationId="{6DEBED22-16C7-1262-1129-71E837335ED7}"/>
          </ac:picMkLst>
        </pc:picChg>
        <pc:picChg chg="add mod">
          <ac:chgData name="Price CIV Casey T" userId="82aad414-d2c8-488c-b690-5a2d7fd3902e" providerId="ADAL" clId="{3B91879E-A891-41F6-92FE-5F1DE5AED8A2}" dt="2026-04-21T15:46:54.526" v="383" actId="1037"/>
          <ac:picMkLst>
            <pc:docMk/>
            <pc:sldMk cId="3508046557" sldId="264"/>
            <ac:picMk id="42" creationId="{84162030-D835-F7CB-E724-5FEA1EEE55BD}"/>
          </ac:picMkLst>
        </pc:picChg>
        <pc:picChg chg="add mod">
          <ac:chgData name="Price CIV Casey T" userId="82aad414-d2c8-488c-b690-5a2d7fd3902e" providerId="ADAL" clId="{3B91879E-A891-41F6-92FE-5F1DE5AED8A2}" dt="2026-04-21T15:46:54.526" v="383" actId="1037"/>
          <ac:picMkLst>
            <pc:docMk/>
            <pc:sldMk cId="3508046557" sldId="264"/>
            <ac:picMk id="43" creationId="{D391955C-0469-A257-7C3B-D6B6303629B3}"/>
          </ac:picMkLst>
        </pc:picChg>
        <pc:cxnChg chg="mod">
          <ac:chgData name="Price CIV Casey T" userId="82aad414-d2c8-488c-b690-5a2d7fd3902e" providerId="ADAL" clId="{3B91879E-A891-41F6-92FE-5F1DE5AED8A2}" dt="2026-04-21T15:46:48.097" v="376" actId="1035"/>
          <ac:cxnSpMkLst>
            <pc:docMk/>
            <pc:sldMk cId="3508046557" sldId="264"/>
            <ac:cxnSpMk id="13" creationId="{F5A530A6-9956-4341-ED00-CDAF624A6C65}"/>
          </ac:cxnSpMkLst>
        </pc:cxnChg>
      </pc:sldChg>
      <pc:sldChg chg="delSp modSp mod">
        <pc:chgData name="Price CIV Casey T" userId="82aad414-d2c8-488c-b690-5a2d7fd3902e" providerId="ADAL" clId="{3B91879E-A891-41F6-92FE-5F1DE5AED8A2}" dt="2026-04-22T03:03:05.324" v="1867" actId="255"/>
        <pc:sldMkLst>
          <pc:docMk/>
          <pc:sldMk cId="3679060312" sldId="321"/>
        </pc:sldMkLst>
        <pc:spChg chg="mod ord">
          <ac:chgData name="Price CIV Casey T" userId="82aad414-d2c8-488c-b690-5a2d7fd3902e" providerId="ADAL" clId="{3B91879E-A891-41F6-92FE-5F1DE5AED8A2}" dt="2026-04-22T03:02:28.230" v="1862" actId="14100"/>
          <ac:spMkLst>
            <pc:docMk/>
            <pc:sldMk cId="3679060312" sldId="321"/>
            <ac:spMk id="13" creationId="{5163EB48-4D14-E3AA-14B8-3ECE0A0A73DE}"/>
          </ac:spMkLst>
        </pc:spChg>
        <pc:spChg chg="mod">
          <ac:chgData name="Price CIV Casey T" userId="82aad414-d2c8-488c-b690-5a2d7fd3902e" providerId="ADAL" clId="{3B91879E-A891-41F6-92FE-5F1DE5AED8A2}" dt="2026-04-22T03:03:05.324" v="1867" actId="255"/>
          <ac:spMkLst>
            <pc:docMk/>
            <pc:sldMk cId="3679060312" sldId="321"/>
            <ac:spMk id="14" creationId="{EA5D4D33-D0A6-D12F-4481-30953F19C3FC}"/>
          </ac:spMkLst>
        </pc:spChg>
        <pc:spChg chg="mod">
          <ac:chgData name="Price CIV Casey T" userId="82aad414-d2c8-488c-b690-5a2d7fd3902e" providerId="ADAL" clId="{3B91879E-A891-41F6-92FE-5F1DE5AED8A2}" dt="2026-04-21T16:34:25.744" v="1188" actId="14100"/>
          <ac:spMkLst>
            <pc:docMk/>
            <pc:sldMk cId="3679060312" sldId="321"/>
            <ac:spMk id="15" creationId="{F975761C-78F4-703B-8EC8-3840A3DBA2D4}"/>
          </ac:spMkLst>
        </pc:spChg>
      </pc:sldChg>
      <pc:sldChg chg="addSp modSp mod">
        <pc:chgData name="Price CIV Casey T" userId="82aad414-d2c8-488c-b690-5a2d7fd3902e" providerId="ADAL" clId="{3B91879E-A891-41F6-92FE-5F1DE5AED8A2}" dt="2026-04-22T03:04:12.055" v="1873" actId="14100"/>
        <pc:sldMkLst>
          <pc:docMk/>
          <pc:sldMk cId="80635852" sldId="322"/>
        </pc:sldMkLst>
        <pc:spChg chg="mod">
          <ac:chgData name="Price CIV Casey T" userId="82aad414-d2c8-488c-b690-5a2d7fd3902e" providerId="ADAL" clId="{3B91879E-A891-41F6-92FE-5F1DE5AED8A2}" dt="2026-04-21T15:43:45.889" v="298" actId="255"/>
          <ac:spMkLst>
            <pc:docMk/>
            <pc:sldMk cId="80635852" sldId="322"/>
            <ac:spMk id="4" creationId="{395C6FB2-120A-22F5-AAAB-6095118D86C0}"/>
          </ac:spMkLst>
        </pc:spChg>
        <pc:spChg chg="add mod ord">
          <ac:chgData name="Price CIV Casey T" userId="82aad414-d2c8-488c-b690-5a2d7fd3902e" providerId="ADAL" clId="{3B91879E-A891-41F6-92FE-5F1DE5AED8A2}" dt="2026-04-22T03:04:12.055" v="1873" actId="14100"/>
          <ac:spMkLst>
            <pc:docMk/>
            <pc:sldMk cId="80635852" sldId="322"/>
            <ac:spMk id="8" creationId="{BD102BA2-013C-A6BA-5549-02797FD62E83}"/>
          </ac:spMkLst>
        </pc:spChg>
        <pc:picChg chg="add mod ord modCrop">
          <ac:chgData name="Price CIV Casey T" userId="82aad414-d2c8-488c-b690-5a2d7fd3902e" providerId="ADAL" clId="{3B91879E-A891-41F6-92FE-5F1DE5AED8A2}" dt="2026-04-21T16:41:54.553" v="1638" actId="167"/>
          <ac:picMkLst>
            <pc:docMk/>
            <pc:sldMk cId="80635852" sldId="322"/>
            <ac:picMk id="7" creationId="{C3F6EEB5-1481-AC94-5940-AD78E717E204}"/>
          </ac:picMkLst>
        </pc:picChg>
      </pc:sldChg>
      <pc:sldChg chg="modSp mod">
        <pc:chgData name="Price CIV Casey T" userId="82aad414-d2c8-488c-b690-5a2d7fd3902e" providerId="ADAL" clId="{3B91879E-A891-41F6-92FE-5F1DE5AED8A2}" dt="2026-04-22T02:56:07.676" v="1830" actId="203"/>
        <pc:sldMkLst>
          <pc:docMk/>
          <pc:sldMk cId="1860609095" sldId="323"/>
        </pc:sldMkLst>
        <pc:graphicFrameChg chg="mod modGraphic">
          <ac:chgData name="Price CIV Casey T" userId="82aad414-d2c8-488c-b690-5a2d7fd3902e" providerId="ADAL" clId="{3B91879E-A891-41F6-92FE-5F1DE5AED8A2}" dt="2026-04-22T02:56:07.676" v="1830" actId="203"/>
          <ac:graphicFrameMkLst>
            <pc:docMk/>
            <pc:sldMk cId="1860609095" sldId="323"/>
            <ac:graphicFrameMk id="5" creationId="{EC1C26C9-6A3F-CA42-C78F-3230C793AF7C}"/>
          </ac:graphicFrameMkLst>
        </pc:graphicFrameChg>
      </pc:sldChg>
      <pc:sldChg chg="addSp delSp modSp mod">
        <pc:chgData name="Price CIV Casey T" userId="82aad414-d2c8-488c-b690-5a2d7fd3902e" providerId="ADAL" clId="{3B91879E-A891-41F6-92FE-5F1DE5AED8A2}" dt="2026-04-22T03:03:54.225" v="1870" actId="14100"/>
        <pc:sldMkLst>
          <pc:docMk/>
          <pc:sldMk cId="2288759375" sldId="324"/>
        </pc:sldMkLst>
        <pc:spChg chg="mod">
          <ac:chgData name="Price CIV Casey T" userId="82aad414-d2c8-488c-b690-5a2d7fd3902e" providerId="ADAL" clId="{3B91879E-A891-41F6-92FE-5F1DE5AED8A2}" dt="2026-04-21T21:03:17.796" v="1707" actId="20577"/>
          <ac:spMkLst>
            <pc:docMk/>
            <pc:sldMk cId="2288759375" sldId="324"/>
            <ac:spMk id="2" creationId="{2F2713BA-E506-1904-EE62-6EFF515241A1}"/>
          </ac:spMkLst>
        </pc:spChg>
        <pc:spChg chg="mod">
          <ac:chgData name="Price CIV Casey T" userId="82aad414-d2c8-488c-b690-5a2d7fd3902e" providerId="ADAL" clId="{3B91879E-A891-41F6-92FE-5F1DE5AED8A2}" dt="2026-04-22T03:03:54.225" v="1870" actId="14100"/>
          <ac:spMkLst>
            <pc:docMk/>
            <pc:sldMk cId="2288759375" sldId="324"/>
            <ac:spMk id="4" creationId="{B7E131D8-938C-BB0E-D8C1-813B8B849041}"/>
          </ac:spMkLst>
        </pc:spChg>
      </pc:sldChg>
      <pc:sldChg chg="addSp modSp mod">
        <pc:chgData name="Price CIV Casey T" userId="82aad414-d2c8-488c-b690-5a2d7fd3902e" providerId="ADAL" clId="{3B91879E-A891-41F6-92FE-5F1DE5AED8A2}" dt="2026-04-21T21:05:04.102" v="1771" actId="207"/>
        <pc:sldMkLst>
          <pc:docMk/>
          <pc:sldMk cId="848880317" sldId="325"/>
        </pc:sldMkLst>
        <pc:spChg chg="mod">
          <ac:chgData name="Price CIV Casey T" userId="82aad414-d2c8-488c-b690-5a2d7fd3902e" providerId="ADAL" clId="{3B91879E-A891-41F6-92FE-5F1DE5AED8A2}" dt="2026-04-21T21:02:28.856" v="1692" actId="14100"/>
          <ac:spMkLst>
            <pc:docMk/>
            <pc:sldMk cId="848880317" sldId="325"/>
            <ac:spMk id="4" creationId="{87E726A6-295E-C158-D1D9-4487EC0E2B39}"/>
          </ac:spMkLst>
        </pc:spChg>
        <pc:spChg chg="add mod ord">
          <ac:chgData name="Price CIV Casey T" userId="82aad414-d2c8-488c-b690-5a2d7fd3902e" providerId="ADAL" clId="{3B91879E-A891-41F6-92FE-5F1DE5AED8A2}" dt="2026-04-21T21:05:04.102" v="1771" actId="207"/>
          <ac:spMkLst>
            <pc:docMk/>
            <pc:sldMk cId="848880317" sldId="325"/>
            <ac:spMk id="8" creationId="{91CD8B2E-0507-4C9D-501E-A0008A65576C}"/>
          </ac:spMkLst>
        </pc:spChg>
        <pc:picChg chg="add mod ord modCrop">
          <ac:chgData name="Price CIV Casey T" userId="82aad414-d2c8-488c-b690-5a2d7fd3902e" providerId="ADAL" clId="{3B91879E-A891-41F6-92FE-5F1DE5AED8A2}" dt="2026-04-21T21:04:11.856" v="1716" actId="18131"/>
          <ac:picMkLst>
            <pc:docMk/>
            <pc:sldMk cId="848880317" sldId="325"/>
            <ac:picMk id="7" creationId="{997C77B8-4834-07E2-3043-1619A5DF0AE8}"/>
          </ac:picMkLst>
        </pc:picChg>
      </pc:sldChg>
      <pc:sldChg chg="modSp mod">
        <pc:chgData name="Price CIV Casey T" userId="82aad414-d2c8-488c-b690-5a2d7fd3902e" providerId="ADAL" clId="{3B91879E-A891-41F6-92FE-5F1DE5AED8A2}" dt="2026-04-22T02:56:39.690" v="1832" actId="203"/>
        <pc:sldMkLst>
          <pc:docMk/>
          <pc:sldMk cId="3479406182" sldId="326"/>
        </pc:sldMkLst>
        <pc:graphicFrameChg chg="modGraphic">
          <ac:chgData name="Price CIV Casey T" userId="82aad414-d2c8-488c-b690-5a2d7fd3902e" providerId="ADAL" clId="{3B91879E-A891-41F6-92FE-5F1DE5AED8A2}" dt="2026-04-22T02:56:39.690" v="1832" actId="203"/>
          <ac:graphicFrameMkLst>
            <pc:docMk/>
            <pc:sldMk cId="3479406182" sldId="326"/>
            <ac:graphicFrameMk id="5" creationId="{D4CD9510-03EF-BB15-3E1C-7C6CB0DD53D7}"/>
          </ac:graphicFrameMkLst>
        </pc:graphicFrameChg>
      </pc:sldChg>
      <pc:sldChg chg="addSp modSp mod">
        <pc:chgData name="Price CIV Casey T" userId="82aad414-d2c8-488c-b690-5a2d7fd3902e" providerId="ADAL" clId="{3B91879E-A891-41F6-92FE-5F1DE5AED8A2}" dt="2026-04-23T13:16:31.657" v="1920" actId="14100"/>
        <pc:sldMkLst>
          <pc:docMk/>
          <pc:sldMk cId="2413972330" sldId="327"/>
        </pc:sldMkLst>
        <pc:spChg chg="mod">
          <ac:chgData name="Price CIV Casey T" userId="82aad414-d2c8-488c-b690-5a2d7fd3902e" providerId="ADAL" clId="{3B91879E-A891-41F6-92FE-5F1DE5AED8A2}" dt="2026-04-22T03:04:55.400" v="1874" actId="948"/>
          <ac:spMkLst>
            <pc:docMk/>
            <pc:sldMk cId="2413972330" sldId="327"/>
            <ac:spMk id="4" creationId="{FEC128BD-CA24-7050-01B2-C3803059DA35}"/>
          </ac:spMkLst>
        </pc:spChg>
        <pc:spChg chg="add mod ord">
          <ac:chgData name="Price CIV Casey T" userId="82aad414-d2c8-488c-b690-5a2d7fd3902e" providerId="ADAL" clId="{3B91879E-A891-41F6-92FE-5F1DE5AED8A2}" dt="2026-04-23T13:16:31.657" v="1920" actId="14100"/>
          <ac:spMkLst>
            <pc:docMk/>
            <pc:sldMk cId="2413972330" sldId="327"/>
            <ac:spMk id="8" creationId="{E43E6EE0-290C-6942-2950-6DF18B23C4E1}"/>
          </ac:spMkLst>
        </pc:spChg>
        <pc:picChg chg="add mod ord modCrop">
          <ac:chgData name="Price CIV Casey T" userId="82aad414-d2c8-488c-b690-5a2d7fd3902e" providerId="ADAL" clId="{3B91879E-A891-41F6-92FE-5F1DE5AED8A2}" dt="2026-04-23T13:16:10.721" v="1913" actId="167"/>
          <ac:picMkLst>
            <pc:docMk/>
            <pc:sldMk cId="2413972330" sldId="327"/>
            <ac:picMk id="7" creationId="{E036B627-9E4B-594C-65E1-93FDF8E78101}"/>
          </ac:picMkLst>
        </pc:picChg>
      </pc:sldChg>
      <pc:sldChg chg="addSp modSp mod">
        <pc:chgData name="Price CIV Casey T" userId="82aad414-d2c8-488c-b690-5a2d7fd3902e" providerId="ADAL" clId="{3B91879E-A891-41F6-92FE-5F1DE5AED8A2}" dt="2026-04-22T02:58:48.101" v="1837" actId="203"/>
        <pc:sldMkLst>
          <pc:docMk/>
          <pc:sldMk cId="903882351" sldId="328"/>
        </pc:sldMkLst>
        <pc:graphicFrameChg chg="modGraphic">
          <ac:chgData name="Price CIV Casey T" userId="82aad414-d2c8-488c-b690-5a2d7fd3902e" providerId="ADAL" clId="{3B91879E-A891-41F6-92FE-5F1DE5AED8A2}" dt="2026-04-22T02:58:48.101" v="1837" actId="203"/>
          <ac:graphicFrameMkLst>
            <pc:docMk/>
            <pc:sldMk cId="903882351" sldId="328"/>
            <ac:graphicFrameMk id="5" creationId="{3AC68C31-A2BA-C8D2-27CB-6FF933A4D8D4}"/>
          </ac:graphicFrameMkLst>
        </pc:graphicFrameChg>
        <pc:picChg chg="add mod ord modCrop">
          <ac:chgData name="Price CIV Casey T" userId="82aad414-d2c8-488c-b690-5a2d7fd3902e" providerId="ADAL" clId="{3B91879E-A891-41F6-92FE-5F1DE5AED8A2}" dt="2026-04-21T16:18:31.288" v="852" actId="732"/>
          <ac:picMkLst>
            <pc:docMk/>
            <pc:sldMk cId="903882351" sldId="328"/>
            <ac:picMk id="7" creationId="{1BED08AC-F01A-76D4-E5A2-72A936C9A390}"/>
          </ac:picMkLst>
        </pc:picChg>
        <pc:picChg chg="add mod">
          <ac:chgData name="Price CIV Casey T" userId="82aad414-d2c8-488c-b690-5a2d7fd3902e" providerId="ADAL" clId="{3B91879E-A891-41F6-92FE-5F1DE5AED8A2}" dt="2026-04-21T21:08:32.623" v="1803" actId="1037"/>
          <ac:picMkLst>
            <pc:docMk/>
            <pc:sldMk cId="903882351" sldId="328"/>
            <ac:picMk id="8" creationId="{2A30325F-0531-C6AF-0EB8-B6B0AA6A7773}"/>
          </ac:picMkLst>
        </pc:picChg>
      </pc:sldChg>
      <pc:sldChg chg="addSp delSp modSp mod">
        <pc:chgData name="Price CIV Casey T" userId="82aad414-d2c8-488c-b690-5a2d7fd3902e" providerId="ADAL" clId="{3B91879E-A891-41F6-92FE-5F1DE5AED8A2}" dt="2026-04-22T03:00:41.152" v="1849" actId="14100"/>
        <pc:sldMkLst>
          <pc:docMk/>
          <pc:sldMk cId="236775014" sldId="329"/>
        </pc:sldMkLst>
        <pc:spChg chg="mod">
          <ac:chgData name="Price CIV Casey T" userId="82aad414-d2c8-488c-b690-5a2d7fd3902e" providerId="ADAL" clId="{3B91879E-A891-41F6-92FE-5F1DE5AED8A2}" dt="2026-04-22T03:00:41.152" v="1849" actId="14100"/>
          <ac:spMkLst>
            <pc:docMk/>
            <pc:sldMk cId="236775014" sldId="329"/>
            <ac:spMk id="4" creationId="{D96027B5-01F3-5543-9397-9773E8A46FFC}"/>
          </ac:spMkLst>
        </pc:spChg>
        <pc:spChg chg="add mod ord">
          <ac:chgData name="Price CIV Casey T" userId="82aad414-d2c8-488c-b690-5a2d7fd3902e" providerId="ADAL" clId="{3B91879E-A891-41F6-92FE-5F1DE5AED8A2}" dt="2026-04-21T21:05:52.358" v="1777" actId="14100"/>
          <ac:spMkLst>
            <pc:docMk/>
            <pc:sldMk cId="236775014" sldId="329"/>
            <ac:spMk id="8" creationId="{8C6C601D-111E-2AD4-C696-05F9213AC28E}"/>
          </ac:spMkLst>
        </pc:spChg>
        <pc:picChg chg="add mod ord modCrop">
          <ac:chgData name="Price CIV Casey T" userId="82aad414-d2c8-488c-b690-5a2d7fd3902e" providerId="ADAL" clId="{3B91879E-A891-41F6-92FE-5F1DE5AED8A2}" dt="2026-04-21T16:12:52.463" v="517" actId="732"/>
          <ac:picMkLst>
            <pc:docMk/>
            <pc:sldMk cId="236775014" sldId="329"/>
            <ac:picMk id="7" creationId="{763FE190-87BF-2E0D-421F-4D848FF70EC5}"/>
          </ac:picMkLst>
        </pc:picChg>
        <pc:picChg chg="add mod">
          <ac:chgData name="Price CIV Casey T" userId="82aad414-d2c8-488c-b690-5a2d7fd3902e" providerId="ADAL" clId="{3B91879E-A891-41F6-92FE-5F1DE5AED8A2}" dt="2026-04-21T21:08:43.517" v="1805"/>
          <ac:picMkLst>
            <pc:docMk/>
            <pc:sldMk cId="236775014" sldId="329"/>
            <ac:picMk id="10" creationId="{3675727F-9566-06AC-22E1-81552B8347BA}"/>
          </ac:picMkLst>
        </pc:picChg>
      </pc:sldChg>
      <pc:sldChg chg="addSp delSp modSp mod">
        <pc:chgData name="Price CIV Casey T" userId="82aad414-d2c8-488c-b690-5a2d7fd3902e" providerId="ADAL" clId="{3B91879E-A891-41F6-92FE-5F1DE5AED8A2}" dt="2026-04-22T03:01:33.633" v="1859" actId="14734"/>
        <pc:sldMkLst>
          <pc:docMk/>
          <pc:sldMk cId="4097451134" sldId="331"/>
        </pc:sldMkLst>
        <pc:spChg chg="mod">
          <ac:chgData name="Price CIV Casey T" userId="82aad414-d2c8-488c-b690-5a2d7fd3902e" providerId="ADAL" clId="{3B91879E-A891-41F6-92FE-5F1DE5AED8A2}" dt="2026-04-21T16:23:09.169" v="935" actId="14100"/>
          <ac:spMkLst>
            <pc:docMk/>
            <pc:sldMk cId="4097451134" sldId="331"/>
            <ac:spMk id="2" creationId="{B0ADEA43-CE8C-F20D-6044-04D73BE19EAB}"/>
          </ac:spMkLst>
        </pc:spChg>
        <pc:graphicFrameChg chg="modGraphic">
          <ac:chgData name="Price CIV Casey T" userId="82aad414-d2c8-488c-b690-5a2d7fd3902e" providerId="ADAL" clId="{3B91879E-A891-41F6-92FE-5F1DE5AED8A2}" dt="2026-04-22T03:01:33.633" v="1859" actId="14734"/>
          <ac:graphicFrameMkLst>
            <pc:docMk/>
            <pc:sldMk cId="4097451134" sldId="331"/>
            <ac:graphicFrameMk id="5" creationId="{A0AADA7D-849B-FD7A-EBB2-E1CF8451897B}"/>
          </ac:graphicFrameMkLst>
        </pc:graphicFrameChg>
        <pc:picChg chg="add mod ord modCrop">
          <ac:chgData name="Price CIV Casey T" userId="82aad414-d2c8-488c-b690-5a2d7fd3902e" providerId="ADAL" clId="{3B91879E-A891-41F6-92FE-5F1DE5AED8A2}" dt="2026-04-21T16:02:22.639" v="487" actId="18131"/>
          <ac:picMkLst>
            <pc:docMk/>
            <pc:sldMk cId="4097451134" sldId="331"/>
            <ac:picMk id="7" creationId="{07B7BC8B-9921-CB6B-16BF-C2986974204D}"/>
          </ac:picMkLst>
        </pc:picChg>
        <pc:picChg chg="add mod">
          <ac:chgData name="Price CIV Casey T" userId="82aad414-d2c8-488c-b690-5a2d7fd3902e" providerId="ADAL" clId="{3B91879E-A891-41F6-92FE-5F1DE5AED8A2}" dt="2026-04-21T21:09:52.410" v="1811"/>
          <ac:picMkLst>
            <pc:docMk/>
            <pc:sldMk cId="4097451134" sldId="331"/>
            <ac:picMk id="9" creationId="{C735DDC5-1E45-5019-12AA-5C33A95B9F33}"/>
          </ac:picMkLst>
        </pc:picChg>
      </pc:sldChg>
      <pc:sldChg chg="mod ord modShow">
        <pc:chgData name="Price CIV Casey T" userId="82aad414-d2c8-488c-b690-5a2d7fd3902e" providerId="ADAL" clId="{3B91879E-A891-41F6-92FE-5F1DE5AED8A2}" dt="2026-04-20T13:53:30.954" v="293"/>
        <pc:sldMkLst>
          <pc:docMk/>
          <pc:sldMk cId="1981383138" sldId="332"/>
        </pc:sldMkLst>
      </pc:sldChg>
      <pc:sldChg chg="mod ord modShow">
        <pc:chgData name="Price CIV Casey T" userId="82aad414-d2c8-488c-b690-5a2d7fd3902e" providerId="ADAL" clId="{3B91879E-A891-41F6-92FE-5F1DE5AED8A2}" dt="2026-04-20T13:53:30.954" v="293"/>
        <pc:sldMkLst>
          <pc:docMk/>
          <pc:sldMk cId="932648199" sldId="333"/>
        </pc:sldMkLst>
      </pc:sldChg>
      <pc:sldChg chg="mod ord modShow">
        <pc:chgData name="Price CIV Casey T" userId="82aad414-d2c8-488c-b690-5a2d7fd3902e" providerId="ADAL" clId="{3B91879E-A891-41F6-92FE-5F1DE5AED8A2}" dt="2026-04-20T13:53:30.954" v="293"/>
        <pc:sldMkLst>
          <pc:docMk/>
          <pc:sldMk cId="3454279927" sldId="334"/>
        </pc:sldMkLst>
      </pc:sldChg>
      <pc:sldChg chg="modSp mod">
        <pc:chgData name="Price CIV Casey T" userId="82aad414-d2c8-488c-b690-5a2d7fd3902e" providerId="ADAL" clId="{3B91879E-A891-41F6-92FE-5F1DE5AED8A2}" dt="2026-04-22T03:03:18.696" v="1868" actId="179"/>
        <pc:sldMkLst>
          <pc:docMk/>
          <pc:sldMk cId="4071890229" sldId="335"/>
        </pc:sldMkLst>
        <pc:spChg chg="mod">
          <ac:chgData name="Price CIV Casey T" userId="82aad414-d2c8-488c-b690-5a2d7fd3902e" providerId="ADAL" clId="{3B91879E-A891-41F6-92FE-5F1DE5AED8A2}" dt="2026-04-22T03:03:18.696" v="1868" actId="179"/>
          <ac:spMkLst>
            <pc:docMk/>
            <pc:sldMk cId="4071890229" sldId="335"/>
            <ac:spMk id="8" creationId="{3D66F474-9E2C-8BF3-1D01-DD01A625B36E}"/>
          </ac:spMkLst>
        </pc:spChg>
      </pc:sldChg>
      <pc:sldChg chg="addSp delSp modSp mod ord modClrScheme modShow chgLayout">
        <pc:chgData name="Price CIV Casey T" userId="82aad414-d2c8-488c-b690-5a2d7fd3902e" providerId="ADAL" clId="{3B91879E-A891-41F6-92FE-5F1DE5AED8A2}" dt="2026-04-21T21:07:14.050" v="1780" actId="478"/>
        <pc:sldMkLst>
          <pc:docMk/>
          <pc:sldMk cId="3600268736" sldId="336"/>
        </pc:sldMkLst>
        <pc:spChg chg="mod ord">
          <ac:chgData name="Price CIV Casey T" userId="82aad414-d2c8-488c-b690-5a2d7fd3902e" providerId="ADAL" clId="{3B91879E-A891-41F6-92FE-5F1DE5AED8A2}" dt="2026-04-21T21:06:59.783" v="1778" actId="700"/>
          <ac:spMkLst>
            <pc:docMk/>
            <pc:sldMk cId="3600268736" sldId="336"/>
            <ac:spMk id="2" creationId="{3A79B44C-8F28-286B-C46F-707E560FEB90}"/>
          </ac:spMkLst>
        </pc:spChg>
        <pc:spChg chg="mod ord">
          <ac:chgData name="Price CIV Casey T" userId="82aad414-d2c8-488c-b690-5a2d7fd3902e" providerId="ADAL" clId="{3B91879E-A891-41F6-92FE-5F1DE5AED8A2}" dt="2026-04-21T21:06:59.783" v="1778" actId="700"/>
          <ac:spMkLst>
            <pc:docMk/>
            <pc:sldMk cId="3600268736" sldId="336"/>
            <ac:spMk id="3" creationId="{F95FBEB2-990A-51B0-B72F-F72D1895245B}"/>
          </ac:spMkLst>
        </pc:spChg>
      </pc:sldChg>
    </pc:docChg>
  </pc:docChgLst>
  <pc:docChgLst>
    <pc:chgData name="Thompson CIV Madeline J" userId="e4d02c68-5527-4ab9-b8f4-776de7c5aaaa" providerId="ADAL" clId="{E7FEE19D-C74F-4FA1-A106-7640F90C6628}"/>
    <pc:docChg chg="modSld">
      <pc:chgData name="Thompson CIV Madeline J" userId="e4d02c68-5527-4ab9-b8f4-776de7c5aaaa" providerId="ADAL" clId="{E7FEE19D-C74F-4FA1-A106-7640F90C6628}" dt="2026-04-23T15:33:29.774" v="3" actId="2164"/>
      <pc:docMkLst>
        <pc:docMk/>
      </pc:docMkLst>
      <pc:sldChg chg="modSp mod">
        <pc:chgData name="Thompson CIV Madeline J" userId="e4d02c68-5527-4ab9-b8f4-776de7c5aaaa" providerId="ADAL" clId="{E7FEE19D-C74F-4FA1-A106-7640F90C6628}" dt="2026-04-23T15:33:29.774" v="3" actId="2164"/>
        <pc:sldMkLst>
          <pc:docMk/>
          <pc:sldMk cId="1860609095" sldId="323"/>
        </pc:sldMkLst>
        <pc:graphicFrameChg chg="modGraphic">
          <ac:chgData name="Thompson CIV Madeline J" userId="e4d02c68-5527-4ab9-b8f4-776de7c5aaaa" providerId="ADAL" clId="{E7FEE19D-C74F-4FA1-A106-7640F90C6628}" dt="2026-04-23T15:33:29.774" v="3" actId="2164"/>
          <ac:graphicFrameMkLst>
            <pc:docMk/>
            <pc:sldMk cId="1860609095" sldId="323"/>
            <ac:graphicFrameMk id="5" creationId="{EC1C26C9-6A3F-CA42-C78F-3230C793AF7C}"/>
          </ac:graphicFrameMkLst>
        </pc:graphicFrameChg>
      </pc:sldChg>
    </pc:docChg>
  </pc:docChgLst>
  <pc:docChgLst>
    <pc:chgData name="Bates CIV Samantha M" userId="8df4b3e2-138b-46cd-8928-584896a48140" providerId="ADAL" clId="{E9992693-6A05-4514-B752-07EB21EBC4EC}"/>
    <pc:docChg chg="undo custSel addSld delSld modSld">
      <pc:chgData name="Bates CIV Samantha M" userId="8df4b3e2-138b-46cd-8928-584896a48140" providerId="ADAL" clId="{E9992693-6A05-4514-B752-07EB21EBC4EC}" dt="2026-04-23T15:03:24.620" v="141" actId="20577"/>
      <pc:docMkLst>
        <pc:docMk/>
      </pc:docMkLst>
      <pc:sldChg chg="modSp mod">
        <pc:chgData name="Bates CIV Samantha M" userId="8df4b3e2-138b-46cd-8928-584896a48140" providerId="ADAL" clId="{E9992693-6A05-4514-B752-07EB21EBC4EC}" dt="2026-04-23T15:03:24.620" v="141" actId="20577"/>
        <pc:sldMkLst>
          <pc:docMk/>
          <pc:sldMk cId="4018762298" sldId="256"/>
        </pc:sldMkLst>
        <pc:spChg chg="mod">
          <ac:chgData name="Bates CIV Samantha M" userId="8df4b3e2-138b-46cd-8928-584896a48140" providerId="ADAL" clId="{E9992693-6A05-4514-B752-07EB21EBC4EC}" dt="2026-04-23T15:03:24.620" v="141" actId="20577"/>
          <ac:spMkLst>
            <pc:docMk/>
            <pc:sldMk cId="4018762298" sldId="256"/>
            <ac:spMk id="2" creationId="{50F782FE-0047-C1FA-D4F8-6E63147C4A69}"/>
          </ac:spMkLst>
        </pc:spChg>
        <pc:spChg chg="mod">
          <ac:chgData name="Bates CIV Samantha M" userId="8df4b3e2-138b-46cd-8928-584896a48140" providerId="ADAL" clId="{E9992693-6A05-4514-B752-07EB21EBC4EC}" dt="2026-04-22T15:11:34.166" v="51" actId="1035"/>
          <ac:spMkLst>
            <pc:docMk/>
            <pc:sldMk cId="4018762298" sldId="256"/>
            <ac:spMk id="3" creationId="{B3077F54-D100-6E4B-E6FB-CE96E5429600}"/>
          </ac:spMkLst>
        </pc:spChg>
      </pc:sldChg>
      <pc:sldChg chg="modSp mod">
        <pc:chgData name="Bates CIV Samantha M" userId="8df4b3e2-138b-46cd-8928-584896a48140" providerId="ADAL" clId="{E9992693-6A05-4514-B752-07EB21EBC4EC}" dt="2026-04-22T15:12:31.160" v="53" actId="14100"/>
        <pc:sldMkLst>
          <pc:docMk/>
          <pc:sldMk cId="2172096281" sldId="263"/>
        </pc:sldMkLst>
        <pc:spChg chg="mod">
          <ac:chgData name="Bates CIV Samantha M" userId="8df4b3e2-138b-46cd-8928-584896a48140" providerId="ADAL" clId="{E9992693-6A05-4514-B752-07EB21EBC4EC}" dt="2026-04-22T15:12:31.160" v="53" actId="14100"/>
          <ac:spMkLst>
            <pc:docMk/>
            <pc:sldMk cId="2172096281" sldId="263"/>
            <ac:spMk id="19" creationId="{9A71EAED-1C4E-1DB5-6D2E-BE80D8D00E96}"/>
          </ac:spMkLst>
        </pc:spChg>
        <pc:spChg chg="mod">
          <ac:chgData name="Bates CIV Samantha M" userId="8df4b3e2-138b-46cd-8928-584896a48140" providerId="ADAL" clId="{E9992693-6A05-4514-B752-07EB21EBC4EC}" dt="2026-04-22T15:12:27.432" v="52" actId="14100"/>
          <ac:spMkLst>
            <pc:docMk/>
            <pc:sldMk cId="2172096281" sldId="263"/>
            <ac:spMk id="23" creationId="{E4602918-A5E5-DB0B-F5EF-57A2D900957B}"/>
          </ac:spMkLst>
        </pc:spChg>
        <pc:cxnChg chg="mod">
          <ac:chgData name="Bates CIV Samantha M" userId="8df4b3e2-138b-46cd-8928-584896a48140" providerId="ADAL" clId="{E9992693-6A05-4514-B752-07EB21EBC4EC}" dt="2026-04-22T15:12:27.432" v="52" actId="14100"/>
          <ac:cxnSpMkLst>
            <pc:docMk/>
            <pc:sldMk cId="2172096281" sldId="263"/>
            <ac:cxnSpMk id="43" creationId="{497A80A8-9C7E-D292-11A1-7A9685A96C5C}"/>
          </ac:cxnSpMkLst>
        </pc:cxnChg>
        <pc:cxnChg chg="mod">
          <ac:chgData name="Bates CIV Samantha M" userId="8df4b3e2-138b-46cd-8928-584896a48140" providerId="ADAL" clId="{E9992693-6A05-4514-B752-07EB21EBC4EC}" dt="2026-04-22T15:12:31.160" v="53" actId="14100"/>
          <ac:cxnSpMkLst>
            <pc:docMk/>
            <pc:sldMk cId="2172096281" sldId="263"/>
            <ac:cxnSpMk id="52" creationId="{B73E2CDC-73B8-D92B-B5E1-7BF115FA7699}"/>
          </ac:cxnSpMkLst>
        </pc:cxnChg>
      </pc:sldChg>
      <pc:sldChg chg="modSp mod">
        <pc:chgData name="Bates CIV Samantha M" userId="8df4b3e2-138b-46cd-8928-584896a48140" providerId="ADAL" clId="{E9992693-6A05-4514-B752-07EB21EBC4EC}" dt="2026-04-22T16:16:43.308" v="132" actId="6549"/>
        <pc:sldMkLst>
          <pc:docMk/>
          <pc:sldMk cId="3508046557" sldId="264"/>
        </pc:sldMkLst>
        <pc:spChg chg="mod">
          <ac:chgData name="Bates CIV Samantha M" userId="8df4b3e2-138b-46cd-8928-584896a48140" providerId="ADAL" clId="{E9992693-6A05-4514-B752-07EB21EBC4EC}" dt="2026-04-22T16:16:43.308" v="132" actId="6549"/>
          <ac:spMkLst>
            <pc:docMk/>
            <pc:sldMk cId="3508046557" sldId="264"/>
            <ac:spMk id="44" creationId="{465101B3-767C-5A8C-2C0B-18CD8BAC90DC}"/>
          </ac:spMkLst>
        </pc:spChg>
      </pc:sldChg>
      <pc:sldChg chg="modSp mod">
        <pc:chgData name="Bates CIV Samantha M" userId="8df4b3e2-138b-46cd-8928-584896a48140" providerId="ADAL" clId="{E9992693-6A05-4514-B752-07EB21EBC4EC}" dt="2026-04-22T16:05:22.423" v="110" actId="1035"/>
        <pc:sldMkLst>
          <pc:docMk/>
          <pc:sldMk cId="1061009207" sldId="320"/>
        </pc:sldMkLst>
        <pc:spChg chg="mod">
          <ac:chgData name="Bates CIV Samantha M" userId="8df4b3e2-138b-46cd-8928-584896a48140" providerId="ADAL" clId="{E9992693-6A05-4514-B752-07EB21EBC4EC}" dt="2026-04-22T16:05:15.342" v="103" actId="1035"/>
          <ac:spMkLst>
            <pc:docMk/>
            <pc:sldMk cId="1061009207" sldId="320"/>
            <ac:spMk id="6" creationId="{CE11C6B5-72B0-E2F5-45CC-5AAB9A44379F}"/>
          </ac:spMkLst>
        </pc:spChg>
        <pc:spChg chg="mod">
          <ac:chgData name="Bates CIV Samantha M" userId="8df4b3e2-138b-46cd-8928-584896a48140" providerId="ADAL" clId="{E9992693-6A05-4514-B752-07EB21EBC4EC}" dt="2026-04-22T16:05:22.423" v="110" actId="1035"/>
          <ac:spMkLst>
            <pc:docMk/>
            <pc:sldMk cId="1061009207" sldId="320"/>
            <ac:spMk id="30" creationId="{70AB2D42-8AD2-16C5-E25B-BBFAE982E9BA}"/>
          </ac:spMkLst>
        </pc:spChg>
        <pc:spChg chg="mod">
          <ac:chgData name="Bates CIV Samantha M" userId="8df4b3e2-138b-46cd-8928-584896a48140" providerId="ADAL" clId="{E9992693-6A05-4514-B752-07EB21EBC4EC}" dt="2026-04-22T15:15:02.124" v="55" actId="20577"/>
          <ac:spMkLst>
            <pc:docMk/>
            <pc:sldMk cId="1061009207" sldId="320"/>
            <ac:spMk id="65" creationId="{E06633AF-0C6F-8B9A-0846-46B1BB68A354}"/>
          </ac:spMkLst>
        </pc:spChg>
        <pc:spChg chg="mod">
          <ac:chgData name="Bates CIV Samantha M" userId="8df4b3e2-138b-46cd-8928-584896a48140" providerId="ADAL" clId="{E9992693-6A05-4514-B752-07EB21EBC4EC}" dt="2026-04-22T15:14:46.510" v="54" actId="20577"/>
          <ac:spMkLst>
            <pc:docMk/>
            <pc:sldMk cId="1061009207" sldId="320"/>
            <ac:spMk id="66" creationId="{9C836A66-344F-B842-C445-0A1C16965EA1}"/>
          </ac:spMkLst>
        </pc:spChg>
        <pc:grpChg chg="mod">
          <ac:chgData name="Bates CIV Samantha M" userId="8df4b3e2-138b-46cd-8928-584896a48140" providerId="ADAL" clId="{E9992693-6A05-4514-B752-07EB21EBC4EC}" dt="2026-04-22T16:05:22.423" v="110" actId="1035"/>
          <ac:grpSpMkLst>
            <pc:docMk/>
            <pc:sldMk cId="1061009207" sldId="320"/>
            <ac:grpSpMk id="81" creationId="{7137AABE-E050-65E2-43CD-C3E9786DC5BB}"/>
          </ac:grpSpMkLst>
        </pc:grpChg>
        <pc:grpChg chg="mod">
          <ac:chgData name="Bates CIV Samantha M" userId="8df4b3e2-138b-46cd-8928-584896a48140" providerId="ADAL" clId="{E9992693-6A05-4514-B752-07EB21EBC4EC}" dt="2026-04-22T16:05:20.248" v="108" actId="1035"/>
          <ac:grpSpMkLst>
            <pc:docMk/>
            <pc:sldMk cId="1061009207" sldId="320"/>
            <ac:grpSpMk id="82" creationId="{9B64F575-5328-226F-7F5E-F6ED322A2AB5}"/>
          </ac:grpSpMkLst>
        </pc:grpChg>
        <pc:picChg chg="mod">
          <ac:chgData name="Bates CIV Samantha M" userId="8df4b3e2-138b-46cd-8928-584896a48140" providerId="ADAL" clId="{E9992693-6A05-4514-B752-07EB21EBC4EC}" dt="2026-04-22T16:05:22.423" v="110" actId="1035"/>
          <ac:picMkLst>
            <pc:docMk/>
            <pc:sldMk cId="1061009207" sldId="320"/>
            <ac:picMk id="29" creationId="{C1694D26-4888-4F26-0539-E5BAF598B6E3}"/>
          </ac:picMkLst>
        </pc:picChg>
      </pc:sldChg>
      <pc:sldChg chg="addSp delSp modSp mod">
        <pc:chgData name="Bates CIV Samantha M" userId="8df4b3e2-138b-46cd-8928-584896a48140" providerId="ADAL" clId="{E9992693-6A05-4514-B752-07EB21EBC4EC}" dt="2026-04-22T16:12:12.541" v="131" actId="18131"/>
        <pc:sldMkLst>
          <pc:docMk/>
          <pc:sldMk cId="2288759375" sldId="324"/>
        </pc:sldMkLst>
        <pc:spChg chg="add mod ord">
          <ac:chgData name="Bates CIV Samantha M" userId="8df4b3e2-138b-46cd-8928-584896a48140" providerId="ADAL" clId="{E9992693-6A05-4514-B752-07EB21EBC4EC}" dt="2026-04-22T16:09:53.221" v="119" actId="167"/>
          <ac:spMkLst>
            <pc:docMk/>
            <pc:sldMk cId="2288759375" sldId="324"/>
            <ac:spMk id="8" creationId="{B69DB2AF-E199-AE73-D2EF-6A8D449A12DE}"/>
          </ac:spMkLst>
        </pc:spChg>
        <pc:picChg chg="add mod">
          <ac:chgData name="Bates CIV Samantha M" userId="8df4b3e2-138b-46cd-8928-584896a48140" providerId="ADAL" clId="{E9992693-6A05-4514-B752-07EB21EBC4EC}" dt="2026-04-22T16:09:41.045" v="113"/>
          <ac:picMkLst>
            <pc:docMk/>
            <pc:sldMk cId="2288759375" sldId="324"/>
            <ac:picMk id="6" creationId="{9110C632-3BF1-8BA0-5113-0CD86E9CB05B}"/>
          </ac:picMkLst>
        </pc:picChg>
        <pc:picChg chg="add mod ord modCrop">
          <ac:chgData name="Bates CIV Samantha M" userId="8df4b3e2-138b-46cd-8928-584896a48140" providerId="ADAL" clId="{E9992693-6A05-4514-B752-07EB21EBC4EC}" dt="2026-04-22T16:12:12.541" v="131" actId="18131"/>
          <ac:picMkLst>
            <pc:docMk/>
            <pc:sldMk cId="2288759375" sldId="324"/>
            <ac:picMk id="7" creationId="{F23E2765-355C-CB72-12DF-16BBC24063EA}"/>
          </ac:picMkLst>
        </pc:picChg>
        <pc:picChg chg="add del mod">
          <ac:chgData name="Bates CIV Samantha M" userId="8df4b3e2-138b-46cd-8928-584896a48140" providerId="ADAL" clId="{E9992693-6A05-4514-B752-07EB21EBC4EC}" dt="2026-04-22T16:10:34.149" v="123" actId="478"/>
          <ac:picMkLst>
            <pc:docMk/>
            <pc:sldMk cId="2288759375" sldId="324"/>
            <ac:picMk id="10" creationId="{A2560DA3-197A-6DA9-4CEB-C58A9FF1036D}"/>
          </ac:picMkLst>
        </pc:picChg>
      </pc:sldChg>
      <pc:sldChg chg="modSp mod">
        <pc:chgData name="Bates CIV Samantha M" userId="8df4b3e2-138b-46cd-8928-584896a48140" providerId="ADAL" clId="{E9992693-6A05-4514-B752-07EB21EBC4EC}" dt="2026-04-22T16:09:48.126" v="117" actId="1076"/>
        <pc:sldMkLst>
          <pc:docMk/>
          <pc:sldMk cId="848880317" sldId="325"/>
        </pc:sldMkLst>
        <pc:spChg chg="mod">
          <ac:chgData name="Bates CIV Samantha M" userId="8df4b3e2-138b-46cd-8928-584896a48140" providerId="ADAL" clId="{E9992693-6A05-4514-B752-07EB21EBC4EC}" dt="2026-04-22T16:09:46.710" v="115" actId="1076"/>
          <ac:spMkLst>
            <pc:docMk/>
            <pc:sldMk cId="848880317" sldId="325"/>
            <ac:spMk id="2" creationId="{97094C5E-0DBA-4F2F-91DE-40A543E3F9DE}"/>
          </ac:spMkLst>
        </pc:spChg>
        <pc:spChg chg="mod">
          <ac:chgData name="Bates CIV Samantha M" userId="8df4b3e2-138b-46cd-8928-584896a48140" providerId="ADAL" clId="{E9992693-6A05-4514-B752-07EB21EBC4EC}" dt="2026-04-22T16:09:48.126" v="117" actId="1076"/>
          <ac:spMkLst>
            <pc:docMk/>
            <pc:sldMk cId="848880317" sldId="325"/>
            <ac:spMk id="8" creationId="{91CD8B2E-0507-4C9D-501E-A0008A65576C}"/>
          </ac:spMkLst>
        </pc:spChg>
      </pc:sldChg>
      <pc:sldChg chg="add del">
        <pc:chgData name="Bates CIV Samantha M" userId="8df4b3e2-138b-46cd-8928-584896a48140" providerId="ADAL" clId="{E9992693-6A05-4514-B752-07EB21EBC4EC}" dt="2026-04-22T16:09:22.721" v="112"/>
        <pc:sldMkLst>
          <pc:docMk/>
          <pc:sldMk cId="2757700126" sldId="337"/>
        </pc:sldMkLst>
      </pc:sldChg>
    </pc:docChg>
  </pc:docChgLst>
</pc:chgInfo>
</file>

<file path=ppt/comments/modernComment_108_D1188ADD.xml><?xml version="1.0" encoding="utf-8"?>
<p188:cmLst xmlns:a="http://schemas.openxmlformats.org/drawingml/2006/main" xmlns:r="http://schemas.openxmlformats.org/officeDocument/2006/relationships" xmlns:p188="http://schemas.microsoft.com/office/powerpoint/2018/8/main">
  <p188:cm id="{CBA4C96A-10C8-4D00-B24B-C5D6AD1F439C}" authorId="{F61ACE97-AA40-66D1-27AB-C4D72557CE05}" created="2026-04-22T16:16:28.869">
    <ac:txMkLst xmlns:ac="http://schemas.microsoft.com/office/drawing/2013/main/command">
      <pc:docMk xmlns:pc="http://schemas.microsoft.com/office/powerpoint/2013/main/command"/>
      <pc:sldMk xmlns:pc="http://schemas.microsoft.com/office/powerpoint/2013/main/command" cId="3508046557" sldId="264"/>
      <ac:spMk id="33" creationId="{3503F59F-8A88-21A9-68B8-F7C89949611F}"/>
      <ac:txMk cp="411" len="9">
        <ac:context len="437" hash="1445866196"/>
      </ac:txMk>
    </ac:txMkLst>
    <p188:pos x="2754940" y="2249562"/>
    <p188:txBody>
      <a:bodyPr/>
      <a:lstStyle/>
      <a:p>
        <a:r>
          <a:rPr lang="en-US"/>
          <a:t>Need to confirm with team whether there’s more to this sentence</a:t>
        </a:r>
      </a:p>
    </p188:txBody>
  </p188:cm>
</p188:cmLst>
</file>

<file path=ppt/comments/modernComment_140_3F3DB737.xml><?xml version="1.0" encoding="utf-8"?>
<p188:cmLst xmlns:a="http://schemas.openxmlformats.org/drawingml/2006/main" xmlns:r="http://schemas.openxmlformats.org/officeDocument/2006/relationships" xmlns:p188="http://schemas.microsoft.com/office/powerpoint/2018/8/main">
  <p188:cm id="{3EB990D3-4F45-481E-9D0C-65DD7D4EA4D3}" authorId="{F61ACE97-AA40-66D1-27AB-C4D72557CE05}" created="2026-04-22T15:16:55.780">
    <ac:deMkLst xmlns:ac="http://schemas.microsoft.com/office/drawing/2013/main/command">
      <pc:docMk xmlns:pc="http://schemas.microsoft.com/office/powerpoint/2013/main/command"/>
      <pc:sldMk xmlns:pc="http://schemas.microsoft.com/office/powerpoint/2013/main/command" cId="1061009207" sldId="320"/>
      <ac:picMk id="51" creationId="{CDBC3D0A-499D-F039-FAF4-806B942EF73A}"/>
    </ac:deMkLst>
    <p188:txBody>
      <a:bodyPr/>
      <a:lstStyle/>
      <a:p>
        <a:r>
          <a:rPr lang="en-US"/>
          <a:t>Increment 4 was not in the original slide - are we sure that is CSS-managed?</a:t>
        </a:r>
      </a:p>
    </p188:txBody>
  </p188:cm>
</p188:cmLst>
</file>

<file path=ppt/comments/modernComment_147_8FE24B6A.xml><?xml version="1.0" encoding="utf-8"?>
<p188:cmLst xmlns:a="http://schemas.openxmlformats.org/drawingml/2006/main" xmlns:r="http://schemas.openxmlformats.org/officeDocument/2006/relationships" xmlns:p188="http://schemas.microsoft.com/office/powerpoint/2018/8/main">
  <p188:cm id="{2F2BAE3D-296E-454A-99B2-C6A01235257E}" authorId="{F61ACE97-AA40-66D1-27AB-C4D72557CE05}" created="2026-04-22T16:18:58.892">
    <pc:sldMkLst xmlns:pc="http://schemas.microsoft.com/office/powerpoint/2013/main/command">
      <pc:docMk/>
      <pc:sldMk cId="2413972330" sldId="327"/>
    </pc:sldMkLst>
    <p188:txBody>
      <a:bodyPr/>
      <a:lstStyle/>
      <a:p>
        <a:r>
          <a:rPr lang="en-US"/>
          <a:t>Add photo or expand text</a:t>
        </a:r>
      </a:p>
    </p188:txBody>
  </p188:cm>
</p188:cmLst>
</file>

<file path=ppt/comments/modernComment_14F_F2B41D35.xml><?xml version="1.0" encoding="utf-8"?>
<p188:cmLst xmlns:a="http://schemas.openxmlformats.org/drawingml/2006/main" xmlns:r="http://schemas.openxmlformats.org/officeDocument/2006/relationships" xmlns:p188="http://schemas.microsoft.com/office/powerpoint/2018/8/main">
  <p188:cm id="{AC6B2F5F-9A5E-40E0-A988-E846199EC906}" authorId="{F61ACE97-AA40-66D1-27AB-C4D72557CE05}" created="2026-04-22T16:07:02.727">
    <pc:sldMkLst xmlns:pc="http://schemas.microsoft.com/office/powerpoint/2013/main/command">
      <pc:docMk/>
      <pc:sldMk cId="4071890229" sldId="335"/>
    </pc:sldMkLst>
    <p188:txBody>
      <a:bodyPr/>
      <a:lstStyle/>
      <a:p>
        <a:r>
          <a:rPr lang="en-US"/>
          <a:t>This slide was not in their original submission</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4033943" cy="352375"/>
          </a:xfrm>
          <a:prstGeom prst="rect">
            <a:avLst/>
          </a:prstGeom>
        </p:spPr>
        <p:txBody>
          <a:bodyPr vert="horz" lIns="93664" tIns="46831" rIns="93664" bIns="46831" rtlCol="0"/>
          <a:lstStyle>
            <a:lvl1pPr algn="l">
              <a:defRPr sz="1200"/>
            </a:lvl1pPr>
          </a:lstStyle>
          <a:p>
            <a:endParaRPr lang="en-US"/>
          </a:p>
        </p:txBody>
      </p:sp>
      <p:sp>
        <p:nvSpPr>
          <p:cNvPr id="3" name="Date Placeholder 2"/>
          <p:cNvSpPr>
            <a:spLocks noGrp="1"/>
          </p:cNvSpPr>
          <p:nvPr>
            <p:ph type="dt" sz="quarter" idx="1"/>
          </p:nvPr>
        </p:nvSpPr>
        <p:spPr>
          <a:xfrm>
            <a:off x="5273006" y="2"/>
            <a:ext cx="4033943" cy="352375"/>
          </a:xfrm>
          <a:prstGeom prst="rect">
            <a:avLst/>
          </a:prstGeom>
        </p:spPr>
        <p:txBody>
          <a:bodyPr vert="horz" lIns="93664" tIns="46831" rIns="93664" bIns="46831" rtlCol="0"/>
          <a:lstStyle>
            <a:lvl1pPr algn="r">
              <a:defRPr sz="1200"/>
            </a:lvl1pPr>
          </a:lstStyle>
          <a:p>
            <a:fld id="{E7B915DE-A312-4659-BB3C-ADA74018767F}" type="datetimeFigureOut">
              <a:rPr lang="en-US" smtClean="0"/>
              <a:t>4/23/2026</a:t>
            </a:fld>
            <a:endParaRPr lang="en-US"/>
          </a:p>
        </p:txBody>
      </p:sp>
      <p:sp>
        <p:nvSpPr>
          <p:cNvPr id="4" name="Footer Placeholder 3"/>
          <p:cNvSpPr>
            <a:spLocks noGrp="1"/>
          </p:cNvSpPr>
          <p:nvPr>
            <p:ph type="ftr" sz="quarter" idx="2"/>
          </p:nvPr>
        </p:nvSpPr>
        <p:spPr>
          <a:xfrm>
            <a:off x="2" y="6670727"/>
            <a:ext cx="4033943" cy="352374"/>
          </a:xfrm>
          <a:prstGeom prst="rect">
            <a:avLst/>
          </a:prstGeom>
        </p:spPr>
        <p:txBody>
          <a:bodyPr vert="horz" lIns="93664" tIns="46831" rIns="93664" bIns="46831" rtlCol="0" anchor="b"/>
          <a:lstStyle>
            <a:lvl1pPr algn="l">
              <a:defRPr sz="1200"/>
            </a:lvl1pPr>
          </a:lstStyle>
          <a:p>
            <a:endParaRPr lang="en-US"/>
          </a:p>
        </p:txBody>
      </p:sp>
      <p:sp>
        <p:nvSpPr>
          <p:cNvPr id="5" name="Slide Number Placeholder 4"/>
          <p:cNvSpPr>
            <a:spLocks noGrp="1"/>
          </p:cNvSpPr>
          <p:nvPr>
            <p:ph type="sldNum" sz="quarter" idx="3"/>
          </p:nvPr>
        </p:nvSpPr>
        <p:spPr>
          <a:xfrm>
            <a:off x="5273006" y="6670727"/>
            <a:ext cx="4033943" cy="352374"/>
          </a:xfrm>
          <a:prstGeom prst="rect">
            <a:avLst/>
          </a:prstGeom>
        </p:spPr>
        <p:txBody>
          <a:bodyPr vert="horz" lIns="93664" tIns="46831" rIns="93664" bIns="46831" rtlCol="0" anchor="b"/>
          <a:lstStyle>
            <a:lvl1pPr algn="r">
              <a:defRPr sz="1200"/>
            </a:lvl1pPr>
          </a:lstStyle>
          <a:p>
            <a:fld id="{905C32AD-527B-4A68-9A81-D3174730AFFF}" type="slidenum">
              <a:rPr lang="en-US" smtClean="0"/>
              <a:t>‹#›</a:t>
            </a:fld>
            <a:endParaRPr lang="en-US"/>
          </a:p>
        </p:txBody>
      </p:sp>
    </p:spTree>
    <p:extLst>
      <p:ext uri="{BB962C8B-B14F-4D97-AF65-F5344CB8AC3E}">
        <p14:creationId xmlns:p14="http://schemas.microsoft.com/office/powerpoint/2010/main" val="1663266604"/>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212" userDrawn="1">
          <p15:clr>
            <a:srgbClr val="F26B43"/>
          </p15:clr>
        </p15:guide>
        <p15:guide id="2" pos="2932"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4033943" cy="352375"/>
          </a:xfrm>
          <a:prstGeom prst="rect">
            <a:avLst/>
          </a:prstGeom>
        </p:spPr>
        <p:txBody>
          <a:bodyPr vert="horz" lIns="93664" tIns="46831" rIns="93664" bIns="46831" rtlCol="0"/>
          <a:lstStyle>
            <a:lvl1pPr algn="l">
              <a:defRPr sz="1200"/>
            </a:lvl1pPr>
          </a:lstStyle>
          <a:p>
            <a:endParaRPr lang="en-US"/>
          </a:p>
        </p:txBody>
      </p:sp>
      <p:sp>
        <p:nvSpPr>
          <p:cNvPr id="3" name="Date Placeholder 2"/>
          <p:cNvSpPr>
            <a:spLocks noGrp="1"/>
          </p:cNvSpPr>
          <p:nvPr>
            <p:ph type="dt" idx="1"/>
          </p:nvPr>
        </p:nvSpPr>
        <p:spPr>
          <a:xfrm>
            <a:off x="5273006" y="2"/>
            <a:ext cx="4033943" cy="352375"/>
          </a:xfrm>
          <a:prstGeom prst="rect">
            <a:avLst/>
          </a:prstGeom>
        </p:spPr>
        <p:txBody>
          <a:bodyPr vert="horz" lIns="93664" tIns="46831" rIns="93664" bIns="46831" rtlCol="0"/>
          <a:lstStyle>
            <a:lvl1pPr algn="r">
              <a:defRPr sz="1200"/>
            </a:lvl1pPr>
          </a:lstStyle>
          <a:p>
            <a:fld id="{A38786EE-0584-484A-AD20-220FA61C4BC1}" type="datetimeFigureOut">
              <a:rPr lang="en-US" smtClean="0"/>
              <a:t>4/23/2026</a:t>
            </a:fld>
            <a:endParaRPr lang="en-US"/>
          </a:p>
        </p:txBody>
      </p:sp>
      <p:sp>
        <p:nvSpPr>
          <p:cNvPr id="4" name="Slide Image Placeholder 3"/>
          <p:cNvSpPr>
            <a:spLocks noGrp="1" noRot="1" noChangeAspect="1"/>
          </p:cNvSpPr>
          <p:nvPr>
            <p:ph type="sldImg" idx="2"/>
          </p:nvPr>
        </p:nvSpPr>
        <p:spPr>
          <a:xfrm>
            <a:off x="2547938" y="877888"/>
            <a:ext cx="4213225" cy="2370137"/>
          </a:xfrm>
          <a:prstGeom prst="rect">
            <a:avLst/>
          </a:prstGeom>
          <a:noFill/>
          <a:ln w="12700">
            <a:solidFill>
              <a:prstClr val="black"/>
            </a:solidFill>
          </a:ln>
        </p:spPr>
        <p:txBody>
          <a:bodyPr vert="horz" lIns="93664" tIns="46831" rIns="93664" bIns="46831" rtlCol="0" anchor="ctr"/>
          <a:lstStyle/>
          <a:p>
            <a:endParaRPr lang="en-US"/>
          </a:p>
        </p:txBody>
      </p:sp>
      <p:sp>
        <p:nvSpPr>
          <p:cNvPr id="5" name="Notes Placeholder 4"/>
          <p:cNvSpPr>
            <a:spLocks noGrp="1"/>
          </p:cNvSpPr>
          <p:nvPr>
            <p:ph type="body" sz="quarter" idx="3"/>
          </p:nvPr>
        </p:nvSpPr>
        <p:spPr>
          <a:xfrm>
            <a:off x="930911" y="3379866"/>
            <a:ext cx="7447280" cy="2765346"/>
          </a:xfrm>
          <a:prstGeom prst="rect">
            <a:avLst/>
          </a:prstGeom>
        </p:spPr>
        <p:txBody>
          <a:bodyPr vert="horz" lIns="93664" tIns="46831" rIns="93664" bIns="468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6670727"/>
            <a:ext cx="4033943" cy="352374"/>
          </a:xfrm>
          <a:prstGeom prst="rect">
            <a:avLst/>
          </a:prstGeom>
        </p:spPr>
        <p:txBody>
          <a:bodyPr vert="horz" lIns="93664" tIns="46831" rIns="93664" bIns="46831" rtlCol="0" anchor="b"/>
          <a:lstStyle>
            <a:lvl1pPr algn="l">
              <a:defRPr sz="1200"/>
            </a:lvl1pPr>
          </a:lstStyle>
          <a:p>
            <a:endParaRPr lang="en-US"/>
          </a:p>
        </p:txBody>
      </p:sp>
      <p:sp>
        <p:nvSpPr>
          <p:cNvPr id="7" name="Slide Number Placeholder 6"/>
          <p:cNvSpPr>
            <a:spLocks noGrp="1"/>
          </p:cNvSpPr>
          <p:nvPr>
            <p:ph type="sldNum" sz="quarter" idx="5"/>
          </p:nvPr>
        </p:nvSpPr>
        <p:spPr>
          <a:xfrm>
            <a:off x="5273006" y="6670727"/>
            <a:ext cx="4033943" cy="352374"/>
          </a:xfrm>
          <a:prstGeom prst="rect">
            <a:avLst/>
          </a:prstGeom>
        </p:spPr>
        <p:txBody>
          <a:bodyPr vert="horz" lIns="93664" tIns="46831" rIns="93664" bIns="46831" rtlCol="0" anchor="b"/>
          <a:lstStyle>
            <a:lvl1pPr algn="r">
              <a:defRPr sz="1200"/>
            </a:lvl1pPr>
          </a:lstStyle>
          <a:p>
            <a:fld id="{6808146A-B69B-4D3E-8EB2-74ADB78CF03D}" type="slidenum">
              <a:rPr lang="en-US" smtClean="0"/>
              <a:t>‹#›</a:t>
            </a:fld>
            <a:endParaRPr lang="en-US"/>
          </a:p>
        </p:txBody>
      </p:sp>
    </p:spTree>
    <p:extLst>
      <p:ext uri="{BB962C8B-B14F-4D97-AF65-F5344CB8AC3E}">
        <p14:creationId xmlns:p14="http://schemas.microsoft.com/office/powerpoint/2010/main" val="1711225859"/>
      </p:ext>
    </p:extLst>
  </p:cSld>
  <p:clrMap bg1="lt1" tx1="dk1" bg2="lt2" tx2="dk2" accent1="accent1" accent2="accent2" accent3="accent3" accent4="accent4" accent5="accent5" accent6="accent6" hlink="hlink" folHlink="folHlink"/>
  <p:notesStyle>
    <a:lvl1pPr marL="0" algn="l" defTabSz="837721" rtl="0" eaLnBrk="1" latinLnBrk="0" hangingPunct="1">
      <a:defRPr sz="1100" kern="1200">
        <a:solidFill>
          <a:schemeClr val="tx1"/>
        </a:solidFill>
        <a:latin typeface="+mn-lt"/>
        <a:ea typeface="+mn-ea"/>
        <a:cs typeface="+mn-cs"/>
      </a:defRPr>
    </a:lvl1pPr>
    <a:lvl2pPr marL="418860" algn="l" defTabSz="837721" rtl="0" eaLnBrk="1" latinLnBrk="0" hangingPunct="1">
      <a:defRPr sz="1100" kern="1200">
        <a:solidFill>
          <a:schemeClr val="tx1"/>
        </a:solidFill>
        <a:latin typeface="+mn-lt"/>
        <a:ea typeface="+mn-ea"/>
        <a:cs typeface="+mn-cs"/>
      </a:defRPr>
    </a:lvl2pPr>
    <a:lvl3pPr marL="837721" algn="l" defTabSz="837721" rtl="0" eaLnBrk="1" latinLnBrk="0" hangingPunct="1">
      <a:defRPr sz="1100" kern="1200">
        <a:solidFill>
          <a:schemeClr val="tx1"/>
        </a:solidFill>
        <a:latin typeface="+mn-lt"/>
        <a:ea typeface="+mn-ea"/>
        <a:cs typeface="+mn-cs"/>
      </a:defRPr>
    </a:lvl3pPr>
    <a:lvl4pPr marL="1256581" algn="l" defTabSz="837721" rtl="0" eaLnBrk="1" latinLnBrk="0" hangingPunct="1">
      <a:defRPr sz="1100" kern="1200">
        <a:solidFill>
          <a:schemeClr val="tx1"/>
        </a:solidFill>
        <a:latin typeface="+mn-lt"/>
        <a:ea typeface="+mn-ea"/>
        <a:cs typeface="+mn-cs"/>
      </a:defRPr>
    </a:lvl4pPr>
    <a:lvl5pPr marL="1675438" algn="l" defTabSz="837721" rtl="0" eaLnBrk="1" latinLnBrk="0" hangingPunct="1">
      <a:defRPr sz="1100" kern="1200">
        <a:solidFill>
          <a:schemeClr val="tx1"/>
        </a:solidFill>
        <a:latin typeface="+mn-lt"/>
        <a:ea typeface="+mn-ea"/>
        <a:cs typeface="+mn-cs"/>
      </a:defRPr>
    </a:lvl5pPr>
    <a:lvl6pPr marL="2094298" algn="l" defTabSz="837721" rtl="0" eaLnBrk="1" latinLnBrk="0" hangingPunct="1">
      <a:defRPr sz="1100" kern="1200">
        <a:solidFill>
          <a:schemeClr val="tx1"/>
        </a:solidFill>
        <a:latin typeface="+mn-lt"/>
        <a:ea typeface="+mn-ea"/>
        <a:cs typeface="+mn-cs"/>
      </a:defRPr>
    </a:lvl6pPr>
    <a:lvl7pPr marL="2513157" algn="l" defTabSz="837721" rtl="0" eaLnBrk="1" latinLnBrk="0" hangingPunct="1">
      <a:defRPr sz="1100" kern="1200">
        <a:solidFill>
          <a:schemeClr val="tx1"/>
        </a:solidFill>
        <a:latin typeface="+mn-lt"/>
        <a:ea typeface="+mn-ea"/>
        <a:cs typeface="+mn-cs"/>
      </a:defRPr>
    </a:lvl7pPr>
    <a:lvl8pPr marL="2932017" algn="l" defTabSz="837721" rtl="0" eaLnBrk="1" latinLnBrk="0" hangingPunct="1">
      <a:defRPr sz="1100" kern="1200">
        <a:solidFill>
          <a:schemeClr val="tx1"/>
        </a:solidFill>
        <a:latin typeface="+mn-lt"/>
        <a:ea typeface="+mn-ea"/>
        <a:cs typeface="+mn-cs"/>
      </a:defRPr>
    </a:lvl8pPr>
    <a:lvl9pPr marL="3350877" algn="l" defTabSz="837721" rtl="0" eaLnBrk="1" latinLnBrk="0" hangingPunct="1">
      <a:defRPr sz="11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212" userDrawn="1">
          <p15:clr>
            <a:srgbClr val="F26B43"/>
          </p15:clr>
        </p15:guide>
        <p15:guide id="2" pos="2932"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08146A-B69B-4D3E-8EB2-74ADB78CF03D}" type="slidenum">
              <a:rPr lang="en-US" smtClean="0"/>
              <a:t>3</a:t>
            </a:fld>
            <a:endParaRPr lang="en-US"/>
          </a:p>
        </p:txBody>
      </p:sp>
    </p:spTree>
    <p:extLst>
      <p:ext uri="{BB962C8B-B14F-4D97-AF65-F5344CB8AC3E}">
        <p14:creationId xmlns:p14="http://schemas.microsoft.com/office/powerpoint/2010/main" val="592742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08146A-B69B-4D3E-8EB2-74ADB78CF03D}" type="slidenum">
              <a:rPr lang="en-US" smtClean="0"/>
              <a:t>8</a:t>
            </a:fld>
            <a:endParaRPr lang="en-US"/>
          </a:p>
        </p:txBody>
      </p:sp>
    </p:spTree>
    <p:extLst>
      <p:ext uri="{BB962C8B-B14F-4D97-AF65-F5344CB8AC3E}">
        <p14:creationId xmlns:p14="http://schemas.microsoft.com/office/powerpoint/2010/main" val="29098379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old Footer Logo Upper Left 1">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ABB6EE4F-3492-5600-9853-5352BE259637}"/>
              </a:ext>
            </a:extLst>
          </p:cNvPr>
          <p:cNvCxnSpPr>
            <a:cxnSpLocks/>
          </p:cNvCxnSpPr>
          <p:nvPr userDrawn="1"/>
        </p:nvCxnSpPr>
        <p:spPr bwMode="black">
          <a:xfrm>
            <a:off x="7" y="6615889"/>
            <a:ext cx="12191999" cy="0"/>
          </a:xfrm>
          <a:prstGeom prst="line">
            <a:avLst/>
          </a:prstGeom>
          <a:ln w="28575">
            <a:gradFill flip="none" rotWithShape="1">
              <a:gsLst>
                <a:gs pos="48000">
                  <a:srgbClr val="B90E31">
                    <a:alpha val="0"/>
                  </a:srgbClr>
                </a:gs>
                <a:gs pos="58000">
                  <a:srgbClr val="B90E31">
                    <a:alpha val="50000"/>
                  </a:srgbClr>
                </a:gs>
                <a:gs pos="68000">
                  <a:srgbClr val="B90E3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8" name="PAE-MC LOGO">
            <a:extLst>
              <a:ext uri="{FF2B5EF4-FFF2-40B4-BE49-F238E27FC236}">
                <a16:creationId xmlns:a16="http://schemas.microsoft.com/office/drawing/2014/main" id="{A8153843-3006-0FA7-8F30-8A7F8A731862}"/>
              </a:ext>
            </a:extLst>
          </p:cNvPr>
          <p:cNvPicPr>
            <a:picLocks noGrp="1" noRot="1" noChangeAspec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a:stretch/>
        </p:blipFill>
        <p:spPr>
          <a:xfrm>
            <a:off x="135733" y="64296"/>
            <a:ext cx="638175" cy="638175"/>
          </a:xfrm>
          <a:prstGeom prst="rect">
            <a:avLst/>
          </a:prstGeom>
        </p:spPr>
      </p:pic>
      <p:sp>
        <p:nvSpPr>
          <p:cNvPr id="11" name="Text Placeholder 10">
            <a:extLst>
              <a:ext uri="{FF2B5EF4-FFF2-40B4-BE49-F238E27FC236}">
                <a16:creationId xmlns:a16="http://schemas.microsoft.com/office/drawing/2014/main" id="{74C5B62F-62FF-6729-B9CE-02291B346B36}"/>
              </a:ext>
            </a:extLst>
          </p:cNvPr>
          <p:cNvSpPr>
            <a:spLocks noGrp="1"/>
          </p:cNvSpPr>
          <p:nvPr>
            <p:ph type="body" sz="quarter" idx="13"/>
          </p:nvPr>
        </p:nvSpPr>
        <p:spPr>
          <a:xfrm>
            <a:off x="152400" y="685800"/>
            <a:ext cx="11887200" cy="59166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Date Placeholder 11">
            <a:extLst>
              <a:ext uri="{FF2B5EF4-FFF2-40B4-BE49-F238E27FC236}">
                <a16:creationId xmlns:a16="http://schemas.microsoft.com/office/drawing/2014/main" id="{695250ED-3A85-8ACA-BA54-E526ED9BE888}"/>
              </a:ext>
            </a:extLst>
          </p:cNvPr>
          <p:cNvSpPr>
            <a:spLocks noGrp="1"/>
          </p:cNvSpPr>
          <p:nvPr>
            <p:ph type="dt" sz="half" idx="14"/>
          </p:nvPr>
        </p:nvSpPr>
        <p:spPr/>
        <p:txBody>
          <a:bodyPr/>
          <a:lstStyle/>
          <a:p>
            <a:fld id="{862C7F4E-0DE9-4167-AA33-6EC4639D8005}" type="datetimeFigureOut">
              <a:rPr lang="en-US" smtClean="0"/>
              <a:pPr/>
              <a:t>4/23/2026</a:t>
            </a:fld>
            <a:endParaRPr lang="en-US"/>
          </a:p>
        </p:txBody>
      </p:sp>
      <p:sp>
        <p:nvSpPr>
          <p:cNvPr id="13" name="Footer Placeholder 12">
            <a:extLst>
              <a:ext uri="{FF2B5EF4-FFF2-40B4-BE49-F238E27FC236}">
                <a16:creationId xmlns:a16="http://schemas.microsoft.com/office/drawing/2014/main" id="{9DF2692C-55E4-5079-D74A-2ED3F2786104}"/>
              </a:ext>
            </a:extLst>
          </p:cNvPr>
          <p:cNvSpPr>
            <a:spLocks noGrp="1"/>
          </p:cNvSpPr>
          <p:nvPr>
            <p:ph type="ftr" sz="quarter" idx="15"/>
          </p:nvPr>
        </p:nvSpPr>
        <p:spPr/>
        <p:txBody>
          <a:bodyPr/>
          <a:lstStyle/>
          <a:p>
            <a:pPr indent="228600"/>
            <a:r>
              <a:rPr lang="en-US" sz="500">
                <a:solidFill>
                  <a:srgbClr val="B90E31"/>
                </a:solidFill>
              </a:rPr>
              <a:t> </a:t>
            </a:r>
            <a:r>
              <a:rPr lang="en-US" sz="1200">
                <a:solidFill>
                  <a:srgbClr val="B90E31"/>
                </a:solidFill>
              </a:rPr>
              <a:t>▲</a:t>
            </a:r>
            <a:r>
              <a:rPr lang="en-US">
                <a:solidFill>
                  <a:srgbClr val="B90E31"/>
                </a:solidFill>
              </a:rPr>
              <a:t>	</a:t>
            </a:r>
            <a:r>
              <a:rPr lang="en-US" cap="all" spc="100">
                <a:solidFill>
                  <a:srgbClr val="D4AE67"/>
                </a:solidFill>
                <a:latin typeface="Segoe UI Black" panose="020B0A02040204020203" pitchFamily="34" charset="0"/>
                <a:ea typeface="Segoe UI Black" panose="020B0A02040204020203" pitchFamily="34" charset="0"/>
              </a:rPr>
              <a:t>Portfolio Acquisition executive marine corps</a:t>
            </a:r>
            <a:endParaRPr lang="en-US" cap="all" spc="100" dirty="0">
              <a:solidFill>
                <a:srgbClr val="D4AE67"/>
              </a:solidFill>
              <a:latin typeface="Segoe UI Black" panose="020B0A02040204020203" pitchFamily="34" charset="0"/>
              <a:ea typeface="Segoe UI Black" panose="020B0A02040204020203" pitchFamily="34" charset="0"/>
            </a:endParaRPr>
          </a:p>
        </p:txBody>
      </p:sp>
      <p:sp>
        <p:nvSpPr>
          <p:cNvPr id="14" name="Slide Number Placeholder 13">
            <a:extLst>
              <a:ext uri="{FF2B5EF4-FFF2-40B4-BE49-F238E27FC236}">
                <a16:creationId xmlns:a16="http://schemas.microsoft.com/office/drawing/2014/main" id="{895584BD-2AD2-2EC8-B7F3-E43CF2DB4F9B}"/>
              </a:ext>
            </a:extLst>
          </p:cNvPr>
          <p:cNvSpPr>
            <a:spLocks noGrp="1"/>
          </p:cNvSpPr>
          <p:nvPr>
            <p:ph type="sldNum" sz="quarter" idx="16"/>
          </p:nvPr>
        </p:nvSpPr>
        <p:spPr/>
        <p:txBody>
          <a:bodyPr/>
          <a:lstStyle/>
          <a:p>
            <a:pPr algn="r"/>
            <a:fld id="{65635E8C-BA83-467F-AE4D-6B1D1888336E}" type="slidenum">
              <a:rPr lang="en-US" smtClean="0"/>
              <a:pPr algn="r"/>
              <a:t>‹#›</a:t>
            </a:fld>
            <a:endParaRPr lang="en-US" dirty="0"/>
          </a:p>
        </p:txBody>
      </p:sp>
      <p:sp>
        <p:nvSpPr>
          <p:cNvPr id="15" name="Title 14">
            <a:extLst>
              <a:ext uri="{FF2B5EF4-FFF2-40B4-BE49-F238E27FC236}">
                <a16:creationId xmlns:a16="http://schemas.microsoft.com/office/drawing/2014/main" id="{E6759FC2-41D5-8C03-79EC-146891F9DBB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40640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old Footer Center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73ED1-CEAF-1BFE-1D52-C3C37C7ABD4F}"/>
              </a:ext>
            </a:extLst>
          </p:cNvPr>
          <p:cNvSpPr>
            <a:spLocks noGrp="1"/>
          </p:cNvSpPr>
          <p:nvPr>
            <p:ph type="title"/>
          </p:nvPr>
        </p:nvSpPr>
        <p:spPr>
          <a:xfrm>
            <a:off x="152401" y="76201"/>
            <a:ext cx="11887200" cy="609599"/>
          </a:xfrm>
        </p:spPr>
        <p:txBody>
          <a:bodyPr/>
          <a:lstStyle>
            <a:lvl1pPr algn="ctr">
              <a:defRPr/>
            </a:lvl1pPr>
          </a:lstStyle>
          <a:p>
            <a:r>
              <a:rPr lang="en-US" dirty="0"/>
              <a:t>Click to edit Master title style</a:t>
            </a:r>
          </a:p>
        </p:txBody>
      </p:sp>
      <p:sp>
        <p:nvSpPr>
          <p:cNvPr id="7" name="Text Placeholder 6">
            <a:extLst>
              <a:ext uri="{FF2B5EF4-FFF2-40B4-BE49-F238E27FC236}">
                <a16:creationId xmlns:a16="http://schemas.microsoft.com/office/drawing/2014/main" id="{D2AA0DF9-272C-4BB6-A581-EF5E02B19050}"/>
              </a:ext>
            </a:extLst>
          </p:cNvPr>
          <p:cNvSpPr>
            <a:spLocks noGrp="1"/>
          </p:cNvSpPr>
          <p:nvPr>
            <p:ph type="body" sz="quarter" idx="13"/>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454A693E-7D83-B920-B797-E51380223AA4}"/>
              </a:ext>
            </a:extLst>
          </p:cNvPr>
          <p:cNvSpPr>
            <a:spLocks noGrp="1"/>
          </p:cNvSpPr>
          <p:nvPr>
            <p:ph type="dt" sz="half" idx="14"/>
          </p:nvPr>
        </p:nvSpPr>
        <p:spPr/>
        <p:txBody>
          <a:bodyPr/>
          <a:lstStyle/>
          <a:p>
            <a:fld id="{862C7F4E-0DE9-4167-AA33-6EC4639D8005}" type="datetimeFigureOut">
              <a:rPr lang="en-US" smtClean="0"/>
              <a:pPr/>
              <a:t>4/23/2026</a:t>
            </a:fld>
            <a:endParaRPr lang="en-US"/>
          </a:p>
        </p:txBody>
      </p:sp>
      <p:sp>
        <p:nvSpPr>
          <p:cNvPr id="8" name="Footer Placeholder 7">
            <a:extLst>
              <a:ext uri="{FF2B5EF4-FFF2-40B4-BE49-F238E27FC236}">
                <a16:creationId xmlns:a16="http://schemas.microsoft.com/office/drawing/2014/main" id="{79BBB079-82FE-DB24-386D-AEECAF1D6299}"/>
              </a:ext>
            </a:extLst>
          </p:cNvPr>
          <p:cNvSpPr>
            <a:spLocks noGrp="1"/>
          </p:cNvSpPr>
          <p:nvPr>
            <p:ph type="ftr" sz="quarter" idx="15"/>
          </p:nvPr>
        </p:nvSpPr>
        <p:spPr/>
        <p:txBody>
          <a:bodyPr/>
          <a:lstStyle/>
          <a:p>
            <a:pPr indent="228600"/>
            <a:r>
              <a:rPr lang="en-US" sz="500">
                <a:solidFill>
                  <a:srgbClr val="B90E31"/>
                </a:solidFill>
              </a:rPr>
              <a:t> </a:t>
            </a:r>
            <a:r>
              <a:rPr lang="en-US" sz="1200">
                <a:solidFill>
                  <a:srgbClr val="B90E31"/>
                </a:solidFill>
              </a:rPr>
              <a:t>▲</a:t>
            </a:r>
            <a:r>
              <a:rPr lang="en-US">
                <a:solidFill>
                  <a:srgbClr val="B90E31"/>
                </a:solidFill>
              </a:rPr>
              <a:t>	</a:t>
            </a:r>
            <a:r>
              <a:rPr lang="en-US" cap="all" spc="100">
                <a:solidFill>
                  <a:srgbClr val="D4AE67"/>
                </a:solidFill>
                <a:latin typeface="Segoe UI Black" panose="020B0A02040204020203" pitchFamily="34" charset="0"/>
                <a:ea typeface="Segoe UI Black" panose="020B0A02040204020203" pitchFamily="34" charset="0"/>
              </a:rPr>
              <a:t>Portfolio Acquisition executive marine corps</a:t>
            </a:r>
            <a:endParaRPr lang="en-US" cap="all" spc="100" dirty="0">
              <a:solidFill>
                <a:srgbClr val="D4AE67"/>
              </a:solidFill>
              <a:latin typeface="Segoe UI Black" panose="020B0A02040204020203" pitchFamily="34" charset="0"/>
              <a:ea typeface="Segoe UI Black" panose="020B0A02040204020203" pitchFamily="34" charset="0"/>
            </a:endParaRPr>
          </a:p>
        </p:txBody>
      </p:sp>
      <p:sp>
        <p:nvSpPr>
          <p:cNvPr id="9" name="Slide Number Placeholder 8">
            <a:extLst>
              <a:ext uri="{FF2B5EF4-FFF2-40B4-BE49-F238E27FC236}">
                <a16:creationId xmlns:a16="http://schemas.microsoft.com/office/drawing/2014/main" id="{0FDDFBAA-4463-6074-0C46-21463106209F}"/>
              </a:ext>
            </a:extLst>
          </p:cNvPr>
          <p:cNvSpPr>
            <a:spLocks noGrp="1"/>
          </p:cNvSpPr>
          <p:nvPr>
            <p:ph type="sldNum" sz="quarter" idx="16"/>
          </p:nvPr>
        </p:nvSpPr>
        <p:spPr/>
        <p:txBody>
          <a:bodyPr/>
          <a:lstStyle/>
          <a:p>
            <a:pPr algn="r"/>
            <a:fld id="{65635E8C-BA83-467F-AE4D-6B1D1888336E}" type="slidenum">
              <a:rPr lang="en-US" smtClean="0"/>
              <a:pPr algn="r"/>
              <a:t>‹#›</a:t>
            </a:fld>
            <a:endParaRPr lang="en-US" dirty="0"/>
          </a:p>
        </p:txBody>
      </p:sp>
    </p:spTree>
    <p:extLst>
      <p:ext uri="{BB962C8B-B14F-4D97-AF65-F5344CB8AC3E}">
        <p14:creationId xmlns:p14="http://schemas.microsoft.com/office/powerpoint/2010/main" val="2438226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old Footer Logo Lower Left 1">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041B9562-6015-1BB1-8BE1-D2783FE4ED60}"/>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52400" y="6172198"/>
            <a:ext cx="609601" cy="609601"/>
          </a:xfrm>
          <a:prstGeom prst="rect">
            <a:avLst/>
          </a:prstGeom>
        </p:spPr>
      </p:pic>
      <p:sp>
        <p:nvSpPr>
          <p:cNvPr id="3" name="Text Placeholder 2">
            <a:extLst>
              <a:ext uri="{FF2B5EF4-FFF2-40B4-BE49-F238E27FC236}">
                <a16:creationId xmlns:a16="http://schemas.microsoft.com/office/drawing/2014/main" id="{9F6F62D3-7DD9-9807-E44E-4ED9E5CBD192}"/>
              </a:ext>
            </a:extLst>
          </p:cNvPr>
          <p:cNvSpPr>
            <a:spLocks noGrp="1"/>
          </p:cNvSpPr>
          <p:nvPr>
            <p:ph type="body" sz="quarter" idx="13"/>
          </p:nvPr>
        </p:nvSpPr>
        <p:spPr>
          <a:xfrm>
            <a:off x="152400" y="685800"/>
            <a:ext cx="11887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6A75B9C9-15F8-25B8-08FD-14FA7D12FCDA}"/>
              </a:ext>
            </a:extLst>
          </p:cNvPr>
          <p:cNvSpPr>
            <a:spLocks noGrp="1"/>
          </p:cNvSpPr>
          <p:nvPr>
            <p:ph type="dt" sz="half" idx="14"/>
          </p:nvPr>
        </p:nvSpPr>
        <p:spPr>
          <a:xfrm>
            <a:off x="152400" y="76201"/>
            <a:ext cx="2133600" cy="152399"/>
          </a:xfrm>
        </p:spPr>
        <p:txBody>
          <a:bodyPr/>
          <a:lstStyle/>
          <a:p>
            <a:fld id="{862C7F4E-0DE9-4167-AA33-6EC4639D8005}" type="datetimeFigureOut">
              <a:rPr lang="en-US" smtClean="0"/>
              <a:pPr/>
              <a:t>4/23/2026</a:t>
            </a:fld>
            <a:endParaRPr lang="en-US" dirty="0"/>
          </a:p>
        </p:txBody>
      </p:sp>
      <p:sp>
        <p:nvSpPr>
          <p:cNvPr id="4" name="Footer Placeholder 3">
            <a:extLst>
              <a:ext uri="{FF2B5EF4-FFF2-40B4-BE49-F238E27FC236}">
                <a16:creationId xmlns:a16="http://schemas.microsoft.com/office/drawing/2014/main" id="{CB542A32-EF10-CE93-B73F-81FD70F73FA6}"/>
              </a:ext>
            </a:extLst>
          </p:cNvPr>
          <p:cNvSpPr>
            <a:spLocks noGrp="1"/>
          </p:cNvSpPr>
          <p:nvPr>
            <p:ph type="ftr" sz="quarter" idx="15"/>
          </p:nvPr>
        </p:nvSpPr>
        <p:spPr/>
        <p:txBody>
          <a:bodyPr/>
          <a:lstStyle/>
          <a:p>
            <a:pPr indent="228600"/>
            <a:r>
              <a:rPr lang="en-US" sz="500">
                <a:solidFill>
                  <a:srgbClr val="B90E31"/>
                </a:solidFill>
              </a:rPr>
              <a:t> </a:t>
            </a:r>
            <a:r>
              <a:rPr lang="en-US" sz="1200">
                <a:solidFill>
                  <a:srgbClr val="B90E31"/>
                </a:solidFill>
              </a:rPr>
              <a:t>▲</a:t>
            </a:r>
            <a:r>
              <a:rPr lang="en-US">
                <a:solidFill>
                  <a:srgbClr val="B90E31"/>
                </a:solidFill>
              </a:rPr>
              <a:t>	</a:t>
            </a:r>
            <a:r>
              <a:rPr lang="en-US" cap="all" spc="100">
                <a:solidFill>
                  <a:srgbClr val="D4AE67"/>
                </a:solidFill>
                <a:latin typeface="Segoe UI Black" panose="020B0A02040204020203" pitchFamily="34" charset="0"/>
                <a:ea typeface="Segoe UI Black" panose="020B0A02040204020203" pitchFamily="34" charset="0"/>
              </a:rPr>
              <a:t>Portfolio Acquisition executive marine corps</a:t>
            </a:r>
            <a:endParaRPr lang="en-US" cap="all" spc="100" dirty="0">
              <a:solidFill>
                <a:srgbClr val="D4AE67"/>
              </a:solidFill>
              <a:latin typeface="Segoe UI Black" panose="020B0A02040204020203" pitchFamily="34" charset="0"/>
              <a:ea typeface="Segoe UI Black" panose="020B0A02040204020203" pitchFamily="34" charset="0"/>
            </a:endParaRPr>
          </a:p>
        </p:txBody>
      </p:sp>
      <p:sp>
        <p:nvSpPr>
          <p:cNvPr id="5" name="Slide Number Placeholder 4">
            <a:extLst>
              <a:ext uri="{FF2B5EF4-FFF2-40B4-BE49-F238E27FC236}">
                <a16:creationId xmlns:a16="http://schemas.microsoft.com/office/drawing/2014/main" id="{D3ECA5FD-A23D-35AE-3FFD-C4C17E8C4932}"/>
              </a:ext>
            </a:extLst>
          </p:cNvPr>
          <p:cNvSpPr>
            <a:spLocks noGrp="1"/>
          </p:cNvSpPr>
          <p:nvPr>
            <p:ph type="sldNum" sz="quarter" idx="16"/>
          </p:nvPr>
        </p:nvSpPr>
        <p:spPr/>
        <p:txBody>
          <a:bodyPr/>
          <a:lstStyle/>
          <a:p>
            <a:pPr algn="r"/>
            <a:fld id="{65635E8C-BA83-467F-AE4D-6B1D1888336E}" type="slidenum">
              <a:rPr lang="en-US" smtClean="0"/>
              <a:pPr algn="r"/>
              <a:t>‹#›</a:t>
            </a:fld>
            <a:endParaRPr lang="en-US" dirty="0"/>
          </a:p>
        </p:txBody>
      </p:sp>
      <p:sp>
        <p:nvSpPr>
          <p:cNvPr id="6" name="Title 5">
            <a:extLst>
              <a:ext uri="{FF2B5EF4-FFF2-40B4-BE49-F238E27FC236}">
                <a16:creationId xmlns:a16="http://schemas.microsoft.com/office/drawing/2014/main" id="{FB48A768-20AC-3D27-C381-C455D2BD361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57303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025 Bold Footer Logo Upper Left 2">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5EB18AC5-E8FF-9B27-0F98-916D7680A392}"/>
              </a:ext>
            </a:extLst>
          </p:cNvPr>
          <p:cNvCxnSpPr>
            <a:cxnSpLocks/>
          </p:cNvCxnSpPr>
          <p:nvPr userDrawn="1"/>
        </p:nvCxnSpPr>
        <p:spPr bwMode="black">
          <a:xfrm>
            <a:off x="7008354" y="6615889"/>
            <a:ext cx="5183652" cy="0"/>
          </a:xfrm>
          <a:prstGeom prst="line">
            <a:avLst/>
          </a:prstGeom>
          <a:ln w="28575">
            <a:gradFill flip="none" rotWithShape="1">
              <a:gsLst>
                <a:gs pos="48000">
                  <a:srgbClr val="B90E31">
                    <a:alpha val="0"/>
                  </a:srgbClr>
                </a:gs>
                <a:gs pos="58000">
                  <a:srgbClr val="B90E31">
                    <a:alpha val="50000"/>
                  </a:srgbClr>
                </a:gs>
                <a:gs pos="68000">
                  <a:srgbClr val="B90E3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0A2DC4EF-2018-B85E-CA4E-02F2E5509B1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52400" y="76201"/>
            <a:ext cx="609601" cy="609601"/>
          </a:xfrm>
          <a:prstGeom prst="rect">
            <a:avLst/>
          </a:prstGeom>
        </p:spPr>
      </p:pic>
      <p:sp>
        <p:nvSpPr>
          <p:cNvPr id="9" name="Text Placeholder 8">
            <a:extLst>
              <a:ext uri="{FF2B5EF4-FFF2-40B4-BE49-F238E27FC236}">
                <a16:creationId xmlns:a16="http://schemas.microsoft.com/office/drawing/2014/main" id="{45B3A1CD-7A8F-20F9-F692-44C98E544D8C}"/>
              </a:ext>
            </a:extLst>
          </p:cNvPr>
          <p:cNvSpPr>
            <a:spLocks noGrp="1"/>
          </p:cNvSpPr>
          <p:nvPr>
            <p:ph type="body" sz="quarter" idx="13"/>
          </p:nvPr>
        </p:nvSpPr>
        <p:spPr>
          <a:xfrm>
            <a:off x="152400" y="685800"/>
            <a:ext cx="12039600" cy="591657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7">
            <a:extLst>
              <a:ext uri="{FF2B5EF4-FFF2-40B4-BE49-F238E27FC236}">
                <a16:creationId xmlns:a16="http://schemas.microsoft.com/office/drawing/2014/main" id="{C490DA6E-7018-704F-CFC8-BA36222FCD68}"/>
              </a:ext>
            </a:extLst>
          </p:cNvPr>
          <p:cNvSpPr>
            <a:spLocks noGrp="1"/>
          </p:cNvSpPr>
          <p:nvPr>
            <p:ph type="dt" sz="half" idx="14"/>
          </p:nvPr>
        </p:nvSpPr>
        <p:spPr>
          <a:xfrm>
            <a:off x="152400" y="6629400"/>
            <a:ext cx="2133600" cy="152399"/>
          </a:xfrm>
        </p:spPr>
        <p:txBody>
          <a:bodyPr/>
          <a:lstStyle/>
          <a:p>
            <a:fld id="{862C7F4E-0DE9-4167-AA33-6EC4639D8005}" type="datetimeFigureOut">
              <a:rPr lang="en-US" smtClean="0"/>
              <a:pPr/>
              <a:t>4/23/2026</a:t>
            </a:fld>
            <a:endParaRPr lang="en-US" dirty="0"/>
          </a:p>
        </p:txBody>
      </p:sp>
      <p:sp>
        <p:nvSpPr>
          <p:cNvPr id="10" name="Footer Placeholder 9">
            <a:extLst>
              <a:ext uri="{FF2B5EF4-FFF2-40B4-BE49-F238E27FC236}">
                <a16:creationId xmlns:a16="http://schemas.microsoft.com/office/drawing/2014/main" id="{D3C8340C-2D43-3465-EC34-E7CDC69871A9}"/>
              </a:ext>
            </a:extLst>
          </p:cNvPr>
          <p:cNvSpPr>
            <a:spLocks noGrp="1"/>
          </p:cNvSpPr>
          <p:nvPr>
            <p:ph type="ftr" sz="quarter" idx="15"/>
          </p:nvPr>
        </p:nvSpPr>
        <p:spPr/>
        <p:txBody>
          <a:bodyPr/>
          <a:lstStyle/>
          <a:p>
            <a:pPr indent="228600"/>
            <a:r>
              <a:rPr lang="en-US" sz="500">
                <a:solidFill>
                  <a:srgbClr val="B90E31"/>
                </a:solidFill>
              </a:rPr>
              <a:t> </a:t>
            </a:r>
            <a:r>
              <a:rPr lang="en-US" sz="1200">
                <a:solidFill>
                  <a:srgbClr val="B90E31"/>
                </a:solidFill>
              </a:rPr>
              <a:t>▲</a:t>
            </a:r>
            <a:r>
              <a:rPr lang="en-US">
                <a:solidFill>
                  <a:srgbClr val="B90E31"/>
                </a:solidFill>
              </a:rPr>
              <a:t>	</a:t>
            </a:r>
            <a:r>
              <a:rPr lang="en-US" cap="all" spc="100">
                <a:solidFill>
                  <a:srgbClr val="D4AE67"/>
                </a:solidFill>
                <a:latin typeface="Segoe UI Black" panose="020B0A02040204020203" pitchFamily="34" charset="0"/>
                <a:ea typeface="Segoe UI Black" panose="020B0A02040204020203" pitchFamily="34" charset="0"/>
              </a:rPr>
              <a:t>Portfolio Acquisition executive marine corps</a:t>
            </a:r>
            <a:endParaRPr lang="en-US" cap="all" spc="100" dirty="0">
              <a:solidFill>
                <a:srgbClr val="D4AE67"/>
              </a:solidFill>
              <a:latin typeface="Segoe UI Black" panose="020B0A02040204020203" pitchFamily="34" charset="0"/>
              <a:ea typeface="Segoe UI Black" panose="020B0A02040204020203" pitchFamily="34" charset="0"/>
            </a:endParaRPr>
          </a:p>
        </p:txBody>
      </p:sp>
      <p:sp>
        <p:nvSpPr>
          <p:cNvPr id="11" name="Slide Number Placeholder 10">
            <a:extLst>
              <a:ext uri="{FF2B5EF4-FFF2-40B4-BE49-F238E27FC236}">
                <a16:creationId xmlns:a16="http://schemas.microsoft.com/office/drawing/2014/main" id="{09DDFEF8-E56E-5FCA-603C-20FAFF882B8A}"/>
              </a:ext>
            </a:extLst>
          </p:cNvPr>
          <p:cNvSpPr>
            <a:spLocks noGrp="1"/>
          </p:cNvSpPr>
          <p:nvPr>
            <p:ph type="sldNum" sz="quarter" idx="16"/>
          </p:nvPr>
        </p:nvSpPr>
        <p:spPr/>
        <p:txBody>
          <a:bodyPr/>
          <a:lstStyle/>
          <a:p>
            <a:pPr algn="r"/>
            <a:fld id="{65635E8C-BA83-467F-AE4D-6B1D1888336E}" type="slidenum">
              <a:rPr lang="en-US" smtClean="0"/>
              <a:pPr algn="r"/>
              <a:t>‹#›</a:t>
            </a:fld>
            <a:endParaRPr lang="en-US" dirty="0"/>
          </a:p>
        </p:txBody>
      </p:sp>
      <p:sp>
        <p:nvSpPr>
          <p:cNvPr id="12" name="Title 11">
            <a:extLst>
              <a:ext uri="{FF2B5EF4-FFF2-40B4-BE49-F238E27FC236}">
                <a16:creationId xmlns:a16="http://schemas.microsoft.com/office/drawing/2014/main" id="{A9AE7D40-4CF9-8B89-7AE4-3A2E53B8D7F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5445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6291171-88F4-997F-88EB-B05445889F94}"/>
              </a:ext>
            </a:extLst>
          </p:cNvPr>
          <p:cNvSpPr>
            <a:spLocks noGrp="1"/>
          </p:cNvSpPr>
          <p:nvPr>
            <p:ph type="pic" sz="quarter" idx="13"/>
          </p:nvPr>
        </p:nvSpPr>
        <p:spPr>
          <a:xfrm>
            <a:off x="0" y="0"/>
            <a:ext cx="12192000" cy="6858000"/>
          </a:xfrm>
          <a:prstGeom prst="rect">
            <a:avLst/>
          </a:prstGeom>
        </p:spPr>
        <p:txBody>
          <a:bodyPr/>
          <a:lstStyle>
            <a:lvl1pPr marL="0" indent="0">
              <a:buNone/>
              <a:defRPr/>
            </a:lvl1pPr>
          </a:lstStyle>
          <a:p>
            <a:endParaRPr lang="en-US" dirty="0"/>
          </a:p>
        </p:txBody>
      </p:sp>
      <p:sp>
        <p:nvSpPr>
          <p:cNvPr id="2" name="Title 1">
            <a:extLst>
              <a:ext uri="{FF2B5EF4-FFF2-40B4-BE49-F238E27FC236}">
                <a16:creationId xmlns:a16="http://schemas.microsoft.com/office/drawing/2014/main" id="{CE5BA60B-9F4D-6E16-B268-A4C2E7CC6E26}"/>
              </a:ext>
            </a:extLst>
          </p:cNvPr>
          <p:cNvSpPr>
            <a:spLocks noGrp="1"/>
          </p:cNvSpPr>
          <p:nvPr>
            <p:ph type="title" hasCustomPrompt="1"/>
          </p:nvPr>
        </p:nvSpPr>
        <p:spPr>
          <a:xfrm>
            <a:off x="-2" y="0"/>
            <a:ext cx="12192000" cy="1600200"/>
          </a:xfrm>
        </p:spPr>
        <p:txBody>
          <a:bodyPr/>
          <a:lstStyle>
            <a:lvl1pPr>
              <a:defRPr cap="all" baseline="0">
                <a:solidFill>
                  <a:srgbClr val="B90E31">
                    <a:alpha val="75000"/>
                  </a:srgbClr>
                </a:solidFill>
              </a:defRPr>
            </a:lvl1pPr>
          </a:lstStyle>
          <a:p>
            <a:r>
              <a:rPr lang="en-US" dirty="0"/>
              <a:t>Questions?</a:t>
            </a:r>
          </a:p>
        </p:txBody>
      </p:sp>
      <p:sp>
        <p:nvSpPr>
          <p:cNvPr id="3" name="Date Placeholder 2">
            <a:extLst>
              <a:ext uri="{FF2B5EF4-FFF2-40B4-BE49-F238E27FC236}">
                <a16:creationId xmlns:a16="http://schemas.microsoft.com/office/drawing/2014/main" id="{B08FF769-93BD-F202-0BD6-79D4072F4636}"/>
              </a:ext>
            </a:extLst>
          </p:cNvPr>
          <p:cNvSpPr>
            <a:spLocks noGrp="1"/>
          </p:cNvSpPr>
          <p:nvPr>
            <p:ph type="dt" sz="half" idx="10"/>
          </p:nvPr>
        </p:nvSpPr>
        <p:spPr/>
        <p:txBody>
          <a:bodyPr/>
          <a:lstStyle/>
          <a:p>
            <a:fld id="{92835979-A38F-4026-B8FF-5C770F94126D}" type="datetimeFigureOut">
              <a:rPr lang="en-US" smtClean="0"/>
              <a:pPr/>
              <a:t>4/23/2026</a:t>
            </a:fld>
            <a:endParaRPr lang="en-US" dirty="0"/>
          </a:p>
        </p:txBody>
      </p:sp>
      <p:sp>
        <p:nvSpPr>
          <p:cNvPr id="4" name="Footer Placeholder 3">
            <a:extLst>
              <a:ext uri="{FF2B5EF4-FFF2-40B4-BE49-F238E27FC236}">
                <a16:creationId xmlns:a16="http://schemas.microsoft.com/office/drawing/2014/main" id="{390272CB-86C5-0714-18B5-0B24B05FEC1E}"/>
              </a:ext>
            </a:extLst>
          </p:cNvPr>
          <p:cNvSpPr>
            <a:spLocks noGrp="1"/>
          </p:cNvSpPr>
          <p:nvPr>
            <p:ph type="ftr" sz="quarter" idx="11"/>
          </p:nvPr>
        </p:nvSpPr>
        <p:spPr/>
        <p:txBody>
          <a:bodyPr/>
          <a:lstStyle/>
          <a:p>
            <a:pPr>
              <a:defRPr/>
            </a:pPr>
            <a:r>
              <a:rPr lang="en-US" cap="all" spc="100">
                <a:solidFill>
                  <a:srgbClr val="000938"/>
                </a:solidFill>
                <a:latin typeface="Segoe UI Semilight"/>
                <a:ea typeface="Segoe UI Black" panose="020B0A02040204020203" pitchFamily="34" charset="0"/>
              </a:rPr>
              <a:t>MARINE CORPS SYSTEMS COMMAND </a:t>
            </a:r>
            <a:r>
              <a:rPr lang="en-US">
                <a:solidFill>
                  <a:srgbClr val="B90E31"/>
                </a:solidFill>
                <a:latin typeface="Segoe UI Semilight"/>
              </a:rPr>
              <a:t>▲</a:t>
            </a:r>
            <a:r>
              <a:rPr lang="en-US" cap="all" spc="100">
                <a:solidFill>
                  <a:srgbClr val="000938"/>
                </a:solidFill>
                <a:latin typeface="Segoe UI Semilight"/>
                <a:ea typeface="Segoe UI Black" panose="020B0A02040204020203" pitchFamily="34" charset="0"/>
              </a:rPr>
              <a:t> </a:t>
            </a:r>
            <a:r>
              <a:rPr lang="en-US" cap="all" spc="100">
                <a:solidFill>
                  <a:srgbClr val="000938"/>
                </a:solidFill>
                <a:latin typeface="Segoe UI Light Italic" panose="020B0302040504090203" pitchFamily="34" charset="0"/>
                <a:ea typeface="Segoe UI Black" panose="020B0A02040204020203" pitchFamily="34" charset="0"/>
              </a:rPr>
              <a:t>equipping our marines</a:t>
            </a:r>
            <a:endParaRPr lang="en-US" cap="all" spc="100" dirty="0">
              <a:solidFill>
                <a:srgbClr val="000938"/>
              </a:solidFill>
              <a:latin typeface="Segoe UI Light Italic" panose="020B0302040504090203" pitchFamily="34" charset="0"/>
              <a:ea typeface="Segoe UI Black" panose="020B0A02040204020203" pitchFamily="34" charset="0"/>
            </a:endParaRPr>
          </a:p>
        </p:txBody>
      </p:sp>
      <p:sp>
        <p:nvSpPr>
          <p:cNvPr id="5" name="Slide Number Placeholder 4">
            <a:extLst>
              <a:ext uri="{FF2B5EF4-FFF2-40B4-BE49-F238E27FC236}">
                <a16:creationId xmlns:a16="http://schemas.microsoft.com/office/drawing/2014/main" id="{3CC8336B-3299-4963-C3BE-C7086487592F}"/>
              </a:ext>
            </a:extLst>
          </p:cNvPr>
          <p:cNvSpPr>
            <a:spLocks noGrp="1"/>
          </p:cNvSpPr>
          <p:nvPr>
            <p:ph type="sldNum" sz="quarter" idx="12"/>
          </p:nvPr>
        </p:nvSpPr>
        <p:spPr/>
        <p:txBody>
          <a:bodyPr/>
          <a:lstStyle/>
          <a:p>
            <a:fld id="{25B52815-D8B1-4B0A-8C71-09D2636441F9}" type="slidenum">
              <a:rPr lang="en-US" smtClean="0"/>
              <a:pPr/>
              <a:t>‹#›</a:t>
            </a:fld>
            <a:endParaRPr lang="en-US" dirty="0"/>
          </a:p>
        </p:txBody>
      </p:sp>
    </p:spTree>
    <p:extLst>
      <p:ext uri="{BB962C8B-B14F-4D97-AF65-F5344CB8AC3E}">
        <p14:creationId xmlns:p14="http://schemas.microsoft.com/office/powerpoint/2010/main" val="2057572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2DA86-66E4-09A6-AB38-AA86DF6F0338}"/>
              </a:ext>
            </a:extLst>
          </p:cNvPr>
          <p:cNvSpPr>
            <a:spLocks noGrp="1"/>
          </p:cNvSpPr>
          <p:nvPr>
            <p:ph type="title" hasCustomPrompt="1"/>
          </p:nvPr>
        </p:nvSpPr>
        <p:spPr>
          <a:xfrm>
            <a:off x="-2" y="0"/>
            <a:ext cx="12192000" cy="1600200"/>
          </a:xfrm>
        </p:spPr>
        <p:txBody>
          <a:bodyPr/>
          <a:lstStyle>
            <a:lvl1pPr marL="0" indent="0" algn="ctr" defTabSz="311651" rtl="0" eaLnBrk="0" fontAlgn="base" latinLnBrk="0" hangingPunct="0">
              <a:lnSpc>
                <a:spcPct val="90000"/>
              </a:lnSpc>
              <a:spcBef>
                <a:spcPct val="20000"/>
              </a:spcBef>
              <a:spcAft>
                <a:spcPct val="0"/>
              </a:spcAft>
              <a:buNone/>
              <a:defRPr lang="en-US" sz="10500" kern="1200" cap="all" spc="50" baseline="0" dirty="0">
                <a:solidFill>
                  <a:srgbClr val="B90E31">
                    <a:alpha val="75000"/>
                  </a:srgbClr>
                </a:solidFill>
                <a:effectLst>
                  <a:innerShdw blurRad="63500" dist="50800" dir="13500000">
                    <a:prstClr val="black">
                      <a:alpha val="50000"/>
                    </a:prstClr>
                  </a:innerShdw>
                </a:effectLst>
                <a:latin typeface="Segoe UI Black" panose="020B0A02040204020203" pitchFamily="34" charset="0"/>
                <a:ea typeface="Segoe UI Black" panose="020B0A02040204020203" pitchFamily="34" charset="0"/>
                <a:cs typeface="Arial"/>
              </a:defRPr>
            </a:lvl1pPr>
          </a:lstStyle>
          <a:p>
            <a:r>
              <a:rPr lang="en-US" dirty="0"/>
              <a:t>discussion</a:t>
            </a:r>
          </a:p>
        </p:txBody>
      </p:sp>
      <p:sp>
        <p:nvSpPr>
          <p:cNvPr id="3" name="Date Placeholder 2">
            <a:extLst>
              <a:ext uri="{FF2B5EF4-FFF2-40B4-BE49-F238E27FC236}">
                <a16:creationId xmlns:a16="http://schemas.microsoft.com/office/drawing/2014/main" id="{221555DA-94E5-A07D-FC6C-8E87A2CB3D6F}"/>
              </a:ext>
            </a:extLst>
          </p:cNvPr>
          <p:cNvSpPr>
            <a:spLocks noGrp="1"/>
          </p:cNvSpPr>
          <p:nvPr>
            <p:ph type="dt" sz="half" idx="10"/>
          </p:nvPr>
        </p:nvSpPr>
        <p:spPr/>
        <p:txBody>
          <a:bodyPr/>
          <a:lstStyle/>
          <a:p>
            <a:fld id="{92835979-A38F-4026-B8FF-5C770F94126D}" type="datetimeFigureOut">
              <a:rPr lang="en-US" smtClean="0"/>
              <a:pPr/>
              <a:t>4/23/2026</a:t>
            </a:fld>
            <a:endParaRPr lang="en-US" dirty="0"/>
          </a:p>
        </p:txBody>
      </p:sp>
      <p:sp>
        <p:nvSpPr>
          <p:cNvPr id="4" name="Footer Placeholder 3">
            <a:extLst>
              <a:ext uri="{FF2B5EF4-FFF2-40B4-BE49-F238E27FC236}">
                <a16:creationId xmlns:a16="http://schemas.microsoft.com/office/drawing/2014/main" id="{253FF5B4-795E-D88A-8A8D-8D01A99C0DD6}"/>
              </a:ext>
            </a:extLst>
          </p:cNvPr>
          <p:cNvSpPr>
            <a:spLocks noGrp="1"/>
          </p:cNvSpPr>
          <p:nvPr>
            <p:ph type="ftr" sz="quarter" idx="11"/>
          </p:nvPr>
        </p:nvSpPr>
        <p:spPr/>
        <p:txBody>
          <a:bodyPr/>
          <a:lstStyle/>
          <a:p>
            <a:pPr>
              <a:defRPr/>
            </a:pPr>
            <a:r>
              <a:rPr lang="en-US" cap="all" spc="100">
                <a:solidFill>
                  <a:srgbClr val="000938"/>
                </a:solidFill>
                <a:latin typeface="Segoe UI Semilight"/>
                <a:ea typeface="Segoe UI Black" panose="020B0A02040204020203" pitchFamily="34" charset="0"/>
              </a:rPr>
              <a:t>MARINE CORPS SYSTEMS COMMAND </a:t>
            </a:r>
            <a:r>
              <a:rPr lang="en-US">
                <a:solidFill>
                  <a:srgbClr val="B90E31"/>
                </a:solidFill>
                <a:latin typeface="Segoe UI Semilight"/>
              </a:rPr>
              <a:t>▲</a:t>
            </a:r>
            <a:r>
              <a:rPr lang="en-US" cap="all" spc="100">
                <a:solidFill>
                  <a:srgbClr val="000938"/>
                </a:solidFill>
                <a:latin typeface="Segoe UI Semilight"/>
                <a:ea typeface="Segoe UI Black" panose="020B0A02040204020203" pitchFamily="34" charset="0"/>
              </a:rPr>
              <a:t> </a:t>
            </a:r>
            <a:r>
              <a:rPr lang="en-US" cap="all" spc="100">
                <a:solidFill>
                  <a:srgbClr val="000938"/>
                </a:solidFill>
                <a:latin typeface="Segoe UI Light Italic" panose="020B0302040504090203" pitchFamily="34" charset="0"/>
                <a:ea typeface="Segoe UI Black" panose="020B0A02040204020203" pitchFamily="34" charset="0"/>
              </a:rPr>
              <a:t>equipping our marines</a:t>
            </a:r>
            <a:endParaRPr lang="en-US" cap="all" spc="100" dirty="0">
              <a:solidFill>
                <a:srgbClr val="000938"/>
              </a:solidFill>
              <a:latin typeface="Segoe UI Light Italic" panose="020B0302040504090203" pitchFamily="34" charset="0"/>
              <a:ea typeface="Segoe UI Black" panose="020B0A02040204020203" pitchFamily="34" charset="0"/>
            </a:endParaRPr>
          </a:p>
        </p:txBody>
      </p:sp>
      <p:sp>
        <p:nvSpPr>
          <p:cNvPr id="5" name="Slide Number Placeholder 4">
            <a:extLst>
              <a:ext uri="{FF2B5EF4-FFF2-40B4-BE49-F238E27FC236}">
                <a16:creationId xmlns:a16="http://schemas.microsoft.com/office/drawing/2014/main" id="{042B5C8C-4D4D-B5FC-2D3F-17685D7D3B57}"/>
              </a:ext>
            </a:extLst>
          </p:cNvPr>
          <p:cNvSpPr>
            <a:spLocks noGrp="1"/>
          </p:cNvSpPr>
          <p:nvPr>
            <p:ph type="sldNum" sz="quarter" idx="12"/>
          </p:nvPr>
        </p:nvSpPr>
        <p:spPr/>
        <p:txBody>
          <a:bodyPr/>
          <a:lstStyle/>
          <a:p>
            <a:fld id="{25B52815-D8B1-4B0A-8C71-09D2636441F9}" type="slidenum">
              <a:rPr lang="en-US" smtClean="0"/>
              <a:pPr/>
              <a:t>‹#›</a:t>
            </a:fld>
            <a:endParaRPr lang="en-US" dirty="0"/>
          </a:p>
        </p:txBody>
      </p:sp>
      <p:sp>
        <p:nvSpPr>
          <p:cNvPr id="7" name="Picture Placeholder 6">
            <a:extLst>
              <a:ext uri="{FF2B5EF4-FFF2-40B4-BE49-F238E27FC236}">
                <a16:creationId xmlns:a16="http://schemas.microsoft.com/office/drawing/2014/main" id="{33E7B68C-F5C4-9D5B-CF6A-12D4B613A5D4}"/>
              </a:ext>
            </a:extLst>
          </p:cNvPr>
          <p:cNvSpPr>
            <a:spLocks noGrp="1"/>
          </p:cNvSpPr>
          <p:nvPr>
            <p:ph type="pic" sz="quarter" idx="13"/>
          </p:nvPr>
        </p:nvSpPr>
        <p:spPr>
          <a:xfrm>
            <a:off x="0" y="0"/>
            <a:ext cx="12192000" cy="6858000"/>
          </a:xfrm>
          <a:prstGeom prst="rect">
            <a:avLst/>
          </a:prstGeom>
        </p:spPr>
        <p:txBody>
          <a:bodyPr/>
          <a:lstStyle>
            <a:lvl1pPr marL="0" indent="0">
              <a:buNone/>
              <a:defRPr/>
            </a:lvl1pPr>
          </a:lstStyle>
          <a:p>
            <a:endParaRPr lang="en-US" dirty="0"/>
          </a:p>
        </p:txBody>
      </p:sp>
    </p:spTree>
    <p:extLst>
      <p:ext uri="{BB962C8B-B14F-4D97-AF65-F5344CB8AC3E}">
        <p14:creationId xmlns:p14="http://schemas.microsoft.com/office/powerpoint/2010/main" val="1959424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B431B4B-5807-A432-4CF1-AC2D58BD485F}"/>
              </a:ext>
            </a:extLst>
          </p:cNvPr>
          <p:cNvSpPr>
            <a:spLocks noGrp="1"/>
          </p:cNvSpPr>
          <p:nvPr>
            <p:ph type="dt" sz="half" idx="10"/>
          </p:nvPr>
        </p:nvSpPr>
        <p:spPr/>
        <p:txBody>
          <a:bodyPr/>
          <a:lstStyle/>
          <a:p>
            <a:fld id="{92835979-A38F-4026-B8FF-5C770F94126D}" type="datetimeFigureOut">
              <a:rPr lang="en-US" smtClean="0"/>
              <a:pPr/>
              <a:t>4/23/2026</a:t>
            </a:fld>
            <a:endParaRPr lang="en-US" dirty="0"/>
          </a:p>
        </p:txBody>
      </p:sp>
      <p:sp>
        <p:nvSpPr>
          <p:cNvPr id="4" name="Footer Placeholder 3">
            <a:extLst>
              <a:ext uri="{FF2B5EF4-FFF2-40B4-BE49-F238E27FC236}">
                <a16:creationId xmlns:a16="http://schemas.microsoft.com/office/drawing/2014/main" id="{5B7114C5-B2DE-A5ED-385A-3EB8F46824A0}"/>
              </a:ext>
            </a:extLst>
          </p:cNvPr>
          <p:cNvSpPr>
            <a:spLocks noGrp="1"/>
          </p:cNvSpPr>
          <p:nvPr>
            <p:ph type="ftr" sz="quarter" idx="11"/>
          </p:nvPr>
        </p:nvSpPr>
        <p:spPr/>
        <p:txBody>
          <a:bodyPr/>
          <a:lstStyle/>
          <a:p>
            <a:pPr>
              <a:defRPr/>
            </a:pPr>
            <a:r>
              <a:rPr lang="en-US" cap="all" spc="100">
                <a:solidFill>
                  <a:srgbClr val="000938"/>
                </a:solidFill>
                <a:latin typeface="Segoe UI Semilight"/>
                <a:ea typeface="Segoe UI Black" panose="020B0A02040204020203" pitchFamily="34" charset="0"/>
              </a:rPr>
              <a:t>MARINE CORPS SYSTEMS COMMAND </a:t>
            </a:r>
            <a:r>
              <a:rPr lang="en-US">
                <a:solidFill>
                  <a:srgbClr val="B90E31"/>
                </a:solidFill>
                <a:latin typeface="Segoe UI Semilight"/>
              </a:rPr>
              <a:t>▲</a:t>
            </a:r>
            <a:r>
              <a:rPr lang="en-US" cap="all" spc="100">
                <a:solidFill>
                  <a:srgbClr val="000938"/>
                </a:solidFill>
                <a:latin typeface="Segoe UI Semilight"/>
                <a:ea typeface="Segoe UI Black" panose="020B0A02040204020203" pitchFamily="34" charset="0"/>
              </a:rPr>
              <a:t> </a:t>
            </a:r>
            <a:r>
              <a:rPr lang="en-US" cap="all" spc="100">
                <a:solidFill>
                  <a:srgbClr val="000938"/>
                </a:solidFill>
                <a:latin typeface="Segoe UI Light Italic" panose="020B0302040504090203" pitchFamily="34" charset="0"/>
                <a:ea typeface="Segoe UI Black" panose="020B0A02040204020203" pitchFamily="34" charset="0"/>
              </a:rPr>
              <a:t>equipping our marines</a:t>
            </a:r>
            <a:endParaRPr lang="en-US" cap="all" spc="100" dirty="0">
              <a:solidFill>
                <a:srgbClr val="000938"/>
              </a:solidFill>
              <a:latin typeface="Segoe UI Light Italic" panose="020B0302040504090203" pitchFamily="34" charset="0"/>
              <a:ea typeface="Segoe UI Black" panose="020B0A02040204020203" pitchFamily="34" charset="0"/>
            </a:endParaRPr>
          </a:p>
        </p:txBody>
      </p:sp>
      <p:sp>
        <p:nvSpPr>
          <p:cNvPr id="5" name="Slide Number Placeholder 4">
            <a:extLst>
              <a:ext uri="{FF2B5EF4-FFF2-40B4-BE49-F238E27FC236}">
                <a16:creationId xmlns:a16="http://schemas.microsoft.com/office/drawing/2014/main" id="{0DA05D81-AB45-8B1F-8D21-246763356398}"/>
              </a:ext>
            </a:extLst>
          </p:cNvPr>
          <p:cNvSpPr>
            <a:spLocks noGrp="1"/>
          </p:cNvSpPr>
          <p:nvPr>
            <p:ph type="sldNum" sz="quarter" idx="12"/>
          </p:nvPr>
        </p:nvSpPr>
        <p:spPr/>
        <p:txBody>
          <a:bodyPr/>
          <a:lstStyle/>
          <a:p>
            <a:fld id="{25B52815-D8B1-4B0A-8C71-09D2636441F9}" type="slidenum">
              <a:rPr lang="en-US" smtClean="0"/>
              <a:pPr/>
              <a:t>‹#›</a:t>
            </a:fld>
            <a:endParaRPr lang="en-US" dirty="0"/>
          </a:p>
        </p:txBody>
      </p:sp>
      <p:sp>
        <p:nvSpPr>
          <p:cNvPr id="7" name="Picture Placeholder 6">
            <a:extLst>
              <a:ext uri="{FF2B5EF4-FFF2-40B4-BE49-F238E27FC236}">
                <a16:creationId xmlns:a16="http://schemas.microsoft.com/office/drawing/2014/main" id="{70AC6616-B4B8-B57F-29AF-653544E29887}"/>
              </a:ext>
            </a:extLst>
          </p:cNvPr>
          <p:cNvSpPr>
            <a:spLocks noGrp="1"/>
          </p:cNvSpPr>
          <p:nvPr>
            <p:ph type="pic" sz="quarter" idx="13"/>
          </p:nvPr>
        </p:nvSpPr>
        <p:spPr>
          <a:xfrm>
            <a:off x="0" y="0"/>
            <a:ext cx="12192000" cy="6858000"/>
          </a:xfrm>
          <a:prstGeom prst="rect">
            <a:avLst/>
          </a:prstGeom>
        </p:spPr>
        <p:txBody>
          <a:bodyPr/>
          <a:lstStyle>
            <a:lvl1pPr marL="0" indent="0">
              <a:buNone/>
              <a:defRPr/>
            </a:lvl1pPr>
          </a:lstStyle>
          <a:p>
            <a:endParaRPr lang="en-US" dirty="0"/>
          </a:p>
        </p:txBody>
      </p:sp>
      <p:sp>
        <p:nvSpPr>
          <p:cNvPr id="2" name="Title 1">
            <a:extLst>
              <a:ext uri="{FF2B5EF4-FFF2-40B4-BE49-F238E27FC236}">
                <a16:creationId xmlns:a16="http://schemas.microsoft.com/office/drawing/2014/main" id="{78AE3EF9-831C-535E-B003-A7F42D285B6D}"/>
              </a:ext>
            </a:extLst>
          </p:cNvPr>
          <p:cNvSpPr>
            <a:spLocks noGrp="1"/>
          </p:cNvSpPr>
          <p:nvPr>
            <p:ph type="title" hasCustomPrompt="1"/>
          </p:nvPr>
        </p:nvSpPr>
        <p:spPr>
          <a:xfrm>
            <a:off x="-2" y="0"/>
            <a:ext cx="12192000" cy="6629400"/>
          </a:xfrm>
        </p:spPr>
        <p:txBody>
          <a:bodyPr anchor="ctr"/>
          <a:lstStyle>
            <a:lvl1pPr>
              <a:defRPr sz="11500">
                <a:solidFill>
                  <a:srgbClr val="B90E31">
                    <a:alpha val="86000"/>
                  </a:srgbClr>
                </a:solidFill>
              </a:defRPr>
            </a:lvl1pPr>
          </a:lstStyle>
          <a:p>
            <a:r>
              <a:rPr lang="en-US" dirty="0"/>
              <a:t>Equipping our</a:t>
            </a:r>
            <a:br>
              <a:rPr lang="en-US" dirty="0"/>
            </a:br>
            <a:br>
              <a:rPr lang="en-US" dirty="0"/>
            </a:br>
            <a:br>
              <a:rPr lang="en-US" dirty="0"/>
            </a:br>
            <a:r>
              <a:rPr lang="en-US" dirty="0"/>
              <a:t>WARFIGHTERS</a:t>
            </a:r>
          </a:p>
        </p:txBody>
      </p:sp>
    </p:spTree>
    <p:extLst>
      <p:ext uri="{BB962C8B-B14F-4D97-AF65-F5344CB8AC3E}">
        <p14:creationId xmlns:p14="http://schemas.microsoft.com/office/powerpoint/2010/main" val="28212385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D6E6A-19B5-428A-FC1D-4170316D7E4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F78D8F-2985-59DE-35BC-50A33B9F5536}"/>
              </a:ext>
            </a:extLst>
          </p:cNvPr>
          <p:cNvSpPr>
            <a:spLocks noGrp="1"/>
          </p:cNvSpPr>
          <p:nvPr>
            <p:ph type="dt" sz="half" idx="10"/>
          </p:nvPr>
        </p:nvSpPr>
        <p:spPr/>
        <p:txBody>
          <a:bodyPr/>
          <a:lstStyle/>
          <a:p>
            <a:pPr marL="0" marR="0" lvl="0" indent="0" algn="l" defTabSz="311651" rtl="0" eaLnBrk="1" fontAlgn="auto" latinLnBrk="0" hangingPunct="1">
              <a:lnSpc>
                <a:spcPct val="100000"/>
              </a:lnSpc>
              <a:spcBef>
                <a:spcPts val="0"/>
              </a:spcBef>
              <a:spcAft>
                <a:spcPts val="0"/>
              </a:spcAft>
              <a:buClrTx/>
              <a:buSzTx/>
              <a:buFontTx/>
              <a:buNone/>
              <a:tabLst/>
              <a:defRPr/>
            </a:pPr>
            <a:fld id="{8C6343CB-F954-4BB1-B495-936A9F3DDF04}" type="datetime1">
              <a:rPr kumimoji="0" lang="en-US" sz="1400" b="0" i="0" u="none" strike="noStrike" kern="1200" cap="none" spc="0" normalizeH="0" baseline="0" noProof="0" smtClean="0">
                <a:ln>
                  <a:noFill/>
                </a:ln>
                <a:solidFill>
                  <a:srgbClr val="B90E31"/>
                </a:solidFill>
                <a:effectLst/>
                <a:uLnTx/>
                <a:uFillTx/>
                <a:latin typeface="Segoe UI Semilight" panose="020B0402040204020203" pitchFamily="34" charset="0"/>
                <a:ea typeface="+mn-ea"/>
                <a:cs typeface="Segoe UI Semilight" panose="020B0402040204020203" pitchFamily="34" charset="0"/>
              </a:rPr>
              <a:pPr marL="0" marR="0" lvl="0" indent="0" algn="l" defTabSz="311651" rtl="0" eaLnBrk="1" fontAlgn="auto" latinLnBrk="0" hangingPunct="1">
                <a:lnSpc>
                  <a:spcPct val="100000"/>
                </a:lnSpc>
                <a:spcBef>
                  <a:spcPts val="0"/>
                </a:spcBef>
                <a:spcAft>
                  <a:spcPts val="0"/>
                </a:spcAft>
                <a:buClrTx/>
                <a:buSzTx/>
                <a:buFontTx/>
                <a:buNone/>
                <a:tabLst/>
                <a:defRPr/>
              </a:pPr>
              <a:t>4/23/2026</a:t>
            </a:fld>
            <a:endParaRPr kumimoji="0" lang="en-US" sz="1400" b="0" i="0" u="none" strike="noStrike" kern="1200" cap="none" spc="0" normalizeH="0" baseline="0" noProof="0" dirty="0">
              <a:ln>
                <a:noFill/>
              </a:ln>
              <a:solidFill>
                <a:srgbClr val="B90E31"/>
              </a:solidFill>
              <a:effectLst/>
              <a:uLnTx/>
              <a:uFillTx/>
              <a:latin typeface="Segoe UI Semilight" panose="020B0402040204020203" pitchFamily="34" charset="0"/>
              <a:ea typeface="+mn-ea"/>
              <a:cs typeface="Segoe UI Semilight" panose="020B0402040204020203" pitchFamily="34" charset="0"/>
            </a:endParaRPr>
          </a:p>
        </p:txBody>
      </p:sp>
      <p:sp>
        <p:nvSpPr>
          <p:cNvPr id="7" name="Text Placeholder 6">
            <a:extLst>
              <a:ext uri="{FF2B5EF4-FFF2-40B4-BE49-F238E27FC236}">
                <a16:creationId xmlns:a16="http://schemas.microsoft.com/office/drawing/2014/main" id="{6FE73BB2-0A73-128C-1C15-AC288566425A}"/>
              </a:ext>
            </a:extLst>
          </p:cNvPr>
          <p:cNvSpPr>
            <a:spLocks noGrp="1"/>
          </p:cNvSpPr>
          <p:nvPr>
            <p:ph type="body" sz="quarter" idx="13"/>
          </p:nvPr>
        </p:nvSpPr>
        <p:spPr>
          <a:xfrm>
            <a:off x="233363" y="5537200"/>
            <a:ext cx="11653837" cy="1092200"/>
          </a:xfrm>
        </p:spPr>
        <p:txBody>
          <a:bodyPr/>
          <a:lstStyle>
            <a:lvl2pPr>
              <a:defRPr lang="en-US" sz="2800" kern="1200" dirty="0">
                <a:solidFill>
                  <a:schemeClr val="bg1"/>
                </a:solidFill>
                <a:effectLst>
                  <a:outerShdw blurRad="50800" dist="50800" dir="4800000" algn="t" rotWithShape="0">
                    <a:prstClr val="black">
                      <a:alpha val="85000"/>
                    </a:prstClr>
                  </a:outerShdw>
                </a:effectLst>
                <a:latin typeface="Segoe UI Black" panose="020B0A02040204020203" pitchFamily="34" charset="0"/>
                <a:ea typeface="Segoe UI Black" panose="020B0A02040204020203" pitchFamily="34" charset="0"/>
                <a:cs typeface="+mn-cs"/>
              </a:defRPr>
            </a:lvl2pPr>
            <a:lvl3pPr>
              <a:defRPr/>
            </a:lvl3pPr>
            <a:lvl4pPr>
              <a:defRPr/>
            </a:lvl4pPr>
            <a:lvl5pPr>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687050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MARCORSYSCOM 2025 Center Footer Top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370CB-0EC2-CF88-4369-283ADD22FC98}"/>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F183E17-94FB-C9F4-16D2-200422B71BC2}"/>
              </a:ext>
            </a:extLst>
          </p:cNvPr>
          <p:cNvSpPr>
            <a:spLocks noGrp="1"/>
          </p:cNvSpPr>
          <p:nvPr>
            <p:ph type="sldNum" sz="quarter" idx="10"/>
          </p:nvPr>
        </p:nvSpPr>
        <p:spPr/>
        <p:txBody>
          <a:bodyPr/>
          <a:lstStyle/>
          <a:p>
            <a:pPr marL="0" marR="0" lvl="0" indent="0" algn="r" defTabSz="311651" rtl="0" eaLnBrk="1" fontAlgn="auto" latinLnBrk="0" hangingPunct="1">
              <a:lnSpc>
                <a:spcPct val="100000"/>
              </a:lnSpc>
              <a:spcBef>
                <a:spcPts val="0"/>
              </a:spcBef>
              <a:spcAft>
                <a:spcPts val="0"/>
              </a:spcAft>
              <a:buClrTx/>
              <a:buSzTx/>
              <a:buFontTx/>
              <a:buNone/>
              <a:tabLst/>
              <a:defRPr/>
            </a:pPr>
            <a:fld id="{65635E8C-BA83-467F-AE4D-6B1D1888336E}" type="slidenum">
              <a:rPr kumimoji="0" lang="en-US" sz="1200" b="0" i="0" u="none" strike="noStrike" kern="1200" cap="all" spc="100" normalizeH="0" baseline="0" noProof="0" smtClean="0">
                <a:ln>
                  <a:noFill/>
                </a:ln>
                <a:solidFill>
                  <a:srgbClr val="000938"/>
                </a:solidFill>
                <a:effectLst/>
                <a:uLnTx/>
                <a:uFillTx/>
                <a:latin typeface="Segoe UI Semilight"/>
                <a:ea typeface="Segoe UI Black" panose="020B0A02040204020203" pitchFamily="34" charset="0"/>
                <a:cs typeface="+mn-cs"/>
              </a:rPr>
              <a:pPr marL="0" marR="0" lvl="0" indent="0" algn="r" defTabSz="311651"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all" spc="100" normalizeH="0" baseline="0" noProof="0" dirty="0">
              <a:ln>
                <a:noFill/>
              </a:ln>
              <a:solidFill>
                <a:srgbClr val="000938"/>
              </a:solidFill>
              <a:effectLst/>
              <a:uLnTx/>
              <a:uFillTx/>
              <a:latin typeface="Segoe UI Semilight"/>
              <a:ea typeface="Segoe UI Black" panose="020B0A02040204020203" pitchFamily="34" charset="0"/>
              <a:cs typeface="+mn-cs"/>
            </a:endParaRPr>
          </a:p>
        </p:txBody>
      </p:sp>
      <p:sp>
        <p:nvSpPr>
          <p:cNvPr id="4" name="Date Placeholder 3">
            <a:extLst>
              <a:ext uri="{FF2B5EF4-FFF2-40B4-BE49-F238E27FC236}">
                <a16:creationId xmlns:a16="http://schemas.microsoft.com/office/drawing/2014/main" id="{0C4840FF-1A4D-C15E-32A5-8175FAF67624}"/>
              </a:ext>
            </a:extLst>
          </p:cNvPr>
          <p:cNvSpPr>
            <a:spLocks noGrp="1"/>
          </p:cNvSpPr>
          <p:nvPr>
            <p:ph type="dt" sz="half" idx="11"/>
          </p:nvPr>
        </p:nvSpPr>
        <p:spPr/>
        <p:txBody>
          <a:bodyPr/>
          <a:lstStyle/>
          <a:p>
            <a:pPr marL="0" marR="0" lvl="0" indent="0" algn="l" defTabSz="311651" rtl="0" eaLnBrk="1" fontAlgn="auto" latinLnBrk="0" hangingPunct="1">
              <a:lnSpc>
                <a:spcPct val="100000"/>
              </a:lnSpc>
              <a:spcBef>
                <a:spcPts val="0"/>
              </a:spcBef>
              <a:spcAft>
                <a:spcPts val="0"/>
              </a:spcAft>
              <a:buClrTx/>
              <a:buSzTx/>
              <a:buFontTx/>
              <a:buNone/>
              <a:tabLst/>
              <a:defRPr/>
            </a:pPr>
            <a:fld id="{F4333E3C-34B7-4895-9627-6F5A5BE423BC}" type="datetime1">
              <a:rPr kumimoji="0" lang="en-US" sz="1200" b="0" i="0" u="none" strike="noStrike" kern="1200" cap="all" spc="100" normalizeH="0" baseline="0" noProof="0" smtClean="0">
                <a:ln>
                  <a:noFill/>
                </a:ln>
                <a:solidFill>
                  <a:srgbClr val="000938"/>
                </a:solidFill>
                <a:effectLst/>
                <a:uLnTx/>
                <a:uFillTx/>
                <a:latin typeface="Segoe UI Light"/>
                <a:ea typeface="Segoe UI Black" panose="020B0A02040204020203" pitchFamily="34" charset="0"/>
                <a:cs typeface="+mn-cs"/>
              </a:rPr>
              <a:pPr marL="0" marR="0" lvl="0" indent="0" algn="l" defTabSz="311651" rtl="0" eaLnBrk="1" fontAlgn="auto" latinLnBrk="0" hangingPunct="1">
                <a:lnSpc>
                  <a:spcPct val="100000"/>
                </a:lnSpc>
                <a:spcBef>
                  <a:spcPts val="0"/>
                </a:spcBef>
                <a:spcAft>
                  <a:spcPts val="0"/>
                </a:spcAft>
                <a:buClrTx/>
                <a:buSzTx/>
                <a:buFontTx/>
                <a:buNone/>
                <a:tabLst/>
                <a:defRPr/>
              </a:pPr>
              <a:t>4/23/2026</a:t>
            </a:fld>
            <a:endParaRPr kumimoji="0" lang="en-US" sz="1200" b="0" i="0" u="none" strike="noStrike" kern="1200" cap="all" spc="100" normalizeH="0" baseline="0" noProof="0" dirty="0">
              <a:ln>
                <a:noFill/>
              </a:ln>
              <a:solidFill>
                <a:srgbClr val="000938"/>
              </a:solidFill>
              <a:effectLst/>
              <a:uLnTx/>
              <a:uFillTx/>
              <a:latin typeface="Segoe UI Light"/>
              <a:ea typeface="Segoe UI Black" panose="020B0A02040204020203" pitchFamily="34" charset="0"/>
              <a:cs typeface="+mn-cs"/>
            </a:endParaRPr>
          </a:p>
        </p:txBody>
      </p:sp>
      <p:sp>
        <p:nvSpPr>
          <p:cNvPr id="5" name="Footer Placeholder 4">
            <a:extLst>
              <a:ext uri="{FF2B5EF4-FFF2-40B4-BE49-F238E27FC236}">
                <a16:creationId xmlns:a16="http://schemas.microsoft.com/office/drawing/2014/main" id="{67C44FD0-37B7-4C46-2B78-57B482C4A6C1}"/>
              </a:ext>
            </a:extLst>
          </p:cNvPr>
          <p:cNvSpPr>
            <a:spLocks noGrp="1"/>
          </p:cNvSpPr>
          <p:nvPr>
            <p:ph type="ftr" sz="quarter" idx="12"/>
          </p:nvPr>
        </p:nvSpPr>
        <p:spPr/>
        <p:txBody>
          <a:bodyPr/>
          <a:lstStyle/>
          <a:p>
            <a:pPr marL="1885950" marR="0" lvl="0" indent="0" algn="l" defTabSz="311651" rtl="0" eaLnBrk="1" fontAlgn="auto" latinLnBrk="0" hangingPunct="1">
              <a:lnSpc>
                <a:spcPct val="100000"/>
              </a:lnSpc>
              <a:spcBef>
                <a:spcPts val="0"/>
              </a:spcBef>
              <a:spcAft>
                <a:spcPts val="0"/>
              </a:spcAft>
              <a:buClrTx/>
              <a:buSzTx/>
              <a:buFontTx/>
              <a:buNone/>
              <a:tabLst/>
              <a:defRPr/>
            </a:pPr>
            <a:r>
              <a:rPr kumimoji="0" lang="en-US" sz="1200" b="0" i="0" u="none" strike="noStrike" kern="1200" cap="all" spc="100" normalizeH="0" baseline="0" noProof="0" dirty="0">
                <a:ln>
                  <a:noFill/>
                </a:ln>
                <a:solidFill>
                  <a:srgbClr val="000938"/>
                </a:solidFill>
                <a:effectLst/>
                <a:uLnTx/>
                <a:uFillTx/>
                <a:latin typeface="Segoe UI Semilight"/>
                <a:ea typeface="Segoe UI Black" panose="020B0A02040204020203" pitchFamily="34" charset="0"/>
                <a:cs typeface="+mn-cs"/>
              </a:rPr>
              <a:t>Portfolio acquisition executive Marine Corps</a:t>
            </a:r>
            <a:r>
              <a:rPr kumimoji="0" lang="en-US" sz="200" b="0" i="0" u="none" strike="noStrike" kern="1200" cap="all" spc="100" normalizeH="0" baseline="0" noProof="0" dirty="0">
                <a:ln>
                  <a:noFill/>
                </a:ln>
                <a:solidFill>
                  <a:srgbClr val="000938"/>
                </a:solidFill>
                <a:effectLst/>
                <a:uLnTx/>
                <a:uFillTx/>
                <a:latin typeface="Segoe UI Semilight"/>
                <a:ea typeface="Segoe UI Black" panose="020B0A02040204020203" pitchFamily="34" charset="0"/>
                <a:cs typeface="+mn-cs"/>
              </a:rPr>
              <a:t> </a:t>
            </a:r>
            <a:r>
              <a:rPr kumimoji="0" lang="en-US" sz="1200" b="0" i="0" u="none" strike="noStrike" kern="1200" cap="none" spc="0" normalizeH="0" baseline="0" noProof="0" dirty="0">
                <a:ln>
                  <a:noFill/>
                </a:ln>
                <a:solidFill>
                  <a:srgbClr val="B90E31"/>
                </a:solidFill>
                <a:effectLst/>
                <a:uLnTx/>
                <a:uFillTx/>
                <a:latin typeface="Segoe UI Semilight"/>
                <a:ea typeface="+mn-ea"/>
                <a:cs typeface="+mn-cs"/>
              </a:rPr>
              <a:t>▲</a:t>
            </a:r>
            <a:r>
              <a:rPr kumimoji="0" lang="en-US" sz="1200" b="0" i="0" u="none" strike="noStrike" kern="1200" cap="all" spc="100" normalizeH="0" baseline="0" noProof="0" dirty="0">
                <a:ln>
                  <a:noFill/>
                </a:ln>
                <a:solidFill>
                  <a:srgbClr val="000938"/>
                </a:solidFill>
                <a:effectLst/>
                <a:uLnTx/>
                <a:uFillTx/>
                <a:latin typeface="Segoe UI Semilight"/>
                <a:ea typeface="Segoe UI Black" panose="020B0A02040204020203" pitchFamily="34" charset="0"/>
                <a:cs typeface="+mn-cs"/>
              </a:rPr>
              <a:t> </a:t>
            </a:r>
            <a:r>
              <a:rPr kumimoji="0" lang="en-US" sz="1200" b="0" i="0" u="none" strike="noStrike" kern="1200" cap="all" spc="100" normalizeH="0" baseline="0" noProof="0" dirty="0">
                <a:ln>
                  <a:noFill/>
                </a:ln>
                <a:solidFill>
                  <a:srgbClr val="000938"/>
                </a:solidFill>
                <a:effectLst/>
                <a:uLnTx/>
                <a:uFillTx/>
                <a:latin typeface="Segoe UI Light Italic" panose="020B0302040504090203" pitchFamily="34" charset="0"/>
                <a:ea typeface="Segoe UI Black" panose="020B0A02040204020203" pitchFamily="34" charset="0"/>
                <a:cs typeface="+mn-cs"/>
              </a:rPr>
              <a:t>equipping OUR </a:t>
            </a:r>
            <a:r>
              <a:rPr kumimoji="0" lang="en-US" sz="1200" b="0" i="0" u="none" strike="noStrike" kern="1200" cap="all" spc="100" normalizeH="0" baseline="0" noProof="0" dirty="0" err="1">
                <a:ln>
                  <a:noFill/>
                </a:ln>
                <a:solidFill>
                  <a:srgbClr val="000938"/>
                </a:solidFill>
                <a:effectLst/>
                <a:uLnTx/>
                <a:uFillTx/>
                <a:latin typeface="Segoe UI Light Italic" panose="020B0302040504090203" pitchFamily="34" charset="0"/>
                <a:ea typeface="Segoe UI Black" panose="020B0A02040204020203" pitchFamily="34" charset="0"/>
                <a:cs typeface="+mn-cs"/>
              </a:rPr>
              <a:t>warfighterS</a:t>
            </a:r>
            <a:endParaRPr kumimoji="0" lang="en-US" sz="1200" b="0" i="0" u="none" strike="noStrike" kern="1200" cap="all" spc="100" normalizeH="0" baseline="0" noProof="0" dirty="0">
              <a:ln>
                <a:noFill/>
              </a:ln>
              <a:solidFill>
                <a:srgbClr val="000938"/>
              </a:solidFill>
              <a:effectLst/>
              <a:uLnTx/>
              <a:uFillTx/>
              <a:latin typeface="Segoe UI Light Italic" panose="020B0302040504090203" pitchFamily="34" charset="0"/>
              <a:ea typeface="Segoe UI Black" panose="020B0A02040204020203" pitchFamily="34" charset="0"/>
              <a:cs typeface="+mn-cs"/>
            </a:endParaRPr>
          </a:p>
        </p:txBody>
      </p:sp>
      <p:pic>
        <p:nvPicPr>
          <p:cNvPr id="7" name="Graphic 6">
            <a:extLst>
              <a:ext uri="{FF2B5EF4-FFF2-40B4-BE49-F238E27FC236}">
                <a16:creationId xmlns:a16="http://schemas.microsoft.com/office/drawing/2014/main" id="{3BA0E14F-B068-D73D-BEB8-6AA7D35A25E3}"/>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52400" y="76200"/>
            <a:ext cx="609600" cy="609600"/>
          </a:xfrm>
          <a:prstGeom prst="rect">
            <a:avLst/>
          </a:prstGeom>
        </p:spPr>
      </p:pic>
      <p:sp>
        <p:nvSpPr>
          <p:cNvPr id="8" name="Text Placeholder 7">
            <a:extLst>
              <a:ext uri="{FF2B5EF4-FFF2-40B4-BE49-F238E27FC236}">
                <a16:creationId xmlns:a16="http://schemas.microsoft.com/office/drawing/2014/main" id="{4378CE32-E94C-54A9-6022-864827BA5868}"/>
              </a:ext>
            </a:extLst>
          </p:cNvPr>
          <p:cNvSpPr>
            <a:spLocks noGrp="1"/>
          </p:cNvSpPr>
          <p:nvPr>
            <p:ph type="body" sz="quarter" idx="13"/>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455064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svg"/><Relationship Id="rId2" Type="http://schemas.openxmlformats.org/officeDocument/2006/relationships/theme" Target="../theme/theme3.xml"/><Relationship Id="rId1" Type="http://schemas.openxmlformats.org/officeDocument/2006/relationships/slideLayout" Target="../slideLayouts/slideLayout8.xml"/><Relationship Id="rId6" Type="http://schemas.openxmlformats.org/officeDocument/2006/relationships/image" Target="../media/image5.svg"/><Relationship Id="rId5" Type="http://schemas.openxmlformats.org/officeDocument/2006/relationships/image" Target="../media/image4.png"/><Relationship Id="rId4" Type="http://schemas.microsoft.com/office/2007/relationships/hdphoto" Target="../media/hdphoto1.wdp"/></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5AA2857-2CC9-F548-EAD3-22031CCE3D3E}"/>
              </a:ext>
            </a:extLst>
          </p:cNvPr>
          <p:cNvSpPr>
            <a:spLocks noGrp="1"/>
          </p:cNvSpPr>
          <p:nvPr>
            <p:ph type="ftr" sz="quarter" idx="3"/>
          </p:nvPr>
        </p:nvSpPr>
        <p:spPr>
          <a:xfrm>
            <a:off x="5664200" y="6629400"/>
            <a:ext cx="5605272" cy="152400"/>
          </a:xfrm>
          <a:prstGeom prst="rect">
            <a:avLst/>
          </a:prstGeom>
        </p:spPr>
        <p:txBody>
          <a:bodyPr vert="horz" lIns="0" tIns="0" rIns="0" bIns="0" rtlCol="0" anchor="t" anchorCtr="0"/>
          <a:lstStyle>
            <a:lvl1pPr marL="0" algn="r" defTabSz="914240" rtl="0" eaLnBrk="1" latinLnBrk="0" hangingPunct="1">
              <a:defRPr sz="1200" baseline="0">
                <a:solidFill>
                  <a:schemeClr val="tx1">
                    <a:tint val="82000"/>
                  </a:schemeClr>
                </a:solidFill>
              </a:defRPr>
            </a:lvl1pPr>
          </a:lstStyle>
          <a:p>
            <a:pPr indent="228600"/>
            <a:r>
              <a:rPr lang="en-US" sz="500" dirty="0">
                <a:solidFill>
                  <a:srgbClr val="B90E31"/>
                </a:solidFill>
              </a:rPr>
              <a:t> </a:t>
            </a:r>
            <a:r>
              <a:rPr lang="en-US" sz="1200" dirty="0">
                <a:solidFill>
                  <a:srgbClr val="B90E31"/>
                </a:solidFill>
              </a:rPr>
              <a:t>▲</a:t>
            </a:r>
            <a:r>
              <a:rPr lang="en-US" dirty="0">
                <a:solidFill>
                  <a:srgbClr val="B90E31"/>
                </a:solidFill>
              </a:rPr>
              <a:t>	</a:t>
            </a:r>
            <a:r>
              <a:rPr lang="en-US" cap="all" spc="100" dirty="0">
                <a:solidFill>
                  <a:srgbClr val="D4AE67"/>
                </a:solidFill>
                <a:latin typeface="Segoe UI Black" panose="020B0A02040204020203" pitchFamily="34" charset="0"/>
                <a:ea typeface="Segoe UI Black" panose="020B0A02040204020203" pitchFamily="34" charset="0"/>
              </a:rPr>
              <a:t>Portfolio Acquisition executive marine corps</a:t>
            </a:r>
          </a:p>
        </p:txBody>
      </p:sp>
      <p:sp>
        <p:nvSpPr>
          <p:cNvPr id="3" name="Title Placeholder 2">
            <a:extLst>
              <a:ext uri="{FF2B5EF4-FFF2-40B4-BE49-F238E27FC236}">
                <a16:creationId xmlns:a16="http://schemas.microsoft.com/office/drawing/2014/main" id="{833C3913-72C8-D813-6108-6755D6009CB6}"/>
              </a:ext>
            </a:extLst>
          </p:cNvPr>
          <p:cNvSpPr>
            <a:spLocks noGrp="1"/>
          </p:cNvSpPr>
          <p:nvPr>
            <p:ph type="title"/>
          </p:nvPr>
        </p:nvSpPr>
        <p:spPr>
          <a:xfrm>
            <a:off x="862013" y="165557"/>
            <a:ext cx="11329987" cy="430887"/>
          </a:xfrm>
          <a:prstGeom prst="rect">
            <a:avLst/>
          </a:prstGeom>
          <a:gradFill flip="none" rotWithShape="1">
            <a:gsLst>
              <a:gs pos="0">
                <a:schemeClr val="accent1">
                  <a:alpha val="0"/>
                  <a:lumMod val="0"/>
                  <a:lumOff val="100000"/>
                </a:schemeClr>
              </a:gs>
              <a:gs pos="49000">
                <a:schemeClr val="bg1"/>
              </a:gs>
            </a:gsLst>
            <a:lin ang="0" scaled="1"/>
            <a:tileRect/>
          </a:gradFill>
          <a:effectLst/>
        </p:spPr>
        <p:txBody>
          <a:bodyPr wrap="square" lIns="0" tIns="0" rIns="182880" bIns="0" anchor="ctr" anchorCtr="0">
            <a:spAutoFit/>
          </a:bodyPr>
          <a:lstStyle/>
          <a:p>
            <a:pPr lvl="0"/>
            <a:r>
              <a:rPr lang="en-US" dirty="0"/>
              <a:t>Click to edit Master title style</a:t>
            </a:r>
          </a:p>
        </p:txBody>
      </p:sp>
      <p:sp>
        <p:nvSpPr>
          <p:cNvPr id="6" name="Slide Number Placeholder 5">
            <a:extLst>
              <a:ext uri="{FF2B5EF4-FFF2-40B4-BE49-F238E27FC236}">
                <a16:creationId xmlns:a16="http://schemas.microsoft.com/office/drawing/2014/main" id="{C3E6CBBA-E2AF-A618-BFB8-13A8B5F42BEC}"/>
              </a:ext>
            </a:extLst>
          </p:cNvPr>
          <p:cNvSpPr>
            <a:spLocks noGrp="1"/>
          </p:cNvSpPr>
          <p:nvPr>
            <p:ph type="sldNum" sz="quarter" idx="4"/>
          </p:nvPr>
        </p:nvSpPr>
        <p:spPr>
          <a:xfrm>
            <a:off x="11269472" y="6629400"/>
            <a:ext cx="922528" cy="15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228600" bIns="0" rtlCol="0" anchor="t" anchorCtr="0">
            <a:noAutofit/>
          </a:bodyPr>
          <a:lstStyle>
            <a:lvl1pPr>
              <a:defRPr lang="en-US" sz="1200" b="0" cap="all" spc="100" baseline="0" smtClean="0">
                <a:solidFill>
                  <a:srgbClr val="D4AE67"/>
                </a:solidFill>
                <a:latin typeface="Segoe UI Black" panose="020B0A02040204020203" pitchFamily="34" charset="0"/>
                <a:ea typeface="Segoe UI Black" panose="020B0A02040204020203" pitchFamily="34" charset="0"/>
              </a:defRPr>
            </a:lvl1pPr>
          </a:lstStyle>
          <a:p>
            <a:pPr algn="r"/>
            <a:fld id="{65635E8C-BA83-467F-AE4D-6B1D1888336E}" type="slidenum">
              <a:rPr lang="en-US" smtClean="0"/>
              <a:pPr algn="r"/>
              <a:t>‹#›</a:t>
            </a:fld>
            <a:endParaRPr lang="en-US" dirty="0"/>
          </a:p>
        </p:txBody>
      </p:sp>
      <p:sp>
        <p:nvSpPr>
          <p:cNvPr id="2" name="Date Placeholder 1">
            <a:extLst>
              <a:ext uri="{FF2B5EF4-FFF2-40B4-BE49-F238E27FC236}">
                <a16:creationId xmlns:a16="http://schemas.microsoft.com/office/drawing/2014/main" id="{A44AC54E-45D5-9FD8-9AD0-5EC5BC6725F3}"/>
              </a:ext>
            </a:extLst>
          </p:cNvPr>
          <p:cNvSpPr>
            <a:spLocks noGrp="1"/>
          </p:cNvSpPr>
          <p:nvPr>
            <p:ph type="dt" sz="half" idx="2"/>
          </p:nvPr>
        </p:nvSpPr>
        <p:spPr>
          <a:xfrm>
            <a:off x="152400" y="6629400"/>
            <a:ext cx="2133600" cy="228600"/>
          </a:xfrm>
          <a:prstGeom prst="rect">
            <a:avLst/>
          </a:prstGeom>
        </p:spPr>
        <p:txBody>
          <a:bodyPr vert="horz" lIns="0" tIns="0" rIns="91440" bIns="0" rtlCol="0" anchor="t" anchorCtr="0"/>
          <a:lstStyle>
            <a:lvl1pPr>
              <a:defRPr lang="en-US" sz="1200" b="0" kern="1200" cap="all" spc="100" baseline="0" smtClean="0">
                <a:solidFill>
                  <a:schemeClr val="tx1"/>
                </a:solidFill>
                <a:latin typeface="+mj-lt"/>
                <a:ea typeface="Segoe UI Black" panose="020B0A02040204020203" pitchFamily="34" charset="0"/>
                <a:cs typeface="+mn-cs"/>
              </a:defRPr>
            </a:lvl1pPr>
          </a:lstStyle>
          <a:p>
            <a:fld id="{862C7F4E-0DE9-4167-AA33-6EC4639D8005}" type="datetimeFigureOut">
              <a:rPr lang="en-US" smtClean="0"/>
              <a:pPr/>
              <a:t>4/23/2026</a:t>
            </a:fld>
            <a:endParaRPr lang="en-US"/>
          </a:p>
        </p:txBody>
      </p:sp>
      <p:sp>
        <p:nvSpPr>
          <p:cNvPr id="4" name="Text Placeholder 3">
            <a:extLst>
              <a:ext uri="{FF2B5EF4-FFF2-40B4-BE49-F238E27FC236}">
                <a16:creationId xmlns:a16="http://schemas.microsoft.com/office/drawing/2014/main" id="{6C2B949F-0281-6F2A-E98B-9266509307EA}"/>
              </a:ext>
            </a:extLst>
          </p:cNvPr>
          <p:cNvSpPr>
            <a:spLocks noGrp="1"/>
          </p:cNvSpPr>
          <p:nvPr>
            <p:ph type="body" idx="1"/>
          </p:nvPr>
        </p:nvSpPr>
        <p:spPr>
          <a:xfrm>
            <a:off x="152400" y="685800"/>
            <a:ext cx="11887200" cy="5943600"/>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5120835"/>
      </p:ext>
    </p:extLst>
  </p:cSld>
  <p:clrMap bg1="lt1" tx1="dk1" bg2="lt2" tx2="dk2" accent1="accent1" accent2="accent2" accent3="accent3" accent4="accent4" accent5="accent5" accent6="accent6" hlink="hlink" folHlink="folHlink"/>
  <p:sldLayoutIdLst>
    <p:sldLayoutId id="2147483757" r:id="rId1"/>
    <p:sldLayoutId id="2147483768" r:id="rId2"/>
    <p:sldLayoutId id="2147483761" r:id="rId3"/>
    <p:sldLayoutId id="2147483758" r:id="rId4"/>
  </p:sldLayoutIdLst>
  <p:hf hdr="0" ftr="0" dt="0"/>
  <p:txStyles>
    <p:titleStyle>
      <a:lvl1pPr algn="r" defTabSz="914400" rtl="0" eaLnBrk="1" latinLnBrk="0" hangingPunct="1">
        <a:lnSpc>
          <a:spcPct val="100000"/>
        </a:lnSpc>
        <a:spcBef>
          <a:spcPct val="0"/>
        </a:spcBef>
        <a:buNone/>
        <a:defRPr lang="en-US" sz="2800" kern="1200" cap="all" dirty="0">
          <a:solidFill>
            <a:schemeClr val="tx1"/>
          </a:solidFill>
          <a:latin typeface="Segoe UI Light" panose="020B0502040204020203" pitchFamily="34" charset="0"/>
          <a:ea typeface="+mj-ea"/>
          <a:cs typeface="Segoe UI Light" panose="020B0502040204020203" pitchFamily="34" charset="0"/>
        </a:defRPr>
      </a:lvl1pPr>
    </p:titleStyle>
    <p:bodyStyle>
      <a:lvl1pPr marL="463550" indent="-403225" algn="l" defTabSz="914400" rtl="0" eaLnBrk="1" latinLnBrk="0" hangingPunct="1">
        <a:lnSpc>
          <a:spcPct val="90000"/>
        </a:lnSpc>
        <a:spcBef>
          <a:spcPts val="1000"/>
        </a:spcBef>
        <a:buClr>
          <a:schemeClr val="accent6"/>
        </a:buClr>
        <a:buFont typeface="Segoe UI Semilight" panose="020B0402040204020203" pitchFamily="34" charset="0"/>
        <a:buChar char="▲"/>
        <a:defRPr lang="en-US" sz="2800" kern="1200" dirty="0">
          <a:solidFill>
            <a:schemeClr val="tx1"/>
          </a:solidFill>
          <a:latin typeface="+mn-lt"/>
          <a:ea typeface="+mn-ea"/>
          <a:cs typeface="+mn-cs"/>
        </a:defRPr>
      </a:lvl1pPr>
      <a:lvl2pPr marL="742950" indent="-228600" algn="l" defTabSz="914400" rtl="0" eaLnBrk="1" latinLnBrk="0" hangingPunct="1">
        <a:lnSpc>
          <a:spcPct val="90000"/>
        </a:lnSpc>
        <a:spcBef>
          <a:spcPts val="500"/>
        </a:spcBef>
        <a:buFont typeface="Arial" panose="020B0604020202020204" pitchFamily="34" charset="0"/>
        <a:buChar char="•"/>
        <a:defRPr lang="en-US" sz="2400" kern="1200" dirty="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8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96" userDrawn="1">
          <p15:clr>
            <a:srgbClr val="F26B43"/>
          </p15:clr>
        </p15:guide>
        <p15:guide id="3" pos="7584" userDrawn="1">
          <p15:clr>
            <a:srgbClr val="F26B43"/>
          </p15:clr>
        </p15:guide>
        <p15:guide id="4" pos="3840" userDrawn="1">
          <p15:clr>
            <a:srgbClr val="F26B43"/>
          </p15:clr>
        </p15:guide>
        <p15:guide id="5" orient="horz" pos="144" userDrawn="1">
          <p15:clr>
            <a:srgbClr val="F26B43"/>
          </p15:clr>
        </p15:guide>
        <p15:guide id="6" orient="horz" pos="4176" userDrawn="1">
          <p15:clr>
            <a:srgbClr val="F26B43"/>
          </p15:clr>
        </p15:guide>
        <p15:guide id="7" orient="horz" pos="4272" userDrawn="1">
          <p15:clr>
            <a:srgbClr val="F26B43"/>
          </p15:clr>
        </p15:guide>
        <p15:guide id="8" orient="horz" pos="48" userDrawn="1">
          <p15:clr>
            <a:srgbClr val="F26B43"/>
          </p15:clr>
        </p15:guide>
        <p15:guide id="9" orient="horz" pos="43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8AD719-1B4B-28E3-CF3E-E7EA46B56C59}"/>
              </a:ext>
            </a:extLst>
          </p:cNvPr>
          <p:cNvSpPr>
            <a:spLocks noGrp="1"/>
          </p:cNvSpPr>
          <p:nvPr>
            <p:ph type="title"/>
          </p:nvPr>
        </p:nvSpPr>
        <p:spPr>
          <a:xfrm>
            <a:off x="-2" y="0"/>
            <a:ext cx="12192000" cy="1600200"/>
          </a:xfrm>
          <a:prstGeom prst="rect">
            <a:avLst/>
          </a:prstGeom>
        </p:spPr>
        <p:txBody>
          <a:bodyPr vert="horz" lIns="91440" tIns="45720" rIns="91440" bIns="45720" rtlCol="0" anchor="ctr" anchorCtr="0">
            <a:noAutofit/>
          </a:bodyPr>
          <a:lstStyle/>
          <a:p>
            <a:endParaRPr lang="en-US" dirty="0"/>
          </a:p>
        </p:txBody>
      </p:sp>
      <p:sp>
        <p:nvSpPr>
          <p:cNvPr id="4" name="Date Placeholder 3">
            <a:extLst>
              <a:ext uri="{FF2B5EF4-FFF2-40B4-BE49-F238E27FC236}">
                <a16:creationId xmlns:a16="http://schemas.microsoft.com/office/drawing/2014/main" id="{5353FE1F-8B5F-1649-2082-F627B89D9E0A}"/>
              </a:ext>
            </a:extLst>
          </p:cNvPr>
          <p:cNvSpPr>
            <a:spLocks noGrp="1"/>
          </p:cNvSpPr>
          <p:nvPr>
            <p:ph type="dt" sz="half" idx="2"/>
          </p:nvPr>
        </p:nvSpPr>
        <p:spPr>
          <a:xfrm>
            <a:off x="152400" y="6629399"/>
            <a:ext cx="1371600" cy="152401"/>
          </a:xfrm>
          <a:prstGeom prst="rect">
            <a:avLst/>
          </a:prstGeom>
        </p:spPr>
        <p:txBody>
          <a:bodyPr vert="horz" lIns="0" tIns="0" rIns="0" bIns="0" rtlCol="0" anchor="t" anchorCtr="0"/>
          <a:lstStyle>
            <a:lvl1pPr algn="l">
              <a:defRPr lang="en-US" sz="1200" b="0" kern="1200" cap="all" spc="100" baseline="0" smtClean="0">
                <a:solidFill>
                  <a:schemeClr val="tx1"/>
                </a:solidFill>
                <a:latin typeface="Segoe UI Light" panose="020B0502040204020203" pitchFamily="34" charset="0"/>
                <a:ea typeface="Segoe UI Black" panose="020B0A02040204020203" pitchFamily="34" charset="0"/>
                <a:cs typeface="Segoe UI Light" panose="020B0502040204020203" pitchFamily="34" charset="0"/>
              </a:defRPr>
            </a:lvl1pPr>
          </a:lstStyle>
          <a:p>
            <a:fld id="{92835979-A38F-4026-B8FF-5C770F94126D}" type="datetimeFigureOut">
              <a:rPr lang="en-US" smtClean="0"/>
              <a:pPr/>
              <a:t>4/23/2026</a:t>
            </a:fld>
            <a:endParaRPr lang="en-US" dirty="0"/>
          </a:p>
        </p:txBody>
      </p:sp>
      <p:sp>
        <p:nvSpPr>
          <p:cNvPr id="5" name="Footer Placeholder 4">
            <a:extLst>
              <a:ext uri="{FF2B5EF4-FFF2-40B4-BE49-F238E27FC236}">
                <a16:creationId xmlns:a16="http://schemas.microsoft.com/office/drawing/2014/main" id="{CE3A88E4-14DB-12B2-6FA5-F9831EC713B5}"/>
              </a:ext>
            </a:extLst>
          </p:cNvPr>
          <p:cNvSpPr>
            <a:spLocks noGrp="1"/>
          </p:cNvSpPr>
          <p:nvPr>
            <p:ph type="ftr" sz="quarter" idx="3"/>
          </p:nvPr>
        </p:nvSpPr>
        <p:spPr>
          <a:xfrm>
            <a:off x="-2" y="6629399"/>
            <a:ext cx="12191999" cy="152401"/>
          </a:xfrm>
          <a:prstGeom prst="rect">
            <a:avLst/>
          </a:prstGeom>
        </p:spPr>
        <p:txBody>
          <a:bodyPr vert="horz" lIns="0" tIns="0" rIns="886968" bIns="0" rtlCol="0" anchor="t" anchorCtr="0"/>
          <a:lstStyle>
            <a:lvl1pPr algn="ctr">
              <a:defRPr sz="1200">
                <a:solidFill>
                  <a:schemeClr val="tx1">
                    <a:tint val="82000"/>
                  </a:schemeClr>
                </a:solidFill>
              </a:defRPr>
            </a:lvl1pPr>
          </a:lstStyle>
          <a:p>
            <a:pPr>
              <a:defRPr/>
            </a:pPr>
            <a:r>
              <a:rPr lang="en-US" cap="all" spc="100" dirty="0">
                <a:solidFill>
                  <a:srgbClr val="000938"/>
                </a:solidFill>
                <a:latin typeface="Segoe UI Semilight"/>
                <a:ea typeface="Segoe UI Black" panose="020B0A02040204020203" pitchFamily="34" charset="0"/>
              </a:rPr>
              <a:t>MARINE CORPS SYSTEMS COMMAND </a:t>
            </a:r>
            <a:r>
              <a:rPr lang="en-US" dirty="0">
                <a:solidFill>
                  <a:srgbClr val="B90E31"/>
                </a:solidFill>
                <a:latin typeface="Segoe UI Semilight"/>
              </a:rPr>
              <a:t>▲</a:t>
            </a:r>
            <a:r>
              <a:rPr lang="en-US" cap="all" spc="100" dirty="0">
                <a:solidFill>
                  <a:srgbClr val="000938"/>
                </a:solidFill>
                <a:latin typeface="Segoe UI Semilight"/>
                <a:ea typeface="Segoe UI Black" panose="020B0A02040204020203" pitchFamily="34" charset="0"/>
              </a:rPr>
              <a:t> </a:t>
            </a:r>
            <a:r>
              <a:rPr lang="en-US" cap="all" spc="100" dirty="0">
                <a:solidFill>
                  <a:srgbClr val="000938"/>
                </a:solidFill>
                <a:latin typeface="Segoe UI Light Italic" panose="020B0302040504090203" pitchFamily="34" charset="0"/>
                <a:ea typeface="Segoe UI Black" panose="020B0A02040204020203" pitchFamily="34" charset="0"/>
              </a:rPr>
              <a:t>equipping our marines</a:t>
            </a:r>
          </a:p>
        </p:txBody>
      </p:sp>
      <p:sp>
        <p:nvSpPr>
          <p:cNvPr id="6" name="Slide Number Placeholder 5">
            <a:extLst>
              <a:ext uri="{FF2B5EF4-FFF2-40B4-BE49-F238E27FC236}">
                <a16:creationId xmlns:a16="http://schemas.microsoft.com/office/drawing/2014/main" id="{858F4829-60A7-8B67-F801-81D11A1D4DD8}"/>
              </a:ext>
            </a:extLst>
          </p:cNvPr>
          <p:cNvSpPr>
            <a:spLocks noGrp="1"/>
          </p:cNvSpPr>
          <p:nvPr>
            <p:ph type="sldNum" sz="quarter" idx="4"/>
          </p:nvPr>
        </p:nvSpPr>
        <p:spPr>
          <a:xfrm>
            <a:off x="10667997" y="6629399"/>
            <a:ext cx="1524003" cy="152401"/>
          </a:xfrm>
          <a:prstGeom prst="rect">
            <a:avLst/>
          </a:prstGeom>
        </p:spPr>
        <p:txBody>
          <a:bodyPr vert="horz" lIns="0" tIns="0" rIns="228600" bIns="0" rtlCol="0" anchor="ctr"/>
          <a:lstStyle>
            <a:lvl1pPr algn="r">
              <a:defRPr lang="en-US" sz="1200" kern="1200" cap="all" spc="100" smtClean="0">
                <a:solidFill>
                  <a:schemeClr val="tx1"/>
                </a:solidFill>
                <a:latin typeface="Segoe UI Semilight" panose="020B0402040204020203" pitchFamily="34" charset="0"/>
                <a:ea typeface="Segoe UI Black" panose="020B0A02040204020203" pitchFamily="34" charset="0"/>
                <a:cs typeface="Segoe UI Semilight" panose="020B0402040204020203" pitchFamily="34" charset="0"/>
              </a:defRPr>
            </a:lvl1pPr>
          </a:lstStyle>
          <a:p>
            <a:fld id="{25B52815-D8B1-4B0A-8C71-09D2636441F9}" type="slidenum">
              <a:rPr lang="en-US" smtClean="0"/>
              <a:pPr/>
              <a:t>‹#›</a:t>
            </a:fld>
            <a:endParaRPr lang="en-US" dirty="0"/>
          </a:p>
        </p:txBody>
      </p:sp>
    </p:spTree>
    <p:extLst>
      <p:ext uri="{BB962C8B-B14F-4D97-AF65-F5344CB8AC3E}">
        <p14:creationId xmlns:p14="http://schemas.microsoft.com/office/powerpoint/2010/main" val="2177082490"/>
      </p:ext>
    </p:extLst>
  </p:cSld>
  <p:clrMap bg1="lt1" tx1="dk1" bg2="lt2" tx2="dk2" accent1="accent1" accent2="accent2" accent3="accent3" accent4="accent4" accent5="accent5" accent6="accent6" hlink="hlink" folHlink="folHlink"/>
  <p:sldLayoutIdLst>
    <p:sldLayoutId id="2147483648" r:id="rId1"/>
    <p:sldLayoutId id="2147483770" r:id="rId2"/>
    <p:sldLayoutId id="2147483771" r:id="rId3"/>
  </p:sldLayoutIdLst>
  <p:txStyles>
    <p:titleStyle>
      <a:lvl1pPr marL="0" indent="0" algn="ctr" defTabSz="311651" rtl="0" eaLnBrk="0" fontAlgn="base" latinLnBrk="0" hangingPunct="0">
        <a:lnSpc>
          <a:spcPct val="90000"/>
        </a:lnSpc>
        <a:spcBef>
          <a:spcPct val="20000"/>
        </a:spcBef>
        <a:spcAft>
          <a:spcPct val="0"/>
        </a:spcAft>
        <a:buNone/>
        <a:defRPr lang="en-US" sz="10500" kern="1200" cap="all" spc="50" baseline="0" dirty="0">
          <a:solidFill>
            <a:srgbClr val="B90E31">
              <a:alpha val="94000"/>
            </a:srgbClr>
          </a:solidFill>
          <a:effectLst>
            <a:innerShdw blurRad="63500" dist="50800" dir="13500000">
              <a:prstClr val="black">
                <a:alpha val="50000"/>
              </a:prstClr>
            </a:innerShdw>
          </a:effectLst>
          <a:latin typeface="Segoe UI Black" panose="020B0A02040204020203" pitchFamily="34" charset="0"/>
          <a:ea typeface="Segoe UI Black" panose="020B0A02040204020203" pitchFamily="34" charset="0"/>
          <a:cs typeface="Arial"/>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48" userDrawn="1">
          <p15:clr>
            <a:srgbClr val="F26B43"/>
          </p15:clr>
        </p15:guide>
        <p15:guide id="4" orient="horz" pos="144" userDrawn="1">
          <p15:clr>
            <a:srgbClr val="F26B43"/>
          </p15:clr>
        </p15:guide>
        <p15:guide id="5" orient="horz" pos="1008" userDrawn="1">
          <p15:clr>
            <a:srgbClr val="F26B43"/>
          </p15:clr>
        </p15:guide>
        <p15:guide id="6" orient="horz" pos="4272" userDrawn="1">
          <p15:clr>
            <a:srgbClr val="F26B43"/>
          </p15:clr>
        </p15:guide>
        <p15:guide id="7" orient="horz" pos="4176" userDrawn="1">
          <p15:clr>
            <a:srgbClr val="F26B43"/>
          </p15:clr>
        </p15:guide>
        <p15:guide id="8" pos="96" userDrawn="1">
          <p15:clr>
            <a:srgbClr val="F26B43"/>
          </p15:clr>
        </p15:guide>
        <p15:guide id="9" pos="758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extLst>
              <a:ext uri="{BEBA8EAE-BF5A-486C-A8C5-ECC9F3942E4B}">
                <a14:imgProps xmlns:a14="http://schemas.microsoft.com/office/drawing/2010/main">
                  <a14:imgLayer r:embed="rId4">
                    <a14:imgEffect>
                      <a14:artisticBlur radius="16"/>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07F097A-E1D8-BDB7-5802-718F804CFE2D}"/>
              </a:ext>
            </a:extLst>
          </p:cNvPr>
          <p:cNvPicPr preferRelativeResize="0">
            <a:picLocks noGrp="1" noRot="1" noChangeAspect="1" noMove="1" noResize="1" noEditPoints="1" noAdjustHandles="1" noChangeArrowheads="1" noChangeShapeType="1" noCrop="1"/>
          </p:cNvPicPr>
          <p:nvPr userDrawn="1"/>
        </p:nvPicPr>
        <p:blipFill rotWithShape="1">
          <a:blip r:embed="rId5">
            <a:alphaModFix amt="50000"/>
            <a:duotone>
              <a:prstClr val="black"/>
              <a:schemeClr val="accent1">
                <a:tint val="45000"/>
                <a:satMod val="400000"/>
              </a:schemeClr>
            </a:duotone>
            <a:extLst>
              <a:ext uri="{28A0092B-C50C-407E-A947-70E740481C1C}">
                <a14:useLocalDpi xmlns:a14="http://schemas.microsoft.com/office/drawing/2010/main" val="0"/>
              </a:ext>
            </a:extLst>
          </a:blip>
          <a:srcRect l="6" t="5497" r="106" b="10292"/>
          <a:stretch/>
        </p:blipFill>
        <p:spPr>
          <a:xfrm>
            <a:off x="-12228" y="0"/>
            <a:ext cx="12204222" cy="6858000"/>
          </a:xfrm>
          <a:prstGeom prst="rect">
            <a:avLst/>
          </a:prstGeom>
        </p:spPr>
      </p:pic>
      <p:grpSp>
        <p:nvGrpSpPr>
          <p:cNvPr id="26" name="Group 25" hidden="1">
            <a:extLst>
              <a:ext uri="{FF2B5EF4-FFF2-40B4-BE49-F238E27FC236}">
                <a16:creationId xmlns:a16="http://schemas.microsoft.com/office/drawing/2014/main" id="{CBCE97EB-ED0A-1EF6-646A-76CBE204C768}"/>
              </a:ext>
            </a:extLst>
          </p:cNvPr>
          <p:cNvGrpSpPr/>
          <p:nvPr userDrawn="1"/>
        </p:nvGrpSpPr>
        <p:grpSpPr>
          <a:xfrm>
            <a:off x="3945387" y="442628"/>
            <a:ext cx="8114533" cy="2663792"/>
            <a:chOff x="296359" y="2506027"/>
            <a:chExt cx="8011606" cy="5020464"/>
          </a:xfrm>
        </p:grpSpPr>
        <p:sp>
          <p:nvSpPr>
            <p:cNvPr id="27" name="Marine Corps">
              <a:extLst>
                <a:ext uri="{FF2B5EF4-FFF2-40B4-BE49-F238E27FC236}">
                  <a16:creationId xmlns:a16="http://schemas.microsoft.com/office/drawing/2014/main" id="{61D0B753-39CE-C3C1-0E33-D899CDCBE2F3}"/>
                </a:ext>
              </a:extLst>
            </p:cNvPr>
            <p:cNvSpPr txBox="1">
              <a:spLocks/>
            </p:cNvSpPr>
            <p:nvPr userDrawn="1"/>
          </p:nvSpPr>
          <p:spPr bwMode="white">
            <a:xfrm>
              <a:off x="296359" y="2506027"/>
              <a:ext cx="8011606" cy="5020464"/>
            </a:xfrm>
            <a:prstGeom prst="rect">
              <a:avLst/>
            </a:prstGeom>
            <a:noFill/>
          </p:spPr>
          <p:txBody>
            <a:bodyPr wrap="none" lIns="0" tIns="0" rIns="0" bIns="0" rtlCol="0" anchor="t" anchorCtr="0">
              <a:spAutoFit/>
            </a:bodyPr>
            <a:lstStyle/>
            <a:p>
              <a:pPr marL="0" marR="0" lvl="0" indent="0" algn="l" defTabSz="914385" rtl="0" eaLnBrk="1" fontAlgn="base" latinLnBrk="0" hangingPunct="1">
                <a:lnSpc>
                  <a:spcPts val="12000"/>
                </a:lnSpc>
                <a:spcBef>
                  <a:spcPct val="0"/>
                </a:spcBef>
                <a:spcAft>
                  <a:spcPct val="0"/>
                </a:spcAft>
                <a:buClrTx/>
                <a:buSzTx/>
                <a:buFontTx/>
                <a:buNone/>
                <a:tabLst/>
                <a:defRPr/>
              </a:pPr>
              <a:r>
                <a:rPr kumimoji="0" lang="en-US" sz="15000" b="0" i="0" u="none" strike="noStrike" kern="1200" cap="all" spc="200" normalizeH="0" baseline="0" noProof="0" dirty="0">
                  <a:ln>
                    <a:noFill/>
                  </a:ln>
                  <a:blipFill dpi="0" rotWithShape="1">
                    <a:blip>
                      <a:extLst>
                        <a:ext uri="{96DAC541-7B7A-43D3-8B79-37D633B846F1}">
                          <asvg:svgBlip xmlns:asvg="http://schemas.microsoft.com/office/drawing/2016/SVG/main" r:embed="rId6"/>
                        </a:ext>
                      </a:extLst>
                    </a:blip>
                    <a:srcRect/>
                    <a:stretch>
                      <a:fillRect l="-38516" t="-22461" r="-37303" b="-366295"/>
                    </a:stretch>
                  </a:blipFill>
                  <a:effectLst/>
                  <a:uLnTx/>
                  <a:uFillTx/>
                  <a:latin typeface="Segoe UI Black" panose="020B0A02040204020203" pitchFamily="34" charset="0"/>
                  <a:ea typeface="Segoe UI Black" panose="020B0A02040204020203" pitchFamily="34" charset="0"/>
                  <a:cs typeface="+mn-cs"/>
                </a:rPr>
                <a:t>Marine</a:t>
              </a:r>
            </a:p>
            <a:p>
              <a:pPr marL="0" marR="0" lvl="0" indent="0" algn="l" defTabSz="914385" rtl="0" eaLnBrk="1" fontAlgn="base" latinLnBrk="0" hangingPunct="1">
                <a:lnSpc>
                  <a:spcPts val="12000"/>
                </a:lnSpc>
                <a:spcBef>
                  <a:spcPct val="0"/>
                </a:spcBef>
                <a:spcAft>
                  <a:spcPct val="0"/>
                </a:spcAft>
                <a:buClrTx/>
                <a:buSzTx/>
                <a:buFontTx/>
                <a:buNone/>
                <a:tabLst/>
                <a:defRPr/>
              </a:pPr>
              <a:r>
                <a:rPr kumimoji="0" lang="en-US" sz="15000" b="0" i="0" u="none" strike="noStrike" kern="1200" cap="all" spc="200" normalizeH="0" baseline="0" noProof="0" dirty="0">
                  <a:ln>
                    <a:noFill/>
                  </a:ln>
                  <a:blipFill dpi="0" rotWithShape="1">
                    <a:blip>
                      <a:extLst>
                        <a:ext uri="{96DAC541-7B7A-43D3-8B79-37D633B846F1}">
                          <asvg:svgBlip xmlns:asvg="http://schemas.microsoft.com/office/drawing/2016/SVG/main" r:embed="rId6"/>
                        </a:ext>
                      </a:extLst>
                    </a:blip>
                    <a:srcRect/>
                    <a:stretch>
                      <a:fillRect l="-38516" t="-22461" r="-37303" b="-366295"/>
                    </a:stretch>
                  </a:blipFill>
                  <a:effectLst/>
                  <a:uLnTx/>
                  <a:uFillTx/>
                  <a:latin typeface="Segoe UI Black" panose="020B0A02040204020203" pitchFamily="34" charset="0"/>
                  <a:ea typeface="Segoe UI Black" panose="020B0A02040204020203" pitchFamily="34" charset="0"/>
                  <a:cs typeface="+mn-cs"/>
                </a:rPr>
                <a:t>corps</a:t>
              </a:r>
            </a:p>
          </p:txBody>
        </p:sp>
        <p:sp>
          <p:nvSpPr>
            <p:cNvPr id="28" name="Marine Corps">
              <a:extLst>
                <a:ext uri="{FF2B5EF4-FFF2-40B4-BE49-F238E27FC236}">
                  <a16:creationId xmlns:a16="http://schemas.microsoft.com/office/drawing/2014/main" id="{1DCC658E-9897-3D86-7275-2EC83894F0E6}"/>
                </a:ext>
              </a:extLst>
            </p:cNvPr>
            <p:cNvSpPr txBox="1">
              <a:spLocks/>
            </p:cNvSpPr>
            <p:nvPr userDrawn="1"/>
          </p:nvSpPr>
          <p:spPr bwMode="white">
            <a:xfrm>
              <a:off x="296359" y="2506027"/>
              <a:ext cx="1902618" cy="5020464"/>
            </a:xfrm>
            <a:prstGeom prst="rect">
              <a:avLst/>
            </a:prstGeom>
            <a:noFill/>
          </p:spPr>
          <p:txBody>
            <a:bodyPr wrap="none" lIns="0" tIns="0" rIns="0" bIns="0" rtlCol="0" anchor="t" anchorCtr="0">
              <a:spAutoFit/>
            </a:bodyPr>
            <a:lstStyle/>
            <a:p>
              <a:pPr marL="0" marR="0" lvl="0" indent="0" algn="l" defTabSz="914385" rtl="0" eaLnBrk="1" fontAlgn="base" latinLnBrk="0" hangingPunct="1">
                <a:lnSpc>
                  <a:spcPts val="12000"/>
                </a:lnSpc>
                <a:spcBef>
                  <a:spcPct val="0"/>
                </a:spcBef>
                <a:spcAft>
                  <a:spcPct val="0"/>
                </a:spcAft>
                <a:buClrTx/>
                <a:buSzTx/>
                <a:buFontTx/>
                <a:buNone/>
                <a:tabLst/>
                <a:defRPr/>
              </a:pPr>
              <a:r>
                <a:rPr kumimoji="0" lang="en-US" sz="15000" b="0" i="0" u="none" strike="noStrike" kern="1200" cap="all" spc="200" normalizeH="0" baseline="0" noProof="0" dirty="0">
                  <a:ln>
                    <a:noFill/>
                  </a:ln>
                  <a:solidFill>
                    <a:schemeClr val="accent6"/>
                  </a:solidFill>
                  <a:effectLst/>
                  <a:uLnTx/>
                  <a:uFillTx/>
                  <a:latin typeface="Segoe UI Black" panose="020B0A02040204020203" pitchFamily="34" charset="0"/>
                  <a:ea typeface="Segoe UI Black" panose="020B0A02040204020203" pitchFamily="34" charset="0"/>
                  <a:cs typeface="+mn-cs"/>
                </a:rPr>
                <a:t>M</a:t>
              </a:r>
            </a:p>
            <a:p>
              <a:pPr marL="0" marR="0" lvl="0" indent="0" algn="l" defTabSz="914385" rtl="0" eaLnBrk="1" fontAlgn="base" latinLnBrk="0" hangingPunct="1">
                <a:lnSpc>
                  <a:spcPts val="12000"/>
                </a:lnSpc>
                <a:spcBef>
                  <a:spcPct val="0"/>
                </a:spcBef>
                <a:spcAft>
                  <a:spcPct val="0"/>
                </a:spcAft>
                <a:buClrTx/>
                <a:buSzTx/>
                <a:buFontTx/>
                <a:buNone/>
                <a:tabLst/>
                <a:defRPr/>
              </a:pPr>
              <a:r>
                <a:rPr kumimoji="0" lang="en-US" sz="15000" b="0" i="0" u="none" strike="noStrike" kern="1200" cap="all" spc="200" normalizeH="0" baseline="0" noProof="0" dirty="0">
                  <a:ln>
                    <a:noFill/>
                  </a:ln>
                  <a:solidFill>
                    <a:schemeClr val="accent6"/>
                  </a:solidFill>
                  <a:effectLst/>
                  <a:uLnTx/>
                  <a:uFillTx/>
                  <a:latin typeface="Segoe UI Black" panose="020B0A02040204020203" pitchFamily="34" charset="0"/>
                  <a:ea typeface="Segoe UI Black" panose="020B0A02040204020203" pitchFamily="34" charset="0"/>
                  <a:cs typeface="+mn-cs"/>
                </a:rPr>
                <a:t>c</a:t>
              </a:r>
            </a:p>
          </p:txBody>
        </p:sp>
      </p:grpSp>
      <p:sp>
        <p:nvSpPr>
          <p:cNvPr id="25" name="presentation title rectangle" hidden="1">
            <a:extLst>
              <a:ext uri="{FF2B5EF4-FFF2-40B4-BE49-F238E27FC236}">
                <a16:creationId xmlns:a16="http://schemas.microsoft.com/office/drawing/2014/main" id="{4DEAFFC9-5F83-9B6D-04C5-A848BD09B59F}"/>
              </a:ext>
            </a:extLst>
          </p:cNvPr>
          <p:cNvSpPr/>
          <p:nvPr userDrawn="1"/>
        </p:nvSpPr>
        <p:spPr>
          <a:xfrm>
            <a:off x="-6103" y="3646"/>
            <a:ext cx="12204207" cy="6850708"/>
          </a:xfrm>
          <a:prstGeom prst="rect">
            <a:avLst/>
          </a:prstGeom>
          <a:gradFill flip="none" rotWithShape="1">
            <a:gsLst>
              <a:gs pos="0">
                <a:schemeClr val="bg1">
                  <a:alpha val="67000"/>
                </a:schemeClr>
              </a:gs>
              <a:gs pos="52000">
                <a:srgbClr val="FFFFFF">
                  <a:alpha val="0"/>
                </a:srgbClr>
              </a:gs>
              <a:gs pos="100000">
                <a:schemeClr val="bg1">
                  <a:alpha val="67000"/>
                </a:schemeClr>
              </a:gs>
            </a:gsLst>
            <a:lin ang="17400000" scaled="0"/>
            <a:tileRect/>
          </a:gra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85"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Segoe UI Black" panose="020B0A02040204020203" pitchFamily="34" charset="0"/>
              <a:ea typeface="Segoe UI Black" panose="020B0A02040204020203" pitchFamily="34" charset="0"/>
              <a:cs typeface="+mn-cs"/>
            </a:endParaRPr>
          </a:p>
        </p:txBody>
      </p:sp>
      <p:sp useBgFill="1">
        <p:nvSpPr>
          <p:cNvPr id="24" name="presentation title rectangle" hidden="1">
            <a:extLst>
              <a:ext uri="{FF2B5EF4-FFF2-40B4-BE49-F238E27FC236}">
                <a16:creationId xmlns:a16="http://schemas.microsoft.com/office/drawing/2014/main" id="{4E801BE1-A4E8-BBC7-8B36-57AFEF6ADFBF}"/>
              </a:ext>
            </a:extLst>
          </p:cNvPr>
          <p:cNvSpPr/>
          <p:nvPr userDrawn="1"/>
        </p:nvSpPr>
        <p:spPr bwMode="white">
          <a:xfrm>
            <a:off x="-6103" y="-164"/>
            <a:ext cx="12204207" cy="6858329"/>
          </a:xfrm>
          <a:prstGeom prst="rect">
            <a:avLst/>
          </a:prstGeom>
          <a:blipFill dpi="0" rotWithShape="0">
            <a:blip r:embed="rId3">
              <a:lum/>
              <a:extLst>
                <a:ext uri="{BEBA8EAE-BF5A-486C-A8C5-ECC9F3942E4B}">
                  <a14:imgProps xmlns:a14="http://schemas.microsoft.com/office/drawing/2010/main">
                    <a14:imgLayer r:embed="rId4">
                      <a14:imgEffect>
                        <a14:artisticBlur radius="16"/>
                      </a14:imgEffect>
                    </a14:imgLayer>
                  </a14:imgProps>
                </a:ext>
              </a:extLst>
            </a:blip>
            <a:srcRect/>
            <a:stretch>
              <a:fillRect l="100" b="5"/>
            </a:stretch>
          </a:blip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85"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Segoe UI Black" panose="020B0A02040204020203" pitchFamily="34" charset="0"/>
              <a:ea typeface="Segoe UI Black" panose="020B0A02040204020203" pitchFamily="34" charset="0"/>
              <a:cs typeface="+mn-cs"/>
            </a:endParaRPr>
          </a:p>
        </p:txBody>
      </p:sp>
      <p:sp useBgFill="1">
        <p:nvSpPr>
          <p:cNvPr id="10" name="presentation title rectangle">
            <a:extLst>
              <a:ext uri="{FF2B5EF4-FFF2-40B4-BE49-F238E27FC236}">
                <a16:creationId xmlns:a16="http://schemas.microsoft.com/office/drawing/2014/main" id="{16B80A15-CD16-32F7-C461-5709C5A674BC}"/>
              </a:ext>
            </a:extLst>
          </p:cNvPr>
          <p:cNvSpPr/>
          <p:nvPr userDrawn="1"/>
        </p:nvSpPr>
        <p:spPr bwMode="white">
          <a:xfrm>
            <a:off x="-12228" y="-1"/>
            <a:ext cx="12204207" cy="6858329"/>
          </a:xfrm>
          <a:custGeom>
            <a:avLst/>
            <a:gdLst>
              <a:gd name="connsiteX0" fmla="*/ 0 w 12204207"/>
              <a:gd name="connsiteY0" fmla="*/ 0 h 6858329"/>
              <a:gd name="connsiteX1" fmla="*/ 12204207 w 12204207"/>
              <a:gd name="connsiteY1" fmla="*/ 0 h 6858329"/>
              <a:gd name="connsiteX2" fmla="*/ 12204207 w 12204207"/>
              <a:gd name="connsiteY2" fmla="*/ 6858329 h 6858329"/>
              <a:gd name="connsiteX3" fmla="*/ 0 w 12204207"/>
              <a:gd name="connsiteY3" fmla="*/ 6858329 h 6858329"/>
              <a:gd name="connsiteX4" fmla="*/ 0 w 12204207"/>
              <a:gd name="connsiteY4" fmla="*/ 0 h 6858329"/>
              <a:gd name="connsiteX0" fmla="*/ 0 w 12204207"/>
              <a:gd name="connsiteY0" fmla="*/ 6858329 h 6858329"/>
              <a:gd name="connsiteX1" fmla="*/ 12204207 w 12204207"/>
              <a:gd name="connsiteY1" fmla="*/ 0 h 6858329"/>
              <a:gd name="connsiteX2" fmla="*/ 12204207 w 12204207"/>
              <a:gd name="connsiteY2" fmla="*/ 6858329 h 6858329"/>
              <a:gd name="connsiteX3" fmla="*/ 0 w 12204207"/>
              <a:gd name="connsiteY3" fmla="*/ 6858329 h 6858329"/>
            </a:gdLst>
            <a:ahLst/>
            <a:cxnLst>
              <a:cxn ang="0">
                <a:pos x="connsiteX0" y="connsiteY0"/>
              </a:cxn>
              <a:cxn ang="0">
                <a:pos x="connsiteX1" y="connsiteY1"/>
              </a:cxn>
              <a:cxn ang="0">
                <a:pos x="connsiteX2" y="connsiteY2"/>
              </a:cxn>
              <a:cxn ang="0">
                <a:pos x="connsiteX3" y="connsiteY3"/>
              </a:cxn>
            </a:cxnLst>
            <a:rect l="l" t="t" r="r" b="b"/>
            <a:pathLst>
              <a:path w="12204207" h="6858329">
                <a:moveTo>
                  <a:pt x="0" y="6858329"/>
                </a:moveTo>
                <a:lnTo>
                  <a:pt x="12204207" y="0"/>
                </a:lnTo>
                <a:lnTo>
                  <a:pt x="12204207" y="6858329"/>
                </a:lnTo>
                <a:lnTo>
                  <a:pt x="0" y="6858329"/>
                </a:lnTo>
                <a:close/>
              </a:path>
            </a:pathLst>
          </a:custGeom>
          <a:blipFill dpi="0" rotWithShape="0">
            <a:blip r:embed="rId3">
              <a:lum/>
              <a:extLst>
                <a:ext uri="{BEBA8EAE-BF5A-486C-A8C5-ECC9F3942E4B}">
                  <a14:imgProps xmlns:a14="http://schemas.microsoft.com/office/drawing/2010/main">
                    <a14:imgLayer r:embed="rId4">
                      <a14:imgEffect>
                        <a14:artisticBlur radius="16"/>
                      </a14:imgEffect>
                    </a14:imgLayer>
                  </a14:imgProps>
                </a:ext>
              </a:extLst>
            </a:blip>
            <a:srcRect/>
            <a:stretch>
              <a:fillRect l="100" b="5"/>
            </a:stretch>
          </a:blip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85"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Segoe UI Black" panose="020B0A02040204020203" pitchFamily="34" charset="0"/>
              <a:ea typeface="Segoe UI Black" panose="020B0A02040204020203" pitchFamily="34" charset="0"/>
              <a:cs typeface="+mn-cs"/>
            </a:endParaRPr>
          </a:p>
        </p:txBody>
      </p:sp>
      <p:sp>
        <p:nvSpPr>
          <p:cNvPr id="15" name="presentation title rectangle">
            <a:extLst>
              <a:ext uri="{FF2B5EF4-FFF2-40B4-BE49-F238E27FC236}">
                <a16:creationId xmlns:a16="http://schemas.microsoft.com/office/drawing/2014/main" id="{D1417A78-10F8-5FEC-CFE2-9C6D5BAD957B}"/>
              </a:ext>
            </a:extLst>
          </p:cNvPr>
          <p:cNvSpPr/>
          <p:nvPr userDrawn="1"/>
        </p:nvSpPr>
        <p:spPr>
          <a:xfrm>
            <a:off x="-12212" y="7292"/>
            <a:ext cx="12204207" cy="6850708"/>
          </a:xfrm>
          <a:custGeom>
            <a:avLst/>
            <a:gdLst>
              <a:gd name="connsiteX0" fmla="*/ 0 w 12204207"/>
              <a:gd name="connsiteY0" fmla="*/ 0 h 6850708"/>
              <a:gd name="connsiteX1" fmla="*/ 12204207 w 12204207"/>
              <a:gd name="connsiteY1" fmla="*/ 0 h 6850708"/>
              <a:gd name="connsiteX2" fmla="*/ 12204207 w 12204207"/>
              <a:gd name="connsiteY2" fmla="*/ 6850708 h 6850708"/>
              <a:gd name="connsiteX3" fmla="*/ 0 w 12204207"/>
              <a:gd name="connsiteY3" fmla="*/ 6850708 h 6850708"/>
              <a:gd name="connsiteX4" fmla="*/ 0 w 12204207"/>
              <a:gd name="connsiteY4" fmla="*/ 0 h 6850708"/>
              <a:gd name="connsiteX0" fmla="*/ 0 w 12204207"/>
              <a:gd name="connsiteY0" fmla="*/ 6850708 h 6850708"/>
              <a:gd name="connsiteX1" fmla="*/ 12204207 w 12204207"/>
              <a:gd name="connsiteY1" fmla="*/ 0 h 6850708"/>
              <a:gd name="connsiteX2" fmla="*/ 12204207 w 12204207"/>
              <a:gd name="connsiteY2" fmla="*/ 6850708 h 6850708"/>
              <a:gd name="connsiteX3" fmla="*/ 0 w 12204207"/>
              <a:gd name="connsiteY3" fmla="*/ 6850708 h 6850708"/>
            </a:gdLst>
            <a:ahLst/>
            <a:cxnLst>
              <a:cxn ang="0">
                <a:pos x="connsiteX0" y="connsiteY0"/>
              </a:cxn>
              <a:cxn ang="0">
                <a:pos x="connsiteX1" y="connsiteY1"/>
              </a:cxn>
              <a:cxn ang="0">
                <a:pos x="connsiteX2" y="connsiteY2"/>
              </a:cxn>
              <a:cxn ang="0">
                <a:pos x="connsiteX3" y="connsiteY3"/>
              </a:cxn>
            </a:cxnLst>
            <a:rect l="l" t="t" r="r" b="b"/>
            <a:pathLst>
              <a:path w="12204207" h="6850708">
                <a:moveTo>
                  <a:pt x="0" y="6850708"/>
                </a:moveTo>
                <a:lnTo>
                  <a:pt x="12204207" y="0"/>
                </a:lnTo>
                <a:lnTo>
                  <a:pt x="12204207" y="6850708"/>
                </a:lnTo>
                <a:lnTo>
                  <a:pt x="0" y="6850708"/>
                </a:lnTo>
                <a:close/>
              </a:path>
            </a:pathLst>
          </a:custGeom>
          <a:gradFill flip="none" rotWithShape="1">
            <a:gsLst>
              <a:gs pos="0">
                <a:schemeClr val="bg1">
                  <a:alpha val="67000"/>
                  <a:lumMod val="100000"/>
                </a:schemeClr>
              </a:gs>
              <a:gs pos="52000">
                <a:srgbClr val="FFFFFF">
                  <a:alpha val="0"/>
                </a:srgbClr>
              </a:gs>
              <a:gs pos="100000">
                <a:schemeClr val="bg1">
                  <a:alpha val="67000"/>
                </a:schemeClr>
              </a:gs>
            </a:gsLst>
            <a:lin ang="15600000" scaled="0"/>
            <a:tileRect/>
          </a:gra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85"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Segoe UI Black" panose="020B0A02040204020203" pitchFamily="34" charset="0"/>
              <a:ea typeface="Segoe UI Black" panose="020B0A02040204020203" pitchFamily="34" charset="0"/>
              <a:cs typeface="+mn-cs"/>
            </a:endParaRPr>
          </a:p>
        </p:txBody>
      </p:sp>
      <p:sp>
        <p:nvSpPr>
          <p:cNvPr id="20" name="Date Placeholder 19">
            <a:extLst>
              <a:ext uri="{FF2B5EF4-FFF2-40B4-BE49-F238E27FC236}">
                <a16:creationId xmlns:a16="http://schemas.microsoft.com/office/drawing/2014/main" id="{95E5CAAA-5F9C-2146-0F2E-3F8242FC55D1}"/>
              </a:ext>
            </a:extLst>
          </p:cNvPr>
          <p:cNvSpPr>
            <a:spLocks noGrp="1"/>
          </p:cNvSpPr>
          <p:nvPr userDrawn="1">
            <p:ph type="dt" sz="half" idx="2"/>
          </p:nvPr>
        </p:nvSpPr>
        <p:spPr>
          <a:xfrm>
            <a:off x="304800" y="-327"/>
            <a:ext cx="3057525" cy="228927"/>
          </a:xfrm>
          <a:prstGeom prst="rect">
            <a:avLst/>
          </a:prstGeom>
        </p:spPr>
        <p:txBody>
          <a:bodyPr vert="horz" lIns="146304" tIns="45720" rIns="91440" bIns="45720" rtlCol="0" anchor="ctr"/>
          <a:lstStyle>
            <a:lvl1pPr algn="l">
              <a:defRPr sz="1400">
                <a:solidFill>
                  <a:schemeClr val="accent6"/>
                </a:solidFill>
                <a:latin typeface="Segoe UI Semilight" panose="020B0402040204020203" pitchFamily="34" charset="0"/>
                <a:cs typeface="Segoe UI Semilight" panose="020B0402040204020203" pitchFamily="34" charset="0"/>
              </a:defRPr>
            </a:lvl1pPr>
          </a:lstStyle>
          <a:p>
            <a:fld id="{8C6343CB-F954-4BB1-B495-936A9F3DDF04}" type="datetime1">
              <a:rPr lang="en-US" smtClean="0"/>
              <a:t>4/23/2026</a:t>
            </a:fld>
            <a:endParaRPr lang="en-US" dirty="0"/>
          </a:p>
        </p:txBody>
      </p:sp>
      <p:sp>
        <p:nvSpPr>
          <p:cNvPr id="22" name="Text Placeholder 21">
            <a:extLst>
              <a:ext uri="{FF2B5EF4-FFF2-40B4-BE49-F238E27FC236}">
                <a16:creationId xmlns:a16="http://schemas.microsoft.com/office/drawing/2014/main" id="{3FE7016B-36AC-B568-D184-3B896373D9E4}"/>
              </a:ext>
            </a:extLst>
          </p:cNvPr>
          <p:cNvSpPr>
            <a:spLocks noGrp="1"/>
          </p:cNvSpPr>
          <p:nvPr userDrawn="1">
            <p:ph type="body" idx="1"/>
          </p:nvPr>
        </p:nvSpPr>
        <p:spPr>
          <a:xfrm>
            <a:off x="304800" y="5537820"/>
            <a:ext cx="11582400" cy="1091580"/>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p:txBody>
      </p:sp>
      <p:sp>
        <p:nvSpPr>
          <p:cNvPr id="23" name="Title Placeholder 22">
            <a:extLst>
              <a:ext uri="{FF2B5EF4-FFF2-40B4-BE49-F238E27FC236}">
                <a16:creationId xmlns:a16="http://schemas.microsoft.com/office/drawing/2014/main" id="{836EC9C6-E7CD-D06B-D82C-F47EA0CDD449}"/>
              </a:ext>
            </a:extLst>
          </p:cNvPr>
          <p:cNvSpPr>
            <a:spLocks noGrp="1"/>
          </p:cNvSpPr>
          <p:nvPr userDrawn="1">
            <p:ph type="title"/>
          </p:nvPr>
        </p:nvSpPr>
        <p:spPr>
          <a:xfrm>
            <a:off x="6096000" y="3581400"/>
            <a:ext cx="5791200" cy="1956091"/>
          </a:xfrm>
          <a:prstGeom prst="rect">
            <a:avLst/>
          </a:prstGeom>
        </p:spPr>
        <p:txBody>
          <a:bodyPr vert="horz" lIns="91440" tIns="0" rIns="91440" bIns="91440" rtlCol="0" anchor="t">
            <a:normAutofit/>
          </a:bodyPr>
          <a:lstStyle/>
          <a:p>
            <a:r>
              <a:rPr lang="en-US" dirty="0"/>
              <a:t>Click to edit Master title style</a:t>
            </a:r>
          </a:p>
        </p:txBody>
      </p:sp>
      <p:grpSp>
        <p:nvGrpSpPr>
          <p:cNvPr id="16" name="Group 15">
            <a:extLst>
              <a:ext uri="{FF2B5EF4-FFF2-40B4-BE49-F238E27FC236}">
                <a16:creationId xmlns:a16="http://schemas.microsoft.com/office/drawing/2014/main" id="{D40A0478-3340-909B-939A-24A380F5A5FD}"/>
              </a:ext>
            </a:extLst>
          </p:cNvPr>
          <p:cNvGrpSpPr/>
          <p:nvPr userDrawn="1"/>
        </p:nvGrpSpPr>
        <p:grpSpPr>
          <a:xfrm>
            <a:off x="287383" y="300901"/>
            <a:ext cx="8120813" cy="2808703"/>
            <a:chOff x="307975" y="240756"/>
            <a:chExt cx="4927113" cy="2762310"/>
          </a:xfrm>
        </p:grpSpPr>
        <p:sp>
          <p:nvSpPr>
            <p:cNvPr id="4" name="PORTFOLIO ACQUISITION EXECUTIVE">
              <a:extLst>
                <a:ext uri="{FF2B5EF4-FFF2-40B4-BE49-F238E27FC236}">
                  <a16:creationId xmlns:a16="http://schemas.microsoft.com/office/drawing/2014/main" id="{21EBF104-C2B9-6646-90B7-52B36DFA1049}"/>
                </a:ext>
              </a:extLst>
            </p:cNvPr>
            <p:cNvSpPr txBox="1">
              <a:spLocks/>
            </p:cNvSpPr>
            <p:nvPr userDrawn="1"/>
          </p:nvSpPr>
          <p:spPr bwMode="white">
            <a:xfrm>
              <a:off x="307975" y="240756"/>
              <a:ext cx="4927113" cy="2762310"/>
            </a:xfrm>
            <a:prstGeom prst="rect">
              <a:avLst/>
            </a:prstGeom>
            <a:noFill/>
          </p:spPr>
          <p:txBody>
            <a:bodyPr wrap="none" lIns="0" tIns="0" rIns="0" bIns="0" rtlCol="0" anchor="t" anchorCtr="0">
              <a:spAutoFit/>
            </a:bodyPr>
            <a:lstStyle/>
            <a:p>
              <a:pPr marL="0" marR="0" lvl="0" indent="0" algn="l" defTabSz="914385" rtl="0" eaLnBrk="1" fontAlgn="base" latinLnBrk="0" hangingPunct="1">
                <a:lnSpc>
                  <a:spcPts val="8000"/>
                </a:lnSpc>
                <a:spcBef>
                  <a:spcPct val="0"/>
                </a:spcBef>
                <a:spcAft>
                  <a:spcPct val="0"/>
                </a:spcAft>
                <a:buClrTx/>
                <a:buSzTx/>
                <a:buFontTx/>
                <a:buNone/>
                <a:tabLst/>
                <a:defRPr/>
              </a:pPr>
              <a:r>
                <a:rPr kumimoji="0" lang="en-US" sz="9100" b="0" i="0" u="none" strike="noStrike" kern="1200" cap="all" spc="200" normalizeH="0" baseline="0" noProof="0" dirty="0">
                  <a:ln>
                    <a:noFill/>
                  </a:ln>
                  <a:blipFill dpi="0" rotWithShape="1">
                    <a:blip>
                      <a:extLst>
                        <a:ext uri="{96DAC541-7B7A-43D3-8B79-37D633B846F1}">
                          <asvg:svgBlip xmlns:asvg="http://schemas.microsoft.com/office/drawing/2016/SVG/main" r:embed="rId6"/>
                        </a:ext>
                      </a:extLst>
                    </a:blip>
                    <a:srcRect/>
                    <a:stretch>
                      <a:fillRect l="-38516" t="-22461" r="-37303" b="-366295"/>
                    </a:stretch>
                  </a:blipFill>
                  <a:effectLst/>
                  <a:uLnTx/>
                  <a:uFillTx/>
                  <a:latin typeface="Segoe UI Black" panose="020B0A02040204020203" pitchFamily="34" charset="0"/>
                  <a:ea typeface="Segoe UI Black" panose="020B0A02040204020203" pitchFamily="34" charset="0"/>
                  <a:cs typeface="+mn-cs"/>
                </a:rPr>
                <a:t>Portfolio</a:t>
              </a:r>
            </a:p>
            <a:p>
              <a:pPr marL="0" marR="0" lvl="0" indent="0" algn="l" defTabSz="914385" rtl="0" eaLnBrk="1" fontAlgn="base" latinLnBrk="0" hangingPunct="1">
                <a:lnSpc>
                  <a:spcPts val="8000"/>
                </a:lnSpc>
                <a:spcBef>
                  <a:spcPct val="0"/>
                </a:spcBef>
                <a:spcAft>
                  <a:spcPct val="0"/>
                </a:spcAft>
                <a:buClrTx/>
                <a:buSzTx/>
                <a:buFontTx/>
                <a:buNone/>
                <a:tabLst/>
                <a:defRPr/>
              </a:pPr>
              <a:r>
                <a:rPr kumimoji="0" lang="en-US" sz="9100" b="0" i="0" u="none" strike="noStrike" kern="1200" cap="all" spc="200" normalizeH="0" baseline="0" noProof="0" dirty="0">
                  <a:ln>
                    <a:noFill/>
                  </a:ln>
                  <a:blipFill dpi="0" rotWithShape="1">
                    <a:blip>
                      <a:extLst>
                        <a:ext uri="{96DAC541-7B7A-43D3-8B79-37D633B846F1}">
                          <asvg:svgBlip xmlns:asvg="http://schemas.microsoft.com/office/drawing/2016/SVG/main" r:embed="rId6"/>
                        </a:ext>
                      </a:extLst>
                    </a:blip>
                    <a:srcRect/>
                    <a:stretch>
                      <a:fillRect l="-38516" t="-22461" r="-37303" b="-366295"/>
                    </a:stretch>
                  </a:blipFill>
                  <a:effectLst/>
                  <a:uLnTx/>
                  <a:uFillTx/>
                  <a:latin typeface="Segoe UI Black" panose="020B0A02040204020203" pitchFamily="34" charset="0"/>
                  <a:ea typeface="Segoe UI Black" panose="020B0A02040204020203" pitchFamily="34" charset="0"/>
                  <a:cs typeface="+mn-cs"/>
                </a:rPr>
                <a:t>Acquisition</a:t>
              </a:r>
            </a:p>
            <a:p>
              <a:pPr marL="0" marR="0" lvl="0" indent="0" algn="l" defTabSz="914385" rtl="0" eaLnBrk="1" fontAlgn="base" latinLnBrk="0" hangingPunct="1">
                <a:lnSpc>
                  <a:spcPts val="8000"/>
                </a:lnSpc>
                <a:spcBef>
                  <a:spcPct val="0"/>
                </a:spcBef>
                <a:spcAft>
                  <a:spcPct val="0"/>
                </a:spcAft>
                <a:buClrTx/>
                <a:buSzTx/>
                <a:buFontTx/>
                <a:buNone/>
                <a:tabLst/>
                <a:defRPr/>
              </a:pPr>
              <a:r>
                <a:rPr kumimoji="0" lang="en-US" sz="9100" b="0" i="0" u="none" strike="noStrike" kern="1200" cap="all" spc="200" normalizeH="0" baseline="0" noProof="0" dirty="0">
                  <a:ln>
                    <a:noFill/>
                  </a:ln>
                  <a:blipFill dpi="0" rotWithShape="1">
                    <a:blip>
                      <a:extLst>
                        <a:ext uri="{96DAC541-7B7A-43D3-8B79-37D633B846F1}">
                          <asvg:svgBlip xmlns:asvg="http://schemas.microsoft.com/office/drawing/2016/SVG/main" r:embed="rId6"/>
                        </a:ext>
                      </a:extLst>
                    </a:blip>
                    <a:srcRect/>
                    <a:stretch>
                      <a:fillRect l="-38516" t="-22461" r="-37303" b="-366295"/>
                    </a:stretch>
                  </a:blipFill>
                  <a:effectLst/>
                  <a:uLnTx/>
                  <a:uFillTx/>
                  <a:latin typeface="Segoe UI Black" panose="020B0A02040204020203" pitchFamily="34" charset="0"/>
                  <a:ea typeface="Segoe UI Black" panose="020B0A02040204020203" pitchFamily="34" charset="0"/>
                  <a:cs typeface="+mn-cs"/>
                </a:rPr>
                <a:t>executive</a:t>
              </a:r>
            </a:p>
          </p:txBody>
        </p:sp>
        <p:sp>
          <p:nvSpPr>
            <p:cNvPr id="13" name="PORTFOLIO ACQUISITION EXECUTIVE">
              <a:extLst>
                <a:ext uri="{FF2B5EF4-FFF2-40B4-BE49-F238E27FC236}">
                  <a16:creationId xmlns:a16="http://schemas.microsoft.com/office/drawing/2014/main" id="{9CF8ACCB-92AA-0CD6-8411-12FD58C90C0F}"/>
                </a:ext>
              </a:extLst>
            </p:cNvPr>
            <p:cNvSpPr txBox="1">
              <a:spLocks/>
            </p:cNvSpPr>
            <p:nvPr userDrawn="1"/>
          </p:nvSpPr>
          <p:spPr bwMode="white">
            <a:xfrm>
              <a:off x="307976" y="240756"/>
              <a:ext cx="546593" cy="2762310"/>
            </a:xfrm>
            <a:prstGeom prst="rect">
              <a:avLst/>
            </a:prstGeom>
            <a:noFill/>
          </p:spPr>
          <p:txBody>
            <a:bodyPr wrap="none" lIns="0" tIns="0" rIns="0" bIns="0" rtlCol="0" anchor="t" anchorCtr="0">
              <a:spAutoFit/>
            </a:bodyPr>
            <a:lstStyle/>
            <a:p>
              <a:pPr marL="0" marR="0" lvl="0" indent="0" algn="l" defTabSz="914385" rtl="0" eaLnBrk="1" fontAlgn="base" latinLnBrk="0" hangingPunct="1">
                <a:lnSpc>
                  <a:spcPts val="8000"/>
                </a:lnSpc>
                <a:spcBef>
                  <a:spcPct val="0"/>
                </a:spcBef>
                <a:spcAft>
                  <a:spcPct val="0"/>
                </a:spcAft>
                <a:buClrTx/>
                <a:buSzTx/>
                <a:buFontTx/>
                <a:buNone/>
                <a:tabLst/>
                <a:defRPr/>
              </a:pPr>
              <a:r>
                <a:rPr kumimoji="0" lang="en-US" sz="9100" b="0" i="0" u="none" strike="noStrike" kern="1200" cap="all" spc="200" normalizeH="0" baseline="0" noProof="0" dirty="0">
                  <a:ln>
                    <a:noFill/>
                  </a:ln>
                  <a:solidFill>
                    <a:schemeClr val="accent4"/>
                  </a:solidFill>
                  <a:effectLst/>
                  <a:uLnTx/>
                  <a:uFillTx/>
                  <a:latin typeface="Segoe UI Black" panose="020B0A02040204020203" pitchFamily="34" charset="0"/>
                  <a:ea typeface="Segoe UI Black" panose="020B0A02040204020203" pitchFamily="34" charset="0"/>
                  <a:cs typeface="+mn-cs"/>
                </a:rPr>
                <a:t>P</a:t>
              </a:r>
            </a:p>
            <a:p>
              <a:pPr marL="0" marR="0" lvl="0" indent="0" algn="l" defTabSz="914385" rtl="0" eaLnBrk="1" fontAlgn="base" latinLnBrk="0" hangingPunct="1">
                <a:lnSpc>
                  <a:spcPts val="8000"/>
                </a:lnSpc>
                <a:spcBef>
                  <a:spcPct val="0"/>
                </a:spcBef>
                <a:spcAft>
                  <a:spcPct val="0"/>
                </a:spcAft>
                <a:buClrTx/>
                <a:buSzTx/>
                <a:buFontTx/>
                <a:buNone/>
                <a:tabLst/>
                <a:defRPr/>
              </a:pPr>
              <a:r>
                <a:rPr kumimoji="0" lang="en-US" sz="9100" b="0" i="0" u="none" strike="noStrike" kern="1200" cap="all" spc="200" normalizeH="0" baseline="0" noProof="0" dirty="0">
                  <a:ln>
                    <a:noFill/>
                  </a:ln>
                  <a:solidFill>
                    <a:schemeClr val="accent4"/>
                  </a:solidFill>
                  <a:effectLst/>
                  <a:uLnTx/>
                  <a:uFillTx/>
                  <a:latin typeface="Segoe UI Black" panose="020B0A02040204020203" pitchFamily="34" charset="0"/>
                  <a:ea typeface="Segoe UI Black" panose="020B0A02040204020203" pitchFamily="34" charset="0"/>
                  <a:cs typeface="+mn-cs"/>
                </a:rPr>
                <a:t>A</a:t>
              </a:r>
            </a:p>
            <a:p>
              <a:pPr marL="0" marR="0" lvl="0" indent="0" algn="l" defTabSz="914385" rtl="0" eaLnBrk="1" fontAlgn="base" latinLnBrk="0" hangingPunct="1">
                <a:lnSpc>
                  <a:spcPts val="8000"/>
                </a:lnSpc>
                <a:spcBef>
                  <a:spcPct val="0"/>
                </a:spcBef>
                <a:spcAft>
                  <a:spcPct val="0"/>
                </a:spcAft>
                <a:buClrTx/>
                <a:buSzTx/>
                <a:buFontTx/>
                <a:buNone/>
                <a:tabLst/>
                <a:defRPr/>
              </a:pPr>
              <a:r>
                <a:rPr kumimoji="0" lang="en-US" sz="9100" b="0" i="0" u="none" strike="noStrike" kern="1200" cap="all" spc="200" normalizeH="0" baseline="0" noProof="0" dirty="0">
                  <a:ln>
                    <a:noFill/>
                  </a:ln>
                  <a:solidFill>
                    <a:schemeClr val="accent4"/>
                  </a:solidFill>
                  <a:effectLst/>
                  <a:uLnTx/>
                  <a:uFillTx/>
                  <a:latin typeface="Segoe UI Black" panose="020B0A02040204020203" pitchFamily="34" charset="0"/>
                  <a:ea typeface="Segoe UI Black" panose="020B0A02040204020203" pitchFamily="34" charset="0"/>
                  <a:cs typeface="+mn-cs"/>
                </a:rPr>
                <a:t>e</a:t>
              </a:r>
            </a:p>
          </p:txBody>
        </p:sp>
      </p:grpSp>
      <p:grpSp>
        <p:nvGrpSpPr>
          <p:cNvPr id="14" name="Group 13">
            <a:extLst>
              <a:ext uri="{FF2B5EF4-FFF2-40B4-BE49-F238E27FC236}">
                <a16:creationId xmlns:a16="http://schemas.microsoft.com/office/drawing/2014/main" id="{FBB9AC7D-B265-434C-0868-20F7D148E508}"/>
              </a:ext>
            </a:extLst>
          </p:cNvPr>
          <p:cNvGrpSpPr/>
          <p:nvPr userDrawn="1"/>
        </p:nvGrpSpPr>
        <p:grpSpPr>
          <a:xfrm>
            <a:off x="287383" y="3331062"/>
            <a:ext cx="4975721" cy="2059603"/>
            <a:chOff x="296359" y="2506027"/>
            <a:chExt cx="4921438" cy="3580471"/>
          </a:xfrm>
        </p:grpSpPr>
        <p:sp>
          <p:nvSpPr>
            <p:cNvPr id="7" name="Marine Corps">
              <a:extLst>
                <a:ext uri="{FF2B5EF4-FFF2-40B4-BE49-F238E27FC236}">
                  <a16:creationId xmlns:a16="http://schemas.microsoft.com/office/drawing/2014/main" id="{FC9852C2-DB6F-4BCD-4C34-A2E4D3472DD5}"/>
                </a:ext>
              </a:extLst>
            </p:cNvPr>
            <p:cNvSpPr txBox="1">
              <a:spLocks/>
            </p:cNvSpPr>
            <p:nvPr userDrawn="1"/>
          </p:nvSpPr>
          <p:spPr bwMode="white">
            <a:xfrm>
              <a:off x="296359" y="2506027"/>
              <a:ext cx="4921438" cy="3580471"/>
            </a:xfrm>
            <a:prstGeom prst="rect">
              <a:avLst/>
            </a:prstGeom>
            <a:noFill/>
          </p:spPr>
          <p:txBody>
            <a:bodyPr wrap="none" lIns="0" tIns="0" rIns="0" bIns="0" rtlCol="0" anchor="t" anchorCtr="0">
              <a:spAutoFit/>
            </a:bodyPr>
            <a:lstStyle/>
            <a:p>
              <a:pPr marL="0" marR="0" lvl="0" indent="0" algn="l" defTabSz="914385" rtl="0" eaLnBrk="1" fontAlgn="base" latinLnBrk="0" hangingPunct="1">
                <a:lnSpc>
                  <a:spcPts val="8000"/>
                </a:lnSpc>
                <a:spcBef>
                  <a:spcPct val="0"/>
                </a:spcBef>
                <a:spcAft>
                  <a:spcPct val="0"/>
                </a:spcAft>
                <a:buClrTx/>
                <a:buSzTx/>
                <a:buFontTx/>
                <a:buNone/>
                <a:tabLst/>
                <a:defRPr/>
              </a:pPr>
              <a:r>
                <a:rPr kumimoji="0" lang="en-US" sz="9100" b="0" i="0" u="none" strike="noStrike" kern="1200" cap="all" spc="250" normalizeH="0" baseline="0" noProof="0" dirty="0">
                  <a:ln>
                    <a:noFill/>
                  </a:ln>
                  <a:blipFill dpi="0" rotWithShape="1">
                    <a:blip>
                      <a:extLst>
                        <a:ext uri="{96DAC541-7B7A-43D3-8B79-37D633B846F1}">
                          <asvg:svgBlip xmlns:asvg="http://schemas.microsoft.com/office/drawing/2016/SVG/main" r:embed="rId6"/>
                        </a:ext>
                      </a:extLst>
                    </a:blip>
                    <a:srcRect/>
                    <a:stretch>
                      <a:fillRect l="-38516" t="-22461" r="-37303" b="-366295"/>
                    </a:stretch>
                  </a:blipFill>
                  <a:effectLst/>
                  <a:uLnTx/>
                  <a:uFillTx/>
                  <a:latin typeface="Segoe UI Black" panose="020B0A02040204020203" pitchFamily="34" charset="0"/>
                  <a:ea typeface="Segoe UI Black" panose="020B0A02040204020203" pitchFamily="34" charset="0"/>
                  <a:cs typeface="+mn-cs"/>
                </a:rPr>
                <a:t>Marine</a:t>
              </a:r>
            </a:p>
            <a:p>
              <a:pPr marL="0" marR="0" lvl="0" indent="0" algn="l" defTabSz="914385" rtl="0" eaLnBrk="1" fontAlgn="base" latinLnBrk="0" hangingPunct="1">
                <a:lnSpc>
                  <a:spcPts val="8000"/>
                </a:lnSpc>
                <a:spcBef>
                  <a:spcPct val="0"/>
                </a:spcBef>
                <a:spcAft>
                  <a:spcPct val="0"/>
                </a:spcAft>
                <a:buClrTx/>
                <a:buSzTx/>
                <a:buFontTx/>
                <a:buNone/>
                <a:tabLst/>
                <a:defRPr/>
              </a:pPr>
              <a:r>
                <a:rPr kumimoji="0" lang="en-US" sz="9100" b="0" i="0" u="none" strike="noStrike" kern="1200" cap="all" spc="250" normalizeH="0" baseline="0" noProof="0" dirty="0">
                  <a:ln>
                    <a:noFill/>
                  </a:ln>
                  <a:blipFill dpi="0" rotWithShape="1">
                    <a:blip>
                      <a:extLst>
                        <a:ext uri="{96DAC541-7B7A-43D3-8B79-37D633B846F1}">
                          <asvg:svgBlip xmlns:asvg="http://schemas.microsoft.com/office/drawing/2016/SVG/main" r:embed="rId6"/>
                        </a:ext>
                      </a:extLst>
                    </a:blip>
                    <a:srcRect/>
                    <a:stretch>
                      <a:fillRect l="-38516" t="-22461" r="-37303" b="-366295"/>
                    </a:stretch>
                  </a:blipFill>
                  <a:effectLst/>
                  <a:uLnTx/>
                  <a:uFillTx/>
                  <a:latin typeface="Segoe UI Black" panose="020B0A02040204020203" pitchFamily="34" charset="0"/>
                  <a:ea typeface="Segoe UI Black" panose="020B0A02040204020203" pitchFamily="34" charset="0"/>
                  <a:cs typeface="+mn-cs"/>
                </a:rPr>
                <a:t>corps</a:t>
              </a:r>
            </a:p>
          </p:txBody>
        </p:sp>
        <p:sp>
          <p:nvSpPr>
            <p:cNvPr id="6" name="Marine Corps">
              <a:extLst>
                <a:ext uri="{FF2B5EF4-FFF2-40B4-BE49-F238E27FC236}">
                  <a16:creationId xmlns:a16="http://schemas.microsoft.com/office/drawing/2014/main" id="{FC249CD2-0597-FCBF-FB95-93CC54E77E6F}"/>
                </a:ext>
              </a:extLst>
            </p:cNvPr>
            <p:cNvSpPr txBox="1">
              <a:spLocks/>
            </p:cNvSpPr>
            <p:nvPr userDrawn="1"/>
          </p:nvSpPr>
          <p:spPr bwMode="white">
            <a:xfrm>
              <a:off x="296359" y="2506027"/>
              <a:ext cx="1166305" cy="3580471"/>
            </a:xfrm>
            <a:prstGeom prst="rect">
              <a:avLst/>
            </a:prstGeom>
            <a:noFill/>
          </p:spPr>
          <p:txBody>
            <a:bodyPr wrap="none" lIns="0" tIns="0" rIns="0" bIns="0" rtlCol="0" anchor="t" anchorCtr="0">
              <a:spAutoFit/>
            </a:bodyPr>
            <a:lstStyle/>
            <a:p>
              <a:pPr marL="0" marR="0" lvl="0" indent="0" algn="l" defTabSz="914385" rtl="0" eaLnBrk="1" fontAlgn="base" latinLnBrk="0" hangingPunct="1">
                <a:lnSpc>
                  <a:spcPts val="8000"/>
                </a:lnSpc>
                <a:spcBef>
                  <a:spcPct val="0"/>
                </a:spcBef>
                <a:spcAft>
                  <a:spcPct val="0"/>
                </a:spcAft>
                <a:buClrTx/>
                <a:buSzTx/>
                <a:buFontTx/>
                <a:buNone/>
                <a:tabLst/>
                <a:defRPr/>
              </a:pPr>
              <a:r>
                <a:rPr kumimoji="0" lang="en-US" sz="9100" b="0" i="0" u="none" strike="noStrike" kern="1200" cap="all" spc="250" normalizeH="0" baseline="0" noProof="0" dirty="0">
                  <a:ln>
                    <a:noFill/>
                  </a:ln>
                  <a:solidFill>
                    <a:schemeClr val="accent6"/>
                  </a:solidFill>
                  <a:effectLst/>
                  <a:uLnTx/>
                  <a:uFillTx/>
                  <a:latin typeface="Segoe UI Black" panose="020B0A02040204020203" pitchFamily="34" charset="0"/>
                  <a:ea typeface="Segoe UI Black" panose="020B0A02040204020203" pitchFamily="34" charset="0"/>
                  <a:cs typeface="+mn-cs"/>
                </a:rPr>
                <a:t>M</a:t>
              </a:r>
            </a:p>
            <a:p>
              <a:pPr marL="0" marR="0" lvl="0" indent="0" algn="l" defTabSz="914385" rtl="0" eaLnBrk="1" fontAlgn="base" latinLnBrk="0" hangingPunct="1">
                <a:lnSpc>
                  <a:spcPts val="8000"/>
                </a:lnSpc>
                <a:spcBef>
                  <a:spcPct val="0"/>
                </a:spcBef>
                <a:spcAft>
                  <a:spcPct val="0"/>
                </a:spcAft>
                <a:buClrTx/>
                <a:buSzTx/>
                <a:buFontTx/>
                <a:buNone/>
                <a:tabLst/>
                <a:defRPr/>
              </a:pPr>
              <a:r>
                <a:rPr kumimoji="0" lang="en-US" sz="9100" b="0" i="0" u="none" strike="noStrike" kern="1200" cap="all" spc="250" normalizeH="0" baseline="0" noProof="0" dirty="0">
                  <a:ln>
                    <a:noFill/>
                  </a:ln>
                  <a:solidFill>
                    <a:schemeClr val="accent6"/>
                  </a:solidFill>
                  <a:effectLst/>
                  <a:uLnTx/>
                  <a:uFillTx/>
                  <a:latin typeface="Segoe UI Black" panose="020B0A02040204020203" pitchFamily="34" charset="0"/>
                  <a:ea typeface="Segoe UI Black" panose="020B0A02040204020203" pitchFamily="34" charset="0"/>
                  <a:cs typeface="+mn-cs"/>
                </a:rPr>
                <a:t>c</a:t>
              </a:r>
            </a:p>
          </p:txBody>
        </p:sp>
      </p:grpSp>
      <p:pic>
        <p:nvPicPr>
          <p:cNvPr id="3" name="PAE-MC Logo">
            <a:extLst>
              <a:ext uri="{FF2B5EF4-FFF2-40B4-BE49-F238E27FC236}">
                <a16:creationId xmlns:a16="http://schemas.microsoft.com/office/drawing/2014/main" id="{CBD5E781-96CC-A359-B832-44336B8C4D6F}"/>
              </a:ext>
            </a:extLst>
          </p:cNvPr>
          <p:cNvPicPr>
            <a:picLocks noChangeAspect="1"/>
          </p:cNvPicPr>
          <p:nvPr userDrawn="1"/>
        </p:nvPicPr>
        <p:blipFill>
          <a:blip>
            <a:extLst>
              <a:ext uri="{96DAC541-7B7A-43D3-8B79-37D633B846F1}">
                <asvg:svgBlip xmlns:asvg="http://schemas.microsoft.com/office/drawing/2016/SVG/main" r:embed="rId7"/>
              </a:ext>
            </a:extLst>
          </a:blip>
          <a:srcRect/>
          <a:stretch/>
        </p:blipFill>
        <p:spPr>
          <a:xfrm>
            <a:off x="9580881" y="234949"/>
            <a:ext cx="2306320" cy="2306320"/>
          </a:xfrm>
          <a:prstGeom prst="rect">
            <a:avLst/>
          </a:prstGeom>
        </p:spPr>
      </p:pic>
      <p:sp>
        <p:nvSpPr>
          <p:cNvPr id="29" name="Footer Placeholder 28">
            <a:extLst>
              <a:ext uri="{FF2B5EF4-FFF2-40B4-BE49-F238E27FC236}">
                <a16:creationId xmlns:a16="http://schemas.microsoft.com/office/drawing/2014/main" id="{52F29D9F-A9DD-9D58-E817-F68C66B088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30" name="Slide Number Placeholder 29">
            <a:extLst>
              <a:ext uri="{FF2B5EF4-FFF2-40B4-BE49-F238E27FC236}">
                <a16:creationId xmlns:a16="http://schemas.microsoft.com/office/drawing/2014/main" id="{D6D9A4FC-B984-08F3-7969-A7F38DF8AF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2950E6A-52DD-441F-9963-58F08D4FBED6}" type="slidenum">
              <a:rPr lang="en-US" smtClean="0"/>
              <a:t>‹#›</a:t>
            </a:fld>
            <a:endParaRPr lang="en-US"/>
          </a:p>
        </p:txBody>
      </p:sp>
    </p:spTree>
    <p:extLst>
      <p:ext uri="{BB962C8B-B14F-4D97-AF65-F5344CB8AC3E}">
        <p14:creationId xmlns:p14="http://schemas.microsoft.com/office/powerpoint/2010/main" val="856051139"/>
      </p:ext>
    </p:extLst>
  </p:cSld>
  <p:clrMap bg1="lt1" tx1="dk1" bg2="lt2" tx2="dk2" accent1="accent1" accent2="accent2" accent3="accent3" accent4="accent4" accent5="accent5" accent6="accent6" hlink="hlink" folHlink="folHlink"/>
  <p:sldLayoutIdLst>
    <p:sldLayoutId id="2147483780" r:id="rId1"/>
  </p:sldLayoutIdLst>
  <p:hf hdr="0" dt="0"/>
  <p:txStyles>
    <p:titleStyle>
      <a:lvl1pPr algn="r" defTabSz="685720" rtl="0" eaLnBrk="1" latinLnBrk="0" hangingPunct="1">
        <a:lnSpc>
          <a:spcPct val="90000"/>
        </a:lnSpc>
        <a:spcBef>
          <a:spcPct val="0"/>
        </a:spcBef>
        <a:buNone/>
        <a:defRPr sz="4000" kern="1200" spc="50" baseline="0">
          <a:solidFill>
            <a:schemeClr val="bg1"/>
          </a:solidFill>
          <a:effectLst>
            <a:outerShdw blurRad="50800" dist="38100" dir="4800000" algn="t" rotWithShape="0">
              <a:srgbClr val="000000">
                <a:alpha val="85000"/>
              </a:srgbClr>
            </a:outerShdw>
          </a:effectLst>
          <a:latin typeface="Segoe UI Black" panose="020B0A02040204020203" pitchFamily="34" charset="0"/>
          <a:ea typeface="Segoe UI Black" panose="020B0A02040204020203" pitchFamily="34" charset="0"/>
          <a:cs typeface="+mj-cs"/>
        </a:defRPr>
      </a:lvl1pPr>
    </p:titleStyle>
    <p:bodyStyle>
      <a:lvl1pPr marL="0" indent="0" algn="r" defTabSz="685720" rtl="0" eaLnBrk="1" latinLnBrk="0" hangingPunct="1">
        <a:lnSpc>
          <a:spcPct val="90000"/>
        </a:lnSpc>
        <a:spcBef>
          <a:spcPts val="750"/>
        </a:spcBef>
        <a:buFontTx/>
        <a:buNone/>
        <a:defRPr sz="3200" kern="1200">
          <a:solidFill>
            <a:schemeClr val="bg1"/>
          </a:solidFill>
          <a:effectLst>
            <a:outerShdw blurRad="50800" dist="50800" dir="4800000" algn="t" rotWithShape="0">
              <a:prstClr val="black">
                <a:alpha val="85000"/>
              </a:prstClr>
            </a:outerShdw>
          </a:effectLst>
          <a:latin typeface="Segoe UI Black" panose="020B0A02040204020203" pitchFamily="34" charset="0"/>
          <a:ea typeface="Segoe UI Black" panose="020B0A02040204020203" pitchFamily="34" charset="0"/>
          <a:cs typeface="+mn-cs"/>
        </a:defRPr>
      </a:lvl1pPr>
      <a:lvl2pPr marL="0" indent="0" algn="r" defTabSz="685720" rtl="0" eaLnBrk="1" latinLnBrk="0" hangingPunct="1">
        <a:lnSpc>
          <a:spcPct val="90000"/>
        </a:lnSpc>
        <a:spcBef>
          <a:spcPts val="375"/>
        </a:spcBef>
        <a:buFontTx/>
        <a:buNone/>
        <a:defRPr sz="2800" kern="1200">
          <a:solidFill>
            <a:schemeClr val="bg1"/>
          </a:solidFill>
          <a:effectLst>
            <a:outerShdw blurRad="50800" dist="50800" dir="4800000" algn="t" rotWithShape="0">
              <a:prstClr val="black">
                <a:alpha val="85000"/>
              </a:prstClr>
            </a:outerShdw>
          </a:effectLst>
          <a:latin typeface="Segoe UI Black" panose="020B0A02040204020203" pitchFamily="34" charset="0"/>
          <a:ea typeface="Segoe UI Black" panose="020B0A02040204020203" pitchFamily="34" charset="0"/>
          <a:cs typeface="+mn-cs"/>
        </a:defRPr>
      </a:lvl2pPr>
      <a:lvl3pPr marL="0" indent="0" algn="l" defTabSz="685720" rtl="0" eaLnBrk="1" latinLnBrk="0" hangingPunct="1">
        <a:lnSpc>
          <a:spcPct val="90000"/>
        </a:lnSpc>
        <a:spcBef>
          <a:spcPts val="375"/>
        </a:spcBef>
        <a:buFontTx/>
        <a:buNone/>
        <a:defRPr sz="2800" kern="1200">
          <a:solidFill>
            <a:schemeClr val="bg1"/>
          </a:solidFill>
          <a:effectLst>
            <a:outerShdw blurRad="50800" dist="38100" dir="5400000" algn="t" rotWithShape="0">
              <a:prstClr val="black">
                <a:alpha val="40000"/>
              </a:prstClr>
            </a:outerShdw>
          </a:effectLst>
          <a:latin typeface="Segoe UI Black" panose="020B0A02040204020203" pitchFamily="34" charset="0"/>
          <a:ea typeface="Segoe UI Black" panose="020B0A02040204020203" pitchFamily="34" charset="0"/>
          <a:cs typeface="+mn-cs"/>
        </a:defRPr>
      </a:lvl3pPr>
      <a:lvl4pPr marL="0" indent="0" algn="l" defTabSz="685720" rtl="0" eaLnBrk="1" latinLnBrk="0" hangingPunct="1">
        <a:lnSpc>
          <a:spcPct val="90000"/>
        </a:lnSpc>
        <a:spcBef>
          <a:spcPts val="375"/>
        </a:spcBef>
        <a:buFontTx/>
        <a:buNone/>
        <a:defRPr sz="2000" kern="1200">
          <a:solidFill>
            <a:schemeClr val="bg1"/>
          </a:solidFill>
          <a:latin typeface="Segoe UI Black" panose="020B0A02040204020203" pitchFamily="34" charset="0"/>
          <a:ea typeface="Segoe UI Black" panose="020B0A02040204020203" pitchFamily="34" charset="0"/>
          <a:cs typeface="+mn-cs"/>
        </a:defRPr>
      </a:lvl4pPr>
      <a:lvl5pPr marL="0" indent="0" algn="l" defTabSz="685720" rtl="0" eaLnBrk="1" latinLnBrk="0" hangingPunct="1">
        <a:lnSpc>
          <a:spcPct val="90000"/>
        </a:lnSpc>
        <a:spcBef>
          <a:spcPts val="375"/>
        </a:spcBef>
        <a:buFontTx/>
        <a:buNone/>
        <a:defRPr sz="2000" kern="1200">
          <a:solidFill>
            <a:schemeClr val="bg1"/>
          </a:solidFill>
          <a:latin typeface="Segoe UI Black" panose="020B0A02040204020203" pitchFamily="34" charset="0"/>
          <a:ea typeface="Segoe UI Black" panose="020B0A02040204020203" pitchFamily="34" charset="0"/>
          <a:cs typeface="+mn-cs"/>
        </a:defRPr>
      </a:lvl5pPr>
      <a:lvl6pPr marL="1885731" indent="-171430" algn="l" defTabSz="68572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592" indent="-171430" algn="l" defTabSz="68572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454" indent="-171430" algn="l" defTabSz="68572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315" indent="-171430" algn="l" defTabSz="68572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20" rtl="0" eaLnBrk="1" latinLnBrk="0" hangingPunct="1">
        <a:defRPr sz="1350" kern="1200">
          <a:solidFill>
            <a:schemeClr val="tx1"/>
          </a:solidFill>
          <a:latin typeface="+mn-lt"/>
          <a:ea typeface="+mn-ea"/>
          <a:cs typeface="+mn-cs"/>
        </a:defRPr>
      </a:lvl1pPr>
      <a:lvl2pPr marL="342862" algn="l" defTabSz="685720" rtl="0" eaLnBrk="1" latinLnBrk="0" hangingPunct="1">
        <a:defRPr sz="1350" kern="1200">
          <a:solidFill>
            <a:schemeClr val="tx1"/>
          </a:solidFill>
          <a:latin typeface="+mn-lt"/>
          <a:ea typeface="+mn-ea"/>
          <a:cs typeface="+mn-cs"/>
        </a:defRPr>
      </a:lvl2pPr>
      <a:lvl3pPr marL="685720" algn="l" defTabSz="685720" rtl="0" eaLnBrk="1" latinLnBrk="0" hangingPunct="1">
        <a:defRPr sz="1350" kern="1200">
          <a:solidFill>
            <a:schemeClr val="tx1"/>
          </a:solidFill>
          <a:latin typeface="+mn-lt"/>
          <a:ea typeface="+mn-ea"/>
          <a:cs typeface="+mn-cs"/>
        </a:defRPr>
      </a:lvl3pPr>
      <a:lvl4pPr marL="1028582" algn="l" defTabSz="685720" rtl="0" eaLnBrk="1" latinLnBrk="0" hangingPunct="1">
        <a:defRPr sz="1350" kern="1200">
          <a:solidFill>
            <a:schemeClr val="tx1"/>
          </a:solidFill>
          <a:latin typeface="+mn-lt"/>
          <a:ea typeface="+mn-ea"/>
          <a:cs typeface="+mn-cs"/>
        </a:defRPr>
      </a:lvl4pPr>
      <a:lvl5pPr marL="1371441" algn="l" defTabSz="685720" rtl="0" eaLnBrk="1" latinLnBrk="0" hangingPunct="1">
        <a:defRPr sz="1350" kern="1200">
          <a:solidFill>
            <a:schemeClr val="tx1"/>
          </a:solidFill>
          <a:latin typeface="+mn-lt"/>
          <a:ea typeface="+mn-ea"/>
          <a:cs typeface="+mn-cs"/>
        </a:defRPr>
      </a:lvl5pPr>
      <a:lvl6pPr marL="1714303" algn="l" defTabSz="685720" rtl="0" eaLnBrk="1" latinLnBrk="0" hangingPunct="1">
        <a:defRPr sz="1350" kern="1200">
          <a:solidFill>
            <a:schemeClr val="tx1"/>
          </a:solidFill>
          <a:latin typeface="+mn-lt"/>
          <a:ea typeface="+mn-ea"/>
          <a:cs typeface="+mn-cs"/>
        </a:defRPr>
      </a:lvl6pPr>
      <a:lvl7pPr marL="2057163" algn="l" defTabSz="685720" rtl="0" eaLnBrk="1" latinLnBrk="0" hangingPunct="1">
        <a:defRPr sz="1350" kern="1200">
          <a:solidFill>
            <a:schemeClr val="tx1"/>
          </a:solidFill>
          <a:latin typeface="+mn-lt"/>
          <a:ea typeface="+mn-ea"/>
          <a:cs typeface="+mn-cs"/>
        </a:defRPr>
      </a:lvl7pPr>
      <a:lvl8pPr marL="2400023" algn="l" defTabSz="685720" rtl="0" eaLnBrk="1" latinLnBrk="0" hangingPunct="1">
        <a:defRPr sz="1350" kern="1200">
          <a:solidFill>
            <a:schemeClr val="tx1"/>
          </a:solidFill>
          <a:latin typeface="+mn-lt"/>
          <a:ea typeface="+mn-ea"/>
          <a:cs typeface="+mn-cs"/>
        </a:defRPr>
      </a:lvl8pPr>
      <a:lvl9pPr marL="2742882" algn="l" defTabSz="68572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4176">
          <p15:clr>
            <a:srgbClr val="F26B43"/>
          </p15:clr>
        </p15:guide>
        <p15:guide id="4" pos="192">
          <p15:clr>
            <a:srgbClr val="F26B43"/>
          </p15:clr>
        </p15:guide>
        <p15:guide id="5" pos="7488">
          <p15:clr>
            <a:srgbClr val="F26B43"/>
          </p15:clr>
        </p15:guide>
        <p15:guide id="6" orient="horz" pos="144">
          <p15:clr>
            <a:srgbClr val="F26B43"/>
          </p15:clr>
        </p15:guide>
        <p15:guide id="7" pos="3840">
          <p15:clr>
            <a:srgbClr val="F26B43"/>
          </p15:clr>
        </p15:guide>
        <p15:guide id="8" orient="horz" pos="768">
          <p15:clr>
            <a:srgbClr val="F26B43"/>
          </p15:clr>
        </p15:guide>
        <p15:guide id="9" orient="horz" pos="4272">
          <p15:clr>
            <a:srgbClr val="F26B43"/>
          </p15:clr>
        </p15:guide>
        <p15:guide id="10" orient="horz" pos="225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2">
            <a:extLst>
              <a:ext uri="{FF2B5EF4-FFF2-40B4-BE49-F238E27FC236}">
                <a16:creationId xmlns:a16="http://schemas.microsoft.com/office/drawing/2014/main" id="{833C3913-72C8-D813-6108-6755D6009CB6}"/>
              </a:ext>
            </a:extLst>
          </p:cNvPr>
          <p:cNvSpPr>
            <a:spLocks noGrp="1"/>
          </p:cNvSpPr>
          <p:nvPr>
            <p:ph type="title"/>
          </p:nvPr>
        </p:nvSpPr>
        <p:spPr>
          <a:xfrm>
            <a:off x="152400" y="76201"/>
            <a:ext cx="11887199" cy="609599"/>
          </a:xfrm>
          <a:prstGeom prst="rect">
            <a:avLst/>
          </a:prstGeom>
          <a:effectLst/>
        </p:spPr>
        <p:txBody>
          <a:bodyPr wrap="square" lIns="0" tIns="0" rIns="0" bIns="0" anchor="ctr" anchorCtr="0"/>
          <a:lstStyle/>
          <a:p>
            <a:pPr lvl="0"/>
            <a:r>
              <a:rPr lang="en-US" dirty="0"/>
              <a:t>Click to edit Master title style</a:t>
            </a:r>
          </a:p>
        </p:txBody>
      </p:sp>
      <p:sp>
        <p:nvSpPr>
          <p:cNvPr id="6" name="Slide Number Placeholder 5">
            <a:extLst>
              <a:ext uri="{FF2B5EF4-FFF2-40B4-BE49-F238E27FC236}">
                <a16:creationId xmlns:a16="http://schemas.microsoft.com/office/drawing/2014/main" id="{C3E6CBBA-E2AF-A618-BFB8-13A8B5F42BEC}"/>
              </a:ext>
            </a:extLst>
          </p:cNvPr>
          <p:cNvSpPr>
            <a:spLocks noGrp="1"/>
          </p:cNvSpPr>
          <p:nvPr>
            <p:ph type="sldNum" sz="quarter" idx="4"/>
          </p:nvPr>
        </p:nvSpPr>
        <p:spPr>
          <a:xfrm>
            <a:off x="10982960" y="6629400"/>
            <a:ext cx="1209040" cy="15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228600" bIns="0" rtlCol="0" anchor="t" anchorCtr="0">
            <a:noAutofit/>
          </a:bodyPr>
          <a:lstStyle>
            <a:lvl1pPr>
              <a:defRPr lang="en-US" sz="1200" kern="1200" cap="all" spc="100" smtClean="0">
                <a:solidFill>
                  <a:schemeClr val="tx1"/>
                </a:solidFill>
                <a:latin typeface="+mn-lt"/>
                <a:ea typeface="Segoe UI Black" panose="020B0A02040204020203" pitchFamily="34" charset="0"/>
                <a:cs typeface="+mn-cs"/>
              </a:defRPr>
            </a:lvl1pPr>
          </a:lstStyle>
          <a:p>
            <a:pPr algn="r"/>
            <a:fld id="{65635E8C-BA83-467F-AE4D-6B1D1888336E}" type="slidenum">
              <a:rPr lang="en-US" smtClean="0"/>
              <a:pPr algn="r"/>
              <a:t>‹#›</a:t>
            </a:fld>
            <a:endParaRPr lang="en-US" dirty="0"/>
          </a:p>
        </p:txBody>
      </p:sp>
      <p:sp>
        <p:nvSpPr>
          <p:cNvPr id="2" name="Date Placeholder 1">
            <a:extLst>
              <a:ext uri="{FF2B5EF4-FFF2-40B4-BE49-F238E27FC236}">
                <a16:creationId xmlns:a16="http://schemas.microsoft.com/office/drawing/2014/main" id="{A44AC54E-45D5-9FD8-9AD0-5EC5BC6725F3}"/>
              </a:ext>
            </a:extLst>
          </p:cNvPr>
          <p:cNvSpPr>
            <a:spLocks noGrp="1"/>
          </p:cNvSpPr>
          <p:nvPr>
            <p:ph type="dt" sz="half" idx="2"/>
          </p:nvPr>
        </p:nvSpPr>
        <p:spPr>
          <a:xfrm>
            <a:off x="152400" y="6629400"/>
            <a:ext cx="1526381" cy="152400"/>
          </a:xfrm>
          <a:prstGeom prst="rect">
            <a:avLst/>
          </a:prstGeom>
        </p:spPr>
        <p:txBody>
          <a:bodyPr vert="horz" lIns="0" tIns="0" rIns="91440" bIns="0" rtlCol="0" anchor="t" anchorCtr="0"/>
          <a:lstStyle>
            <a:lvl1pPr>
              <a:defRPr lang="en-US" sz="1200" b="0" kern="1200" cap="all" spc="100" baseline="0" smtClean="0">
                <a:solidFill>
                  <a:schemeClr val="tx1"/>
                </a:solidFill>
                <a:latin typeface="+mj-lt"/>
                <a:ea typeface="Segoe UI Black" panose="020B0A02040204020203" pitchFamily="34" charset="0"/>
                <a:cs typeface="+mn-cs"/>
              </a:defRPr>
            </a:lvl1pPr>
          </a:lstStyle>
          <a:p>
            <a:fld id="{170437F8-DA13-4897-B92B-EAAA3F593570}" type="datetime1">
              <a:rPr lang="en-US" smtClean="0"/>
              <a:t>4/23/2026</a:t>
            </a:fld>
            <a:endParaRPr lang="en-US" dirty="0"/>
          </a:p>
        </p:txBody>
      </p:sp>
      <p:sp>
        <p:nvSpPr>
          <p:cNvPr id="5" name="Footer Placeholder 4">
            <a:extLst>
              <a:ext uri="{FF2B5EF4-FFF2-40B4-BE49-F238E27FC236}">
                <a16:creationId xmlns:a16="http://schemas.microsoft.com/office/drawing/2014/main" id="{89B389ED-C817-FC7F-6C68-752665BE0E22}"/>
              </a:ext>
            </a:extLst>
          </p:cNvPr>
          <p:cNvSpPr>
            <a:spLocks noGrp="1"/>
          </p:cNvSpPr>
          <p:nvPr>
            <p:ph type="ftr" sz="quarter" idx="3"/>
          </p:nvPr>
        </p:nvSpPr>
        <p:spPr>
          <a:xfrm>
            <a:off x="0" y="6629400"/>
            <a:ext cx="12192000" cy="152400"/>
          </a:xfrm>
          <a:prstGeom prst="rect">
            <a:avLst/>
          </a:prstGeom>
        </p:spPr>
        <p:txBody>
          <a:bodyPr vert="horz" lIns="0" tIns="0" rIns="886968" bIns="0" rtlCol="0" anchor="t" anchorCtr="0"/>
          <a:lstStyle>
            <a:lvl1pPr algn="ctr">
              <a:defRPr sz="1200">
                <a:solidFill>
                  <a:schemeClr val="tx1">
                    <a:tint val="82000"/>
                  </a:schemeClr>
                </a:solidFill>
              </a:defRPr>
            </a:lvl1pPr>
          </a:lstStyle>
          <a:p>
            <a:pPr marL="1885950" algn="l"/>
            <a:r>
              <a:rPr lang="en-US" cap="all" spc="100">
                <a:solidFill>
                  <a:schemeClr val="tx1"/>
                </a:solidFill>
                <a:ea typeface="Segoe UI Black" panose="020B0A02040204020203" pitchFamily="34" charset="0"/>
              </a:rPr>
              <a:t>Portfolio acquisition executive Marine Corps ▲ equipping OUR warfighterS</a:t>
            </a:r>
            <a:endParaRPr lang="en-US" cap="all" spc="100" dirty="0">
              <a:solidFill>
                <a:schemeClr val="tx1"/>
              </a:solidFill>
              <a:latin typeface="Segoe UI Light Italic" panose="020B0302040504090203" pitchFamily="34" charset="0"/>
              <a:ea typeface="Segoe UI Black" panose="020B0A02040204020203" pitchFamily="34" charset="0"/>
            </a:endParaRPr>
          </a:p>
        </p:txBody>
      </p:sp>
      <p:sp>
        <p:nvSpPr>
          <p:cNvPr id="4" name="Text Placeholder 3">
            <a:extLst>
              <a:ext uri="{FF2B5EF4-FFF2-40B4-BE49-F238E27FC236}">
                <a16:creationId xmlns:a16="http://schemas.microsoft.com/office/drawing/2014/main" id="{C5794828-782C-42EF-672C-A51760188D08}"/>
              </a:ext>
            </a:extLst>
          </p:cNvPr>
          <p:cNvSpPr>
            <a:spLocks noGrp="1"/>
          </p:cNvSpPr>
          <p:nvPr>
            <p:ph type="body" idx="1"/>
          </p:nvPr>
        </p:nvSpPr>
        <p:spPr>
          <a:xfrm>
            <a:off x="152400" y="685800"/>
            <a:ext cx="11887200" cy="5943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17199616"/>
      </p:ext>
    </p:extLst>
  </p:cSld>
  <p:clrMap bg1="lt1" tx1="dk1" bg2="lt2" tx2="dk2" accent1="accent1" accent2="accent2" accent3="accent3" accent4="accent4" accent5="accent5" accent6="accent6" hlink="hlink" folHlink="folHlink"/>
  <p:sldLayoutIdLst>
    <p:sldLayoutId id="2147483782" r:id="rId1"/>
  </p:sldLayoutIdLst>
  <p:hf hdr="0" dt="0"/>
  <p:txStyles>
    <p:titleStyle>
      <a:lvl1pPr algn="r" defTabSz="914400" rtl="0" eaLnBrk="1" latinLnBrk="0" hangingPunct="1">
        <a:lnSpc>
          <a:spcPct val="100000"/>
        </a:lnSpc>
        <a:spcBef>
          <a:spcPct val="0"/>
        </a:spcBef>
        <a:buNone/>
        <a:defRPr lang="en-US" sz="2800" kern="1200" cap="all" dirty="0">
          <a:solidFill>
            <a:schemeClr val="tx1"/>
          </a:solidFill>
          <a:latin typeface="Segoe UI Light" panose="020B0502040204020203" pitchFamily="34" charset="0"/>
          <a:ea typeface="+mj-ea"/>
          <a:cs typeface="Segoe UI Light" panose="020B0502040204020203" pitchFamily="34" charset="0"/>
        </a:defRPr>
      </a:lvl1pPr>
    </p:titleStyle>
    <p:bodyStyle>
      <a:lvl1pPr marL="457200" indent="-396875" algn="l" defTabSz="914400" rtl="0" eaLnBrk="1" latinLnBrk="0" hangingPunct="1">
        <a:lnSpc>
          <a:spcPct val="90000"/>
        </a:lnSpc>
        <a:spcBef>
          <a:spcPts val="1000"/>
        </a:spcBef>
        <a:buClr>
          <a:schemeClr val="accent6"/>
        </a:buClr>
        <a:buFont typeface="Segoe UI Semilight" panose="020B0402040204020203" pitchFamily="34" charset="0"/>
        <a:buChar char="▲"/>
        <a:defRPr lang="en-US" sz="2800" kern="1200" dirty="0">
          <a:solidFill>
            <a:schemeClr val="tx1"/>
          </a:solidFill>
          <a:latin typeface="+mn-lt"/>
          <a:ea typeface="+mn-ea"/>
          <a:cs typeface="+mn-cs"/>
        </a:defRPr>
      </a:lvl1pPr>
      <a:lvl2pPr marL="746125" indent="-228600" algn="l" defTabSz="914400" rtl="0" eaLnBrk="1" latinLnBrk="0" hangingPunct="1">
        <a:lnSpc>
          <a:spcPct val="90000"/>
        </a:lnSpc>
        <a:spcBef>
          <a:spcPts val="500"/>
        </a:spcBef>
        <a:buFont typeface="Arial" panose="020B0604020202020204" pitchFamily="34" charset="0"/>
        <a:buChar char="•"/>
        <a:defRPr lang="en-US" sz="2400" kern="1200" dirty="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8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96">
          <p15:clr>
            <a:srgbClr val="F26B43"/>
          </p15:clr>
        </p15:guide>
        <p15:guide id="3" pos="7584">
          <p15:clr>
            <a:srgbClr val="F26B43"/>
          </p15:clr>
        </p15:guide>
        <p15:guide id="4" pos="3840">
          <p15:clr>
            <a:srgbClr val="F26B43"/>
          </p15:clr>
        </p15:guide>
        <p15:guide id="5" orient="horz" pos="144">
          <p15:clr>
            <a:srgbClr val="F26B43"/>
          </p15:clr>
        </p15:guide>
        <p15:guide id="6" orient="horz" pos="4176">
          <p15:clr>
            <a:srgbClr val="F26B43"/>
          </p15:clr>
        </p15:guide>
        <p15:guide id="7" orient="horz" pos="4272">
          <p15:clr>
            <a:srgbClr val="F26B43"/>
          </p15:clr>
        </p15:guide>
        <p15:guide id="8" orient="horz" pos="48">
          <p15:clr>
            <a:srgbClr val="F26B43"/>
          </p15:clr>
        </p15:guide>
        <p15:guide id="9" orient="horz" pos="43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2" Type="http://schemas.microsoft.com/office/2018/10/relationships/comments" Target="../comments/modernComment_147_8FE24B6A.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jpeg"/><Relationship Id="rId12" Type="http://schemas.openxmlformats.org/officeDocument/2006/relationships/image" Target="../media/image48.png"/><Relationship Id="rId2" Type="http://schemas.microsoft.com/office/2018/10/relationships/comments" Target="../comments/modernComment_108_D1188ADD.xml"/><Relationship Id="rId1" Type="http://schemas.openxmlformats.org/officeDocument/2006/relationships/slideLayout" Target="../slideLayouts/slideLayout1.xml"/><Relationship Id="rId6" Type="http://schemas.openxmlformats.org/officeDocument/2006/relationships/image" Target="../media/image42.png"/><Relationship Id="rId11" Type="http://schemas.openxmlformats.org/officeDocument/2006/relationships/image" Target="../media/image47.jpeg"/><Relationship Id="rId5" Type="http://schemas.openxmlformats.org/officeDocument/2006/relationships/image" Target="../media/image41.png"/><Relationship Id="rId15" Type="http://schemas.openxmlformats.org/officeDocument/2006/relationships/image" Target="../media/image51.png"/><Relationship Id="rId10" Type="http://schemas.openxmlformats.org/officeDocument/2006/relationships/image" Target="../media/image46.jpeg"/><Relationship Id="rId4" Type="http://schemas.openxmlformats.org/officeDocument/2006/relationships/image" Target="../media/image40.png"/><Relationship Id="rId9" Type="http://schemas.openxmlformats.org/officeDocument/2006/relationships/image" Target="../media/image45.jpeg"/><Relationship Id="rId1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 Id="rId4" Type="http://schemas.openxmlformats.org/officeDocument/2006/relationships/image" Target="../media/image5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eg"/><Relationship Id="rId18" Type="http://schemas.microsoft.com/office/2007/relationships/hdphoto" Target="../media/hdphoto2.wdp"/><Relationship Id="rId26" Type="http://schemas.openxmlformats.org/officeDocument/2006/relationships/image" Target="../media/image26.jpeg"/><Relationship Id="rId3" Type="http://schemas.microsoft.com/office/2018/10/relationships/comments" Target="../comments/modernComment_140_3F3DB737.xml"/><Relationship Id="rId21" Type="http://schemas.microsoft.com/office/2007/relationships/hdphoto" Target="../media/hdphoto3.wdp"/><Relationship Id="rId7" Type="http://schemas.openxmlformats.org/officeDocument/2006/relationships/image" Target="../media/image10.jpeg"/><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25.jpeg"/><Relationship Id="rId2" Type="http://schemas.openxmlformats.org/officeDocument/2006/relationships/notesSlide" Target="../notesSlides/notesSlide1.xml"/><Relationship Id="rId16" Type="http://schemas.openxmlformats.org/officeDocument/2006/relationships/image" Target="../media/image19.png"/><Relationship Id="rId20" Type="http://schemas.openxmlformats.org/officeDocument/2006/relationships/image" Target="../media/image22.png"/><Relationship Id="rId29"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24" Type="http://schemas.openxmlformats.org/officeDocument/2006/relationships/image" Target="../media/image24.emf"/><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1.svg"/><Relationship Id="rId28" Type="http://schemas.openxmlformats.org/officeDocument/2006/relationships/image" Target="../media/image28.png"/><Relationship Id="rId10" Type="http://schemas.openxmlformats.org/officeDocument/2006/relationships/image" Target="../media/image13.png"/><Relationship Id="rId19" Type="http://schemas.openxmlformats.org/officeDocument/2006/relationships/image" Target="../media/image21.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jpeg"/><Relationship Id="rId22" Type="http://schemas.openxmlformats.org/officeDocument/2006/relationships/image" Target="../media/image23.png"/><Relationship Id="rId27"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microsoft.com/office/2018/10/relationships/comments" Target="../comments/modernComment_14F_F2B41D3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782FE-0047-C1FA-D4F8-6E63147C4A69}"/>
              </a:ext>
            </a:extLst>
          </p:cNvPr>
          <p:cNvSpPr>
            <a:spLocks noGrp="1"/>
          </p:cNvSpPr>
          <p:nvPr>
            <p:ph type="title"/>
          </p:nvPr>
        </p:nvSpPr>
        <p:spPr>
          <a:xfrm>
            <a:off x="3881120" y="3469640"/>
            <a:ext cx="8006080" cy="1956091"/>
          </a:xfrm>
        </p:spPr>
        <p:txBody>
          <a:bodyPr>
            <a:noAutofit/>
          </a:bodyPr>
          <a:lstStyle/>
          <a:p>
            <a:r>
              <a:rPr lang="en-US" sz="5000" dirty="0"/>
              <a:t>Program Manager Combat Support Systems</a:t>
            </a:r>
          </a:p>
        </p:txBody>
      </p:sp>
      <p:sp>
        <p:nvSpPr>
          <p:cNvPr id="3" name="Text Placeholder 2">
            <a:extLst>
              <a:ext uri="{FF2B5EF4-FFF2-40B4-BE49-F238E27FC236}">
                <a16:creationId xmlns:a16="http://schemas.microsoft.com/office/drawing/2014/main" id="{B3077F54-D100-6E4B-E6FB-CE96E5429600}"/>
              </a:ext>
            </a:extLst>
          </p:cNvPr>
          <p:cNvSpPr>
            <a:spLocks noGrp="1"/>
          </p:cNvSpPr>
          <p:nvPr>
            <p:ph type="body" sz="quarter" idx="13"/>
          </p:nvPr>
        </p:nvSpPr>
        <p:spPr>
          <a:xfrm>
            <a:off x="233363" y="5567680"/>
            <a:ext cx="11653837" cy="1092200"/>
          </a:xfrm>
        </p:spPr>
        <p:txBody>
          <a:bodyPr>
            <a:normAutofit/>
          </a:bodyPr>
          <a:lstStyle/>
          <a:p>
            <a:r>
              <a:rPr lang="en-US" sz="3500" dirty="0"/>
              <a:t>Colonel Paul Gillikin</a:t>
            </a:r>
          </a:p>
          <a:p>
            <a:r>
              <a:rPr lang="en-US" sz="3000" dirty="0"/>
              <a:t>Program Manager</a:t>
            </a:r>
          </a:p>
        </p:txBody>
      </p:sp>
    </p:spTree>
    <p:extLst>
      <p:ext uri="{BB962C8B-B14F-4D97-AF65-F5344CB8AC3E}">
        <p14:creationId xmlns:p14="http://schemas.microsoft.com/office/powerpoint/2010/main" val="40187622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B066CF-42FA-6B7E-49E0-DC95C68AB4B0}"/>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52BF7B-4D84-6C3D-98C1-92FBF2D02ADD}"/>
              </a:ext>
            </a:extLst>
          </p:cNvPr>
          <p:cNvSpPr>
            <a:spLocks noGrp="1"/>
          </p:cNvSpPr>
          <p:nvPr>
            <p:ph type="ftr" sz="quarter" idx="15"/>
          </p:nvPr>
        </p:nvSpPr>
        <p:spPr/>
        <p:txBody>
          <a:bodyPr/>
          <a:lstStyle/>
          <a:p>
            <a:pPr indent="228600"/>
            <a:r>
              <a:rPr lang="en-US" sz="500">
                <a:solidFill>
                  <a:srgbClr val="B90E31"/>
                </a:solidFill>
              </a:rPr>
              <a:t> </a:t>
            </a:r>
            <a:r>
              <a:rPr lang="en-US" sz="1200">
                <a:solidFill>
                  <a:srgbClr val="B90E31"/>
                </a:solidFill>
              </a:rPr>
              <a:t>▲</a:t>
            </a:r>
            <a:r>
              <a:rPr lang="en-US">
                <a:solidFill>
                  <a:srgbClr val="B90E31"/>
                </a:solidFill>
              </a:rPr>
              <a:t>	</a:t>
            </a:r>
            <a:r>
              <a:rPr lang="en-US" cap="all" spc="100">
                <a:solidFill>
                  <a:srgbClr val="D4AE67"/>
                </a:solidFill>
                <a:latin typeface="Segoe UI Black" panose="020B0A02040204020203" pitchFamily="34" charset="0"/>
                <a:ea typeface="Segoe UI Black" panose="020B0A02040204020203" pitchFamily="34" charset="0"/>
              </a:rPr>
              <a:t>Portfolio Acquisition executive marine corps</a:t>
            </a:r>
            <a:endParaRPr lang="en-US" cap="all" spc="100" dirty="0">
              <a:solidFill>
                <a:srgbClr val="D4AE67"/>
              </a:solidFill>
              <a:latin typeface="Segoe UI Black" panose="020B0A02040204020203" pitchFamily="34" charset="0"/>
              <a:ea typeface="Segoe UI Black" panose="020B0A02040204020203" pitchFamily="34" charset="0"/>
            </a:endParaRPr>
          </a:p>
        </p:txBody>
      </p:sp>
      <p:sp>
        <p:nvSpPr>
          <p:cNvPr id="3" name="Slide Number Placeholder 2">
            <a:extLst>
              <a:ext uri="{FF2B5EF4-FFF2-40B4-BE49-F238E27FC236}">
                <a16:creationId xmlns:a16="http://schemas.microsoft.com/office/drawing/2014/main" id="{D3DE8802-F148-0BED-4DBE-1AE451F42365}"/>
              </a:ext>
            </a:extLst>
          </p:cNvPr>
          <p:cNvSpPr>
            <a:spLocks noGrp="1"/>
          </p:cNvSpPr>
          <p:nvPr>
            <p:ph type="sldNum" sz="quarter" idx="16"/>
          </p:nvPr>
        </p:nvSpPr>
        <p:spPr/>
        <p:txBody>
          <a:bodyPr/>
          <a:lstStyle/>
          <a:p>
            <a:pPr algn="r"/>
            <a:fld id="{65635E8C-BA83-467F-AE4D-6B1D1888336E}" type="slidenum">
              <a:rPr lang="en-US" smtClean="0"/>
              <a:pPr algn="r"/>
              <a:t>10</a:t>
            </a:fld>
            <a:endParaRPr lang="en-US" dirty="0"/>
          </a:p>
        </p:txBody>
      </p:sp>
      <p:sp>
        <p:nvSpPr>
          <p:cNvPr id="2" name="Title 1">
            <a:extLst>
              <a:ext uri="{FF2B5EF4-FFF2-40B4-BE49-F238E27FC236}">
                <a16:creationId xmlns:a16="http://schemas.microsoft.com/office/drawing/2014/main" id="{5E0E32A3-EF96-5B5B-274E-F6271C170E3A}"/>
              </a:ext>
            </a:extLst>
          </p:cNvPr>
          <p:cNvSpPr>
            <a:spLocks noGrp="1"/>
          </p:cNvSpPr>
          <p:nvPr>
            <p:ph type="title"/>
          </p:nvPr>
        </p:nvSpPr>
        <p:spPr/>
        <p:txBody>
          <a:bodyPr/>
          <a:lstStyle/>
          <a:p>
            <a:r>
              <a:rPr lang="en-US" dirty="0" err="1"/>
              <a:t>P</a:t>
            </a:r>
            <a:r>
              <a:rPr lang="en-US" cap="none" dirty="0" err="1"/>
              <a:t>d</a:t>
            </a:r>
            <a:r>
              <a:rPr lang="en-US" dirty="0" err="1"/>
              <a:t>m</a:t>
            </a:r>
            <a:r>
              <a:rPr lang="en-US" dirty="0"/>
              <a:t> ammunition – opportunities</a:t>
            </a:r>
          </a:p>
        </p:txBody>
      </p:sp>
      <p:graphicFrame>
        <p:nvGraphicFramePr>
          <p:cNvPr id="5" name="Table 13">
            <a:extLst>
              <a:ext uri="{FF2B5EF4-FFF2-40B4-BE49-F238E27FC236}">
                <a16:creationId xmlns:a16="http://schemas.microsoft.com/office/drawing/2014/main" id="{D4CD9510-03EF-BB15-3E1C-7C6CB0DD53D7}"/>
              </a:ext>
            </a:extLst>
          </p:cNvPr>
          <p:cNvGraphicFramePr>
            <a:graphicFrameLocks noGrp="1"/>
          </p:cNvGraphicFramePr>
          <p:nvPr>
            <p:extLst>
              <p:ext uri="{D42A27DB-BD31-4B8C-83A1-F6EECF244321}">
                <p14:modId xmlns:p14="http://schemas.microsoft.com/office/powerpoint/2010/main" val="3911402287"/>
              </p:ext>
            </p:extLst>
          </p:nvPr>
        </p:nvGraphicFramePr>
        <p:xfrm>
          <a:off x="1" y="1602998"/>
          <a:ext cx="12191999" cy="2743200"/>
        </p:xfrm>
        <a:graphic>
          <a:graphicData uri="http://schemas.openxmlformats.org/drawingml/2006/table">
            <a:tbl>
              <a:tblPr firstRow="1" bandRow="1">
                <a:tableStyleId>{5C22544A-7EE6-4342-B048-85BDC9FD1C3A}</a:tableStyleId>
              </a:tblPr>
              <a:tblGrid>
                <a:gridCol w="8839199">
                  <a:extLst>
                    <a:ext uri="{9D8B030D-6E8A-4147-A177-3AD203B41FA5}">
                      <a16:colId xmlns:a16="http://schemas.microsoft.com/office/drawing/2014/main" val="3885669778"/>
                    </a:ext>
                  </a:extLst>
                </a:gridCol>
                <a:gridCol w="3352800">
                  <a:extLst>
                    <a:ext uri="{9D8B030D-6E8A-4147-A177-3AD203B41FA5}">
                      <a16:colId xmlns:a16="http://schemas.microsoft.com/office/drawing/2014/main" val="145799793"/>
                    </a:ext>
                  </a:extLst>
                </a:gridCol>
              </a:tblGrid>
              <a:tr h="457200">
                <a:tc>
                  <a:txBody>
                    <a:bodyPr/>
                    <a:lstStyle/>
                    <a:p>
                      <a:pPr marL="55563" indent="0" algn="l" defTabSz="914400" rtl="0" eaLnBrk="1" latinLnBrk="0" hangingPunct="1"/>
                      <a:r>
                        <a:rPr lang="en-US" sz="2400" b="0" kern="1200" dirty="0">
                          <a:solidFill>
                            <a:schemeClr val="lt1"/>
                          </a:solidFill>
                          <a:latin typeface="+mn-lt"/>
                          <a:ea typeface="+mn-ea"/>
                          <a:cs typeface="+mn-cs"/>
                        </a:rPr>
                        <a:t>TITLE</a:t>
                      </a:r>
                    </a:p>
                  </a:txBody>
                  <a:tcPr marL="411480" anchor="ctr">
                    <a:solidFill>
                      <a:srgbClr val="002B5C"/>
                    </a:solidFill>
                  </a:tcPr>
                </a:tc>
                <a:tc>
                  <a:txBody>
                    <a:bodyPr/>
                    <a:lstStyle/>
                    <a:p>
                      <a:pPr marL="55563" indent="0" algn="l" defTabSz="914400" rtl="0" eaLnBrk="1" latinLnBrk="0" hangingPunct="1"/>
                      <a:r>
                        <a:rPr lang="en-US" sz="2400" b="0" kern="1200" dirty="0">
                          <a:solidFill>
                            <a:schemeClr val="lt1"/>
                          </a:solidFill>
                          <a:latin typeface="+mn-lt"/>
                          <a:ea typeface="+mn-ea"/>
                          <a:cs typeface="+mn-cs"/>
                        </a:rPr>
                        <a:t>PLANNED RFP</a:t>
                      </a:r>
                    </a:p>
                  </a:txBody>
                  <a:tcPr anchor="ctr">
                    <a:solidFill>
                      <a:srgbClr val="002B5C"/>
                    </a:solidFill>
                  </a:tcPr>
                </a:tc>
                <a:extLst>
                  <a:ext uri="{0D108BD9-81ED-4DB2-BD59-A6C34878D82A}">
                    <a16:rowId xmlns:a16="http://schemas.microsoft.com/office/drawing/2014/main" val="3879024680"/>
                  </a:ext>
                </a:extLst>
              </a:tr>
              <a:tr h="457200">
                <a:tc>
                  <a:txBody>
                    <a:bodyPr/>
                    <a:lstStyle/>
                    <a:p>
                      <a:pPr marL="55563" lvl="1" indent="0" algn="l" defTabSz="914400" rtl="0" eaLnBrk="1" latinLnBrk="0" hangingPunct="1">
                        <a:lnSpc>
                          <a:spcPct val="70000"/>
                        </a:lnSpc>
                        <a:spcBef>
                          <a:spcPts val="500"/>
                        </a:spcBef>
                        <a:spcAft>
                          <a:spcPts val="0"/>
                        </a:spcAft>
                        <a:buFont typeface="Arial" panose="020B0604020202020204" pitchFamily="34" charset="0"/>
                        <a:buNone/>
                      </a:pPr>
                      <a:r>
                        <a:rPr lang="en-US" sz="2000" kern="1200" dirty="0">
                          <a:solidFill>
                            <a:schemeClr val="tx1"/>
                          </a:solidFill>
                          <a:latin typeface="+mn-lt"/>
                          <a:ea typeface="+mn-ea"/>
                          <a:cs typeface="+mn-cs"/>
                        </a:rPr>
                        <a:t>81MM Mortar Sources Sought</a:t>
                      </a:r>
                    </a:p>
                  </a:txBody>
                  <a:tcPr marL="411480" anchor="ctr">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lvl="1" indent="0" algn="l" defTabSz="914400" rtl="0" eaLnBrk="1" latinLnBrk="0" hangingPunct="1">
                        <a:lnSpc>
                          <a:spcPct val="70000"/>
                        </a:lnSpc>
                        <a:spcBef>
                          <a:spcPts val="500"/>
                        </a:spcBef>
                        <a:spcAft>
                          <a:spcPts val="0"/>
                        </a:spcAft>
                        <a:buFont typeface="Arial" panose="020B0604020202020204" pitchFamily="34" charset="0"/>
                        <a:buNone/>
                      </a:pPr>
                      <a:r>
                        <a:rPr lang="en-US" sz="2000" kern="1200" dirty="0">
                          <a:solidFill>
                            <a:schemeClr val="tx1"/>
                          </a:solidFill>
                          <a:latin typeface="+mn-lt"/>
                          <a:ea typeface="+mn-ea"/>
                          <a:cs typeface="+mn-cs"/>
                        </a:rPr>
                        <a:t>2QFY26</a:t>
                      </a:r>
                    </a:p>
                  </a:txBody>
                  <a:tcPr anchor="ctr">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82845111"/>
                  </a:ext>
                </a:extLst>
              </a:tr>
              <a:tr h="457200">
                <a:tc>
                  <a:txBody>
                    <a:bodyPr/>
                    <a:lstStyle/>
                    <a:p>
                      <a:pPr marL="55563" lvl="1" indent="0" algn="l" defTabSz="914400" rtl="0" eaLnBrk="1" latinLnBrk="0" hangingPunct="1">
                        <a:lnSpc>
                          <a:spcPct val="70000"/>
                        </a:lnSpc>
                        <a:spcBef>
                          <a:spcPts val="500"/>
                        </a:spcBef>
                        <a:spcAft>
                          <a:spcPts val="0"/>
                        </a:spcAft>
                        <a:buFont typeface="Arial" panose="020B0604020202020204" pitchFamily="34" charset="0"/>
                        <a:buNone/>
                      </a:pPr>
                      <a:r>
                        <a:rPr lang="en-US" sz="2000" kern="1200" dirty="0">
                          <a:solidFill>
                            <a:schemeClr val="tx1"/>
                          </a:solidFill>
                          <a:latin typeface="+mn-lt"/>
                          <a:ea typeface="+mn-ea"/>
                          <a:cs typeface="+mn-cs"/>
                        </a:rPr>
                        <a:t>MCAB Hawaii Air Show</a:t>
                      </a:r>
                    </a:p>
                  </a:txBody>
                  <a:tcPr marL="411480" anchor="ct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2"/>
                    </a:solidFill>
                  </a:tcPr>
                </a:tc>
                <a:tc>
                  <a:txBody>
                    <a:bodyPr/>
                    <a:lstStyle/>
                    <a:p>
                      <a:pPr marL="0" lvl="1" indent="0" algn="l" defTabSz="914400" rtl="0" eaLnBrk="1" latinLnBrk="0" hangingPunct="1">
                        <a:lnSpc>
                          <a:spcPct val="70000"/>
                        </a:lnSpc>
                        <a:spcBef>
                          <a:spcPts val="500"/>
                        </a:spcBef>
                        <a:spcAft>
                          <a:spcPts val="0"/>
                        </a:spcAft>
                        <a:buFont typeface="Arial" panose="020B0604020202020204" pitchFamily="34" charset="0"/>
                        <a:buNone/>
                      </a:pPr>
                      <a:r>
                        <a:rPr lang="en-US" sz="2000" kern="1200" dirty="0">
                          <a:solidFill>
                            <a:schemeClr val="tx1"/>
                          </a:solidFill>
                          <a:latin typeface="+mn-lt"/>
                          <a:ea typeface="+mn-ea"/>
                          <a:cs typeface="+mn-cs"/>
                        </a:rPr>
                        <a:t>3QFY26</a:t>
                      </a:r>
                    </a:p>
                  </a:txBody>
                  <a:tcPr anchor="ct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1735797108"/>
                  </a:ext>
                </a:extLst>
              </a:tr>
              <a:tr h="457200">
                <a:tc>
                  <a:txBody>
                    <a:bodyPr/>
                    <a:lstStyle/>
                    <a:p>
                      <a:pPr marL="55563" lvl="1" indent="0" algn="l" defTabSz="914400" rtl="0" eaLnBrk="1" latinLnBrk="0" hangingPunct="1">
                        <a:lnSpc>
                          <a:spcPct val="70000"/>
                        </a:lnSpc>
                        <a:spcBef>
                          <a:spcPts val="500"/>
                        </a:spcBef>
                        <a:spcAft>
                          <a:spcPts val="0"/>
                        </a:spcAft>
                        <a:buFont typeface="Arial" panose="020B0604020202020204" pitchFamily="34" charset="0"/>
                        <a:buNone/>
                      </a:pPr>
                      <a:r>
                        <a:rPr lang="en-US" sz="2000" kern="1200" noProof="0" dirty="0">
                          <a:solidFill>
                            <a:schemeClr val="tx1"/>
                          </a:solidFill>
                          <a:latin typeface="+mn-lt"/>
                          <a:ea typeface="+mn-ea"/>
                          <a:cs typeface="+mn-cs"/>
                        </a:rPr>
                        <a:t>MCAS Beaufort Air Show</a:t>
                      </a:r>
                    </a:p>
                  </a:txBody>
                  <a:tcPr marL="411480" anchor="ct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lvl="1" indent="0" algn="l" defTabSz="914400" rtl="0" eaLnBrk="1" latinLnBrk="0" hangingPunct="1">
                        <a:lnSpc>
                          <a:spcPct val="70000"/>
                        </a:lnSpc>
                        <a:spcBef>
                          <a:spcPts val="500"/>
                        </a:spcBef>
                        <a:spcAft>
                          <a:spcPts val="0"/>
                        </a:spcAft>
                        <a:buFont typeface="Arial" panose="020B0604020202020204" pitchFamily="34" charset="0"/>
                        <a:buNone/>
                      </a:pPr>
                      <a:r>
                        <a:rPr lang="en-US" sz="2000" kern="1200" noProof="0" dirty="0">
                          <a:solidFill>
                            <a:schemeClr val="tx1"/>
                          </a:solidFill>
                          <a:latin typeface="+mn-lt"/>
                          <a:ea typeface="+mn-ea"/>
                          <a:cs typeface="+mn-cs"/>
                        </a:rPr>
                        <a:t>4QFY26</a:t>
                      </a:r>
                      <a:endParaRPr lang="en-US" sz="2000" kern="1200" dirty="0">
                        <a:solidFill>
                          <a:schemeClr val="tx1"/>
                        </a:solidFill>
                        <a:latin typeface="+mn-lt"/>
                        <a:ea typeface="+mn-ea"/>
                        <a:cs typeface="+mn-cs"/>
                      </a:endParaRPr>
                    </a:p>
                  </a:txBody>
                  <a:tcPr anchor="ct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41913586"/>
                  </a:ext>
                </a:extLst>
              </a:tr>
              <a:tr h="457200">
                <a:tc>
                  <a:txBody>
                    <a:bodyPr/>
                    <a:lstStyle/>
                    <a:p>
                      <a:pPr marL="55563" lvl="1" indent="0" algn="l" defTabSz="914400" rtl="0" eaLnBrk="1" latinLnBrk="0" hangingPunct="1">
                        <a:lnSpc>
                          <a:spcPct val="70000"/>
                        </a:lnSpc>
                        <a:spcBef>
                          <a:spcPts val="500"/>
                        </a:spcBef>
                        <a:spcAft>
                          <a:spcPts val="0"/>
                        </a:spcAft>
                        <a:buFont typeface="Arial" panose="020B0604020202020204" pitchFamily="34" charset="0"/>
                        <a:buNone/>
                      </a:pPr>
                      <a:r>
                        <a:rPr lang="en-US" sz="2000" kern="1200" noProof="0" dirty="0">
                          <a:solidFill>
                            <a:schemeClr val="tx1"/>
                          </a:solidFill>
                          <a:latin typeface="+mn-lt"/>
                          <a:ea typeface="+mn-ea"/>
                          <a:cs typeface="+mn-cs"/>
                        </a:rPr>
                        <a:t>MCAS Miramar Air Show</a:t>
                      </a:r>
                      <a:endParaRPr lang="en-US" sz="2000" kern="1200" dirty="0">
                        <a:solidFill>
                          <a:schemeClr val="tx1"/>
                        </a:solidFill>
                        <a:latin typeface="+mn-lt"/>
                        <a:ea typeface="+mn-ea"/>
                        <a:cs typeface="+mn-cs"/>
                      </a:endParaRPr>
                    </a:p>
                  </a:txBody>
                  <a:tcPr marL="411480" anchor="ct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2"/>
                    </a:solidFill>
                  </a:tcPr>
                </a:tc>
                <a:tc>
                  <a:txBody>
                    <a:bodyPr/>
                    <a:lstStyle/>
                    <a:p>
                      <a:pPr marL="0" lvl="1" indent="0" algn="l" defTabSz="914400" rtl="0" eaLnBrk="1" latinLnBrk="0" hangingPunct="1">
                        <a:lnSpc>
                          <a:spcPct val="70000"/>
                        </a:lnSpc>
                        <a:spcBef>
                          <a:spcPts val="500"/>
                        </a:spcBef>
                        <a:spcAft>
                          <a:spcPts val="0"/>
                        </a:spcAft>
                        <a:buFont typeface="Arial" panose="020B0604020202020204" pitchFamily="34" charset="0"/>
                        <a:buNone/>
                      </a:pPr>
                      <a:r>
                        <a:rPr lang="en-US" sz="2000" kern="1200" noProof="0" dirty="0">
                          <a:solidFill>
                            <a:schemeClr val="tx1"/>
                          </a:solidFill>
                          <a:latin typeface="+mn-lt"/>
                          <a:ea typeface="+mn-ea"/>
                          <a:cs typeface="+mn-cs"/>
                        </a:rPr>
                        <a:t>4QFY26</a:t>
                      </a:r>
                    </a:p>
                  </a:txBody>
                  <a:tcPr anchor="ct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1296669620"/>
                  </a:ext>
                </a:extLst>
              </a:tr>
              <a:tr h="457200">
                <a:tc>
                  <a:txBody>
                    <a:bodyPr/>
                    <a:lstStyle/>
                    <a:p>
                      <a:pPr marL="55563" lvl="1" indent="0" algn="l" defTabSz="914400" rtl="0" eaLnBrk="1" latinLnBrk="0" hangingPunct="1">
                        <a:lnSpc>
                          <a:spcPct val="70000"/>
                        </a:lnSpc>
                        <a:spcBef>
                          <a:spcPts val="500"/>
                        </a:spcBef>
                        <a:spcAft>
                          <a:spcPts val="0"/>
                        </a:spcAft>
                        <a:buFont typeface="Arial" panose="020B0604020202020204" pitchFamily="34" charset="0"/>
                        <a:buNone/>
                      </a:pPr>
                      <a:r>
                        <a:rPr lang="en-US" sz="2000" kern="1200" noProof="0" dirty="0">
                          <a:solidFill>
                            <a:schemeClr val="tx1"/>
                          </a:solidFill>
                          <a:latin typeface="+mn-lt"/>
                          <a:ea typeface="+mn-ea"/>
                          <a:cs typeface="+mn-cs"/>
                        </a:rPr>
                        <a:t>USMC Shooting Team</a:t>
                      </a:r>
                    </a:p>
                  </a:txBody>
                  <a:tcPr marL="411480" anchor="ct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lvl="1" indent="0" algn="l" defTabSz="914400" rtl="0" eaLnBrk="1" latinLnBrk="0" hangingPunct="1">
                        <a:lnSpc>
                          <a:spcPct val="70000"/>
                        </a:lnSpc>
                        <a:spcBef>
                          <a:spcPts val="500"/>
                        </a:spcBef>
                        <a:spcAft>
                          <a:spcPts val="0"/>
                        </a:spcAft>
                        <a:buFont typeface="Arial" panose="020B0604020202020204" pitchFamily="34" charset="0"/>
                        <a:buNone/>
                      </a:pPr>
                      <a:r>
                        <a:rPr lang="en-US" sz="2000" kern="1200" noProof="0" dirty="0">
                          <a:solidFill>
                            <a:schemeClr val="tx1"/>
                          </a:solidFill>
                          <a:latin typeface="+mn-lt"/>
                          <a:ea typeface="+mn-ea"/>
                          <a:cs typeface="+mn-cs"/>
                        </a:rPr>
                        <a:t>2QFY27</a:t>
                      </a:r>
                    </a:p>
                  </a:txBody>
                  <a:tcPr anchor="ct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1651166"/>
                  </a:ext>
                </a:extLst>
              </a:tr>
            </a:tbl>
          </a:graphicData>
        </a:graphic>
      </p:graphicFrame>
    </p:spTree>
    <p:extLst>
      <p:ext uri="{BB962C8B-B14F-4D97-AF65-F5344CB8AC3E}">
        <p14:creationId xmlns:p14="http://schemas.microsoft.com/office/powerpoint/2010/main" val="34794061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7A1590-1DCF-51E1-ABF4-B3D68558967E}"/>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E036B627-9E4B-594C-65E1-93FDF8E78101}"/>
              </a:ext>
            </a:extLst>
          </p:cNvPr>
          <p:cNvPicPr>
            <a:picLocks noChangeAspect="1"/>
          </p:cNvPicPr>
          <p:nvPr/>
        </p:nvPicPr>
        <p:blipFill>
          <a:blip r:embed="rId3">
            <a:extLst>
              <a:ext uri="{28A0092B-C50C-407E-A947-70E740481C1C}">
                <a14:useLocalDpi xmlns:a14="http://schemas.microsoft.com/office/drawing/2010/main" val="0"/>
              </a:ext>
            </a:extLst>
          </a:blip>
          <a:srcRect l="13896" t="9849" r="32193" b="3351"/>
          <a:stretch>
            <a:fillRect/>
          </a:stretch>
        </p:blipFill>
        <p:spPr>
          <a:xfrm>
            <a:off x="6042660" y="-2"/>
            <a:ext cx="6149340" cy="6603208"/>
          </a:xfrm>
          <a:prstGeom prst="rect">
            <a:avLst/>
          </a:prstGeom>
        </p:spPr>
      </p:pic>
      <p:sp>
        <p:nvSpPr>
          <p:cNvPr id="8" name="Rectangle 7">
            <a:extLst>
              <a:ext uri="{FF2B5EF4-FFF2-40B4-BE49-F238E27FC236}">
                <a16:creationId xmlns:a16="http://schemas.microsoft.com/office/drawing/2014/main" id="{E43E6EE0-290C-6942-2950-6DF18B23C4E1}"/>
              </a:ext>
            </a:extLst>
          </p:cNvPr>
          <p:cNvSpPr/>
          <p:nvPr/>
        </p:nvSpPr>
        <p:spPr>
          <a:xfrm>
            <a:off x="4581525" y="0"/>
            <a:ext cx="3162300" cy="6603206"/>
          </a:xfrm>
          <a:prstGeom prst="rect">
            <a:avLst/>
          </a:prstGeom>
          <a:gradFill>
            <a:gsLst>
              <a:gs pos="14000">
                <a:schemeClr val="accent1">
                  <a:alpha val="0"/>
                  <a:lumMod val="0"/>
                  <a:lumOff val="100000"/>
                </a:schemeClr>
              </a:gs>
              <a:gs pos="23000">
                <a:srgbClr val="FFFFFF">
                  <a:alpha val="60000"/>
                </a:srgbClr>
              </a:gs>
              <a:gs pos="44037">
                <a:schemeClr val="bg1"/>
              </a:gs>
              <a:gs pos="33000">
                <a:schemeClr val="bg1">
                  <a:alpha val="88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FEC128BD-CA24-7050-01B2-C3803059DA35}"/>
              </a:ext>
            </a:extLst>
          </p:cNvPr>
          <p:cNvSpPr>
            <a:spLocks noGrp="1"/>
          </p:cNvSpPr>
          <p:nvPr>
            <p:ph type="body" sz="quarter" idx="13"/>
          </p:nvPr>
        </p:nvSpPr>
        <p:spPr>
          <a:xfrm>
            <a:off x="0" y="685800"/>
            <a:ext cx="6598920" cy="5791200"/>
          </a:xfrm>
        </p:spPr>
        <p:txBody>
          <a:bodyPr vert="horz" lIns="91440" tIns="45720" rIns="91440" bIns="45720" rtlCol="0" anchor="ctr">
            <a:normAutofit/>
          </a:bodyPr>
          <a:lstStyle/>
          <a:p>
            <a:pPr marL="457200" indent="-400050">
              <a:lnSpc>
                <a:spcPct val="100000"/>
              </a:lnSpc>
              <a:spcBef>
                <a:spcPts val="600"/>
              </a:spcBef>
              <a:spcAft>
                <a:spcPts val="1200"/>
              </a:spcAft>
              <a:buSzPct val="85000"/>
            </a:pPr>
            <a:r>
              <a:rPr lang="en-US" sz="2600" dirty="0"/>
              <a:t>Autonomous Pallet Loader (APL) &amp; Pioneer systems</a:t>
            </a:r>
          </a:p>
          <a:p>
            <a:pPr marL="457200" indent="-400050">
              <a:lnSpc>
                <a:spcPct val="100000"/>
              </a:lnSpc>
              <a:spcBef>
                <a:spcPts val="600"/>
              </a:spcBef>
              <a:spcAft>
                <a:spcPts val="1200"/>
              </a:spcAft>
              <a:buSzPct val="85000"/>
            </a:pPr>
            <a:r>
              <a:rPr lang="en-US" sz="2600" dirty="0"/>
              <a:t>Lithium-ion batteries built to military performance standards</a:t>
            </a:r>
          </a:p>
          <a:p>
            <a:pPr marL="685800" lvl="1">
              <a:lnSpc>
                <a:spcPct val="100000"/>
              </a:lnSpc>
              <a:spcBef>
                <a:spcPts val="0"/>
              </a:spcBef>
              <a:spcAft>
                <a:spcPts val="1200"/>
              </a:spcAft>
              <a:buSzPct val="85000"/>
            </a:pPr>
            <a:r>
              <a:rPr lang="en-US" sz="2100" spc="-10" dirty="0"/>
              <a:t>Higher density/lower weight/faster charge rate</a:t>
            </a:r>
          </a:p>
          <a:p>
            <a:pPr marL="457200" indent="-400050">
              <a:lnSpc>
                <a:spcPct val="100000"/>
              </a:lnSpc>
              <a:spcBef>
                <a:spcPts val="600"/>
              </a:spcBef>
              <a:spcAft>
                <a:spcPts val="1200"/>
              </a:spcAft>
              <a:buSzPct val="85000"/>
            </a:pPr>
            <a:r>
              <a:rPr lang="en-US" sz="2600" dirty="0"/>
              <a:t>AC &amp; DC expeditionary load banks</a:t>
            </a:r>
          </a:p>
          <a:p>
            <a:pPr marL="457200" indent="-400050">
              <a:lnSpc>
                <a:spcPct val="100000"/>
              </a:lnSpc>
              <a:spcBef>
                <a:spcPts val="600"/>
              </a:spcBef>
              <a:spcAft>
                <a:spcPts val="1200"/>
              </a:spcAft>
              <a:buSzPct val="85000"/>
            </a:pPr>
            <a:r>
              <a:rPr lang="en-US" sz="2470" spc="-20" dirty="0"/>
              <a:t>Lightweight generators below </a:t>
            </a:r>
            <a:r>
              <a:rPr lang="en-US" sz="2470" spc="-30" dirty="0"/>
              <a:t>5kW – assist Army’s Small Tactical Electric Power program</a:t>
            </a:r>
          </a:p>
          <a:p>
            <a:pPr marL="457200" indent="-400050">
              <a:lnSpc>
                <a:spcPct val="100000"/>
              </a:lnSpc>
              <a:spcBef>
                <a:spcPts val="600"/>
              </a:spcBef>
              <a:spcAft>
                <a:spcPts val="1200"/>
              </a:spcAft>
              <a:buSzPct val="85000"/>
            </a:pPr>
            <a:r>
              <a:rPr lang="en-US" sz="2600" spc="-10" dirty="0"/>
              <a:t>Expeditionary bridging</a:t>
            </a:r>
          </a:p>
        </p:txBody>
      </p:sp>
      <p:sp>
        <p:nvSpPr>
          <p:cNvPr id="5" name="Footer Placeholder 4">
            <a:extLst>
              <a:ext uri="{FF2B5EF4-FFF2-40B4-BE49-F238E27FC236}">
                <a16:creationId xmlns:a16="http://schemas.microsoft.com/office/drawing/2014/main" id="{D93B8246-8B84-5C0F-D275-2D2E35C8F0DF}"/>
              </a:ext>
            </a:extLst>
          </p:cNvPr>
          <p:cNvSpPr>
            <a:spLocks noGrp="1"/>
          </p:cNvSpPr>
          <p:nvPr>
            <p:ph type="ftr" sz="quarter" idx="15"/>
          </p:nvPr>
        </p:nvSpPr>
        <p:spPr/>
        <p:txBody>
          <a:bodyPr/>
          <a:lstStyle/>
          <a:p>
            <a:pPr indent="228600"/>
            <a:r>
              <a:rPr lang="en-US" sz="500">
                <a:solidFill>
                  <a:srgbClr val="B90E31"/>
                </a:solidFill>
              </a:rPr>
              <a:t> </a:t>
            </a:r>
            <a:r>
              <a:rPr lang="en-US" sz="1200">
                <a:solidFill>
                  <a:srgbClr val="B90E31"/>
                </a:solidFill>
              </a:rPr>
              <a:t>▲</a:t>
            </a:r>
            <a:r>
              <a:rPr lang="en-US">
                <a:solidFill>
                  <a:srgbClr val="B90E31"/>
                </a:solidFill>
              </a:rPr>
              <a:t>	</a:t>
            </a:r>
            <a:r>
              <a:rPr lang="en-US" cap="all" spc="100">
                <a:solidFill>
                  <a:srgbClr val="D4AE67"/>
                </a:solidFill>
                <a:latin typeface="Segoe UI Black" panose="020B0A02040204020203" pitchFamily="34" charset="0"/>
                <a:ea typeface="Segoe UI Black" panose="020B0A02040204020203" pitchFamily="34" charset="0"/>
              </a:rPr>
              <a:t>Portfolio Acquisition executive marine corps</a:t>
            </a:r>
            <a:endParaRPr lang="en-US" cap="all" spc="100" dirty="0">
              <a:solidFill>
                <a:srgbClr val="D4AE67"/>
              </a:solidFill>
              <a:latin typeface="Segoe UI Black" panose="020B0A02040204020203" pitchFamily="34" charset="0"/>
              <a:ea typeface="Segoe UI Black" panose="020B0A02040204020203" pitchFamily="34" charset="0"/>
            </a:endParaRPr>
          </a:p>
        </p:txBody>
      </p:sp>
      <p:sp>
        <p:nvSpPr>
          <p:cNvPr id="3" name="Slide Number Placeholder 2">
            <a:extLst>
              <a:ext uri="{FF2B5EF4-FFF2-40B4-BE49-F238E27FC236}">
                <a16:creationId xmlns:a16="http://schemas.microsoft.com/office/drawing/2014/main" id="{C7CA7D28-CC19-3988-87D2-E522BC5D7DC0}"/>
              </a:ext>
            </a:extLst>
          </p:cNvPr>
          <p:cNvSpPr>
            <a:spLocks noGrp="1"/>
          </p:cNvSpPr>
          <p:nvPr>
            <p:ph type="sldNum" sz="quarter" idx="16"/>
          </p:nvPr>
        </p:nvSpPr>
        <p:spPr/>
        <p:txBody>
          <a:bodyPr/>
          <a:lstStyle/>
          <a:p>
            <a:pPr algn="r"/>
            <a:fld id="{65635E8C-BA83-467F-AE4D-6B1D1888336E}" type="slidenum">
              <a:rPr lang="en-US" smtClean="0"/>
              <a:pPr algn="r"/>
              <a:t>11</a:t>
            </a:fld>
            <a:endParaRPr lang="en-US" dirty="0"/>
          </a:p>
        </p:txBody>
      </p:sp>
      <p:sp>
        <p:nvSpPr>
          <p:cNvPr id="2" name="Title 1">
            <a:extLst>
              <a:ext uri="{FF2B5EF4-FFF2-40B4-BE49-F238E27FC236}">
                <a16:creationId xmlns:a16="http://schemas.microsoft.com/office/drawing/2014/main" id="{B1868634-B037-B2EF-D4CE-58731144B718}"/>
              </a:ext>
            </a:extLst>
          </p:cNvPr>
          <p:cNvSpPr>
            <a:spLocks noGrp="1"/>
          </p:cNvSpPr>
          <p:nvPr>
            <p:ph type="title"/>
          </p:nvPr>
        </p:nvSpPr>
        <p:spPr>
          <a:gradFill flip="none" rotWithShape="1">
            <a:gsLst>
              <a:gs pos="0">
                <a:schemeClr val="accent1">
                  <a:alpha val="0"/>
                  <a:lumMod val="0"/>
                  <a:lumOff val="100000"/>
                </a:schemeClr>
              </a:gs>
              <a:gs pos="49000">
                <a:schemeClr val="bg1"/>
              </a:gs>
            </a:gsLst>
            <a:lin ang="0" scaled="1"/>
            <a:tileRect/>
          </a:gradFill>
          <a:effectLst/>
        </p:spPr>
        <p:txBody>
          <a:bodyPr wrap="square" lIns="0" tIns="0" rIns="182880" bIns="0" anchor="ctr" anchorCtr="0">
            <a:noAutofit/>
          </a:bodyPr>
          <a:lstStyle/>
          <a:p>
            <a:r>
              <a:rPr lang="en-US" dirty="0" err="1"/>
              <a:t>P</a:t>
            </a:r>
            <a:r>
              <a:rPr lang="en-US" cap="none" dirty="0" err="1"/>
              <a:t>d</a:t>
            </a:r>
            <a:r>
              <a:rPr lang="en-US" dirty="0" err="1"/>
              <a:t>m</a:t>
            </a:r>
            <a:r>
              <a:rPr lang="en-US" dirty="0"/>
              <a:t> engineer systems – areas where industry can help</a:t>
            </a:r>
          </a:p>
        </p:txBody>
      </p:sp>
    </p:spTree>
    <p:extLst>
      <p:ext uri="{BB962C8B-B14F-4D97-AF65-F5344CB8AC3E}">
        <p14:creationId xmlns:p14="http://schemas.microsoft.com/office/powerpoint/2010/main" val="2413972330"/>
      </p:ext>
    </p:extLst>
  </p:cSld>
  <p:clrMapOvr>
    <a:masterClrMapping/>
  </p:clrMapOvr>
  <p:extLst>
    <p:ext uri="{6950BFC3-D8DA-4A85-94F7-54DA5524770B}">
      <p188:commentRel xmlns:p188="http://schemas.microsoft.com/office/powerpoint/2018/8/main" r:id="rId2"/>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F277A-2DC1-2999-0110-AF5107AA8FD3}"/>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1BED08AC-F01A-76D4-E5A2-72A936C9A390}"/>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t="7687" r="7153" b="16946"/>
          <a:stretch>
            <a:fillRect/>
          </a:stretch>
        </p:blipFill>
        <p:spPr>
          <a:xfrm>
            <a:off x="0" y="0"/>
            <a:ext cx="12192000" cy="6598444"/>
          </a:xfrm>
          <a:prstGeom prst="rect">
            <a:avLst/>
          </a:prstGeom>
        </p:spPr>
      </p:pic>
      <p:sp>
        <p:nvSpPr>
          <p:cNvPr id="4" name="Footer Placeholder 3">
            <a:extLst>
              <a:ext uri="{FF2B5EF4-FFF2-40B4-BE49-F238E27FC236}">
                <a16:creationId xmlns:a16="http://schemas.microsoft.com/office/drawing/2014/main" id="{EE8ECB1D-F363-460B-736C-832FD908D676}"/>
              </a:ext>
            </a:extLst>
          </p:cNvPr>
          <p:cNvSpPr>
            <a:spLocks noGrp="1"/>
          </p:cNvSpPr>
          <p:nvPr>
            <p:ph type="ftr" sz="quarter" idx="15"/>
          </p:nvPr>
        </p:nvSpPr>
        <p:spPr/>
        <p:txBody>
          <a:bodyPr/>
          <a:lstStyle/>
          <a:p>
            <a:pPr indent="228600"/>
            <a:r>
              <a:rPr lang="en-US" sz="500">
                <a:solidFill>
                  <a:srgbClr val="B90E31"/>
                </a:solidFill>
              </a:rPr>
              <a:t> </a:t>
            </a:r>
            <a:r>
              <a:rPr lang="en-US" sz="1200">
                <a:solidFill>
                  <a:srgbClr val="B90E31"/>
                </a:solidFill>
              </a:rPr>
              <a:t>▲</a:t>
            </a:r>
            <a:r>
              <a:rPr lang="en-US">
                <a:solidFill>
                  <a:srgbClr val="B90E31"/>
                </a:solidFill>
              </a:rPr>
              <a:t>	</a:t>
            </a:r>
            <a:r>
              <a:rPr lang="en-US" cap="all" spc="100">
                <a:solidFill>
                  <a:srgbClr val="D4AE67"/>
                </a:solidFill>
                <a:latin typeface="Segoe UI Black" panose="020B0A02040204020203" pitchFamily="34" charset="0"/>
                <a:ea typeface="Segoe UI Black" panose="020B0A02040204020203" pitchFamily="34" charset="0"/>
              </a:rPr>
              <a:t>Portfolio Acquisition executive marine corps</a:t>
            </a:r>
            <a:endParaRPr lang="en-US" cap="all" spc="100" dirty="0">
              <a:solidFill>
                <a:srgbClr val="D4AE67"/>
              </a:solidFill>
              <a:latin typeface="Segoe UI Black" panose="020B0A02040204020203" pitchFamily="34" charset="0"/>
              <a:ea typeface="Segoe UI Black" panose="020B0A02040204020203" pitchFamily="34" charset="0"/>
            </a:endParaRPr>
          </a:p>
        </p:txBody>
      </p:sp>
      <p:sp>
        <p:nvSpPr>
          <p:cNvPr id="3" name="Slide Number Placeholder 2">
            <a:extLst>
              <a:ext uri="{FF2B5EF4-FFF2-40B4-BE49-F238E27FC236}">
                <a16:creationId xmlns:a16="http://schemas.microsoft.com/office/drawing/2014/main" id="{476770F4-02B0-DA03-C6E8-682B031F5726}"/>
              </a:ext>
            </a:extLst>
          </p:cNvPr>
          <p:cNvSpPr>
            <a:spLocks noGrp="1"/>
          </p:cNvSpPr>
          <p:nvPr>
            <p:ph type="sldNum" sz="quarter" idx="16"/>
          </p:nvPr>
        </p:nvSpPr>
        <p:spPr/>
        <p:txBody>
          <a:bodyPr/>
          <a:lstStyle/>
          <a:p>
            <a:pPr algn="r"/>
            <a:fld id="{65635E8C-BA83-467F-AE4D-6B1D1888336E}" type="slidenum">
              <a:rPr lang="en-US" smtClean="0"/>
              <a:pPr algn="r"/>
              <a:t>12</a:t>
            </a:fld>
            <a:endParaRPr lang="en-US" dirty="0"/>
          </a:p>
        </p:txBody>
      </p:sp>
      <p:sp>
        <p:nvSpPr>
          <p:cNvPr id="2" name="Title 1">
            <a:extLst>
              <a:ext uri="{FF2B5EF4-FFF2-40B4-BE49-F238E27FC236}">
                <a16:creationId xmlns:a16="http://schemas.microsoft.com/office/drawing/2014/main" id="{09AB9E47-F127-55D4-6C1D-4ED3B4B281A3}"/>
              </a:ext>
            </a:extLst>
          </p:cNvPr>
          <p:cNvSpPr>
            <a:spLocks noGrp="1"/>
          </p:cNvSpPr>
          <p:nvPr>
            <p:ph type="title"/>
          </p:nvPr>
        </p:nvSpPr>
        <p:spPr/>
        <p:txBody>
          <a:bodyPr/>
          <a:lstStyle/>
          <a:p>
            <a:r>
              <a:rPr lang="en-US" dirty="0" err="1"/>
              <a:t>P</a:t>
            </a:r>
            <a:r>
              <a:rPr lang="en-US" cap="none" dirty="0" err="1"/>
              <a:t>d</a:t>
            </a:r>
            <a:r>
              <a:rPr lang="en-US" dirty="0" err="1"/>
              <a:t>m</a:t>
            </a:r>
            <a:r>
              <a:rPr lang="en-US" dirty="0"/>
              <a:t> engineer systems - opportunities</a:t>
            </a:r>
          </a:p>
        </p:txBody>
      </p:sp>
      <p:graphicFrame>
        <p:nvGraphicFramePr>
          <p:cNvPr id="5" name="Table 13">
            <a:extLst>
              <a:ext uri="{FF2B5EF4-FFF2-40B4-BE49-F238E27FC236}">
                <a16:creationId xmlns:a16="http://schemas.microsoft.com/office/drawing/2014/main" id="{3AC68C31-A2BA-C8D2-27CB-6FF933A4D8D4}"/>
              </a:ext>
            </a:extLst>
          </p:cNvPr>
          <p:cNvGraphicFramePr>
            <a:graphicFrameLocks noGrp="1"/>
          </p:cNvGraphicFramePr>
          <p:nvPr>
            <p:extLst>
              <p:ext uri="{D42A27DB-BD31-4B8C-83A1-F6EECF244321}">
                <p14:modId xmlns:p14="http://schemas.microsoft.com/office/powerpoint/2010/main" val="1786262404"/>
              </p:ext>
            </p:extLst>
          </p:nvPr>
        </p:nvGraphicFramePr>
        <p:xfrm>
          <a:off x="1" y="1603409"/>
          <a:ext cx="12192000" cy="2286000"/>
        </p:xfrm>
        <a:graphic>
          <a:graphicData uri="http://schemas.openxmlformats.org/drawingml/2006/table">
            <a:tbl>
              <a:tblPr firstRow="1" bandRow="1">
                <a:tableStyleId>{5C22544A-7EE6-4342-B048-85BDC9FD1C3A}</a:tableStyleId>
              </a:tblPr>
              <a:tblGrid>
                <a:gridCol w="8839200">
                  <a:extLst>
                    <a:ext uri="{9D8B030D-6E8A-4147-A177-3AD203B41FA5}">
                      <a16:colId xmlns:a16="http://schemas.microsoft.com/office/drawing/2014/main" val="3885669778"/>
                    </a:ext>
                  </a:extLst>
                </a:gridCol>
                <a:gridCol w="3352800">
                  <a:extLst>
                    <a:ext uri="{9D8B030D-6E8A-4147-A177-3AD203B41FA5}">
                      <a16:colId xmlns:a16="http://schemas.microsoft.com/office/drawing/2014/main" val="145799793"/>
                    </a:ext>
                  </a:extLst>
                </a:gridCol>
              </a:tblGrid>
              <a:tr h="457200">
                <a:tc>
                  <a:txBody>
                    <a:bodyPr/>
                    <a:lstStyle/>
                    <a:p>
                      <a:pPr marL="55563" indent="0" algn="l" defTabSz="914400" rtl="0" eaLnBrk="1" latinLnBrk="0" hangingPunct="1"/>
                      <a:r>
                        <a:rPr lang="en-US" sz="2400" b="0" kern="1200" dirty="0">
                          <a:solidFill>
                            <a:schemeClr val="lt1"/>
                          </a:solidFill>
                          <a:latin typeface="+mn-lt"/>
                          <a:ea typeface="+mn-ea"/>
                          <a:cs typeface="+mn-cs"/>
                        </a:rPr>
                        <a:t>TITLE</a:t>
                      </a:r>
                    </a:p>
                  </a:txBody>
                  <a:tcPr marL="411480" anchor="ctr">
                    <a:solidFill>
                      <a:srgbClr val="002B5C">
                        <a:alpha val="82000"/>
                      </a:srgbClr>
                    </a:solidFill>
                  </a:tcPr>
                </a:tc>
                <a:tc>
                  <a:txBody>
                    <a:bodyPr/>
                    <a:lstStyle/>
                    <a:p>
                      <a:pPr marL="55563" indent="0" algn="l" defTabSz="914400" rtl="0" eaLnBrk="1" latinLnBrk="0" hangingPunct="1"/>
                      <a:r>
                        <a:rPr lang="en-US" sz="2400" b="0" kern="1200" dirty="0">
                          <a:solidFill>
                            <a:schemeClr val="lt1"/>
                          </a:solidFill>
                          <a:latin typeface="+mn-lt"/>
                          <a:ea typeface="+mn-ea"/>
                          <a:cs typeface="+mn-cs"/>
                        </a:rPr>
                        <a:t>Planned RFP</a:t>
                      </a:r>
                    </a:p>
                  </a:txBody>
                  <a:tcPr anchor="ctr">
                    <a:solidFill>
                      <a:srgbClr val="002B5C">
                        <a:alpha val="82000"/>
                      </a:srgbClr>
                    </a:solidFill>
                  </a:tcPr>
                </a:tc>
                <a:extLst>
                  <a:ext uri="{0D108BD9-81ED-4DB2-BD59-A6C34878D82A}">
                    <a16:rowId xmlns:a16="http://schemas.microsoft.com/office/drawing/2014/main" val="3879024680"/>
                  </a:ext>
                </a:extLst>
              </a:tr>
              <a:tr h="457200">
                <a:tc>
                  <a:txBody>
                    <a:bodyPr/>
                    <a:lstStyle/>
                    <a:p>
                      <a:pPr marL="55563" lvl="1" indent="0" algn="l" defTabSz="914400" rtl="0" eaLnBrk="1" latinLnBrk="0" hangingPunct="1">
                        <a:lnSpc>
                          <a:spcPct val="70000"/>
                        </a:lnSpc>
                        <a:spcBef>
                          <a:spcPts val="500"/>
                        </a:spcBef>
                        <a:spcAft>
                          <a:spcPts val="0"/>
                        </a:spcAft>
                        <a:buFont typeface="Arial" panose="020B0604020202020204" pitchFamily="34" charset="0"/>
                        <a:buNone/>
                      </a:pPr>
                      <a:r>
                        <a:rPr lang="en-US" sz="2000" kern="1200" dirty="0">
                          <a:solidFill>
                            <a:schemeClr val="tx1"/>
                          </a:solidFill>
                          <a:latin typeface="+mn-lt"/>
                          <a:ea typeface="+mn-ea"/>
                          <a:cs typeface="+mn-cs"/>
                        </a:rPr>
                        <a:t>Vibratory Compactor</a:t>
                      </a:r>
                    </a:p>
                  </a:txBody>
                  <a:tcPr marL="411480" anchor="ctr">
                    <a:lnB w="6350" cap="flat" cmpd="sng" algn="ctr">
                      <a:solidFill>
                        <a:schemeClr val="bg1">
                          <a:lumMod val="50000"/>
                        </a:schemeClr>
                      </a:solidFill>
                      <a:prstDash val="solid"/>
                      <a:round/>
                      <a:headEnd type="none" w="med" len="med"/>
                      <a:tailEnd type="none" w="med" len="med"/>
                    </a:lnB>
                    <a:solidFill>
                      <a:schemeClr val="bg1">
                        <a:alpha val="82000"/>
                      </a:schemeClr>
                    </a:solidFill>
                  </a:tcPr>
                </a:tc>
                <a:tc>
                  <a:txBody>
                    <a:bodyPr/>
                    <a:lstStyle/>
                    <a:p>
                      <a:pPr marL="0" lvl="1" indent="0" algn="l" defTabSz="914400" rtl="0" eaLnBrk="1" latinLnBrk="0" hangingPunct="1">
                        <a:lnSpc>
                          <a:spcPct val="70000"/>
                        </a:lnSpc>
                        <a:spcBef>
                          <a:spcPts val="500"/>
                        </a:spcBef>
                        <a:spcAft>
                          <a:spcPts val="0"/>
                        </a:spcAft>
                        <a:buFont typeface="Arial" panose="020B0604020202020204" pitchFamily="34" charset="0"/>
                        <a:buNone/>
                      </a:pPr>
                      <a:r>
                        <a:rPr lang="en-US" sz="2000" kern="1200" dirty="0">
                          <a:solidFill>
                            <a:schemeClr val="tx1"/>
                          </a:solidFill>
                          <a:latin typeface="+mn-lt"/>
                          <a:ea typeface="+mn-ea"/>
                          <a:cs typeface="+mn-cs"/>
                        </a:rPr>
                        <a:t>2026</a:t>
                      </a:r>
                    </a:p>
                  </a:txBody>
                  <a:tcPr anchor="ctr">
                    <a:lnB w="6350" cap="flat" cmpd="sng" algn="ctr">
                      <a:solidFill>
                        <a:schemeClr val="bg1">
                          <a:lumMod val="50000"/>
                        </a:schemeClr>
                      </a:solidFill>
                      <a:prstDash val="solid"/>
                      <a:round/>
                      <a:headEnd type="none" w="med" len="med"/>
                      <a:tailEnd type="none" w="med" len="med"/>
                    </a:lnB>
                    <a:solidFill>
                      <a:schemeClr val="bg1">
                        <a:alpha val="82000"/>
                      </a:schemeClr>
                    </a:solidFill>
                  </a:tcPr>
                </a:tc>
                <a:extLst>
                  <a:ext uri="{0D108BD9-81ED-4DB2-BD59-A6C34878D82A}">
                    <a16:rowId xmlns:a16="http://schemas.microsoft.com/office/drawing/2014/main" val="2082845111"/>
                  </a:ext>
                </a:extLst>
              </a:tr>
              <a:tr h="457200">
                <a:tc>
                  <a:txBody>
                    <a:bodyPr/>
                    <a:lstStyle/>
                    <a:p>
                      <a:pPr marL="55563" lvl="1" indent="0" algn="l" defTabSz="914400" rtl="0" eaLnBrk="1" latinLnBrk="0" hangingPunct="1">
                        <a:lnSpc>
                          <a:spcPct val="70000"/>
                        </a:lnSpc>
                        <a:spcBef>
                          <a:spcPts val="500"/>
                        </a:spcBef>
                        <a:spcAft>
                          <a:spcPts val="0"/>
                        </a:spcAft>
                        <a:buFont typeface="Arial" panose="020B0604020202020204" pitchFamily="34" charset="0"/>
                        <a:buNone/>
                      </a:pPr>
                      <a:r>
                        <a:rPr lang="en-US" sz="2000" kern="1200" dirty="0">
                          <a:solidFill>
                            <a:schemeClr val="tx1"/>
                          </a:solidFill>
                          <a:latin typeface="+mn-lt"/>
                          <a:ea typeface="+mn-ea"/>
                          <a:cs typeface="+mn-cs"/>
                        </a:rPr>
                        <a:t>Extendable Boom Forklift (EBFL)</a:t>
                      </a:r>
                    </a:p>
                  </a:txBody>
                  <a:tcPr marL="411480" anchor="ct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2">
                        <a:alpha val="82000"/>
                      </a:schemeClr>
                    </a:solidFill>
                  </a:tcPr>
                </a:tc>
                <a:tc>
                  <a:txBody>
                    <a:bodyPr/>
                    <a:lstStyle/>
                    <a:p>
                      <a:pPr marL="0" lvl="1" indent="0" algn="l" defTabSz="914400" rtl="0" eaLnBrk="1" latinLnBrk="0" hangingPunct="1">
                        <a:lnSpc>
                          <a:spcPct val="70000"/>
                        </a:lnSpc>
                        <a:spcBef>
                          <a:spcPts val="500"/>
                        </a:spcBef>
                        <a:spcAft>
                          <a:spcPts val="0"/>
                        </a:spcAft>
                        <a:buFont typeface="Arial" panose="020B0604020202020204" pitchFamily="34" charset="0"/>
                        <a:buNone/>
                      </a:pPr>
                      <a:r>
                        <a:rPr lang="en-US" sz="2000" kern="1200" dirty="0">
                          <a:solidFill>
                            <a:schemeClr val="tx1"/>
                          </a:solidFill>
                          <a:latin typeface="+mn-lt"/>
                          <a:ea typeface="+mn-ea"/>
                          <a:cs typeface="+mn-cs"/>
                        </a:rPr>
                        <a:t>2026</a:t>
                      </a:r>
                    </a:p>
                  </a:txBody>
                  <a:tcPr anchor="ct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2">
                        <a:alpha val="82000"/>
                      </a:schemeClr>
                    </a:solidFill>
                  </a:tcPr>
                </a:tc>
                <a:extLst>
                  <a:ext uri="{0D108BD9-81ED-4DB2-BD59-A6C34878D82A}">
                    <a16:rowId xmlns:a16="http://schemas.microsoft.com/office/drawing/2014/main" val="1735797108"/>
                  </a:ext>
                </a:extLst>
              </a:tr>
              <a:tr h="457200">
                <a:tc>
                  <a:txBody>
                    <a:bodyPr/>
                    <a:lstStyle/>
                    <a:p>
                      <a:pPr marL="55563" lvl="1" indent="0" algn="l" defTabSz="914400" rtl="0" eaLnBrk="1" latinLnBrk="0" hangingPunct="1">
                        <a:lnSpc>
                          <a:spcPct val="70000"/>
                        </a:lnSpc>
                        <a:spcBef>
                          <a:spcPts val="500"/>
                        </a:spcBef>
                        <a:spcAft>
                          <a:spcPts val="0"/>
                        </a:spcAft>
                        <a:buFont typeface="Arial" panose="020B0604020202020204" pitchFamily="34" charset="0"/>
                        <a:buNone/>
                      </a:pPr>
                      <a:r>
                        <a:rPr lang="en-US" sz="2000" kern="1200" dirty="0">
                          <a:solidFill>
                            <a:schemeClr val="tx1"/>
                          </a:solidFill>
                          <a:latin typeface="+mn-lt"/>
                          <a:ea typeface="+mn-ea"/>
                          <a:cs typeface="+mn-cs"/>
                        </a:rPr>
                        <a:t>Expeditionary Bridging</a:t>
                      </a:r>
                    </a:p>
                  </a:txBody>
                  <a:tcPr marL="411480" anchor="ct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alpha val="82000"/>
                      </a:schemeClr>
                    </a:solidFill>
                  </a:tcPr>
                </a:tc>
                <a:tc>
                  <a:txBody>
                    <a:bodyPr/>
                    <a:lstStyle/>
                    <a:p>
                      <a:pPr marL="0" lvl="1" indent="0" algn="l" defTabSz="914400" rtl="0" eaLnBrk="1" latinLnBrk="0" hangingPunct="1">
                        <a:lnSpc>
                          <a:spcPct val="70000"/>
                        </a:lnSpc>
                        <a:spcBef>
                          <a:spcPts val="500"/>
                        </a:spcBef>
                        <a:spcAft>
                          <a:spcPts val="0"/>
                        </a:spcAft>
                        <a:buFont typeface="Arial" panose="020B0604020202020204" pitchFamily="34" charset="0"/>
                        <a:buNone/>
                      </a:pPr>
                      <a:r>
                        <a:rPr lang="en-US" sz="2000" kern="1200" dirty="0">
                          <a:solidFill>
                            <a:schemeClr val="tx1"/>
                          </a:solidFill>
                          <a:latin typeface="+mn-lt"/>
                          <a:ea typeface="+mn-ea"/>
                          <a:cs typeface="+mn-cs"/>
                        </a:rPr>
                        <a:t>2027</a:t>
                      </a:r>
                    </a:p>
                  </a:txBody>
                  <a:tcPr anchor="ct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alpha val="82000"/>
                      </a:schemeClr>
                    </a:solidFill>
                  </a:tcPr>
                </a:tc>
                <a:extLst>
                  <a:ext uri="{0D108BD9-81ED-4DB2-BD59-A6C34878D82A}">
                    <a16:rowId xmlns:a16="http://schemas.microsoft.com/office/drawing/2014/main" val="1341913586"/>
                  </a:ext>
                </a:extLst>
              </a:tr>
              <a:tr h="457200">
                <a:tc>
                  <a:txBody>
                    <a:bodyPr/>
                    <a:lstStyle/>
                    <a:p>
                      <a:pPr marL="55563" lvl="1" indent="0" algn="l" defTabSz="914400" rtl="0" eaLnBrk="1" latinLnBrk="0" hangingPunct="1">
                        <a:lnSpc>
                          <a:spcPct val="70000"/>
                        </a:lnSpc>
                        <a:spcBef>
                          <a:spcPts val="500"/>
                        </a:spcBef>
                        <a:spcAft>
                          <a:spcPts val="0"/>
                        </a:spcAft>
                        <a:buFont typeface="Arial" panose="020B0604020202020204" pitchFamily="34" charset="0"/>
                        <a:buNone/>
                      </a:pPr>
                      <a:r>
                        <a:rPr lang="en-US" sz="2000" kern="1200" dirty="0">
                          <a:solidFill>
                            <a:schemeClr val="tx1"/>
                          </a:solidFill>
                          <a:latin typeface="+mn-lt"/>
                          <a:ea typeface="+mn-ea"/>
                          <a:cs typeface="+mn-cs"/>
                        </a:rPr>
                        <a:t>Family of Environmental Control Equipment</a:t>
                      </a:r>
                    </a:p>
                  </a:txBody>
                  <a:tcPr marL="411480" anchor="ct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2">
                        <a:alpha val="82000"/>
                      </a:schemeClr>
                    </a:solidFill>
                  </a:tcPr>
                </a:tc>
                <a:tc>
                  <a:txBody>
                    <a:bodyPr/>
                    <a:lstStyle/>
                    <a:p>
                      <a:pPr marL="0" lvl="1" indent="0" algn="l" defTabSz="914400" rtl="0" eaLnBrk="1" latinLnBrk="0" hangingPunct="1">
                        <a:lnSpc>
                          <a:spcPct val="70000"/>
                        </a:lnSpc>
                        <a:spcBef>
                          <a:spcPts val="500"/>
                        </a:spcBef>
                        <a:spcAft>
                          <a:spcPts val="0"/>
                        </a:spcAft>
                        <a:buFont typeface="Arial" panose="020B0604020202020204" pitchFamily="34" charset="0"/>
                        <a:buNone/>
                      </a:pPr>
                      <a:r>
                        <a:rPr lang="en-US" sz="2000" kern="1200" dirty="0">
                          <a:solidFill>
                            <a:schemeClr val="tx1"/>
                          </a:solidFill>
                          <a:latin typeface="+mn-lt"/>
                          <a:ea typeface="+mn-ea"/>
                          <a:cs typeface="+mn-cs"/>
                        </a:rPr>
                        <a:t>2028</a:t>
                      </a:r>
                    </a:p>
                  </a:txBody>
                  <a:tcPr anchor="ct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2">
                        <a:alpha val="82000"/>
                      </a:schemeClr>
                    </a:solidFill>
                  </a:tcPr>
                </a:tc>
                <a:extLst>
                  <a:ext uri="{0D108BD9-81ED-4DB2-BD59-A6C34878D82A}">
                    <a16:rowId xmlns:a16="http://schemas.microsoft.com/office/drawing/2014/main" val="1296669620"/>
                  </a:ext>
                </a:extLst>
              </a:tr>
            </a:tbl>
          </a:graphicData>
        </a:graphic>
      </p:graphicFrame>
      <p:pic>
        <p:nvPicPr>
          <p:cNvPr id="8" name="Graphic 7">
            <a:extLst>
              <a:ext uri="{FF2B5EF4-FFF2-40B4-BE49-F238E27FC236}">
                <a16:creationId xmlns:a16="http://schemas.microsoft.com/office/drawing/2014/main" id="{2A30325F-0531-C6AF-0EB8-B6B0AA6A7773}"/>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138114" y="65088"/>
            <a:ext cx="638174" cy="638174"/>
          </a:xfrm>
          <a:prstGeom prst="rect">
            <a:avLst/>
          </a:prstGeom>
        </p:spPr>
      </p:pic>
    </p:spTree>
    <p:extLst>
      <p:ext uri="{BB962C8B-B14F-4D97-AF65-F5344CB8AC3E}">
        <p14:creationId xmlns:p14="http://schemas.microsoft.com/office/powerpoint/2010/main" val="9038823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890063-D877-7597-9AC0-503EC0D3119D}"/>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763FE190-87BF-2E0D-421F-4D848FF70EC5}"/>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t="26570" r="12964" b="2702"/>
          <a:stretch>
            <a:fillRect/>
          </a:stretch>
        </p:blipFill>
        <p:spPr>
          <a:xfrm>
            <a:off x="0" y="-1"/>
            <a:ext cx="12192000" cy="6605589"/>
          </a:xfrm>
          <a:prstGeom prst="rect">
            <a:avLst/>
          </a:prstGeom>
        </p:spPr>
      </p:pic>
      <p:sp>
        <p:nvSpPr>
          <p:cNvPr id="8" name="Rectangle 7">
            <a:extLst>
              <a:ext uri="{FF2B5EF4-FFF2-40B4-BE49-F238E27FC236}">
                <a16:creationId xmlns:a16="http://schemas.microsoft.com/office/drawing/2014/main" id="{8C6C601D-111E-2AD4-C696-05F9213AC28E}"/>
              </a:ext>
            </a:extLst>
          </p:cNvPr>
          <p:cNvSpPr/>
          <p:nvPr/>
        </p:nvSpPr>
        <p:spPr>
          <a:xfrm>
            <a:off x="-1" y="0"/>
            <a:ext cx="9163051" cy="6605588"/>
          </a:xfrm>
          <a:prstGeom prst="rect">
            <a:avLst/>
          </a:prstGeom>
          <a:gradFill>
            <a:gsLst>
              <a:gs pos="11000">
                <a:schemeClr val="accent1">
                  <a:alpha val="0"/>
                  <a:lumMod val="0"/>
                  <a:lumOff val="100000"/>
                </a:schemeClr>
              </a:gs>
              <a:gs pos="21000">
                <a:srgbClr val="FFFFFF">
                  <a:alpha val="60000"/>
                </a:srgbClr>
              </a:gs>
              <a:gs pos="33000">
                <a:schemeClr val="bg1"/>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D96027B5-01F3-5543-9397-9773E8A46FFC}"/>
              </a:ext>
            </a:extLst>
          </p:cNvPr>
          <p:cNvSpPr>
            <a:spLocks noGrp="1"/>
          </p:cNvSpPr>
          <p:nvPr>
            <p:ph type="body" sz="quarter" idx="13"/>
          </p:nvPr>
        </p:nvSpPr>
        <p:spPr>
          <a:xfrm>
            <a:off x="-1" y="685801"/>
            <a:ext cx="7338350" cy="5638800"/>
          </a:xfrm>
        </p:spPr>
        <p:txBody>
          <a:bodyPr anchor="t" anchorCtr="0">
            <a:noAutofit/>
          </a:bodyPr>
          <a:lstStyle/>
          <a:p>
            <a:pPr marL="347663" indent="-293688">
              <a:lnSpc>
                <a:spcPct val="100000"/>
              </a:lnSpc>
              <a:spcBef>
                <a:spcPts val="600"/>
              </a:spcBef>
              <a:spcAft>
                <a:spcPts val="1200"/>
              </a:spcAft>
              <a:buSzPct val="85000"/>
            </a:pPr>
            <a:r>
              <a:rPr lang="en-US" sz="1750" dirty="0"/>
              <a:t>En route care during operations in contested environments</a:t>
            </a:r>
          </a:p>
          <a:p>
            <a:pPr marL="347663" indent="-293688">
              <a:lnSpc>
                <a:spcPct val="100000"/>
              </a:lnSpc>
              <a:spcBef>
                <a:spcPts val="600"/>
              </a:spcBef>
              <a:spcAft>
                <a:spcPts val="1200"/>
              </a:spcAft>
              <a:buSzPct val="85000"/>
            </a:pPr>
            <a:r>
              <a:rPr lang="en-US" sz="1750" dirty="0"/>
              <a:t>Role 1 &amp; Role 2 enhanced for Expeditionary Advanced Base Operations (EABO)</a:t>
            </a:r>
          </a:p>
          <a:p>
            <a:pPr marL="347663" indent="-293688">
              <a:lnSpc>
                <a:spcPct val="100000"/>
              </a:lnSpc>
              <a:spcBef>
                <a:spcPts val="600"/>
              </a:spcBef>
              <a:spcAft>
                <a:spcPts val="1200"/>
              </a:spcAft>
              <a:buSzPct val="85000"/>
            </a:pPr>
            <a:r>
              <a:rPr lang="en-US" sz="1750" dirty="0"/>
              <a:t>Portable ruggedized energy efficient medical sterilizer</a:t>
            </a:r>
          </a:p>
          <a:p>
            <a:pPr marL="347663" indent="-293688">
              <a:lnSpc>
                <a:spcPct val="100000"/>
              </a:lnSpc>
              <a:spcBef>
                <a:spcPts val="600"/>
              </a:spcBef>
              <a:spcAft>
                <a:spcPts val="1200"/>
              </a:spcAft>
              <a:buSzPct val="85000"/>
            </a:pPr>
            <a:r>
              <a:rPr lang="en-US" sz="1750" dirty="0"/>
              <a:t>Disposable surgical packs customized for various medical procedures </a:t>
            </a:r>
          </a:p>
          <a:p>
            <a:pPr marL="347663" indent="-293688">
              <a:lnSpc>
                <a:spcPct val="100000"/>
              </a:lnSpc>
              <a:spcBef>
                <a:spcPts val="600"/>
              </a:spcBef>
              <a:spcAft>
                <a:spcPts val="1200"/>
              </a:spcAft>
              <a:buSzPct val="85000"/>
            </a:pPr>
            <a:r>
              <a:rPr lang="en-US" sz="1750" dirty="0"/>
              <a:t>Ballistic protection – improved performance at less weight</a:t>
            </a:r>
          </a:p>
          <a:p>
            <a:pPr marL="347663" indent="-293688">
              <a:lnSpc>
                <a:spcPct val="100000"/>
              </a:lnSpc>
              <a:spcBef>
                <a:spcPts val="600"/>
              </a:spcBef>
              <a:spcAft>
                <a:spcPts val="1200"/>
              </a:spcAft>
              <a:buSzPct val="85000"/>
            </a:pPr>
            <a:r>
              <a:rPr lang="en-US" sz="1750" dirty="0"/>
              <a:t>Hearing enhancement &amp; protection</a:t>
            </a:r>
          </a:p>
          <a:p>
            <a:pPr marL="347663" indent="-293688">
              <a:lnSpc>
                <a:spcPct val="100000"/>
              </a:lnSpc>
              <a:spcBef>
                <a:spcPts val="600"/>
              </a:spcBef>
              <a:spcAft>
                <a:spcPts val="1200"/>
              </a:spcAft>
              <a:buSzPct val="85000"/>
            </a:pPr>
            <a:r>
              <a:rPr lang="en-US" sz="1750" dirty="0"/>
              <a:t>Signature management (individual clothing &amp; equipment)</a:t>
            </a:r>
          </a:p>
          <a:p>
            <a:pPr marL="347663" indent="-293688">
              <a:lnSpc>
                <a:spcPct val="100000"/>
              </a:lnSpc>
              <a:spcBef>
                <a:spcPts val="600"/>
              </a:spcBef>
              <a:spcAft>
                <a:spcPts val="1200"/>
              </a:spcAft>
              <a:buSzPct val="85000"/>
            </a:pPr>
            <a:r>
              <a:rPr lang="en-US" sz="1750" dirty="0"/>
              <a:t>Flame resistance</a:t>
            </a:r>
          </a:p>
          <a:p>
            <a:pPr marL="347663" indent="-293688">
              <a:lnSpc>
                <a:spcPct val="100000"/>
              </a:lnSpc>
              <a:spcBef>
                <a:spcPts val="600"/>
              </a:spcBef>
              <a:spcAft>
                <a:spcPts val="1200"/>
              </a:spcAft>
              <a:buSzPct val="85000"/>
            </a:pPr>
            <a:r>
              <a:rPr lang="en-US" sz="1750" dirty="0"/>
              <a:t>Constant market research for footwear innovation</a:t>
            </a:r>
          </a:p>
          <a:p>
            <a:pPr marL="347663" indent="-293688">
              <a:lnSpc>
                <a:spcPct val="100000"/>
              </a:lnSpc>
              <a:spcBef>
                <a:spcPts val="600"/>
              </a:spcBef>
              <a:spcAft>
                <a:spcPts val="1200"/>
              </a:spcAft>
              <a:buSzPct val="85000"/>
            </a:pPr>
            <a:r>
              <a:rPr lang="en-US" sz="1750" dirty="0"/>
              <a:t>Cold weather clothing, accessories, and footwear</a:t>
            </a:r>
          </a:p>
          <a:p>
            <a:pPr marL="347663" indent="-293688">
              <a:lnSpc>
                <a:spcPct val="100000"/>
              </a:lnSpc>
              <a:spcBef>
                <a:spcPts val="600"/>
              </a:spcBef>
              <a:spcAft>
                <a:spcPts val="1200"/>
              </a:spcAft>
              <a:buSzPct val="85000"/>
            </a:pPr>
            <a:r>
              <a:rPr lang="en-US" sz="1750" dirty="0"/>
              <a:t>Quality control and consistency</a:t>
            </a:r>
          </a:p>
        </p:txBody>
      </p:sp>
      <p:sp>
        <p:nvSpPr>
          <p:cNvPr id="5" name="Footer Placeholder 4">
            <a:extLst>
              <a:ext uri="{FF2B5EF4-FFF2-40B4-BE49-F238E27FC236}">
                <a16:creationId xmlns:a16="http://schemas.microsoft.com/office/drawing/2014/main" id="{B9796755-589D-F037-BC9B-A27646D77714}"/>
              </a:ext>
            </a:extLst>
          </p:cNvPr>
          <p:cNvSpPr>
            <a:spLocks noGrp="1"/>
          </p:cNvSpPr>
          <p:nvPr>
            <p:ph type="ftr" sz="quarter" idx="15"/>
          </p:nvPr>
        </p:nvSpPr>
        <p:spPr/>
        <p:txBody>
          <a:bodyPr/>
          <a:lstStyle/>
          <a:p>
            <a:pPr indent="228600"/>
            <a:r>
              <a:rPr lang="en-US" sz="500">
                <a:solidFill>
                  <a:srgbClr val="B90E31"/>
                </a:solidFill>
              </a:rPr>
              <a:t> </a:t>
            </a:r>
            <a:r>
              <a:rPr lang="en-US" sz="1200">
                <a:solidFill>
                  <a:srgbClr val="B90E31"/>
                </a:solidFill>
              </a:rPr>
              <a:t>▲</a:t>
            </a:r>
            <a:r>
              <a:rPr lang="en-US">
                <a:solidFill>
                  <a:srgbClr val="B90E31"/>
                </a:solidFill>
              </a:rPr>
              <a:t>	</a:t>
            </a:r>
            <a:r>
              <a:rPr lang="en-US" cap="all" spc="100">
                <a:solidFill>
                  <a:srgbClr val="D4AE67"/>
                </a:solidFill>
                <a:latin typeface="Segoe UI Black" panose="020B0A02040204020203" pitchFamily="34" charset="0"/>
                <a:ea typeface="Segoe UI Black" panose="020B0A02040204020203" pitchFamily="34" charset="0"/>
              </a:rPr>
              <a:t>Portfolio Acquisition executive marine corps</a:t>
            </a:r>
            <a:endParaRPr lang="en-US" cap="all" spc="100" dirty="0">
              <a:solidFill>
                <a:srgbClr val="D4AE67"/>
              </a:solidFill>
              <a:latin typeface="Segoe UI Black" panose="020B0A02040204020203" pitchFamily="34" charset="0"/>
              <a:ea typeface="Segoe UI Black" panose="020B0A02040204020203" pitchFamily="34" charset="0"/>
            </a:endParaRPr>
          </a:p>
        </p:txBody>
      </p:sp>
      <p:sp>
        <p:nvSpPr>
          <p:cNvPr id="3" name="Slide Number Placeholder 2">
            <a:extLst>
              <a:ext uri="{FF2B5EF4-FFF2-40B4-BE49-F238E27FC236}">
                <a16:creationId xmlns:a16="http://schemas.microsoft.com/office/drawing/2014/main" id="{539CDC68-1518-6206-F535-FA56821063E1}"/>
              </a:ext>
            </a:extLst>
          </p:cNvPr>
          <p:cNvSpPr>
            <a:spLocks noGrp="1"/>
          </p:cNvSpPr>
          <p:nvPr>
            <p:ph type="sldNum" sz="quarter" idx="16"/>
          </p:nvPr>
        </p:nvSpPr>
        <p:spPr/>
        <p:txBody>
          <a:bodyPr/>
          <a:lstStyle/>
          <a:p>
            <a:pPr algn="r"/>
            <a:fld id="{65635E8C-BA83-467F-AE4D-6B1D1888336E}" type="slidenum">
              <a:rPr lang="en-US" smtClean="0"/>
              <a:pPr algn="r"/>
              <a:t>13</a:t>
            </a:fld>
            <a:endParaRPr lang="en-US" dirty="0"/>
          </a:p>
        </p:txBody>
      </p:sp>
      <p:sp>
        <p:nvSpPr>
          <p:cNvPr id="2" name="Title 1">
            <a:extLst>
              <a:ext uri="{FF2B5EF4-FFF2-40B4-BE49-F238E27FC236}">
                <a16:creationId xmlns:a16="http://schemas.microsoft.com/office/drawing/2014/main" id="{CC2983EA-1D48-9909-0721-FA13F955FD64}"/>
              </a:ext>
            </a:extLst>
          </p:cNvPr>
          <p:cNvSpPr>
            <a:spLocks noGrp="1"/>
          </p:cNvSpPr>
          <p:nvPr>
            <p:ph type="title"/>
          </p:nvPr>
        </p:nvSpPr>
        <p:spPr>
          <a:gradFill flip="none" rotWithShape="1">
            <a:gsLst>
              <a:gs pos="0">
                <a:schemeClr val="accent1">
                  <a:alpha val="0"/>
                  <a:lumMod val="0"/>
                  <a:lumOff val="100000"/>
                </a:schemeClr>
              </a:gs>
              <a:gs pos="49000">
                <a:schemeClr val="bg1"/>
              </a:gs>
            </a:gsLst>
            <a:lin ang="0" scaled="1"/>
            <a:tileRect/>
          </a:gradFill>
          <a:effectLst/>
        </p:spPr>
        <p:txBody>
          <a:bodyPr wrap="square" lIns="0" tIns="0" rIns="182880" bIns="0" anchor="ctr" anchorCtr="0">
            <a:noAutofit/>
          </a:bodyPr>
          <a:lstStyle/>
          <a:p>
            <a:r>
              <a:rPr lang="en-US" dirty="0" err="1"/>
              <a:t>P</a:t>
            </a:r>
            <a:r>
              <a:rPr lang="en-US" cap="none" dirty="0" err="1"/>
              <a:t>d</a:t>
            </a:r>
            <a:r>
              <a:rPr lang="en-US" dirty="0" err="1"/>
              <a:t>m</a:t>
            </a:r>
            <a:r>
              <a:rPr lang="en-US" dirty="0"/>
              <a:t> </a:t>
            </a:r>
            <a:r>
              <a:rPr lang="en-US" dirty="0" err="1"/>
              <a:t>csse</a:t>
            </a:r>
            <a:r>
              <a:rPr lang="en-US" dirty="0"/>
              <a:t> – areas where industry can help</a:t>
            </a:r>
          </a:p>
        </p:txBody>
      </p:sp>
      <p:pic>
        <p:nvPicPr>
          <p:cNvPr id="10" name="Graphic 9">
            <a:extLst>
              <a:ext uri="{FF2B5EF4-FFF2-40B4-BE49-F238E27FC236}">
                <a16:creationId xmlns:a16="http://schemas.microsoft.com/office/drawing/2014/main" id="{3675727F-9566-06AC-22E1-81552B8347BA}"/>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138114" y="65088"/>
            <a:ext cx="638174" cy="638174"/>
          </a:xfrm>
          <a:prstGeom prst="rect">
            <a:avLst/>
          </a:prstGeom>
        </p:spPr>
      </p:pic>
    </p:spTree>
    <p:extLst>
      <p:ext uri="{BB962C8B-B14F-4D97-AF65-F5344CB8AC3E}">
        <p14:creationId xmlns:p14="http://schemas.microsoft.com/office/powerpoint/2010/main" val="2367750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43565-F5A1-0864-D26D-8E1404295124}"/>
              </a:ext>
            </a:extLst>
          </p:cNvPr>
          <p:cNvSpPr>
            <a:spLocks noGrp="1"/>
          </p:cNvSpPr>
          <p:nvPr>
            <p:ph type="title"/>
          </p:nvPr>
        </p:nvSpPr>
        <p:spPr>
          <a:xfrm>
            <a:off x="4376058" y="165557"/>
            <a:ext cx="7815942" cy="430887"/>
          </a:xfrm>
          <a:gradFill flip="none" rotWithShape="1">
            <a:gsLst>
              <a:gs pos="0">
                <a:schemeClr val="accent1">
                  <a:alpha val="0"/>
                  <a:lumMod val="0"/>
                  <a:lumOff val="100000"/>
                </a:schemeClr>
              </a:gs>
              <a:gs pos="49000">
                <a:schemeClr val="bg1"/>
              </a:gs>
            </a:gsLst>
            <a:lin ang="0" scaled="1"/>
            <a:tileRect/>
          </a:gradFill>
          <a:effectLst/>
        </p:spPr>
        <p:txBody>
          <a:bodyPr wrap="square" lIns="0" tIns="0" rIns="182880" bIns="0" anchor="ctr" anchorCtr="0">
            <a:spAutoFit/>
          </a:bodyPr>
          <a:lstStyle/>
          <a:p>
            <a:r>
              <a:rPr lang="en-US" dirty="0"/>
              <a:t>Uniform item defects</a:t>
            </a:r>
          </a:p>
        </p:txBody>
      </p:sp>
      <p:sp>
        <p:nvSpPr>
          <p:cNvPr id="12" name="Text Placeholder 20">
            <a:extLst>
              <a:ext uri="{FF2B5EF4-FFF2-40B4-BE49-F238E27FC236}">
                <a16:creationId xmlns:a16="http://schemas.microsoft.com/office/drawing/2014/main" id="{CFA4E04D-0DBD-CF34-B261-6F811B9CA33D}"/>
              </a:ext>
            </a:extLst>
          </p:cNvPr>
          <p:cNvSpPr txBox="1">
            <a:spLocks/>
          </p:cNvSpPr>
          <p:nvPr/>
        </p:nvSpPr>
        <p:spPr>
          <a:xfrm>
            <a:off x="826404" y="3598452"/>
            <a:ext cx="4134522" cy="52858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Tx/>
              <a:buNone/>
              <a:defRPr sz="2000" b="1" u="sng" kern="1200">
                <a:solidFill>
                  <a:schemeClr val="tx1"/>
                </a:solidFill>
                <a:latin typeface="Calisto MT" panose="02040603050505030304" pitchFamily="18"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Tx/>
              <a:buNone/>
              <a:tabLst/>
              <a:defRPr/>
            </a:pPr>
            <a:endParaRPr kumimoji="0" lang="en-US" sz="2000" b="1" i="0" u="sng"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p:txBody>
      </p:sp>
      <p:cxnSp>
        <p:nvCxnSpPr>
          <p:cNvPr id="13" name="Straight Connector 12">
            <a:extLst>
              <a:ext uri="{FF2B5EF4-FFF2-40B4-BE49-F238E27FC236}">
                <a16:creationId xmlns:a16="http://schemas.microsoft.com/office/drawing/2014/main" id="{F5A530A6-9956-4341-ED00-CDAF624A6C65}"/>
              </a:ext>
            </a:extLst>
          </p:cNvPr>
          <p:cNvCxnSpPr>
            <a:cxnSpLocks/>
          </p:cNvCxnSpPr>
          <p:nvPr/>
        </p:nvCxnSpPr>
        <p:spPr>
          <a:xfrm>
            <a:off x="34119" y="3524229"/>
            <a:ext cx="12144233" cy="0"/>
          </a:xfrm>
          <a:prstGeom prst="line">
            <a:avLst/>
          </a:prstGeom>
          <a:ln w="28575">
            <a:gradFill flip="none" rotWithShape="1">
              <a:gsLst>
                <a:gs pos="0">
                  <a:schemeClr val="bg1"/>
                </a:gs>
                <a:gs pos="67850">
                  <a:schemeClr val="accent6"/>
                </a:gs>
                <a:gs pos="30050">
                  <a:schemeClr val="accent6"/>
                </a:gs>
                <a:gs pos="100000">
                  <a:schemeClr val="bg1"/>
                </a:gs>
                <a:gs pos="50000">
                  <a:schemeClr val="accent6"/>
                </a:gs>
              </a:gsLst>
              <a:lin ang="10800000" scaled="1"/>
              <a:tileRect/>
            </a:gradFill>
            <a:prstDash val="dash"/>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43AF9091-6D1D-31B4-2478-EBB0005CFBA2}"/>
              </a:ext>
            </a:extLst>
          </p:cNvPr>
          <p:cNvCxnSpPr>
            <a:cxnSpLocks/>
          </p:cNvCxnSpPr>
          <p:nvPr/>
        </p:nvCxnSpPr>
        <p:spPr>
          <a:xfrm flipV="1">
            <a:off x="6096000" y="685801"/>
            <a:ext cx="0" cy="5890259"/>
          </a:xfrm>
          <a:prstGeom prst="line">
            <a:avLst/>
          </a:prstGeom>
          <a:ln w="28575">
            <a:gradFill flip="none" rotWithShape="1">
              <a:gsLst>
                <a:gs pos="3000">
                  <a:schemeClr val="bg1"/>
                </a:gs>
                <a:gs pos="90000">
                  <a:schemeClr val="accent6"/>
                </a:gs>
                <a:gs pos="10000">
                  <a:schemeClr val="accent6"/>
                </a:gs>
                <a:gs pos="100000">
                  <a:schemeClr val="bg1"/>
                </a:gs>
                <a:gs pos="50000">
                  <a:schemeClr val="accent6"/>
                </a:gs>
              </a:gsLst>
              <a:lin ang="5400000" scaled="0"/>
              <a:tileRect/>
            </a:gradFill>
            <a:prstDash val="dash"/>
          </a:ln>
        </p:spPr>
        <p:style>
          <a:lnRef idx="2">
            <a:schemeClr val="accent1"/>
          </a:lnRef>
          <a:fillRef idx="0">
            <a:schemeClr val="accent1"/>
          </a:fillRef>
          <a:effectRef idx="1">
            <a:schemeClr val="accent1"/>
          </a:effectRef>
          <a:fontRef idx="minor">
            <a:schemeClr val="tx1"/>
          </a:fontRef>
        </p:style>
      </p:cxnSp>
      <p:sp>
        <p:nvSpPr>
          <p:cNvPr id="23" name="Rectangle 3">
            <a:extLst>
              <a:ext uri="{FF2B5EF4-FFF2-40B4-BE49-F238E27FC236}">
                <a16:creationId xmlns:a16="http://schemas.microsoft.com/office/drawing/2014/main" id="{AF4407C8-5D3B-8FFC-9949-652736C83BEE}"/>
              </a:ext>
            </a:extLst>
          </p:cNvPr>
          <p:cNvSpPr>
            <a:spLocks noChangeArrowheads="1"/>
          </p:cNvSpPr>
          <p:nvPr/>
        </p:nvSpPr>
        <p:spPr bwMode="auto">
          <a:xfrm>
            <a:off x="152401" y="693713"/>
            <a:ext cx="3544194" cy="292608"/>
          </a:xfrm>
          <a:prstGeom prst="rect">
            <a:avLst/>
          </a:prstGeom>
          <a:noFill/>
          <a:ln w="50800">
            <a:noFill/>
            <a:miter lim="800000"/>
            <a:headEnd/>
            <a:tailEnd/>
          </a:ln>
        </p:spPr>
        <p:txBody>
          <a:bodyPr lIns="91440" tIns="13716" rIns="13716" bIns="13716" anchor="t"/>
          <a:lstStyle/>
          <a:p>
            <a:pPr defTabSz="914400">
              <a:lnSpc>
                <a:spcPct val="90000"/>
              </a:lnSpc>
              <a:spcBef>
                <a:spcPts val="1000"/>
              </a:spcBef>
              <a:buClr>
                <a:srgbClr val="B90E31"/>
              </a:buClr>
              <a:defRPr/>
            </a:pPr>
            <a:r>
              <a:rPr lang="en-US" sz="1800" dirty="0">
                <a:solidFill>
                  <a:srgbClr val="000938"/>
                </a:solidFill>
                <a:latin typeface="Segoe UI Semilight italic" panose="020B0402040204090203" pitchFamily="34" charset="0"/>
                <a:cs typeface="Times New Roman" panose="02020603050405020304" pitchFamily="18" charset="0"/>
              </a:rPr>
              <a:t>Intense Cold Weather Boot (ICWB)</a:t>
            </a:r>
          </a:p>
        </p:txBody>
      </p:sp>
      <p:pic>
        <p:nvPicPr>
          <p:cNvPr id="24" name="Picture 23">
            <a:extLst>
              <a:ext uri="{FF2B5EF4-FFF2-40B4-BE49-F238E27FC236}">
                <a16:creationId xmlns:a16="http://schemas.microsoft.com/office/drawing/2014/main" id="{4D3CA743-EB40-7F4D-DDBF-44002BE09F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1393" y="2183864"/>
            <a:ext cx="1172756" cy="1090560"/>
          </a:xfrm>
          <a:prstGeom prst="rect">
            <a:avLst/>
          </a:prstGeom>
        </p:spPr>
      </p:pic>
      <p:pic>
        <p:nvPicPr>
          <p:cNvPr id="25" name="Picture 24">
            <a:extLst>
              <a:ext uri="{FF2B5EF4-FFF2-40B4-BE49-F238E27FC236}">
                <a16:creationId xmlns:a16="http://schemas.microsoft.com/office/drawing/2014/main" id="{AD1F3FB6-04C5-BCA3-BF2D-3CB4CBCC6A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6636" y="768777"/>
            <a:ext cx="873130" cy="1114547"/>
          </a:xfrm>
          <a:prstGeom prst="rect">
            <a:avLst/>
          </a:prstGeom>
        </p:spPr>
      </p:pic>
      <p:pic>
        <p:nvPicPr>
          <p:cNvPr id="26" name="Picture 25">
            <a:extLst>
              <a:ext uri="{FF2B5EF4-FFF2-40B4-BE49-F238E27FC236}">
                <a16:creationId xmlns:a16="http://schemas.microsoft.com/office/drawing/2014/main" id="{D3C9EA7A-0044-8C15-7377-51EDE6AD95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97132" y="778018"/>
            <a:ext cx="852585" cy="1112566"/>
          </a:xfrm>
          <a:prstGeom prst="rect">
            <a:avLst/>
          </a:prstGeom>
        </p:spPr>
      </p:pic>
      <p:pic>
        <p:nvPicPr>
          <p:cNvPr id="27" name="Picture 26">
            <a:extLst>
              <a:ext uri="{FF2B5EF4-FFF2-40B4-BE49-F238E27FC236}">
                <a16:creationId xmlns:a16="http://schemas.microsoft.com/office/drawing/2014/main" id="{B3D15580-4974-2528-43FA-4982912811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55575" y="2176777"/>
            <a:ext cx="1100386" cy="1104485"/>
          </a:xfrm>
          <a:prstGeom prst="rect">
            <a:avLst/>
          </a:prstGeom>
        </p:spPr>
      </p:pic>
      <p:sp>
        <p:nvSpPr>
          <p:cNvPr id="28" name="TextBox 27">
            <a:extLst>
              <a:ext uri="{FF2B5EF4-FFF2-40B4-BE49-F238E27FC236}">
                <a16:creationId xmlns:a16="http://schemas.microsoft.com/office/drawing/2014/main" id="{FC0811E4-F85A-CB37-D20F-454E682D7445}"/>
              </a:ext>
            </a:extLst>
          </p:cNvPr>
          <p:cNvSpPr txBox="1"/>
          <p:nvPr/>
        </p:nvSpPr>
        <p:spPr>
          <a:xfrm>
            <a:off x="152399" y="987973"/>
            <a:ext cx="3368993" cy="2246769"/>
          </a:xfrm>
          <a:prstGeom prst="rect">
            <a:avLst/>
          </a:prstGeom>
          <a:noFill/>
        </p:spPr>
        <p:txBody>
          <a:bodyPr wrap="square" lIns="91440" rtlCol="0">
            <a:spAutoFit/>
          </a:bodyPr>
          <a:lstStyle/>
          <a:p>
            <a:pPr defTabSz="914400">
              <a:spcBef>
                <a:spcPts val="600"/>
              </a:spcBef>
              <a:buClr>
                <a:srgbClr val="B90E31"/>
              </a:buClr>
              <a:buFont typeface="Segoe UI Semilight" panose="020B0402040204020203" pitchFamily="34" charset="0"/>
              <a:defRPr/>
            </a:pPr>
            <a:r>
              <a:rPr lang="en-US" sz="1100" dirty="0">
                <a:solidFill>
                  <a:srgbClr val="000938"/>
                </a:solidFill>
                <a:latin typeface="Segoe UI Semilight"/>
                <a:cs typeface="Times New Roman" panose="02020603050405020304" pitchFamily="18" charset="0"/>
              </a:rPr>
              <a:t>Background: Workman defects observed with the ICWB for Marines during cold weather training, ISO Cold Response 26. These boots had less than 30 days of wear time.  Marines were pulled out of the field during training ops due to this defect.</a:t>
            </a:r>
          </a:p>
          <a:p>
            <a:pPr defTabSz="914400">
              <a:spcBef>
                <a:spcPts val="600"/>
              </a:spcBef>
              <a:buClr>
                <a:srgbClr val="B90E31"/>
              </a:buClr>
              <a:buFont typeface="Segoe UI Semilight" panose="020B0402040204020203" pitchFamily="34" charset="0"/>
              <a:defRPr/>
            </a:pPr>
            <a:r>
              <a:rPr lang="en-US" sz="1200" dirty="0">
                <a:solidFill>
                  <a:srgbClr val="000938"/>
                </a:solidFill>
                <a:latin typeface="Segoe UI Semilight"/>
                <a:cs typeface="Times New Roman" panose="02020603050405020304" pitchFamily="18" charset="0"/>
              </a:rPr>
              <a:t>Defects: </a:t>
            </a:r>
          </a:p>
          <a:p>
            <a:pPr marL="171450" indent="-171450" defTabSz="914400">
              <a:spcBef>
                <a:spcPts val="600"/>
              </a:spcBef>
              <a:buClr>
                <a:srgbClr val="B90E31"/>
              </a:buClr>
              <a:buFont typeface="Segoe UI Semilight" panose="020B0402040204020203" pitchFamily="34" charset="0"/>
              <a:buChar char="▲"/>
              <a:defRPr/>
            </a:pPr>
            <a:r>
              <a:rPr lang="en-US" sz="1200" dirty="0">
                <a:solidFill>
                  <a:srgbClr val="000938"/>
                </a:solidFill>
                <a:latin typeface="Segoe UI Semilight"/>
                <a:cs typeface="Times New Roman" panose="02020603050405020304" pitchFamily="18" charset="0"/>
              </a:rPr>
              <a:t>Sole Separation</a:t>
            </a:r>
          </a:p>
          <a:p>
            <a:pPr marL="171450" indent="-171450" defTabSz="914400">
              <a:spcBef>
                <a:spcPts val="600"/>
              </a:spcBef>
              <a:buClr>
                <a:srgbClr val="B90E31"/>
              </a:buClr>
              <a:buFont typeface="Segoe UI Semilight" panose="020B0402040204020203" pitchFamily="34" charset="0"/>
              <a:buChar char="▲"/>
              <a:defRPr/>
            </a:pPr>
            <a:r>
              <a:rPr lang="en-US" sz="1200" dirty="0">
                <a:solidFill>
                  <a:srgbClr val="000938"/>
                </a:solidFill>
                <a:latin typeface="Segoe UI Semilight"/>
                <a:cs typeface="Times New Roman" panose="02020603050405020304" pitchFamily="18" charset="0"/>
              </a:rPr>
              <a:t>Heel cup digging into Achilles</a:t>
            </a:r>
          </a:p>
          <a:p>
            <a:pPr marL="171450" indent="-171450" defTabSz="914400">
              <a:spcBef>
                <a:spcPts val="600"/>
              </a:spcBef>
              <a:buClr>
                <a:srgbClr val="B90E31"/>
              </a:buClr>
              <a:buFont typeface="Segoe UI Semilight" panose="020B0402040204020203" pitchFamily="34" charset="0"/>
              <a:buChar char="▲"/>
              <a:defRPr/>
            </a:pPr>
            <a:r>
              <a:rPr lang="en-US" sz="1200" dirty="0">
                <a:solidFill>
                  <a:srgbClr val="000938"/>
                </a:solidFill>
                <a:latin typeface="Segoe UI Semilight"/>
                <a:cs typeface="Times New Roman" panose="02020603050405020304" pitchFamily="18" charset="0"/>
              </a:rPr>
              <a:t>Tread detaching from sole</a:t>
            </a:r>
          </a:p>
          <a:p>
            <a:pPr marL="171450" indent="-171450" defTabSz="914400">
              <a:spcBef>
                <a:spcPts val="600"/>
              </a:spcBef>
              <a:buClr>
                <a:srgbClr val="B90E31"/>
              </a:buClr>
              <a:buFont typeface="Segoe UI Semilight" panose="020B0402040204020203" pitchFamily="34" charset="0"/>
              <a:buChar char="▲"/>
              <a:defRPr/>
            </a:pPr>
            <a:r>
              <a:rPr lang="en-US" sz="1200" dirty="0">
                <a:solidFill>
                  <a:srgbClr val="000938"/>
                </a:solidFill>
                <a:latin typeface="Segoe UI Semilight"/>
                <a:cs typeface="Times New Roman" panose="02020603050405020304" pitchFamily="18" charset="0"/>
              </a:rPr>
              <a:t>Heel cup worn through liner</a:t>
            </a:r>
          </a:p>
        </p:txBody>
      </p:sp>
      <p:sp>
        <p:nvSpPr>
          <p:cNvPr id="29" name="Rectangle 3">
            <a:extLst>
              <a:ext uri="{FF2B5EF4-FFF2-40B4-BE49-F238E27FC236}">
                <a16:creationId xmlns:a16="http://schemas.microsoft.com/office/drawing/2014/main" id="{F3E9EA65-7B86-EF35-C94F-229235E17F05}"/>
              </a:ext>
            </a:extLst>
          </p:cNvPr>
          <p:cNvSpPr>
            <a:spLocks noChangeArrowheads="1"/>
          </p:cNvSpPr>
          <p:nvPr/>
        </p:nvSpPr>
        <p:spPr bwMode="auto">
          <a:xfrm>
            <a:off x="6112334" y="697656"/>
            <a:ext cx="3850531" cy="292608"/>
          </a:xfrm>
          <a:prstGeom prst="rect">
            <a:avLst/>
          </a:prstGeom>
          <a:noFill/>
          <a:ln w="50800">
            <a:noFill/>
            <a:miter lim="800000"/>
            <a:headEnd/>
            <a:tailEnd/>
          </a:ln>
        </p:spPr>
        <p:txBody>
          <a:bodyPr lIns="91440" tIns="13716" rIns="13716" bIns="13716" anchor="t"/>
          <a:lstStyle/>
          <a:p>
            <a:pPr defTabSz="914400">
              <a:lnSpc>
                <a:spcPct val="90000"/>
              </a:lnSpc>
              <a:spcBef>
                <a:spcPts val="1000"/>
              </a:spcBef>
              <a:buClr>
                <a:srgbClr val="B90E31"/>
              </a:buClr>
              <a:defRPr/>
            </a:pPr>
            <a:r>
              <a:rPr lang="en-US" sz="1800" dirty="0">
                <a:solidFill>
                  <a:srgbClr val="000938"/>
                </a:solidFill>
                <a:latin typeface="Segoe UI Semilight italic" panose="020B0402040204090203" pitchFamily="34" charset="0"/>
                <a:cs typeface="Times New Roman" panose="02020603050405020304" pitchFamily="18" charset="0"/>
              </a:rPr>
              <a:t>Marine Corps Optional Combat Boot</a:t>
            </a:r>
          </a:p>
        </p:txBody>
      </p:sp>
      <p:pic>
        <p:nvPicPr>
          <p:cNvPr id="30" name="Picture 2">
            <a:extLst>
              <a:ext uri="{FF2B5EF4-FFF2-40B4-BE49-F238E27FC236}">
                <a16:creationId xmlns:a16="http://schemas.microsoft.com/office/drawing/2014/main" id="{33C8DEC6-6B3D-2F11-458C-546262FBCEC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13774" y="1407492"/>
            <a:ext cx="1239590" cy="1422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
            <a:extLst>
              <a:ext uri="{FF2B5EF4-FFF2-40B4-BE49-F238E27FC236}">
                <a16:creationId xmlns:a16="http://schemas.microsoft.com/office/drawing/2014/main" id="{45534725-9C57-E88F-2DF0-43ACF534D3E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800009" y="685801"/>
            <a:ext cx="1239590" cy="1422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4">
            <a:extLst>
              <a:ext uri="{FF2B5EF4-FFF2-40B4-BE49-F238E27FC236}">
                <a16:creationId xmlns:a16="http://schemas.microsoft.com/office/drawing/2014/main" id="{61F52D05-ACA6-B9CE-7121-B3B51E60512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00010" y="1907220"/>
            <a:ext cx="1239590" cy="1422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Box 32">
            <a:extLst>
              <a:ext uri="{FF2B5EF4-FFF2-40B4-BE49-F238E27FC236}">
                <a16:creationId xmlns:a16="http://schemas.microsoft.com/office/drawing/2014/main" id="{3503F59F-8A88-21A9-68B8-F7C89949611F}"/>
              </a:ext>
            </a:extLst>
          </p:cNvPr>
          <p:cNvSpPr txBox="1"/>
          <p:nvPr/>
        </p:nvSpPr>
        <p:spPr>
          <a:xfrm>
            <a:off x="6112334" y="986933"/>
            <a:ext cx="3106807" cy="2446824"/>
          </a:xfrm>
          <a:prstGeom prst="rect">
            <a:avLst/>
          </a:prstGeom>
          <a:noFill/>
        </p:spPr>
        <p:txBody>
          <a:bodyPr wrap="square" lIns="91440">
            <a:spAutoFit/>
          </a:bodyPr>
          <a:lstStyle/>
          <a:p>
            <a:pPr defTabSz="914400">
              <a:spcBef>
                <a:spcPts val="600"/>
              </a:spcBef>
              <a:buClr>
                <a:srgbClr val="B90E31"/>
              </a:buClr>
              <a:buFont typeface="Segoe UI Semilight" panose="020B0402040204020203" pitchFamily="34" charset="0"/>
              <a:defRPr/>
            </a:pPr>
            <a:r>
              <a:rPr lang="en-US" sz="1200" dirty="0">
                <a:solidFill>
                  <a:srgbClr val="000938"/>
                </a:solidFill>
                <a:latin typeface="Segoe UI Semilight"/>
                <a:cs typeface="Times New Roman" panose="02020603050405020304" pitchFamily="18" charset="0"/>
              </a:rPr>
              <a:t>Defects: </a:t>
            </a:r>
          </a:p>
          <a:p>
            <a:pPr marL="171450" indent="-171450" defTabSz="914400">
              <a:spcBef>
                <a:spcPts val="600"/>
              </a:spcBef>
              <a:buClr>
                <a:srgbClr val="B90E31"/>
              </a:buClr>
              <a:buFont typeface="Segoe UI Semilight" panose="020B0402040204020203" pitchFamily="34" charset="0"/>
              <a:buChar char="▲"/>
              <a:defRPr/>
            </a:pPr>
            <a:r>
              <a:rPr lang="en-US" sz="1100" dirty="0">
                <a:solidFill>
                  <a:srgbClr val="000938"/>
                </a:solidFill>
                <a:latin typeface="Segoe UI Semilight"/>
                <a:cs typeface="Times New Roman" panose="02020603050405020304" pitchFamily="18" charset="0"/>
              </a:rPr>
              <a:t>Spot inspection identified workmanship concerns, which resulted in 29% of all stock throughout the Marine Corps Exchange enterprise having to be pulled from the shelves and returned to the vendor for a one-for-one replacement.  The vendor agreed that these failures were unacceptable. </a:t>
            </a:r>
          </a:p>
          <a:p>
            <a:pPr marL="171450" indent="-171450" defTabSz="914400">
              <a:spcBef>
                <a:spcPts val="600"/>
              </a:spcBef>
              <a:buClr>
                <a:srgbClr val="B90E31"/>
              </a:buClr>
              <a:buFont typeface="Segoe UI Semilight" panose="020B0402040204020203" pitchFamily="34" charset="0"/>
              <a:buChar char="▲"/>
              <a:defRPr/>
            </a:pPr>
            <a:r>
              <a:rPr lang="en-US" sz="1100" dirty="0">
                <a:solidFill>
                  <a:srgbClr val="000938"/>
                </a:solidFill>
                <a:latin typeface="Segoe UI Semilight"/>
                <a:cs typeface="Times New Roman" panose="02020603050405020304" pitchFamily="18" charset="0"/>
              </a:rPr>
              <a:t>Defects included a poor grade of leather used</a:t>
            </a:r>
          </a:p>
          <a:p>
            <a:pPr marL="171450" indent="-171450" defTabSz="914400">
              <a:spcBef>
                <a:spcPts val="600"/>
              </a:spcBef>
              <a:buClr>
                <a:srgbClr val="B90E31"/>
              </a:buClr>
              <a:buFont typeface="Segoe UI Semilight" panose="020B0402040204020203" pitchFamily="34" charset="0"/>
              <a:buChar char="▲"/>
              <a:defRPr/>
            </a:pPr>
            <a:r>
              <a:rPr lang="en-US" sz="1100" dirty="0">
                <a:solidFill>
                  <a:srgbClr val="000938"/>
                </a:solidFill>
                <a:latin typeface="Segoe UI Semilight"/>
                <a:cs typeface="Times New Roman" panose="02020603050405020304" pitchFamily="18" charset="0"/>
              </a:rPr>
              <a:t>Improper placement of the Marine Corps Emblem (EGA) (location out of tolerance</a:t>
            </a:r>
          </a:p>
          <a:p>
            <a:pPr marL="171450" indent="-171450" defTabSz="914400">
              <a:spcBef>
                <a:spcPts val="600"/>
              </a:spcBef>
              <a:buClr>
                <a:srgbClr val="B90E31"/>
              </a:buClr>
              <a:buFont typeface="Segoe UI Semilight" panose="020B0402040204020203" pitchFamily="34" charset="0"/>
              <a:buChar char="▲"/>
              <a:defRPr/>
            </a:pPr>
            <a:r>
              <a:rPr lang="en-US" sz="1100" dirty="0">
                <a:solidFill>
                  <a:srgbClr val="000938"/>
                </a:solidFill>
                <a:latin typeface="Segoe UI Semilight"/>
                <a:cs typeface="Times New Roman" panose="02020603050405020304" pitchFamily="18" charset="0"/>
              </a:rPr>
              <a:t>EGA not visible</a:t>
            </a:r>
          </a:p>
        </p:txBody>
      </p:sp>
      <p:sp>
        <p:nvSpPr>
          <p:cNvPr id="35" name="TextBox 34">
            <a:extLst>
              <a:ext uri="{FF2B5EF4-FFF2-40B4-BE49-F238E27FC236}">
                <a16:creationId xmlns:a16="http://schemas.microsoft.com/office/drawing/2014/main" id="{0D3B0576-8EFE-2723-2BB7-1CE58B903CA2}"/>
              </a:ext>
            </a:extLst>
          </p:cNvPr>
          <p:cNvSpPr txBox="1"/>
          <p:nvPr/>
        </p:nvSpPr>
        <p:spPr>
          <a:xfrm>
            <a:off x="6096000" y="3558553"/>
            <a:ext cx="2875278" cy="341632"/>
          </a:xfrm>
          <a:prstGeom prst="rect">
            <a:avLst/>
          </a:prstGeom>
          <a:noFill/>
        </p:spPr>
        <p:txBody>
          <a:bodyPr wrap="square">
            <a:spAutoFit/>
          </a:bodyPr>
          <a:lstStyle/>
          <a:p>
            <a:pPr defTabSz="914400">
              <a:lnSpc>
                <a:spcPct val="90000"/>
              </a:lnSpc>
              <a:spcBef>
                <a:spcPts val="1000"/>
              </a:spcBef>
              <a:buClr>
                <a:srgbClr val="B90E31"/>
              </a:buClr>
              <a:defRPr/>
            </a:pPr>
            <a:r>
              <a:rPr lang="en-US" sz="1800" dirty="0">
                <a:solidFill>
                  <a:srgbClr val="000938"/>
                </a:solidFill>
                <a:latin typeface="Segoe UI Semilight italic" panose="020B0402040204090203" pitchFamily="34" charset="0"/>
                <a:cs typeface="Times New Roman" panose="02020603050405020304" pitchFamily="18" charset="0"/>
              </a:rPr>
              <a:t>All Weather Coat</a:t>
            </a:r>
          </a:p>
        </p:txBody>
      </p:sp>
      <p:pic>
        <p:nvPicPr>
          <p:cNvPr id="36" name="Picture 35">
            <a:extLst>
              <a:ext uri="{FF2B5EF4-FFF2-40B4-BE49-F238E27FC236}">
                <a16:creationId xmlns:a16="http://schemas.microsoft.com/office/drawing/2014/main" id="{F4CD6EA4-4109-8F58-0115-FAB0B0FFD24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800000">
            <a:off x="10623447" y="5262487"/>
            <a:ext cx="1416152" cy="1062113"/>
          </a:xfrm>
          <a:prstGeom prst="rect">
            <a:avLst/>
          </a:prstGeom>
        </p:spPr>
      </p:pic>
      <p:pic>
        <p:nvPicPr>
          <p:cNvPr id="37" name="Picture 36">
            <a:extLst>
              <a:ext uri="{FF2B5EF4-FFF2-40B4-BE49-F238E27FC236}">
                <a16:creationId xmlns:a16="http://schemas.microsoft.com/office/drawing/2014/main" id="{F34BED9E-E6C1-AE7C-52D9-E5FB182EC70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400000">
            <a:off x="10565386" y="3824354"/>
            <a:ext cx="1487011" cy="1436093"/>
          </a:xfrm>
          <a:prstGeom prst="rect">
            <a:avLst/>
          </a:prstGeom>
        </p:spPr>
      </p:pic>
      <p:pic>
        <p:nvPicPr>
          <p:cNvPr id="38" name="Picture 37">
            <a:extLst>
              <a:ext uri="{FF2B5EF4-FFF2-40B4-BE49-F238E27FC236}">
                <a16:creationId xmlns:a16="http://schemas.microsoft.com/office/drawing/2014/main" id="{65DE549F-3784-2C4E-ABBD-A269CFD029AD}"/>
              </a:ext>
            </a:extLst>
          </p:cNvPr>
          <p:cNvPicPr>
            <a:picLocks noChangeAspect="1"/>
          </p:cNvPicPr>
          <p:nvPr/>
        </p:nvPicPr>
        <p:blipFill>
          <a:blip r:embed="rId12"/>
          <a:stretch>
            <a:fillRect/>
          </a:stretch>
        </p:blipFill>
        <p:spPr>
          <a:xfrm>
            <a:off x="9258841" y="3786163"/>
            <a:ext cx="1276938" cy="1323241"/>
          </a:xfrm>
          <a:prstGeom prst="rect">
            <a:avLst/>
          </a:prstGeom>
        </p:spPr>
      </p:pic>
      <p:sp>
        <p:nvSpPr>
          <p:cNvPr id="39" name="TextBox 38">
            <a:extLst>
              <a:ext uri="{FF2B5EF4-FFF2-40B4-BE49-F238E27FC236}">
                <a16:creationId xmlns:a16="http://schemas.microsoft.com/office/drawing/2014/main" id="{40C66BDC-C559-662F-3824-329EE94CCAF1}"/>
              </a:ext>
            </a:extLst>
          </p:cNvPr>
          <p:cNvSpPr txBox="1"/>
          <p:nvPr/>
        </p:nvSpPr>
        <p:spPr>
          <a:xfrm>
            <a:off x="6096001" y="3847568"/>
            <a:ext cx="2601280" cy="2292935"/>
          </a:xfrm>
          <a:prstGeom prst="rect">
            <a:avLst/>
          </a:prstGeom>
          <a:noFill/>
        </p:spPr>
        <p:txBody>
          <a:bodyPr wrap="square" rtlCol="0">
            <a:spAutoFit/>
          </a:bodyPr>
          <a:lstStyle/>
          <a:p>
            <a:pPr defTabSz="914400">
              <a:spcBef>
                <a:spcPts val="600"/>
              </a:spcBef>
              <a:buClr>
                <a:srgbClr val="B90E31"/>
              </a:buClr>
              <a:buFont typeface="Segoe UI Semilight" panose="020B0402040204020203" pitchFamily="34" charset="0"/>
              <a:defRPr/>
            </a:pPr>
            <a:r>
              <a:rPr lang="en-US" sz="1200" dirty="0">
                <a:solidFill>
                  <a:srgbClr val="000938"/>
                </a:solidFill>
                <a:latin typeface="Segoe UI Semilight"/>
                <a:cs typeface="Times New Roman" panose="02020603050405020304" pitchFamily="18" charset="0"/>
              </a:rPr>
              <a:t>Defects: </a:t>
            </a:r>
          </a:p>
          <a:p>
            <a:pPr marL="171450" indent="-171450" algn="just" defTabSz="914400">
              <a:spcBef>
                <a:spcPts val="600"/>
              </a:spcBef>
              <a:buClr>
                <a:srgbClr val="B90E31"/>
              </a:buClr>
              <a:buFont typeface="Segoe UI Semilight" panose="020B0402040204020203" pitchFamily="34" charset="0"/>
              <a:buChar char="▲"/>
              <a:defRPr/>
            </a:pPr>
            <a:r>
              <a:rPr lang="en-US" sz="1100" dirty="0">
                <a:solidFill>
                  <a:srgbClr val="000938"/>
                </a:solidFill>
                <a:latin typeface="Segoe UI Semilight"/>
                <a:cs typeface="Times New Roman" panose="02020603050405020304" pitchFamily="18" charset="0"/>
              </a:rPr>
              <a:t>Due to manufacturing practices, when the coat was exposed to water, the liner would bleed an orange color from the inside out, making the AWC unserviceable and potentially causing the uniform underneath the AWC to be ruined. </a:t>
            </a:r>
          </a:p>
          <a:p>
            <a:pPr marL="171450" indent="-171450" defTabSz="914400">
              <a:spcBef>
                <a:spcPts val="600"/>
              </a:spcBef>
              <a:buClr>
                <a:srgbClr val="B90E31"/>
              </a:buClr>
              <a:buFont typeface="Segoe UI Semilight" panose="020B0402040204020203" pitchFamily="34" charset="0"/>
              <a:buChar char="▲"/>
              <a:defRPr/>
            </a:pPr>
            <a:r>
              <a:rPr lang="en-US" sz="1100" dirty="0">
                <a:solidFill>
                  <a:srgbClr val="000938"/>
                </a:solidFill>
                <a:latin typeface="Segoe UI Semilight"/>
                <a:cs typeface="Times New Roman" panose="02020603050405020304" pitchFamily="18" charset="0"/>
              </a:rPr>
              <a:t>Additionally, the vendor is constantly failing to meet the color standard, resulting in delays in production, causing back orders</a:t>
            </a:r>
          </a:p>
        </p:txBody>
      </p:sp>
      <p:sp>
        <p:nvSpPr>
          <p:cNvPr id="40" name="Text Box 12">
            <a:extLst>
              <a:ext uri="{FF2B5EF4-FFF2-40B4-BE49-F238E27FC236}">
                <a16:creationId xmlns:a16="http://schemas.microsoft.com/office/drawing/2014/main" id="{1FBD2ACC-A8B3-18F3-45DD-A65539B4F2A1}"/>
              </a:ext>
            </a:extLst>
          </p:cNvPr>
          <p:cNvSpPr txBox="1">
            <a:spLocks noChangeArrowheads="1"/>
          </p:cNvSpPr>
          <p:nvPr/>
        </p:nvSpPr>
        <p:spPr bwMode="auto">
          <a:xfrm>
            <a:off x="165062" y="3588457"/>
            <a:ext cx="3740239" cy="292608"/>
          </a:xfrm>
          <a:prstGeom prst="rect">
            <a:avLst/>
          </a:prstGeom>
          <a:noFill/>
          <a:ln w="50800">
            <a:noFill/>
            <a:miter lim="800000"/>
            <a:headEnd/>
            <a:tailEnd/>
          </a:ln>
        </p:spPr>
        <p:txBody>
          <a:bodyPr lIns="91440" tIns="36249" rIns="13716" bIns="36249" anchor="t"/>
          <a:lstStyle/>
          <a:p>
            <a:pPr marL="60325" indent="-75542" defTabSz="914400">
              <a:lnSpc>
                <a:spcPct val="90000"/>
              </a:lnSpc>
              <a:spcBef>
                <a:spcPts val="1000"/>
              </a:spcBef>
              <a:buClr>
                <a:srgbClr val="B90E31"/>
              </a:buClr>
              <a:defRPr/>
            </a:pPr>
            <a:r>
              <a:rPr lang="en-US" sz="1800" dirty="0">
                <a:solidFill>
                  <a:srgbClr val="000938"/>
                </a:solidFill>
                <a:latin typeface="Segoe UI Semilight italic" panose="020B0402040204090203" pitchFamily="34" charset="0"/>
                <a:cs typeface="Times New Roman" panose="02020603050405020304" pitchFamily="18" charset="0"/>
              </a:rPr>
              <a:t>Khaki Shirts</a:t>
            </a:r>
          </a:p>
        </p:txBody>
      </p:sp>
      <p:pic>
        <p:nvPicPr>
          <p:cNvPr id="41" name="Picture 40">
            <a:extLst>
              <a:ext uri="{FF2B5EF4-FFF2-40B4-BE49-F238E27FC236}">
                <a16:creationId xmlns:a16="http://schemas.microsoft.com/office/drawing/2014/main" id="{6DEBED22-16C7-1262-1129-71E837335ED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325808" y="4994878"/>
            <a:ext cx="1352006" cy="1217069"/>
          </a:xfrm>
          <a:prstGeom prst="rect">
            <a:avLst/>
          </a:prstGeom>
        </p:spPr>
      </p:pic>
      <p:pic>
        <p:nvPicPr>
          <p:cNvPr id="42" name="Picture 41">
            <a:extLst>
              <a:ext uri="{FF2B5EF4-FFF2-40B4-BE49-F238E27FC236}">
                <a16:creationId xmlns:a16="http://schemas.microsoft.com/office/drawing/2014/main" id="{84162030-D835-F7CB-E724-5FEA1EEE55BD}"/>
              </a:ext>
            </a:extLst>
          </p:cNvPr>
          <p:cNvPicPr>
            <a:picLocks noChangeAspect="1"/>
          </p:cNvPicPr>
          <p:nvPr/>
        </p:nvPicPr>
        <p:blipFill>
          <a:blip r:embed="rId14"/>
          <a:stretch>
            <a:fillRect/>
          </a:stretch>
        </p:blipFill>
        <p:spPr>
          <a:xfrm>
            <a:off x="4778621" y="5002032"/>
            <a:ext cx="1220396" cy="1206986"/>
          </a:xfrm>
          <a:prstGeom prst="rect">
            <a:avLst/>
          </a:prstGeom>
        </p:spPr>
      </p:pic>
      <p:pic>
        <p:nvPicPr>
          <p:cNvPr id="43" name="Picture 42">
            <a:extLst>
              <a:ext uri="{FF2B5EF4-FFF2-40B4-BE49-F238E27FC236}">
                <a16:creationId xmlns:a16="http://schemas.microsoft.com/office/drawing/2014/main" id="{D391955C-0469-A257-7C3B-D6B6303629B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815633" y="3660248"/>
            <a:ext cx="1183699" cy="1225973"/>
          </a:xfrm>
          <a:prstGeom prst="rect">
            <a:avLst/>
          </a:prstGeom>
        </p:spPr>
      </p:pic>
      <p:sp>
        <p:nvSpPr>
          <p:cNvPr id="44" name="TextBox 43">
            <a:extLst>
              <a:ext uri="{FF2B5EF4-FFF2-40B4-BE49-F238E27FC236}">
                <a16:creationId xmlns:a16="http://schemas.microsoft.com/office/drawing/2014/main" id="{465101B3-767C-5A8C-2C0B-18CD8BAC90DC}"/>
              </a:ext>
            </a:extLst>
          </p:cNvPr>
          <p:cNvSpPr txBox="1"/>
          <p:nvPr/>
        </p:nvSpPr>
        <p:spPr>
          <a:xfrm>
            <a:off x="154295" y="3885313"/>
            <a:ext cx="4657365" cy="830997"/>
          </a:xfrm>
          <a:prstGeom prst="rect">
            <a:avLst/>
          </a:prstGeom>
          <a:noFill/>
        </p:spPr>
        <p:txBody>
          <a:bodyPr wrap="square" lIns="91440" rtlCol="0">
            <a:spAutoFit/>
          </a:bodyPr>
          <a:lstStyle/>
          <a:p>
            <a:pPr defTabSz="914400">
              <a:spcBef>
                <a:spcPts val="600"/>
              </a:spcBef>
              <a:buClr>
                <a:srgbClr val="B90E31"/>
              </a:buClr>
              <a:buFont typeface="Segoe UI Semilight" panose="020B0402040204020203" pitchFamily="34" charset="0"/>
              <a:defRPr/>
            </a:pPr>
            <a:r>
              <a:rPr lang="en-US" sz="1200" dirty="0">
                <a:solidFill>
                  <a:srgbClr val="000938"/>
                </a:solidFill>
                <a:latin typeface="Segoe UI Semilight"/>
                <a:cs typeface="Times New Roman" panose="02020603050405020304" pitchFamily="18" charset="0"/>
              </a:rPr>
              <a:t>Background: C&amp;E clothing designers inspected Men’s and Women’s Khaki Shirts to identify defects and quality issues affecting form, fit, and/or appearance. DLA contracts with the Federal Prison Industry, which limits the DOD industrial base on quality manufacturing. </a:t>
            </a:r>
          </a:p>
        </p:txBody>
      </p:sp>
      <p:sp>
        <p:nvSpPr>
          <p:cNvPr id="45" name="TextBox 44">
            <a:extLst>
              <a:ext uri="{FF2B5EF4-FFF2-40B4-BE49-F238E27FC236}">
                <a16:creationId xmlns:a16="http://schemas.microsoft.com/office/drawing/2014/main" id="{EAE855C1-A116-5057-81FA-E6CC9A293B55}"/>
              </a:ext>
            </a:extLst>
          </p:cNvPr>
          <p:cNvSpPr txBox="1"/>
          <p:nvPr/>
        </p:nvSpPr>
        <p:spPr>
          <a:xfrm>
            <a:off x="152400" y="4720558"/>
            <a:ext cx="3169435" cy="1692771"/>
          </a:xfrm>
          <a:prstGeom prst="rect">
            <a:avLst/>
          </a:prstGeom>
          <a:noFill/>
        </p:spPr>
        <p:txBody>
          <a:bodyPr wrap="square" lIns="91440" rtlCol="0">
            <a:spAutoFit/>
          </a:bodyPr>
          <a:lstStyle/>
          <a:p>
            <a:pPr defTabSz="914400">
              <a:spcBef>
                <a:spcPts val="600"/>
              </a:spcBef>
              <a:buClr>
                <a:srgbClr val="B90E31"/>
              </a:buClr>
              <a:buFont typeface="Segoe UI Semilight" panose="020B0402040204020203" pitchFamily="34" charset="0"/>
              <a:defRPr/>
            </a:pPr>
            <a:r>
              <a:rPr lang="en-US" sz="1200" dirty="0">
                <a:solidFill>
                  <a:srgbClr val="000938"/>
                </a:solidFill>
                <a:latin typeface="Segoe UI Semilight"/>
                <a:cs typeface="Times New Roman" panose="02020603050405020304" pitchFamily="18" charset="0"/>
              </a:rPr>
              <a:t>Defects: </a:t>
            </a:r>
          </a:p>
          <a:p>
            <a:pPr marL="171450" indent="-171450" defTabSz="914400">
              <a:spcBef>
                <a:spcPts val="600"/>
              </a:spcBef>
              <a:buClr>
                <a:srgbClr val="B90E31"/>
              </a:buClr>
              <a:buFont typeface="Segoe UI Semilight" panose="020B0402040204020203" pitchFamily="34" charset="0"/>
              <a:buChar char="▲"/>
              <a:defRPr/>
            </a:pPr>
            <a:r>
              <a:rPr lang="en-US" sz="1200" dirty="0">
                <a:solidFill>
                  <a:srgbClr val="000938"/>
                </a:solidFill>
                <a:latin typeface="Segoe UI Semilight"/>
                <a:cs typeface="Times New Roman" panose="02020603050405020304" pitchFamily="18" charset="0"/>
              </a:rPr>
              <a:t>Pocket and/or flap out of alignment</a:t>
            </a:r>
          </a:p>
          <a:p>
            <a:pPr marL="171450" indent="-171450" defTabSz="914400">
              <a:spcBef>
                <a:spcPts val="600"/>
              </a:spcBef>
              <a:buClr>
                <a:srgbClr val="B90E31"/>
              </a:buClr>
              <a:buFont typeface="Segoe UI Semilight" panose="020B0402040204020203" pitchFamily="34" charset="0"/>
              <a:buChar char="▲"/>
              <a:defRPr/>
            </a:pPr>
            <a:r>
              <a:rPr lang="en-US" sz="1200" dirty="0">
                <a:solidFill>
                  <a:srgbClr val="000938"/>
                </a:solidFill>
                <a:latin typeface="Segoe UI Semilight"/>
                <a:cs typeface="Times New Roman" panose="02020603050405020304" pitchFamily="18" charset="0"/>
              </a:rPr>
              <a:t>Sleeve cuff stitch line ends short of meeting cuff attachment seam</a:t>
            </a:r>
          </a:p>
          <a:p>
            <a:pPr marL="171450" indent="-171450" defTabSz="914400">
              <a:spcBef>
                <a:spcPts val="600"/>
              </a:spcBef>
              <a:buClr>
                <a:srgbClr val="B90E31"/>
              </a:buClr>
              <a:buFont typeface="Segoe UI Semilight" panose="020B0402040204020203" pitchFamily="34" charset="0"/>
              <a:buChar char="▲"/>
              <a:defRPr/>
            </a:pPr>
            <a:r>
              <a:rPr lang="en-US" sz="1200" dirty="0">
                <a:solidFill>
                  <a:srgbClr val="000938"/>
                </a:solidFill>
                <a:latin typeface="Segoe UI Semilight"/>
                <a:cs typeface="Times New Roman" panose="02020603050405020304" pitchFamily="18" charset="0"/>
              </a:rPr>
              <a:t>Crease in the collar due to the under collar piece being wider than the top collar</a:t>
            </a:r>
          </a:p>
          <a:p>
            <a:pPr marL="171450" indent="-171450" defTabSz="914400">
              <a:spcBef>
                <a:spcPts val="600"/>
              </a:spcBef>
              <a:buClr>
                <a:srgbClr val="B90E31"/>
              </a:buClr>
              <a:buFont typeface="Segoe UI Semilight" panose="020B0402040204020203" pitchFamily="34" charset="0"/>
              <a:buChar char="▲"/>
              <a:defRPr/>
            </a:pPr>
            <a:r>
              <a:rPr lang="en-US" sz="1200" dirty="0">
                <a:solidFill>
                  <a:srgbClr val="000938"/>
                </a:solidFill>
                <a:latin typeface="Segoe UI Semilight"/>
                <a:cs typeface="Times New Roman" panose="02020603050405020304" pitchFamily="18" charset="0"/>
              </a:rPr>
              <a:t>Facing not tacked</a:t>
            </a:r>
          </a:p>
        </p:txBody>
      </p:sp>
      <p:sp>
        <p:nvSpPr>
          <p:cNvPr id="8" name="Footer Placeholder 7">
            <a:extLst>
              <a:ext uri="{FF2B5EF4-FFF2-40B4-BE49-F238E27FC236}">
                <a16:creationId xmlns:a16="http://schemas.microsoft.com/office/drawing/2014/main" id="{BC972300-A097-DD1C-C0B6-831FF4F9A912}"/>
              </a:ext>
            </a:extLst>
          </p:cNvPr>
          <p:cNvSpPr>
            <a:spLocks noGrp="1"/>
          </p:cNvSpPr>
          <p:nvPr>
            <p:ph type="ftr" sz="quarter" idx="15"/>
          </p:nvPr>
        </p:nvSpPr>
        <p:spPr/>
        <p:txBody>
          <a:bodyPr/>
          <a:lstStyle/>
          <a:p>
            <a:pPr indent="228600"/>
            <a:r>
              <a:rPr lang="en-US" sz="500">
                <a:solidFill>
                  <a:srgbClr val="B90E31"/>
                </a:solidFill>
              </a:rPr>
              <a:t> </a:t>
            </a:r>
            <a:r>
              <a:rPr lang="en-US" sz="1200">
                <a:solidFill>
                  <a:srgbClr val="B90E31"/>
                </a:solidFill>
              </a:rPr>
              <a:t>▲</a:t>
            </a:r>
            <a:r>
              <a:rPr lang="en-US">
                <a:solidFill>
                  <a:srgbClr val="B90E31"/>
                </a:solidFill>
              </a:rPr>
              <a:t>	</a:t>
            </a:r>
            <a:r>
              <a:rPr lang="en-US" cap="all" spc="100">
                <a:solidFill>
                  <a:srgbClr val="D4AE67"/>
                </a:solidFill>
                <a:latin typeface="Segoe UI Black" panose="020B0A02040204020203" pitchFamily="34" charset="0"/>
                <a:ea typeface="Segoe UI Black" panose="020B0A02040204020203" pitchFamily="34" charset="0"/>
              </a:rPr>
              <a:t>Portfolio Acquisition executive marine corps</a:t>
            </a:r>
            <a:endParaRPr lang="en-US" cap="all" spc="100" dirty="0">
              <a:solidFill>
                <a:srgbClr val="D4AE67"/>
              </a:solidFill>
              <a:latin typeface="Segoe UI Black" panose="020B0A02040204020203" pitchFamily="34" charset="0"/>
              <a:ea typeface="Segoe UI Black" panose="020B0A02040204020203" pitchFamily="34" charset="0"/>
            </a:endParaRPr>
          </a:p>
        </p:txBody>
      </p:sp>
      <p:sp>
        <p:nvSpPr>
          <p:cNvPr id="9" name="Slide Number Placeholder 8">
            <a:extLst>
              <a:ext uri="{FF2B5EF4-FFF2-40B4-BE49-F238E27FC236}">
                <a16:creationId xmlns:a16="http://schemas.microsoft.com/office/drawing/2014/main" id="{4054529F-8396-7A2E-FBFA-F19B179C98CE}"/>
              </a:ext>
            </a:extLst>
          </p:cNvPr>
          <p:cNvSpPr>
            <a:spLocks noGrp="1"/>
          </p:cNvSpPr>
          <p:nvPr>
            <p:ph type="sldNum" sz="quarter" idx="16"/>
          </p:nvPr>
        </p:nvSpPr>
        <p:spPr/>
        <p:txBody>
          <a:bodyPr/>
          <a:lstStyle/>
          <a:p>
            <a:pPr algn="r"/>
            <a:fld id="{65635E8C-BA83-467F-AE4D-6B1D1888336E}" type="slidenum">
              <a:rPr lang="en-US" smtClean="0"/>
              <a:pPr algn="r"/>
              <a:t>14</a:t>
            </a:fld>
            <a:endParaRPr lang="en-US" dirty="0"/>
          </a:p>
        </p:txBody>
      </p:sp>
    </p:spTree>
    <p:extLst>
      <p:ext uri="{BB962C8B-B14F-4D97-AF65-F5344CB8AC3E}">
        <p14:creationId xmlns:p14="http://schemas.microsoft.com/office/powerpoint/2010/main" val="3508046557"/>
      </p:ext>
    </p:extLst>
  </p:cSld>
  <p:clrMapOvr>
    <a:masterClrMapping/>
  </p:clrMapOvr>
  <p:extLst>
    <p:ext uri="{6950BFC3-D8DA-4A85-94F7-54DA5524770B}">
      <p188:commentRel xmlns:p188="http://schemas.microsoft.com/office/powerpoint/2018/8/main" r:id="rId2"/>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964DF1-11ED-8409-9696-A8243B6A80EA}"/>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07B7BC8B-9921-CB6B-16BF-C2986974204D}"/>
              </a:ext>
            </a:extLst>
          </p:cNvPr>
          <p:cNvPicPr>
            <a:picLocks noChangeAspect="1"/>
          </p:cNvPicPr>
          <p:nvPr/>
        </p:nvPicPr>
        <p:blipFill>
          <a:blip r:embed="rId2">
            <a:extLst>
              <a:ext uri="{28A0092B-C50C-407E-A947-70E740481C1C}">
                <a14:useLocalDpi xmlns:a14="http://schemas.microsoft.com/office/drawing/2010/main" val="0"/>
              </a:ext>
            </a:extLst>
          </a:blip>
          <a:srcRect l="1840" t="17218"/>
          <a:stretch>
            <a:fillRect/>
          </a:stretch>
        </p:blipFill>
        <p:spPr>
          <a:xfrm>
            <a:off x="0" y="0"/>
            <a:ext cx="12192000" cy="6858000"/>
          </a:xfrm>
          <a:prstGeom prst="rect">
            <a:avLst/>
          </a:prstGeom>
        </p:spPr>
      </p:pic>
      <p:sp>
        <p:nvSpPr>
          <p:cNvPr id="4" name="Footer Placeholder 3">
            <a:extLst>
              <a:ext uri="{FF2B5EF4-FFF2-40B4-BE49-F238E27FC236}">
                <a16:creationId xmlns:a16="http://schemas.microsoft.com/office/drawing/2014/main" id="{8EE85EDF-80C8-4D35-5BCD-59FA04C2CAA0}"/>
              </a:ext>
            </a:extLst>
          </p:cNvPr>
          <p:cNvSpPr>
            <a:spLocks noGrp="1"/>
          </p:cNvSpPr>
          <p:nvPr>
            <p:ph type="ftr" sz="quarter" idx="15"/>
          </p:nvPr>
        </p:nvSpPr>
        <p:spPr/>
        <p:txBody>
          <a:bodyPr/>
          <a:lstStyle/>
          <a:p>
            <a:pPr indent="228600"/>
            <a:r>
              <a:rPr lang="en-US" sz="500">
                <a:solidFill>
                  <a:srgbClr val="B90E31"/>
                </a:solidFill>
              </a:rPr>
              <a:t> </a:t>
            </a:r>
            <a:r>
              <a:rPr lang="en-US" sz="1200">
                <a:solidFill>
                  <a:srgbClr val="B90E31"/>
                </a:solidFill>
              </a:rPr>
              <a:t>▲</a:t>
            </a:r>
            <a:r>
              <a:rPr lang="en-US">
                <a:solidFill>
                  <a:srgbClr val="B90E31"/>
                </a:solidFill>
              </a:rPr>
              <a:t>	</a:t>
            </a:r>
            <a:r>
              <a:rPr lang="en-US" cap="all" spc="100">
                <a:solidFill>
                  <a:srgbClr val="D4AE67"/>
                </a:solidFill>
                <a:latin typeface="Segoe UI Black" panose="020B0A02040204020203" pitchFamily="34" charset="0"/>
                <a:ea typeface="Segoe UI Black" panose="020B0A02040204020203" pitchFamily="34" charset="0"/>
              </a:rPr>
              <a:t>Portfolio Acquisition executive marine corps</a:t>
            </a:r>
            <a:endParaRPr lang="en-US" cap="all" spc="100" dirty="0">
              <a:solidFill>
                <a:srgbClr val="D4AE67"/>
              </a:solidFill>
              <a:latin typeface="Segoe UI Black" panose="020B0A02040204020203" pitchFamily="34" charset="0"/>
              <a:ea typeface="Segoe UI Black" panose="020B0A02040204020203" pitchFamily="34" charset="0"/>
            </a:endParaRPr>
          </a:p>
        </p:txBody>
      </p:sp>
      <p:sp>
        <p:nvSpPr>
          <p:cNvPr id="3" name="Slide Number Placeholder 2">
            <a:extLst>
              <a:ext uri="{FF2B5EF4-FFF2-40B4-BE49-F238E27FC236}">
                <a16:creationId xmlns:a16="http://schemas.microsoft.com/office/drawing/2014/main" id="{46FF4434-12E1-9DC6-222D-DA9F41D8E060}"/>
              </a:ext>
            </a:extLst>
          </p:cNvPr>
          <p:cNvSpPr>
            <a:spLocks noGrp="1"/>
          </p:cNvSpPr>
          <p:nvPr>
            <p:ph type="sldNum" sz="quarter" idx="16"/>
          </p:nvPr>
        </p:nvSpPr>
        <p:spPr/>
        <p:txBody>
          <a:bodyPr/>
          <a:lstStyle/>
          <a:p>
            <a:pPr algn="r"/>
            <a:fld id="{65635E8C-BA83-467F-AE4D-6B1D1888336E}" type="slidenum">
              <a:rPr lang="en-US" smtClean="0"/>
              <a:pPr algn="r"/>
              <a:t>15</a:t>
            </a:fld>
            <a:endParaRPr lang="en-US" dirty="0"/>
          </a:p>
        </p:txBody>
      </p:sp>
      <p:sp>
        <p:nvSpPr>
          <p:cNvPr id="2" name="Title 1">
            <a:extLst>
              <a:ext uri="{FF2B5EF4-FFF2-40B4-BE49-F238E27FC236}">
                <a16:creationId xmlns:a16="http://schemas.microsoft.com/office/drawing/2014/main" id="{B0ADEA43-CE8C-F20D-6044-04D73BE19EAB}"/>
              </a:ext>
            </a:extLst>
          </p:cNvPr>
          <p:cNvSpPr>
            <a:spLocks noGrp="1"/>
          </p:cNvSpPr>
          <p:nvPr>
            <p:ph type="title"/>
          </p:nvPr>
        </p:nvSpPr>
        <p:spPr>
          <a:xfrm>
            <a:off x="2076450" y="165557"/>
            <a:ext cx="10115550" cy="430887"/>
          </a:xfrm>
        </p:spPr>
        <p:txBody>
          <a:bodyPr/>
          <a:lstStyle/>
          <a:p>
            <a:r>
              <a:rPr lang="en-US" dirty="0" err="1"/>
              <a:t>P</a:t>
            </a:r>
            <a:r>
              <a:rPr lang="en-US" cap="none" dirty="0" err="1"/>
              <a:t>d</a:t>
            </a:r>
            <a:r>
              <a:rPr lang="en-US" dirty="0" err="1"/>
              <a:t>m</a:t>
            </a:r>
            <a:r>
              <a:rPr lang="en-US" dirty="0"/>
              <a:t> </a:t>
            </a:r>
            <a:r>
              <a:rPr lang="en-US" dirty="0" err="1"/>
              <a:t>csse</a:t>
            </a:r>
            <a:r>
              <a:rPr lang="en-US" dirty="0"/>
              <a:t> – opportunities</a:t>
            </a:r>
          </a:p>
        </p:txBody>
      </p:sp>
      <p:graphicFrame>
        <p:nvGraphicFramePr>
          <p:cNvPr id="5" name="Table 13">
            <a:extLst>
              <a:ext uri="{FF2B5EF4-FFF2-40B4-BE49-F238E27FC236}">
                <a16:creationId xmlns:a16="http://schemas.microsoft.com/office/drawing/2014/main" id="{A0AADA7D-849B-FD7A-EBB2-E1CF8451897B}"/>
              </a:ext>
            </a:extLst>
          </p:cNvPr>
          <p:cNvGraphicFramePr>
            <a:graphicFrameLocks noGrp="1"/>
          </p:cNvGraphicFramePr>
          <p:nvPr>
            <p:extLst>
              <p:ext uri="{D42A27DB-BD31-4B8C-83A1-F6EECF244321}">
                <p14:modId xmlns:p14="http://schemas.microsoft.com/office/powerpoint/2010/main" val="3127125390"/>
              </p:ext>
            </p:extLst>
          </p:nvPr>
        </p:nvGraphicFramePr>
        <p:xfrm>
          <a:off x="2" y="1601521"/>
          <a:ext cx="12191998" cy="2743200"/>
        </p:xfrm>
        <a:graphic>
          <a:graphicData uri="http://schemas.openxmlformats.org/drawingml/2006/table">
            <a:tbl>
              <a:tblPr firstRow="1" bandRow="1">
                <a:tableStyleId>{5C22544A-7EE6-4342-B048-85BDC9FD1C3A}</a:tableStyleId>
              </a:tblPr>
              <a:tblGrid>
                <a:gridCol w="9575072">
                  <a:extLst>
                    <a:ext uri="{9D8B030D-6E8A-4147-A177-3AD203B41FA5}">
                      <a16:colId xmlns:a16="http://schemas.microsoft.com/office/drawing/2014/main" val="3885669778"/>
                    </a:ext>
                  </a:extLst>
                </a:gridCol>
                <a:gridCol w="2616926">
                  <a:extLst>
                    <a:ext uri="{9D8B030D-6E8A-4147-A177-3AD203B41FA5}">
                      <a16:colId xmlns:a16="http://schemas.microsoft.com/office/drawing/2014/main" val="145799793"/>
                    </a:ext>
                  </a:extLst>
                </a:gridCol>
              </a:tblGrid>
              <a:tr h="457200">
                <a:tc>
                  <a:txBody>
                    <a:bodyPr/>
                    <a:lstStyle/>
                    <a:p>
                      <a:pPr marL="55563" indent="0" algn="l" defTabSz="914400" rtl="0" eaLnBrk="1" latinLnBrk="0" hangingPunct="1"/>
                      <a:r>
                        <a:rPr lang="en-US" sz="2400" b="0" kern="1200" dirty="0">
                          <a:solidFill>
                            <a:schemeClr val="lt1"/>
                          </a:solidFill>
                          <a:latin typeface="+mn-lt"/>
                          <a:ea typeface="+mn-ea"/>
                          <a:cs typeface="+mn-cs"/>
                        </a:rPr>
                        <a:t>TITLE</a:t>
                      </a:r>
                    </a:p>
                  </a:txBody>
                  <a:tcPr marL="411480" anchor="ctr">
                    <a:solidFill>
                      <a:srgbClr val="002B5C">
                        <a:alpha val="90000"/>
                      </a:srgbClr>
                    </a:solidFill>
                  </a:tcPr>
                </a:tc>
                <a:tc>
                  <a:txBody>
                    <a:bodyPr/>
                    <a:lstStyle/>
                    <a:p>
                      <a:pPr marL="55563" indent="0" algn="l" defTabSz="914400" rtl="0" eaLnBrk="1" latinLnBrk="0" hangingPunct="1"/>
                      <a:r>
                        <a:rPr lang="en-US" sz="2400" b="0" kern="1200" dirty="0">
                          <a:solidFill>
                            <a:schemeClr val="lt1"/>
                          </a:solidFill>
                          <a:latin typeface="+mn-lt"/>
                          <a:ea typeface="+mn-ea"/>
                          <a:cs typeface="+mn-cs"/>
                        </a:rPr>
                        <a:t>PLANNED RFP</a:t>
                      </a:r>
                    </a:p>
                  </a:txBody>
                  <a:tcPr anchor="ctr">
                    <a:solidFill>
                      <a:srgbClr val="002B5C">
                        <a:alpha val="90000"/>
                      </a:srgbClr>
                    </a:solidFill>
                  </a:tcPr>
                </a:tc>
                <a:extLst>
                  <a:ext uri="{0D108BD9-81ED-4DB2-BD59-A6C34878D82A}">
                    <a16:rowId xmlns:a16="http://schemas.microsoft.com/office/drawing/2014/main" val="3879024680"/>
                  </a:ext>
                </a:extLst>
              </a:tr>
              <a:tr h="457200">
                <a:tc>
                  <a:txBody>
                    <a:bodyPr/>
                    <a:lstStyle/>
                    <a:p>
                      <a:pPr marL="55563" lvl="1" indent="0" algn="l" defTabSz="914400" rtl="0" eaLnBrk="1" latinLnBrk="0" hangingPunct="1">
                        <a:lnSpc>
                          <a:spcPct val="70000"/>
                        </a:lnSpc>
                        <a:spcBef>
                          <a:spcPts val="500"/>
                        </a:spcBef>
                        <a:spcAft>
                          <a:spcPts val="0"/>
                        </a:spcAft>
                        <a:buFont typeface="Arial" panose="020B0604020202020204" pitchFamily="34" charset="0"/>
                        <a:buNone/>
                      </a:pPr>
                      <a:r>
                        <a:rPr lang="en-US" sz="2000" kern="1200" dirty="0">
                          <a:solidFill>
                            <a:schemeClr val="tx1"/>
                          </a:solidFill>
                          <a:latin typeface="+mn-lt"/>
                          <a:ea typeface="+mn-ea"/>
                          <a:cs typeface="+mn-cs"/>
                        </a:rPr>
                        <a:t>Enhanced Flame-Resistant Combat Ensemble (EFRCE) uniform (NATICK) </a:t>
                      </a:r>
                    </a:p>
                  </a:txBody>
                  <a:tcPr marL="411480" anchor="ctr">
                    <a:lnB w="6350" cap="flat" cmpd="sng" algn="ctr">
                      <a:solidFill>
                        <a:schemeClr val="bg1">
                          <a:lumMod val="50000"/>
                        </a:schemeClr>
                      </a:solidFill>
                      <a:prstDash val="solid"/>
                      <a:round/>
                      <a:headEnd type="none" w="med" len="med"/>
                      <a:tailEnd type="none" w="med" len="med"/>
                    </a:lnB>
                    <a:solidFill>
                      <a:schemeClr val="bg1">
                        <a:alpha val="90000"/>
                      </a:schemeClr>
                    </a:solidFill>
                  </a:tcPr>
                </a:tc>
                <a:tc>
                  <a:txBody>
                    <a:bodyPr/>
                    <a:lstStyle/>
                    <a:p>
                      <a:pPr marL="55563" lvl="1" indent="0" algn="l" defTabSz="914400" rtl="0" eaLnBrk="1" latinLnBrk="0" hangingPunct="1">
                        <a:lnSpc>
                          <a:spcPct val="70000"/>
                        </a:lnSpc>
                        <a:spcBef>
                          <a:spcPts val="500"/>
                        </a:spcBef>
                        <a:spcAft>
                          <a:spcPts val="0"/>
                        </a:spcAft>
                        <a:buFont typeface="Arial" panose="020B0604020202020204" pitchFamily="34" charset="0"/>
                        <a:buNone/>
                      </a:pPr>
                      <a:r>
                        <a:rPr lang="en-US" sz="2000" kern="1200" dirty="0">
                          <a:solidFill>
                            <a:schemeClr val="tx1"/>
                          </a:solidFill>
                          <a:latin typeface="+mn-lt"/>
                          <a:ea typeface="+mn-ea"/>
                          <a:cs typeface="+mn-cs"/>
                        </a:rPr>
                        <a:t>3QFY26</a:t>
                      </a:r>
                    </a:p>
                  </a:txBody>
                  <a:tcPr anchor="ctr">
                    <a:lnB w="6350" cap="flat" cmpd="sng" algn="ctr">
                      <a:solidFill>
                        <a:schemeClr val="bg1">
                          <a:lumMod val="50000"/>
                        </a:schemeClr>
                      </a:solidFill>
                      <a:prstDash val="solid"/>
                      <a:round/>
                      <a:headEnd type="none" w="med" len="med"/>
                      <a:tailEnd type="none" w="med" len="med"/>
                    </a:lnB>
                    <a:solidFill>
                      <a:schemeClr val="bg1">
                        <a:alpha val="90000"/>
                      </a:schemeClr>
                    </a:solidFill>
                  </a:tcPr>
                </a:tc>
                <a:extLst>
                  <a:ext uri="{0D108BD9-81ED-4DB2-BD59-A6C34878D82A}">
                    <a16:rowId xmlns:a16="http://schemas.microsoft.com/office/drawing/2014/main" val="2082845111"/>
                  </a:ext>
                </a:extLst>
              </a:tr>
              <a:tr h="457200">
                <a:tc>
                  <a:txBody>
                    <a:bodyPr/>
                    <a:lstStyle/>
                    <a:p>
                      <a:pPr marL="55563" lvl="1" indent="0" algn="l" defTabSz="914400" rtl="0" eaLnBrk="1" latinLnBrk="0" hangingPunct="1">
                        <a:lnSpc>
                          <a:spcPct val="70000"/>
                        </a:lnSpc>
                        <a:spcBef>
                          <a:spcPts val="500"/>
                        </a:spcBef>
                        <a:spcAft>
                          <a:spcPts val="0"/>
                        </a:spcAft>
                        <a:buFont typeface="Arial" panose="020B0604020202020204" pitchFamily="34" charset="0"/>
                        <a:buNone/>
                      </a:pPr>
                      <a:r>
                        <a:rPr lang="en-US" sz="2000" kern="1200" dirty="0">
                          <a:solidFill>
                            <a:schemeClr val="tx1"/>
                          </a:solidFill>
                          <a:latin typeface="+mn-lt"/>
                          <a:ea typeface="+mn-ea"/>
                          <a:cs typeface="+mn-cs"/>
                        </a:rPr>
                        <a:t>Ultra Lightweight Camouflage Net System Increment I  (ULCANS Inc 1)  </a:t>
                      </a:r>
                    </a:p>
                  </a:txBody>
                  <a:tcPr marL="411480" anchor="ct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2">
                        <a:alpha val="90000"/>
                      </a:schemeClr>
                    </a:solidFill>
                  </a:tcPr>
                </a:tc>
                <a:tc>
                  <a:txBody>
                    <a:bodyPr/>
                    <a:lstStyle/>
                    <a:p>
                      <a:pPr marL="55563" lvl="1" indent="0" algn="l" defTabSz="914400" rtl="0" eaLnBrk="1" latinLnBrk="0" hangingPunct="1">
                        <a:lnSpc>
                          <a:spcPct val="70000"/>
                        </a:lnSpc>
                        <a:spcBef>
                          <a:spcPts val="500"/>
                        </a:spcBef>
                        <a:spcAft>
                          <a:spcPts val="0"/>
                        </a:spcAft>
                        <a:buFont typeface="Arial" panose="020B0604020202020204" pitchFamily="34" charset="0"/>
                        <a:buNone/>
                      </a:pPr>
                      <a:r>
                        <a:rPr lang="en-US" sz="2000" kern="1200" dirty="0">
                          <a:solidFill>
                            <a:schemeClr val="tx1"/>
                          </a:solidFill>
                          <a:latin typeface="+mn-lt"/>
                          <a:ea typeface="+mn-ea"/>
                          <a:cs typeface="+mn-cs"/>
                        </a:rPr>
                        <a:t>3Q-4QFY26</a:t>
                      </a:r>
                    </a:p>
                  </a:txBody>
                  <a:tcPr anchor="ct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2">
                        <a:alpha val="90000"/>
                      </a:schemeClr>
                    </a:solidFill>
                  </a:tcPr>
                </a:tc>
                <a:extLst>
                  <a:ext uri="{0D108BD9-81ED-4DB2-BD59-A6C34878D82A}">
                    <a16:rowId xmlns:a16="http://schemas.microsoft.com/office/drawing/2014/main" val="1735797108"/>
                  </a:ext>
                </a:extLst>
              </a:tr>
              <a:tr h="457200">
                <a:tc>
                  <a:txBody>
                    <a:bodyPr/>
                    <a:lstStyle/>
                    <a:p>
                      <a:pPr marL="55563" lvl="1" indent="0" algn="l" defTabSz="914400" rtl="0" eaLnBrk="1" latinLnBrk="0" hangingPunct="1">
                        <a:lnSpc>
                          <a:spcPct val="70000"/>
                        </a:lnSpc>
                        <a:spcBef>
                          <a:spcPts val="500"/>
                        </a:spcBef>
                        <a:spcAft>
                          <a:spcPts val="0"/>
                        </a:spcAft>
                        <a:buFont typeface="Arial" panose="020B0604020202020204" pitchFamily="34" charset="0"/>
                        <a:buNone/>
                      </a:pPr>
                      <a:r>
                        <a:rPr lang="en-US" sz="2000" kern="1200" dirty="0">
                          <a:solidFill>
                            <a:schemeClr val="tx1"/>
                          </a:solidFill>
                          <a:latin typeface="+mn-lt"/>
                          <a:ea typeface="+mn-ea"/>
                          <a:cs typeface="+mn-cs"/>
                        </a:rPr>
                        <a:t>Multispectral Camouflage Overgarment (MCO) – RFI out </a:t>
                      </a:r>
                    </a:p>
                  </a:txBody>
                  <a:tcPr marL="411480" anchor="ct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alpha val="90000"/>
                      </a:schemeClr>
                    </a:solidFill>
                  </a:tcPr>
                </a:tc>
                <a:tc>
                  <a:txBody>
                    <a:bodyPr/>
                    <a:lstStyle/>
                    <a:p>
                      <a:pPr marL="55563" marR="0" lvl="1" indent="0" algn="l" defTabSz="914400" rtl="0" eaLnBrk="1" fontAlgn="auto" latinLnBrk="0" hangingPunct="1">
                        <a:lnSpc>
                          <a:spcPct val="70000"/>
                        </a:lnSpc>
                        <a:spcBef>
                          <a:spcPts val="500"/>
                        </a:spcBef>
                        <a:spcAft>
                          <a:spcPts val="0"/>
                        </a:spcAft>
                        <a:buClrTx/>
                        <a:buSzTx/>
                        <a:buFont typeface="Arial" panose="020B0604020202020204" pitchFamily="34" charset="0"/>
                        <a:buNone/>
                        <a:tabLst/>
                        <a:defRPr/>
                      </a:pPr>
                      <a:r>
                        <a:rPr lang="en-US" sz="2000" kern="1200" dirty="0">
                          <a:solidFill>
                            <a:schemeClr val="tx1"/>
                          </a:solidFill>
                          <a:latin typeface="+mn-lt"/>
                          <a:ea typeface="+mn-ea"/>
                          <a:cs typeface="+mn-cs"/>
                        </a:rPr>
                        <a:t>4QFY26</a:t>
                      </a:r>
                      <a:endParaRPr lang="en-US" sz="2000" kern="1200" noProof="0" dirty="0">
                        <a:solidFill>
                          <a:schemeClr val="tx1"/>
                        </a:solidFill>
                        <a:latin typeface="+mn-lt"/>
                        <a:ea typeface="+mn-ea"/>
                        <a:cs typeface="+mn-cs"/>
                      </a:endParaRPr>
                    </a:p>
                  </a:txBody>
                  <a:tcPr anchor="ct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alpha val="90000"/>
                      </a:schemeClr>
                    </a:solidFill>
                  </a:tcPr>
                </a:tc>
                <a:extLst>
                  <a:ext uri="{0D108BD9-81ED-4DB2-BD59-A6C34878D82A}">
                    <a16:rowId xmlns:a16="http://schemas.microsoft.com/office/drawing/2014/main" val="1341913586"/>
                  </a:ext>
                </a:extLst>
              </a:tr>
              <a:tr h="457200">
                <a:tc>
                  <a:txBody>
                    <a:bodyPr/>
                    <a:lstStyle/>
                    <a:p>
                      <a:pPr marL="55563" lvl="1" indent="0" algn="l" defTabSz="914400" rtl="0" eaLnBrk="1" latinLnBrk="0" hangingPunct="1">
                        <a:lnSpc>
                          <a:spcPct val="70000"/>
                        </a:lnSpc>
                        <a:spcBef>
                          <a:spcPts val="500"/>
                        </a:spcBef>
                        <a:spcAft>
                          <a:spcPts val="0"/>
                        </a:spcAft>
                        <a:buFont typeface="Arial" panose="020B0604020202020204" pitchFamily="34" charset="0"/>
                        <a:buNone/>
                      </a:pPr>
                      <a:r>
                        <a:rPr lang="en-US" sz="2000" kern="1200" dirty="0">
                          <a:solidFill>
                            <a:schemeClr val="tx1"/>
                          </a:solidFill>
                          <a:latin typeface="+mn-lt"/>
                          <a:ea typeface="+mn-ea"/>
                          <a:cs typeface="+mn-cs"/>
                        </a:rPr>
                        <a:t>NexGen Marine Corps Combat Utility Uniform - DLA to replace seabag uniform</a:t>
                      </a:r>
                    </a:p>
                  </a:txBody>
                  <a:tcPr marL="411480" anchor="ct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2">
                        <a:alpha val="90000"/>
                      </a:schemeClr>
                    </a:solidFill>
                  </a:tcPr>
                </a:tc>
                <a:tc>
                  <a:txBody>
                    <a:bodyPr/>
                    <a:lstStyle/>
                    <a:p>
                      <a:pPr marL="55563" lvl="1" indent="0" algn="l" defTabSz="914400" rtl="0" eaLnBrk="1" latinLnBrk="0" hangingPunct="1">
                        <a:lnSpc>
                          <a:spcPct val="70000"/>
                        </a:lnSpc>
                        <a:spcBef>
                          <a:spcPts val="500"/>
                        </a:spcBef>
                        <a:spcAft>
                          <a:spcPts val="0"/>
                        </a:spcAft>
                        <a:buFont typeface="Arial" panose="020B0604020202020204" pitchFamily="34" charset="0"/>
                        <a:buNone/>
                      </a:pPr>
                      <a:r>
                        <a:rPr lang="en-US" sz="2000" kern="1200" dirty="0">
                          <a:solidFill>
                            <a:schemeClr val="tx1"/>
                          </a:solidFill>
                          <a:latin typeface="+mn-lt"/>
                          <a:ea typeface="+mn-ea"/>
                          <a:cs typeface="+mn-cs"/>
                        </a:rPr>
                        <a:t>4QFY26 - 1QFY27</a:t>
                      </a:r>
                    </a:p>
                  </a:txBody>
                  <a:tcPr anchor="ct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2">
                        <a:alpha val="90000"/>
                      </a:schemeClr>
                    </a:solidFill>
                  </a:tcPr>
                </a:tc>
                <a:extLst>
                  <a:ext uri="{0D108BD9-81ED-4DB2-BD59-A6C34878D82A}">
                    <a16:rowId xmlns:a16="http://schemas.microsoft.com/office/drawing/2014/main" val="1296669620"/>
                  </a:ext>
                </a:extLst>
              </a:tr>
              <a:tr h="457200">
                <a:tc>
                  <a:txBody>
                    <a:bodyPr/>
                    <a:lstStyle/>
                    <a:p>
                      <a:pPr marL="55563" lvl="1" indent="0" algn="l" defTabSz="914400" rtl="0" eaLnBrk="1" latinLnBrk="0" hangingPunct="1">
                        <a:lnSpc>
                          <a:spcPct val="70000"/>
                        </a:lnSpc>
                        <a:spcBef>
                          <a:spcPts val="500"/>
                        </a:spcBef>
                        <a:spcAft>
                          <a:spcPts val="0"/>
                        </a:spcAft>
                        <a:buFont typeface="Arial" panose="020B0604020202020204" pitchFamily="34" charset="0"/>
                        <a:buNone/>
                      </a:pPr>
                      <a:r>
                        <a:rPr lang="en-US" sz="2000" kern="1200" dirty="0">
                          <a:solidFill>
                            <a:schemeClr val="tx1"/>
                          </a:solidFill>
                          <a:latin typeface="+mn-lt"/>
                          <a:ea typeface="+mn-ea"/>
                          <a:cs typeface="+mn-cs"/>
                        </a:rPr>
                        <a:t>Hearing Enhancement Device (RFI closed 30 March 2026)</a:t>
                      </a:r>
                    </a:p>
                  </a:txBody>
                  <a:tcPr marL="411480" anchor="ct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alpha val="90000"/>
                      </a:schemeClr>
                    </a:solidFill>
                  </a:tcPr>
                </a:tc>
                <a:tc>
                  <a:txBody>
                    <a:bodyPr/>
                    <a:lstStyle/>
                    <a:p>
                      <a:pPr marL="55563" marR="0" lvl="1" indent="0" algn="l" defTabSz="914400" rtl="0" eaLnBrk="1" fontAlgn="auto" latinLnBrk="0" hangingPunct="1">
                        <a:lnSpc>
                          <a:spcPct val="70000"/>
                        </a:lnSpc>
                        <a:spcBef>
                          <a:spcPts val="500"/>
                        </a:spcBef>
                        <a:spcAft>
                          <a:spcPts val="0"/>
                        </a:spcAft>
                        <a:buClrTx/>
                        <a:buSzTx/>
                        <a:buFont typeface="Arial" panose="020B0604020202020204" pitchFamily="34" charset="0"/>
                        <a:buNone/>
                        <a:tabLst/>
                        <a:defRPr/>
                      </a:pPr>
                      <a:r>
                        <a:rPr lang="en-US" sz="2000" kern="1200" noProof="0" dirty="0">
                          <a:solidFill>
                            <a:schemeClr val="tx1"/>
                          </a:solidFill>
                          <a:latin typeface="+mn-lt"/>
                          <a:ea typeface="+mn-ea"/>
                          <a:cs typeface="+mn-cs"/>
                        </a:rPr>
                        <a:t>2QFY27</a:t>
                      </a:r>
                    </a:p>
                  </a:txBody>
                  <a:tcPr anchor="ct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alpha val="90000"/>
                      </a:schemeClr>
                    </a:solidFill>
                  </a:tcPr>
                </a:tc>
                <a:extLst>
                  <a:ext uri="{0D108BD9-81ED-4DB2-BD59-A6C34878D82A}">
                    <a16:rowId xmlns:a16="http://schemas.microsoft.com/office/drawing/2014/main" val="111651166"/>
                  </a:ext>
                </a:extLst>
              </a:tr>
            </a:tbl>
          </a:graphicData>
        </a:graphic>
      </p:graphicFrame>
      <p:pic>
        <p:nvPicPr>
          <p:cNvPr id="9" name="Graphic 8">
            <a:extLst>
              <a:ext uri="{FF2B5EF4-FFF2-40B4-BE49-F238E27FC236}">
                <a16:creationId xmlns:a16="http://schemas.microsoft.com/office/drawing/2014/main" id="{C735DDC5-1E45-5019-12AA-5C33A95B9F33}"/>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138114" y="65088"/>
            <a:ext cx="638174" cy="638174"/>
          </a:xfrm>
          <a:prstGeom prst="rect">
            <a:avLst/>
          </a:prstGeom>
        </p:spPr>
      </p:pic>
    </p:spTree>
    <p:extLst>
      <p:ext uri="{BB962C8B-B14F-4D97-AF65-F5344CB8AC3E}">
        <p14:creationId xmlns:p14="http://schemas.microsoft.com/office/powerpoint/2010/main" val="40974511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49FB2202-9FB6-E744-F5B9-5BFDAEC89EAC}"/>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a:stretch/>
        </p:blipFill>
        <p:spPr/>
      </p:pic>
      <p:sp>
        <p:nvSpPr>
          <p:cNvPr id="3" name="Title 2">
            <a:extLst>
              <a:ext uri="{FF2B5EF4-FFF2-40B4-BE49-F238E27FC236}">
                <a16:creationId xmlns:a16="http://schemas.microsoft.com/office/drawing/2014/main" id="{FBAAD68B-5F55-2D2D-4028-CD0AFB906959}"/>
              </a:ext>
            </a:extLst>
          </p:cNvPr>
          <p:cNvSpPr>
            <a:spLocks noGrp="1"/>
          </p:cNvSpPr>
          <p:nvPr>
            <p:ph type="title"/>
          </p:nvPr>
        </p:nvSpPr>
        <p:spPr/>
        <p:txBody>
          <a:bodyPr/>
          <a:lstStyle/>
          <a:p>
            <a:r>
              <a:rPr lang="en-US" dirty="0">
                <a:solidFill>
                  <a:srgbClr val="B90E31">
                    <a:alpha val="90000"/>
                  </a:srgbClr>
                </a:solidFill>
              </a:rPr>
              <a:t>Questions?</a:t>
            </a:r>
          </a:p>
        </p:txBody>
      </p:sp>
    </p:spTree>
    <p:extLst>
      <p:ext uri="{BB962C8B-B14F-4D97-AF65-F5344CB8AC3E}">
        <p14:creationId xmlns:p14="http://schemas.microsoft.com/office/powerpoint/2010/main" val="23031595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text, silhouette&#10;&#10;AI-generated content may be incorrect.">
            <a:extLst>
              <a:ext uri="{FF2B5EF4-FFF2-40B4-BE49-F238E27FC236}">
                <a16:creationId xmlns:a16="http://schemas.microsoft.com/office/drawing/2014/main" id="{0A12CB0E-DCF3-9660-C720-C5CFD69E2348}"/>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a:stretch/>
        </p:blipFill>
        <p:spPr>
          <a:xfrm>
            <a:off x="0" y="0"/>
            <a:ext cx="12192000" cy="6858000"/>
          </a:xfrm>
        </p:spPr>
      </p:pic>
      <p:sp>
        <p:nvSpPr>
          <p:cNvPr id="2" name="Title 1">
            <a:extLst>
              <a:ext uri="{FF2B5EF4-FFF2-40B4-BE49-F238E27FC236}">
                <a16:creationId xmlns:a16="http://schemas.microsoft.com/office/drawing/2014/main" id="{4DE65CA4-0026-4A84-451C-31479779FE2E}"/>
              </a:ext>
            </a:extLst>
          </p:cNvPr>
          <p:cNvSpPr>
            <a:spLocks noGrp="1"/>
          </p:cNvSpPr>
          <p:nvPr>
            <p:ph type="title"/>
          </p:nvPr>
        </p:nvSpPr>
        <p:spPr/>
        <p:txBody>
          <a:bodyPr tIns="274320" bIns="640080" anchor="ctr"/>
          <a:lstStyle/>
          <a:p>
            <a:pPr>
              <a:lnSpc>
                <a:spcPct val="150000"/>
              </a:lnSpc>
            </a:pPr>
            <a:r>
              <a:rPr lang="en-US" dirty="0">
                <a:solidFill>
                  <a:schemeClr val="accent4">
                    <a:alpha val="86000"/>
                  </a:schemeClr>
                </a:solidFill>
              </a:rPr>
              <a:t>Equipping our</a:t>
            </a:r>
            <a:br>
              <a:rPr lang="en-US" dirty="0">
                <a:solidFill>
                  <a:schemeClr val="accent4">
                    <a:alpha val="86000"/>
                  </a:schemeClr>
                </a:solidFill>
              </a:rPr>
            </a:br>
            <a:br>
              <a:rPr lang="en-US" dirty="0">
                <a:solidFill>
                  <a:schemeClr val="accent4">
                    <a:alpha val="86000"/>
                  </a:schemeClr>
                </a:solidFill>
              </a:rPr>
            </a:br>
            <a:r>
              <a:rPr lang="en-US" dirty="0">
                <a:solidFill>
                  <a:schemeClr val="accent4">
                    <a:alpha val="86000"/>
                  </a:schemeClr>
                </a:solidFill>
              </a:rPr>
              <a:t>WARFIGHTERS</a:t>
            </a:r>
          </a:p>
        </p:txBody>
      </p:sp>
      <p:pic>
        <p:nvPicPr>
          <p:cNvPr id="7" name="Graphic 6">
            <a:extLst>
              <a:ext uri="{FF2B5EF4-FFF2-40B4-BE49-F238E27FC236}">
                <a16:creationId xmlns:a16="http://schemas.microsoft.com/office/drawing/2014/main" id="{5F3F4568-A15D-931B-F04A-EABFA08EBBAA}"/>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4089400" y="1422400"/>
            <a:ext cx="4013200" cy="4013200"/>
          </a:xfrm>
          <a:prstGeom prst="rect">
            <a:avLst/>
          </a:prstGeom>
        </p:spPr>
      </p:pic>
    </p:spTree>
    <p:extLst>
      <p:ext uri="{BB962C8B-B14F-4D97-AF65-F5344CB8AC3E}">
        <p14:creationId xmlns:p14="http://schemas.microsoft.com/office/powerpoint/2010/main" val="36426352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4D07FA1-77B1-20DB-5133-F19263755FEE}"/>
              </a:ext>
            </a:extLst>
          </p:cNvPr>
          <p:cNvSpPr>
            <a:spLocks noGrp="1"/>
          </p:cNvSpPr>
          <p:nvPr>
            <p:ph type="ftr" sz="quarter" idx="15"/>
          </p:nvPr>
        </p:nvSpPr>
        <p:spPr/>
        <p:txBody>
          <a:bodyPr/>
          <a:lstStyle/>
          <a:p>
            <a:pPr indent="228600"/>
            <a:r>
              <a:rPr lang="en-US" sz="500">
                <a:solidFill>
                  <a:srgbClr val="B90E31"/>
                </a:solidFill>
              </a:rPr>
              <a:t> </a:t>
            </a:r>
            <a:r>
              <a:rPr lang="en-US" sz="1200">
                <a:solidFill>
                  <a:srgbClr val="B90E31"/>
                </a:solidFill>
              </a:rPr>
              <a:t>▲</a:t>
            </a:r>
            <a:r>
              <a:rPr lang="en-US">
                <a:solidFill>
                  <a:srgbClr val="B90E31"/>
                </a:solidFill>
              </a:rPr>
              <a:t>	</a:t>
            </a:r>
            <a:r>
              <a:rPr lang="en-US" cap="all" spc="100">
                <a:solidFill>
                  <a:srgbClr val="D4AE67"/>
                </a:solidFill>
                <a:latin typeface="Segoe UI Black" panose="020B0A02040204020203" pitchFamily="34" charset="0"/>
                <a:ea typeface="Segoe UI Black" panose="020B0A02040204020203" pitchFamily="34" charset="0"/>
              </a:rPr>
              <a:t>Portfolio Acquisition executive marine corps</a:t>
            </a:r>
            <a:endParaRPr lang="en-US" cap="all" spc="100" dirty="0">
              <a:solidFill>
                <a:srgbClr val="D4AE67"/>
              </a:solidFill>
              <a:latin typeface="Segoe UI Black" panose="020B0A02040204020203" pitchFamily="34" charset="0"/>
              <a:ea typeface="Segoe UI Black" panose="020B0A02040204020203" pitchFamily="34" charset="0"/>
            </a:endParaRPr>
          </a:p>
        </p:txBody>
      </p:sp>
      <p:sp>
        <p:nvSpPr>
          <p:cNvPr id="8" name="Title 7">
            <a:extLst>
              <a:ext uri="{FF2B5EF4-FFF2-40B4-BE49-F238E27FC236}">
                <a16:creationId xmlns:a16="http://schemas.microsoft.com/office/drawing/2014/main" id="{AFA6C0A2-6D3C-C989-5557-0A70E20DDC3F}"/>
              </a:ext>
            </a:extLst>
          </p:cNvPr>
          <p:cNvSpPr>
            <a:spLocks noGrp="1"/>
          </p:cNvSpPr>
          <p:nvPr>
            <p:ph type="title"/>
          </p:nvPr>
        </p:nvSpPr>
        <p:spPr>
          <a:gradFill flip="none" rotWithShape="1">
            <a:gsLst>
              <a:gs pos="0">
                <a:schemeClr val="accent1">
                  <a:alpha val="0"/>
                  <a:lumMod val="0"/>
                  <a:lumOff val="100000"/>
                </a:schemeClr>
              </a:gs>
              <a:gs pos="49000">
                <a:schemeClr val="bg1"/>
              </a:gs>
            </a:gsLst>
            <a:lin ang="0" scaled="1"/>
            <a:tileRect/>
          </a:gradFill>
          <a:effectLst/>
        </p:spPr>
        <p:txBody>
          <a:bodyPr wrap="square" lIns="0" tIns="0" rIns="182880" bIns="0" anchor="ctr" anchorCtr="0">
            <a:spAutoFit/>
          </a:bodyPr>
          <a:lstStyle/>
          <a:p>
            <a:r>
              <a:rPr lang="en-US" dirty="0"/>
              <a:t>Advanced Manufacturing CONOP</a:t>
            </a:r>
          </a:p>
        </p:txBody>
      </p:sp>
      <p:pic>
        <p:nvPicPr>
          <p:cNvPr id="6" name="Picture 5">
            <a:extLst>
              <a:ext uri="{FF2B5EF4-FFF2-40B4-BE49-F238E27FC236}">
                <a16:creationId xmlns:a16="http://schemas.microsoft.com/office/drawing/2014/main" id="{F1DB9B34-F4DD-E262-FAA1-BCD7FAADE5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8972" y="692150"/>
            <a:ext cx="8666979" cy="4937760"/>
          </a:xfrm>
          <a:prstGeom prst="rect">
            <a:avLst/>
          </a:prstGeom>
        </p:spPr>
      </p:pic>
      <p:sp>
        <p:nvSpPr>
          <p:cNvPr id="4" name="TextBox 3">
            <a:extLst>
              <a:ext uri="{FF2B5EF4-FFF2-40B4-BE49-F238E27FC236}">
                <a16:creationId xmlns:a16="http://schemas.microsoft.com/office/drawing/2014/main" id="{570D52DC-1768-EB3F-6DD1-9D622790AE94}"/>
              </a:ext>
            </a:extLst>
          </p:cNvPr>
          <p:cNvSpPr txBox="1"/>
          <p:nvPr/>
        </p:nvSpPr>
        <p:spPr>
          <a:xfrm>
            <a:off x="1" y="1123037"/>
            <a:ext cx="3689350" cy="1287212"/>
          </a:xfrm>
          <a:prstGeom prst="rect">
            <a:avLst/>
          </a:prstGeom>
          <a:noFill/>
        </p:spPr>
        <p:txBody>
          <a:bodyPr wrap="square" lIns="91440" tIns="45720" rIns="91440" bIns="45720" rtlCol="0" anchor="t">
            <a:spAutoFit/>
          </a:bodyPr>
          <a:lstStyle/>
          <a:p>
            <a:pPr marL="285750" indent="-228600">
              <a:lnSpc>
                <a:spcPct val="150000"/>
              </a:lnSpc>
              <a:buClr>
                <a:schemeClr val="accent6"/>
              </a:buClr>
              <a:buSzPct val="85000"/>
              <a:buFont typeface="Segoe UI Semilight" panose="020B0402040204020203" pitchFamily="34" charset="0"/>
              <a:buChar char="▲"/>
            </a:pPr>
            <a:r>
              <a:rPr lang="en-US" sz="1800" dirty="0">
                <a:solidFill>
                  <a:srgbClr val="000021"/>
                </a:solidFill>
                <a:cs typeface="Segoe UI Semibold" panose="020B0702040204020203" pitchFamily="34" charset="0"/>
              </a:rPr>
              <a:t>Log IT – Integration </a:t>
            </a:r>
          </a:p>
          <a:p>
            <a:pPr marL="285750" indent="-228600">
              <a:lnSpc>
                <a:spcPct val="150000"/>
              </a:lnSpc>
              <a:buClr>
                <a:schemeClr val="accent6"/>
              </a:buClr>
              <a:buSzPct val="85000"/>
              <a:buFont typeface="Segoe UI Semilight" panose="020B0402040204020203" pitchFamily="34" charset="0"/>
              <a:buChar char="▲"/>
            </a:pPr>
            <a:r>
              <a:rPr lang="en-US" sz="1800" dirty="0">
                <a:solidFill>
                  <a:srgbClr val="000021"/>
                </a:solidFill>
                <a:cs typeface="Segoe UI Semibold" panose="020B0702040204020203" pitchFamily="34" charset="0"/>
              </a:rPr>
              <a:t>Initial rollout of an Expeditionary Metal Printing capability </a:t>
            </a:r>
          </a:p>
        </p:txBody>
      </p:sp>
      <p:sp>
        <p:nvSpPr>
          <p:cNvPr id="11" name="TextBox 10">
            <a:extLst>
              <a:ext uri="{FF2B5EF4-FFF2-40B4-BE49-F238E27FC236}">
                <a16:creationId xmlns:a16="http://schemas.microsoft.com/office/drawing/2014/main" id="{72A01349-6BBB-3C45-40A2-3B06AC6E7971}"/>
              </a:ext>
            </a:extLst>
          </p:cNvPr>
          <p:cNvSpPr txBox="1"/>
          <p:nvPr/>
        </p:nvSpPr>
        <p:spPr>
          <a:xfrm>
            <a:off x="158750" y="692150"/>
            <a:ext cx="3220222" cy="430887"/>
          </a:xfrm>
          <a:prstGeom prst="rect">
            <a:avLst/>
          </a:prstGeom>
          <a:noFill/>
        </p:spPr>
        <p:txBody>
          <a:bodyPr wrap="square">
            <a:noAutofit/>
          </a:bodyPr>
          <a:lstStyle>
            <a:defPPr>
              <a:defRPr lang="en-US"/>
            </a:defPPr>
            <a:lvl1pPr algn="ctr">
              <a:defRPr sz="2000">
                <a:cs typeface="Arial"/>
              </a:defRPr>
            </a:lvl1pPr>
          </a:lstStyle>
          <a:p>
            <a:r>
              <a:rPr lang="en-US" dirty="0"/>
              <a:t>KEY POINTS</a:t>
            </a:r>
          </a:p>
        </p:txBody>
      </p:sp>
      <p:pic>
        <p:nvPicPr>
          <p:cNvPr id="12" name="Picture 11">
            <a:extLst>
              <a:ext uri="{FF2B5EF4-FFF2-40B4-BE49-F238E27FC236}">
                <a16:creationId xmlns:a16="http://schemas.microsoft.com/office/drawing/2014/main" id="{1EA6CC5C-D676-D2B9-BC1B-AAC4FA0BE302}"/>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8800"/>
                    </a14:imgEffect>
                    <a14:imgEffect>
                      <a14:saturation sat="8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58750" y="3638100"/>
            <a:ext cx="3147060" cy="1991810"/>
          </a:xfrm>
          <a:prstGeom prst="rect">
            <a:avLst/>
          </a:prstGeom>
        </p:spPr>
      </p:pic>
      <p:sp>
        <p:nvSpPr>
          <p:cNvPr id="9" name="Slide Number Placeholder 8">
            <a:extLst>
              <a:ext uri="{FF2B5EF4-FFF2-40B4-BE49-F238E27FC236}">
                <a16:creationId xmlns:a16="http://schemas.microsoft.com/office/drawing/2014/main" id="{D2E4085E-03C2-AD97-0555-DF60ED9E32FC}"/>
              </a:ext>
            </a:extLst>
          </p:cNvPr>
          <p:cNvSpPr>
            <a:spLocks noGrp="1"/>
          </p:cNvSpPr>
          <p:nvPr>
            <p:ph type="sldNum" sz="quarter" idx="16"/>
          </p:nvPr>
        </p:nvSpPr>
        <p:spPr/>
        <p:txBody>
          <a:bodyPr/>
          <a:lstStyle/>
          <a:p>
            <a:pPr algn="r"/>
            <a:fld id="{65635E8C-BA83-467F-AE4D-6B1D1888336E}" type="slidenum">
              <a:rPr lang="en-US" smtClean="0"/>
              <a:pPr algn="r"/>
              <a:t>18</a:t>
            </a:fld>
            <a:endParaRPr lang="en-US" dirty="0"/>
          </a:p>
        </p:txBody>
      </p:sp>
    </p:spTree>
    <p:extLst>
      <p:ext uri="{BB962C8B-B14F-4D97-AF65-F5344CB8AC3E}">
        <p14:creationId xmlns:p14="http://schemas.microsoft.com/office/powerpoint/2010/main" val="9326481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A79B44C-8F28-286B-C46F-707E560FEB90}"/>
              </a:ext>
            </a:extLst>
          </p:cNvPr>
          <p:cNvSpPr>
            <a:spLocks noGrp="1"/>
          </p:cNvSpPr>
          <p:nvPr>
            <p:ph type="ftr" sz="quarter" idx="15"/>
          </p:nvPr>
        </p:nvSpPr>
        <p:spPr/>
        <p:txBody>
          <a:bodyPr/>
          <a:lstStyle/>
          <a:p>
            <a:pPr indent="228600"/>
            <a:r>
              <a:rPr lang="en-US" sz="500">
                <a:solidFill>
                  <a:srgbClr val="B90E31"/>
                </a:solidFill>
              </a:rPr>
              <a:t> </a:t>
            </a:r>
            <a:r>
              <a:rPr lang="en-US" sz="1200">
                <a:solidFill>
                  <a:srgbClr val="B90E31"/>
                </a:solidFill>
              </a:rPr>
              <a:t>▲</a:t>
            </a:r>
            <a:r>
              <a:rPr lang="en-US">
                <a:solidFill>
                  <a:srgbClr val="B90E31"/>
                </a:solidFill>
              </a:rPr>
              <a:t>	</a:t>
            </a:r>
            <a:r>
              <a:rPr lang="en-US" cap="all" spc="100">
                <a:solidFill>
                  <a:srgbClr val="D4AE67"/>
                </a:solidFill>
                <a:latin typeface="Segoe UI Black" panose="020B0A02040204020203" pitchFamily="34" charset="0"/>
                <a:ea typeface="Segoe UI Black" panose="020B0A02040204020203" pitchFamily="34" charset="0"/>
              </a:rPr>
              <a:t>Portfolio Acquisition executive marine corps</a:t>
            </a:r>
            <a:endParaRPr lang="en-US" cap="all" spc="100" dirty="0">
              <a:solidFill>
                <a:srgbClr val="D4AE67"/>
              </a:solidFill>
              <a:latin typeface="Segoe UI Black" panose="020B0A02040204020203" pitchFamily="34" charset="0"/>
              <a:ea typeface="Segoe UI Black" panose="020B0A02040204020203" pitchFamily="34" charset="0"/>
            </a:endParaRPr>
          </a:p>
        </p:txBody>
      </p:sp>
      <p:sp>
        <p:nvSpPr>
          <p:cNvPr id="3" name="Slide Number Placeholder 2">
            <a:extLst>
              <a:ext uri="{FF2B5EF4-FFF2-40B4-BE49-F238E27FC236}">
                <a16:creationId xmlns:a16="http://schemas.microsoft.com/office/drawing/2014/main" id="{F95FBEB2-990A-51B0-B72F-F72D1895245B}"/>
              </a:ext>
            </a:extLst>
          </p:cNvPr>
          <p:cNvSpPr>
            <a:spLocks noGrp="1"/>
          </p:cNvSpPr>
          <p:nvPr>
            <p:ph type="sldNum" sz="quarter" idx="16"/>
          </p:nvPr>
        </p:nvSpPr>
        <p:spPr/>
        <p:txBody>
          <a:bodyPr/>
          <a:lstStyle/>
          <a:p>
            <a:fld id="{65635E8C-BA83-467F-AE4D-6B1D1888336E}" type="slidenum">
              <a:rPr lang="en-US" smtClean="0"/>
              <a:pPr/>
              <a:t>19</a:t>
            </a:fld>
            <a:endParaRPr lang="en-US" dirty="0"/>
          </a:p>
        </p:txBody>
      </p:sp>
      <p:sp>
        <p:nvSpPr>
          <p:cNvPr id="6" name="TextBox 5">
            <a:extLst>
              <a:ext uri="{FF2B5EF4-FFF2-40B4-BE49-F238E27FC236}">
                <a16:creationId xmlns:a16="http://schemas.microsoft.com/office/drawing/2014/main" id="{3CD954CE-FB92-5EFA-A300-E6AC97239FD6}"/>
              </a:ext>
            </a:extLst>
          </p:cNvPr>
          <p:cNvSpPr txBox="1"/>
          <p:nvPr/>
        </p:nvSpPr>
        <p:spPr>
          <a:xfrm>
            <a:off x="152400" y="2026285"/>
            <a:ext cx="5943600" cy="3139321"/>
          </a:xfrm>
          <a:prstGeom prst="rect">
            <a:avLst/>
          </a:prstGeom>
          <a:noFill/>
        </p:spPr>
        <p:txBody>
          <a:bodyPr wrap="square" anchor="ctr">
            <a:spAutoFit/>
          </a:bodyPr>
          <a:lstStyle/>
          <a:p>
            <a:pPr>
              <a:spcBef>
                <a:spcPts val="100"/>
              </a:spcBef>
              <a:spcAft>
                <a:spcPts val="100"/>
              </a:spcAft>
            </a:pPr>
            <a:r>
              <a:rPr lang="en-US" sz="1800" i="0" dirty="0">
                <a:solidFill>
                  <a:srgbClr val="000021"/>
                </a:solidFill>
                <a:effectLst/>
                <a:latin typeface="+mj-lt"/>
              </a:rPr>
              <a:t>“During </a:t>
            </a:r>
            <a:r>
              <a:rPr lang="en-US" sz="1800" i="0" u="none" strike="noStrike" dirty="0">
                <a:solidFill>
                  <a:srgbClr val="000021"/>
                </a:solidFill>
                <a:effectLst/>
                <a:latin typeface="+mj-lt"/>
              </a:rPr>
              <a:t>RIMPAC 2024</a:t>
            </a:r>
            <a:r>
              <a:rPr lang="en-US" sz="1800" i="0" dirty="0">
                <a:solidFill>
                  <a:srgbClr val="000021"/>
                </a:solidFill>
                <a:effectLst/>
                <a:latin typeface="+mj-lt"/>
              </a:rPr>
              <a:t>, Marines and engineers from the Naval Post Graduate School’s Consortium for Advanced Manufacturing Research and Education (CAMRE) demonstrated the power of onboard 3D printing on the USS Somerset. Shortly after deploying a hybrid-metal printer, the team successfully printed a critical component for the ship’s reverse osmosis pump — vital for producing clean water — after the original part failed. This rapid response not only maintained the ship’s operational readiness but showcased the potential for Marines to use 3D printing to address urgent repair needs directly at sea”</a:t>
            </a:r>
            <a:endParaRPr lang="en-US" sz="1800" dirty="0">
              <a:solidFill>
                <a:srgbClr val="000021"/>
              </a:solidFill>
              <a:latin typeface="+mj-lt"/>
            </a:endParaRPr>
          </a:p>
        </p:txBody>
      </p:sp>
      <p:pic>
        <p:nvPicPr>
          <p:cNvPr id="1028" name="Picture 4" descr="Home - Seapower">
            <a:extLst>
              <a:ext uri="{FF2B5EF4-FFF2-40B4-BE49-F238E27FC236}">
                <a16:creationId xmlns:a16="http://schemas.microsoft.com/office/drawing/2014/main" id="{34C8DD6F-A0F7-B7AD-2DC1-DCD4537E44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800100"/>
            <a:ext cx="4758088" cy="8921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C722362A-2CB5-A49D-6D08-665572E4835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88150" y="800100"/>
            <a:ext cx="5251450" cy="2452370"/>
          </a:xfrm>
          <a:prstGeom prst="rect">
            <a:avLst/>
          </a:prstGeom>
          <a:noFill/>
        </p:spPr>
      </p:pic>
      <p:pic>
        <p:nvPicPr>
          <p:cNvPr id="12" name="Picture 11" descr="A picture containing indoor, dirty, miller&#10;&#10;AI-generated content may be incorrect.">
            <a:extLst>
              <a:ext uri="{FF2B5EF4-FFF2-40B4-BE49-F238E27FC236}">
                <a16:creationId xmlns:a16="http://schemas.microsoft.com/office/drawing/2014/main" id="{BD054B1E-0260-1DDE-108E-80D55BB54F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8150" y="3429000"/>
            <a:ext cx="5253644" cy="3042458"/>
          </a:xfrm>
          <a:prstGeom prst="rect">
            <a:avLst/>
          </a:prstGeom>
        </p:spPr>
      </p:pic>
    </p:spTree>
    <p:extLst>
      <p:ext uri="{BB962C8B-B14F-4D97-AF65-F5344CB8AC3E}">
        <p14:creationId xmlns:p14="http://schemas.microsoft.com/office/powerpoint/2010/main" val="36002687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9ECDA3-DEF5-3DEA-9B68-CA58DEEE00C2}"/>
              </a:ext>
            </a:extLst>
          </p:cNvPr>
          <p:cNvSpPr>
            <a:spLocks noGrp="1"/>
          </p:cNvSpPr>
          <p:nvPr>
            <p:ph type="ftr" sz="quarter" idx="15"/>
          </p:nvPr>
        </p:nvSpPr>
        <p:spPr/>
        <p:txBody>
          <a:bodyPr/>
          <a:lstStyle/>
          <a:p>
            <a:pPr indent="228600"/>
            <a:r>
              <a:rPr lang="en-US" sz="500">
                <a:solidFill>
                  <a:srgbClr val="B90E31"/>
                </a:solidFill>
              </a:rPr>
              <a:t> </a:t>
            </a:r>
            <a:r>
              <a:rPr lang="en-US" sz="1200">
                <a:solidFill>
                  <a:srgbClr val="B90E31"/>
                </a:solidFill>
              </a:rPr>
              <a:t>▲</a:t>
            </a:r>
            <a:r>
              <a:rPr lang="en-US">
                <a:solidFill>
                  <a:srgbClr val="B90E31"/>
                </a:solidFill>
              </a:rPr>
              <a:t>	</a:t>
            </a:r>
            <a:r>
              <a:rPr lang="en-US" cap="all" spc="100">
                <a:solidFill>
                  <a:srgbClr val="D4AE67"/>
                </a:solidFill>
                <a:latin typeface="Segoe UI Black" panose="020B0A02040204020203" pitchFamily="34" charset="0"/>
                <a:ea typeface="Segoe UI Black" panose="020B0A02040204020203" pitchFamily="34" charset="0"/>
              </a:rPr>
              <a:t>Portfolio Acquisition executive marine corps</a:t>
            </a:r>
            <a:endParaRPr lang="en-US" cap="all" spc="100" dirty="0">
              <a:solidFill>
                <a:srgbClr val="D4AE67"/>
              </a:solidFill>
              <a:latin typeface="Segoe UI Black" panose="020B0A02040204020203" pitchFamily="34" charset="0"/>
              <a:ea typeface="Segoe UI Black" panose="020B0A02040204020203" pitchFamily="34" charset="0"/>
            </a:endParaRPr>
          </a:p>
        </p:txBody>
      </p:sp>
      <p:sp>
        <p:nvSpPr>
          <p:cNvPr id="5" name="Slide Number Placeholder 4">
            <a:extLst>
              <a:ext uri="{FF2B5EF4-FFF2-40B4-BE49-F238E27FC236}">
                <a16:creationId xmlns:a16="http://schemas.microsoft.com/office/drawing/2014/main" id="{9D4C3BBB-42A7-A083-FEBD-AA4A4006D8A8}"/>
              </a:ext>
            </a:extLst>
          </p:cNvPr>
          <p:cNvSpPr>
            <a:spLocks noGrp="1"/>
          </p:cNvSpPr>
          <p:nvPr>
            <p:ph type="sldNum" sz="quarter" idx="16"/>
          </p:nvPr>
        </p:nvSpPr>
        <p:spPr/>
        <p:txBody>
          <a:bodyPr/>
          <a:lstStyle/>
          <a:p>
            <a:pPr algn="r"/>
            <a:fld id="{65635E8C-BA83-467F-AE4D-6B1D1888336E}" type="slidenum">
              <a:rPr lang="en-US" smtClean="0"/>
              <a:pPr algn="r"/>
              <a:t>2</a:t>
            </a:fld>
            <a:endParaRPr lang="en-US" dirty="0"/>
          </a:p>
        </p:txBody>
      </p:sp>
      <p:sp>
        <p:nvSpPr>
          <p:cNvPr id="4" name="Title 3">
            <a:extLst>
              <a:ext uri="{FF2B5EF4-FFF2-40B4-BE49-F238E27FC236}">
                <a16:creationId xmlns:a16="http://schemas.microsoft.com/office/drawing/2014/main" id="{2585347C-6329-C26A-8515-AF8F6EB66FF4}"/>
              </a:ext>
            </a:extLst>
          </p:cNvPr>
          <p:cNvSpPr>
            <a:spLocks noGrp="1"/>
          </p:cNvSpPr>
          <p:nvPr>
            <p:ph type="title"/>
          </p:nvPr>
        </p:nvSpPr>
        <p:spPr>
          <a:xfrm>
            <a:off x="3343275" y="165557"/>
            <a:ext cx="8848725" cy="430887"/>
          </a:xfrm>
          <a:gradFill flip="none" rotWithShape="1">
            <a:gsLst>
              <a:gs pos="0">
                <a:schemeClr val="accent1">
                  <a:alpha val="0"/>
                  <a:lumMod val="0"/>
                  <a:lumOff val="100000"/>
                </a:schemeClr>
              </a:gs>
              <a:gs pos="49000">
                <a:schemeClr val="bg1"/>
              </a:gs>
            </a:gsLst>
            <a:lin ang="0" scaled="1"/>
            <a:tileRect/>
          </a:gradFill>
          <a:effectLst/>
        </p:spPr>
        <p:txBody>
          <a:bodyPr wrap="square" lIns="0" tIns="0" rIns="182880" bIns="0" anchor="ctr" anchorCtr="0">
            <a:spAutoFit/>
          </a:bodyPr>
          <a:lstStyle/>
          <a:p>
            <a:r>
              <a:rPr lang="en-US" dirty="0"/>
              <a:t>Organizational chart</a:t>
            </a:r>
          </a:p>
        </p:txBody>
      </p:sp>
      <p:sp>
        <p:nvSpPr>
          <p:cNvPr id="10" name="Rectangle 62">
            <a:extLst>
              <a:ext uri="{FF2B5EF4-FFF2-40B4-BE49-F238E27FC236}">
                <a16:creationId xmlns:a16="http://schemas.microsoft.com/office/drawing/2014/main" id="{B4FA6B56-75FA-9A97-1B0B-6BFC9DFFD332}"/>
              </a:ext>
            </a:extLst>
          </p:cNvPr>
          <p:cNvSpPr>
            <a:spLocks noChangeArrowheads="1"/>
          </p:cNvSpPr>
          <p:nvPr/>
        </p:nvSpPr>
        <p:spPr bwMode="auto">
          <a:xfrm>
            <a:off x="6646920" y="3394879"/>
            <a:ext cx="2188191" cy="594360"/>
          </a:xfrm>
          <a:prstGeom prst="roundRect">
            <a:avLst/>
          </a:prstGeom>
          <a:solidFill>
            <a:srgbClr val="002B5C"/>
          </a:solidFill>
          <a:ln w="28575">
            <a:noFill/>
            <a:headEnd/>
            <a:tailEnd/>
          </a:ln>
          <a:effectLst/>
        </p:spPr>
        <p:style>
          <a:lnRef idx="1">
            <a:schemeClr val="accent4"/>
          </a:lnRef>
          <a:fillRef idx="2">
            <a:schemeClr val="accent4"/>
          </a:fillRef>
          <a:effectRef idx="1">
            <a:schemeClr val="accent4"/>
          </a:effectRef>
          <a:fontRef idx="minor">
            <a:schemeClr val="dk1"/>
          </a:fontRef>
        </p:style>
        <p:txBody>
          <a:bodyPr wrap="square" lIns="91440" tIns="31173" anchor="ctr"/>
          <a:lstStyle/>
          <a:p>
            <a:pPr eaLnBrk="0" hangingPunct="0"/>
            <a:r>
              <a:rPr lang="en-US" sz="1100" dirty="0">
                <a:solidFill>
                  <a:srgbClr val="FEBF40"/>
                </a:solidFill>
                <a:latin typeface="Segoe UI Bold" panose="020B0802040204020203" pitchFamily="34" charset="0"/>
                <a:cs typeface="Segoe UI Bold" panose="020B0802040204020203" pitchFamily="34" charset="0"/>
              </a:rPr>
              <a:t>Product Manager</a:t>
            </a:r>
          </a:p>
          <a:p>
            <a:pPr eaLnBrk="0" hangingPunct="0"/>
            <a:r>
              <a:rPr lang="en-US" sz="1100" dirty="0">
                <a:solidFill>
                  <a:srgbClr val="FEBF40"/>
                </a:solidFill>
                <a:latin typeface="Segoe UI Bold" panose="020B0802040204020203" pitchFamily="34" charset="0"/>
                <a:cs typeface="Segoe UI Bold" panose="020B0802040204020203" pitchFamily="34" charset="0"/>
              </a:rPr>
              <a:t>Engineer Systems</a:t>
            </a:r>
          </a:p>
        </p:txBody>
      </p:sp>
      <p:sp>
        <p:nvSpPr>
          <p:cNvPr id="11" name="Rectangle 62">
            <a:extLst>
              <a:ext uri="{FF2B5EF4-FFF2-40B4-BE49-F238E27FC236}">
                <a16:creationId xmlns:a16="http://schemas.microsoft.com/office/drawing/2014/main" id="{7A44CC82-173D-1036-464B-0E4548C6BA72}"/>
              </a:ext>
            </a:extLst>
          </p:cNvPr>
          <p:cNvSpPr>
            <a:spLocks noChangeArrowheads="1"/>
          </p:cNvSpPr>
          <p:nvPr/>
        </p:nvSpPr>
        <p:spPr bwMode="auto">
          <a:xfrm>
            <a:off x="6863351" y="4217157"/>
            <a:ext cx="1971760" cy="395108"/>
          </a:xfrm>
          <a:prstGeom prst="roundRect">
            <a:avLst/>
          </a:prstGeom>
          <a:solidFill>
            <a:srgbClr val="002B5C"/>
          </a:solidFill>
          <a:ln w="28575">
            <a:noFill/>
            <a:headEnd/>
            <a:tailEnd/>
          </a:ln>
          <a:effectLst/>
        </p:spPr>
        <p:style>
          <a:lnRef idx="1">
            <a:schemeClr val="accent4"/>
          </a:lnRef>
          <a:fillRef idx="2">
            <a:schemeClr val="accent4"/>
          </a:fillRef>
          <a:effectRef idx="1">
            <a:schemeClr val="accent4"/>
          </a:effectRef>
          <a:fontRef idx="minor">
            <a:schemeClr val="dk1"/>
          </a:fontRef>
        </p:style>
        <p:txBody>
          <a:bodyPr wrap="square" lIns="91440" tIns="45720" rIns="0" anchor="ctr"/>
          <a:lstStyle/>
          <a:p>
            <a:pPr eaLnBrk="0" hangingPunct="0"/>
            <a:r>
              <a:rPr lang="en-US" sz="1000" dirty="0">
                <a:solidFill>
                  <a:srgbClr val="FEBF40"/>
                </a:solidFill>
                <a:latin typeface="Segoe UI Semibold" panose="020B0702040204020203" pitchFamily="34" charset="0"/>
                <a:cs typeface="Segoe UI Semibold" panose="020B0702040204020203" pitchFamily="34" charset="0"/>
              </a:rPr>
              <a:t>Team Lead</a:t>
            </a:r>
          </a:p>
          <a:p>
            <a:pPr eaLnBrk="0" hangingPunct="0"/>
            <a:r>
              <a:rPr lang="en-US" sz="1000" dirty="0">
                <a:solidFill>
                  <a:srgbClr val="FEBF40"/>
                </a:solidFill>
                <a:latin typeface="Segoe UI Semibold" panose="020B0702040204020203" pitchFamily="34" charset="0"/>
                <a:cs typeface="Segoe UI Semibold" panose="020B0702040204020203" pitchFamily="34" charset="0"/>
              </a:rPr>
              <a:t>Power Systems</a:t>
            </a:r>
          </a:p>
        </p:txBody>
      </p:sp>
      <p:sp>
        <p:nvSpPr>
          <p:cNvPr id="12" name="Rectangle 62">
            <a:extLst>
              <a:ext uri="{FF2B5EF4-FFF2-40B4-BE49-F238E27FC236}">
                <a16:creationId xmlns:a16="http://schemas.microsoft.com/office/drawing/2014/main" id="{466CC510-DEF7-2EFA-5D7C-9D75B5EDFBEC}"/>
              </a:ext>
            </a:extLst>
          </p:cNvPr>
          <p:cNvSpPr>
            <a:spLocks noChangeArrowheads="1"/>
          </p:cNvSpPr>
          <p:nvPr/>
        </p:nvSpPr>
        <p:spPr bwMode="auto">
          <a:xfrm>
            <a:off x="6863351" y="4792372"/>
            <a:ext cx="1971760" cy="395108"/>
          </a:xfrm>
          <a:prstGeom prst="roundRect">
            <a:avLst/>
          </a:prstGeom>
          <a:solidFill>
            <a:srgbClr val="002B5C"/>
          </a:solidFill>
          <a:ln w="28575">
            <a:noFill/>
            <a:headEnd/>
            <a:tailEnd/>
          </a:ln>
          <a:effectLst/>
        </p:spPr>
        <p:style>
          <a:lnRef idx="1">
            <a:schemeClr val="accent4"/>
          </a:lnRef>
          <a:fillRef idx="2">
            <a:schemeClr val="accent4"/>
          </a:fillRef>
          <a:effectRef idx="1">
            <a:schemeClr val="accent4"/>
          </a:effectRef>
          <a:fontRef idx="minor">
            <a:schemeClr val="dk1"/>
          </a:fontRef>
        </p:style>
        <p:txBody>
          <a:bodyPr wrap="square" lIns="91440" tIns="45720" rIns="0" anchor="ctr"/>
          <a:lstStyle/>
          <a:p>
            <a:pPr eaLnBrk="0" hangingPunct="0"/>
            <a:r>
              <a:rPr lang="en-US" sz="1000" dirty="0">
                <a:solidFill>
                  <a:srgbClr val="FEBF40"/>
                </a:solidFill>
                <a:latin typeface="Segoe UI Semibold" panose="020B0702040204020203" pitchFamily="34" charset="0"/>
                <a:cs typeface="Segoe UI Semibold" panose="020B0702040204020203" pitchFamily="34" charset="0"/>
              </a:rPr>
              <a:t>Team Lead</a:t>
            </a:r>
          </a:p>
          <a:p>
            <a:pPr eaLnBrk="0" hangingPunct="0"/>
            <a:r>
              <a:rPr lang="en-US" sz="1000" dirty="0">
                <a:solidFill>
                  <a:srgbClr val="FEBF40"/>
                </a:solidFill>
                <a:latin typeface="Segoe UI Semibold" panose="020B0702040204020203" pitchFamily="34" charset="0"/>
                <a:cs typeface="Segoe UI Semibold" panose="020B0702040204020203" pitchFamily="34" charset="0"/>
              </a:rPr>
              <a:t>Fuel and Water</a:t>
            </a:r>
          </a:p>
        </p:txBody>
      </p:sp>
      <p:sp>
        <p:nvSpPr>
          <p:cNvPr id="13" name="Rectangle 62">
            <a:extLst>
              <a:ext uri="{FF2B5EF4-FFF2-40B4-BE49-F238E27FC236}">
                <a16:creationId xmlns:a16="http://schemas.microsoft.com/office/drawing/2014/main" id="{169727C3-02F9-7873-E46F-7C0237AB80D9}"/>
              </a:ext>
            </a:extLst>
          </p:cNvPr>
          <p:cNvSpPr>
            <a:spLocks noChangeArrowheads="1"/>
          </p:cNvSpPr>
          <p:nvPr/>
        </p:nvSpPr>
        <p:spPr bwMode="auto">
          <a:xfrm>
            <a:off x="6863351" y="5367587"/>
            <a:ext cx="1971760" cy="395108"/>
          </a:xfrm>
          <a:prstGeom prst="roundRect">
            <a:avLst/>
          </a:prstGeom>
          <a:solidFill>
            <a:srgbClr val="002B5C"/>
          </a:solidFill>
          <a:ln w="28575">
            <a:noFill/>
            <a:headEnd/>
            <a:tailEnd/>
          </a:ln>
          <a:effectLst/>
        </p:spPr>
        <p:style>
          <a:lnRef idx="1">
            <a:schemeClr val="accent4"/>
          </a:lnRef>
          <a:fillRef idx="2">
            <a:schemeClr val="accent4"/>
          </a:fillRef>
          <a:effectRef idx="1">
            <a:schemeClr val="accent4"/>
          </a:effectRef>
          <a:fontRef idx="minor">
            <a:schemeClr val="dk1"/>
          </a:fontRef>
        </p:style>
        <p:txBody>
          <a:bodyPr wrap="square" lIns="91440" tIns="45720" rIns="0" anchor="ctr"/>
          <a:lstStyle/>
          <a:p>
            <a:pPr eaLnBrk="0" hangingPunct="0"/>
            <a:r>
              <a:rPr lang="en-US" sz="1000" dirty="0">
                <a:solidFill>
                  <a:srgbClr val="FEBF40"/>
                </a:solidFill>
                <a:latin typeface="Segoe UI Semibold" panose="020B0702040204020203" pitchFamily="34" charset="0"/>
                <a:cs typeface="Segoe UI Semibold" panose="020B0702040204020203" pitchFamily="34" charset="0"/>
              </a:rPr>
              <a:t>Team Lead</a:t>
            </a:r>
          </a:p>
          <a:p>
            <a:pPr eaLnBrk="0" hangingPunct="0"/>
            <a:r>
              <a:rPr lang="en-US" sz="1000" dirty="0">
                <a:solidFill>
                  <a:srgbClr val="FEBF40"/>
                </a:solidFill>
                <a:latin typeface="Segoe UI Semibold" panose="020B0702040204020203" pitchFamily="34" charset="0"/>
                <a:cs typeface="Segoe UI Semibold" panose="020B0702040204020203" pitchFamily="34" charset="0"/>
              </a:rPr>
              <a:t>Explosive Hazard Defeat</a:t>
            </a:r>
          </a:p>
        </p:txBody>
      </p:sp>
      <p:sp>
        <p:nvSpPr>
          <p:cNvPr id="14" name="Rectangle 62">
            <a:extLst>
              <a:ext uri="{FF2B5EF4-FFF2-40B4-BE49-F238E27FC236}">
                <a16:creationId xmlns:a16="http://schemas.microsoft.com/office/drawing/2014/main" id="{4C84A9BD-B405-B0A8-F229-9ED6281E0D47}"/>
              </a:ext>
            </a:extLst>
          </p:cNvPr>
          <p:cNvSpPr>
            <a:spLocks noChangeArrowheads="1"/>
          </p:cNvSpPr>
          <p:nvPr/>
        </p:nvSpPr>
        <p:spPr bwMode="auto">
          <a:xfrm>
            <a:off x="6861299" y="5942802"/>
            <a:ext cx="1973812" cy="531673"/>
          </a:xfrm>
          <a:prstGeom prst="roundRect">
            <a:avLst/>
          </a:prstGeom>
          <a:solidFill>
            <a:srgbClr val="002B5C"/>
          </a:solidFill>
          <a:ln w="28575">
            <a:noFill/>
            <a:headEnd/>
            <a:tailEnd/>
          </a:ln>
          <a:effectLst/>
        </p:spPr>
        <p:style>
          <a:lnRef idx="1">
            <a:schemeClr val="accent4"/>
          </a:lnRef>
          <a:fillRef idx="2">
            <a:schemeClr val="accent4"/>
          </a:fillRef>
          <a:effectRef idx="1">
            <a:schemeClr val="accent4"/>
          </a:effectRef>
          <a:fontRef idx="minor">
            <a:schemeClr val="dk1"/>
          </a:fontRef>
        </p:style>
        <p:txBody>
          <a:bodyPr wrap="square" lIns="91440" tIns="45720" rIns="0" anchor="ctr"/>
          <a:lstStyle/>
          <a:p>
            <a:pPr eaLnBrk="0" hangingPunct="0"/>
            <a:r>
              <a:rPr lang="en-US" sz="1000" dirty="0">
                <a:solidFill>
                  <a:srgbClr val="FEBF40"/>
                </a:solidFill>
                <a:latin typeface="Segoe UI Semibold" panose="020B0702040204020203" pitchFamily="34" charset="0"/>
                <a:cs typeface="Segoe UI Semibold" panose="020B0702040204020203" pitchFamily="34" charset="0"/>
              </a:rPr>
              <a:t>Team Lead</a:t>
            </a:r>
          </a:p>
          <a:p>
            <a:pPr eaLnBrk="0" hangingPunct="0"/>
            <a:r>
              <a:rPr lang="en-US" sz="1000" dirty="0">
                <a:solidFill>
                  <a:srgbClr val="FEBF40"/>
                </a:solidFill>
                <a:latin typeface="Segoe UI Semibold" panose="020B0702040204020203" pitchFamily="34" charset="0"/>
                <a:cs typeface="Segoe UI Semibold" panose="020B0702040204020203" pitchFamily="34" charset="0"/>
              </a:rPr>
              <a:t>Material Handling Equipment/</a:t>
            </a:r>
          </a:p>
          <a:p>
            <a:pPr eaLnBrk="0" hangingPunct="0"/>
            <a:r>
              <a:rPr lang="en-US" sz="1000" dirty="0">
                <a:solidFill>
                  <a:srgbClr val="FEBF40"/>
                </a:solidFill>
                <a:latin typeface="Segoe UI Semibold" panose="020B0702040204020203" pitchFamily="34" charset="0"/>
                <a:cs typeface="Segoe UI Semibold" panose="020B0702040204020203" pitchFamily="34" charset="0"/>
              </a:rPr>
              <a:t>Construction Equipment</a:t>
            </a:r>
          </a:p>
        </p:txBody>
      </p:sp>
      <p:sp>
        <p:nvSpPr>
          <p:cNvPr id="17" name="Rectangle 62">
            <a:extLst>
              <a:ext uri="{FF2B5EF4-FFF2-40B4-BE49-F238E27FC236}">
                <a16:creationId xmlns:a16="http://schemas.microsoft.com/office/drawing/2014/main" id="{FCAF7A4B-B3BA-905D-89D6-AEA3D367ED36}"/>
              </a:ext>
            </a:extLst>
          </p:cNvPr>
          <p:cNvSpPr>
            <a:spLocks noChangeArrowheads="1"/>
          </p:cNvSpPr>
          <p:nvPr/>
        </p:nvSpPr>
        <p:spPr bwMode="auto">
          <a:xfrm>
            <a:off x="156972" y="3394879"/>
            <a:ext cx="2532888" cy="594360"/>
          </a:xfrm>
          <a:prstGeom prst="roundRect">
            <a:avLst/>
          </a:prstGeom>
          <a:solidFill>
            <a:srgbClr val="002B5C"/>
          </a:solidFill>
          <a:ln w="28575">
            <a:noFill/>
            <a:headEnd/>
            <a:tailEnd/>
          </a:ln>
          <a:effectLst/>
        </p:spPr>
        <p:style>
          <a:lnRef idx="1">
            <a:schemeClr val="accent4"/>
          </a:lnRef>
          <a:fillRef idx="2">
            <a:schemeClr val="accent4"/>
          </a:fillRef>
          <a:effectRef idx="1">
            <a:schemeClr val="accent4"/>
          </a:effectRef>
          <a:fontRef idx="minor">
            <a:schemeClr val="dk1"/>
          </a:fontRef>
        </p:style>
        <p:txBody>
          <a:bodyPr wrap="square" lIns="91440" tIns="31173" anchor="ctr"/>
          <a:lstStyle/>
          <a:p>
            <a:pPr eaLnBrk="0" hangingPunct="0">
              <a:defRPr/>
            </a:pPr>
            <a:r>
              <a:rPr lang="en-US" sz="1100" dirty="0">
                <a:solidFill>
                  <a:srgbClr val="FEBF40"/>
                </a:solidFill>
                <a:latin typeface="Segoe UI Bold" panose="020B0802040204020203" pitchFamily="34" charset="0"/>
                <a:cs typeface="Segoe UI Bold" panose="020B0802040204020203" pitchFamily="34" charset="0"/>
              </a:rPr>
              <a:t>Product Manager</a:t>
            </a:r>
          </a:p>
          <a:p>
            <a:pPr eaLnBrk="0" hangingPunct="0">
              <a:defRPr/>
            </a:pPr>
            <a:r>
              <a:rPr lang="en-US" sz="1100" dirty="0">
                <a:solidFill>
                  <a:srgbClr val="FEBF40"/>
                </a:solidFill>
                <a:latin typeface="Segoe UI Bold" panose="020B0802040204020203" pitchFamily="34" charset="0"/>
                <a:cs typeface="Segoe UI Bold" panose="020B0802040204020203" pitchFamily="34" charset="0"/>
              </a:rPr>
              <a:t>Maintenance Support Systems</a:t>
            </a:r>
          </a:p>
        </p:txBody>
      </p:sp>
      <p:sp>
        <p:nvSpPr>
          <p:cNvPr id="18" name="Rectangle 62">
            <a:extLst>
              <a:ext uri="{FF2B5EF4-FFF2-40B4-BE49-F238E27FC236}">
                <a16:creationId xmlns:a16="http://schemas.microsoft.com/office/drawing/2014/main" id="{36411AA7-B4C5-504D-0F26-F07C8932BE64}"/>
              </a:ext>
            </a:extLst>
          </p:cNvPr>
          <p:cNvSpPr>
            <a:spLocks noChangeArrowheads="1"/>
          </p:cNvSpPr>
          <p:nvPr/>
        </p:nvSpPr>
        <p:spPr bwMode="auto">
          <a:xfrm>
            <a:off x="226061" y="4787170"/>
            <a:ext cx="2463799" cy="395108"/>
          </a:xfrm>
          <a:prstGeom prst="roundRect">
            <a:avLst/>
          </a:prstGeom>
          <a:solidFill>
            <a:srgbClr val="002B5C"/>
          </a:solidFill>
          <a:ln w="28575">
            <a:noFill/>
            <a:headEnd/>
            <a:tailEnd/>
          </a:ln>
          <a:effectLst/>
        </p:spPr>
        <p:style>
          <a:lnRef idx="1">
            <a:schemeClr val="accent4"/>
          </a:lnRef>
          <a:fillRef idx="2">
            <a:schemeClr val="accent4"/>
          </a:fillRef>
          <a:effectRef idx="1">
            <a:schemeClr val="accent4"/>
          </a:effectRef>
          <a:fontRef idx="minor">
            <a:schemeClr val="dk1"/>
          </a:fontRef>
        </p:style>
        <p:txBody>
          <a:bodyPr wrap="square" lIns="91440" tIns="45720" rIns="0" anchor="ctr"/>
          <a:lstStyle/>
          <a:p>
            <a:pPr eaLnBrk="0" hangingPunct="0"/>
            <a:endParaRPr lang="en-US" sz="1000" dirty="0">
              <a:solidFill>
                <a:srgbClr val="FEBF40"/>
              </a:solidFill>
              <a:latin typeface="Segoe UI Semibold" panose="020B0702040204020203" pitchFamily="34" charset="0"/>
              <a:cs typeface="Segoe UI Semibold" panose="020B0702040204020203" pitchFamily="34" charset="0"/>
            </a:endParaRPr>
          </a:p>
          <a:p>
            <a:pPr eaLnBrk="0" hangingPunct="0"/>
            <a:r>
              <a:rPr lang="en-US" sz="1000" dirty="0">
                <a:solidFill>
                  <a:srgbClr val="FEBF40"/>
                </a:solidFill>
                <a:latin typeface="Segoe UI Semibold" panose="020B0702040204020203" pitchFamily="34" charset="0"/>
                <a:cs typeface="Segoe UI Semibold" panose="020B0702040204020203" pitchFamily="34" charset="0"/>
              </a:rPr>
              <a:t>Team Lead</a:t>
            </a:r>
          </a:p>
          <a:p>
            <a:pPr eaLnBrk="0" hangingPunct="0"/>
            <a:r>
              <a:rPr lang="en-US" sz="1000" dirty="0">
                <a:solidFill>
                  <a:srgbClr val="FEBF40"/>
                </a:solidFill>
                <a:latin typeface="Segoe UI Semibold" panose="020B0702040204020203" pitchFamily="34" charset="0"/>
                <a:cs typeface="Segoe UI Semibold" panose="020B0702040204020203" pitchFamily="34" charset="0"/>
              </a:rPr>
              <a:t>General Purpose Tools &amp; Test Systems</a:t>
            </a:r>
          </a:p>
          <a:p>
            <a:pPr eaLnBrk="0" hangingPunct="0"/>
            <a:endParaRPr lang="en-US" sz="1000" dirty="0">
              <a:solidFill>
                <a:srgbClr val="FEBF40"/>
              </a:solidFill>
              <a:latin typeface="Segoe UI Semibold" panose="020B0702040204020203" pitchFamily="34" charset="0"/>
              <a:cs typeface="Segoe UI Semibold" panose="020B0702040204020203" pitchFamily="34" charset="0"/>
            </a:endParaRPr>
          </a:p>
        </p:txBody>
      </p:sp>
      <p:sp>
        <p:nvSpPr>
          <p:cNvPr id="19" name="Rectangle 62">
            <a:extLst>
              <a:ext uri="{FF2B5EF4-FFF2-40B4-BE49-F238E27FC236}">
                <a16:creationId xmlns:a16="http://schemas.microsoft.com/office/drawing/2014/main" id="{9A71EAED-1C4E-1DB5-6D2E-BE80D8D00E96}"/>
              </a:ext>
            </a:extLst>
          </p:cNvPr>
          <p:cNvSpPr>
            <a:spLocks noChangeArrowheads="1"/>
          </p:cNvSpPr>
          <p:nvPr/>
        </p:nvSpPr>
        <p:spPr bwMode="auto">
          <a:xfrm>
            <a:off x="226061" y="5428469"/>
            <a:ext cx="2463799" cy="395108"/>
          </a:xfrm>
          <a:prstGeom prst="roundRect">
            <a:avLst/>
          </a:prstGeom>
          <a:solidFill>
            <a:srgbClr val="002B5C"/>
          </a:solidFill>
          <a:ln w="28575">
            <a:noFill/>
            <a:headEnd/>
            <a:tailEnd/>
          </a:ln>
          <a:effectLst/>
        </p:spPr>
        <p:style>
          <a:lnRef idx="1">
            <a:schemeClr val="accent4"/>
          </a:lnRef>
          <a:fillRef idx="2">
            <a:schemeClr val="accent4"/>
          </a:fillRef>
          <a:effectRef idx="1">
            <a:schemeClr val="accent4"/>
          </a:effectRef>
          <a:fontRef idx="minor">
            <a:schemeClr val="dk1"/>
          </a:fontRef>
        </p:style>
        <p:txBody>
          <a:bodyPr wrap="square" lIns="91440" tIns="45720" rIns="0" anchor="ctr"/>
          <a:lstStyle/>
          <a:p>
            <a:pPr eaLnBrk="0" hangingPunct="0"/>
            <a:r>
              <a:rPr lang="en-US" sz="1000" dirty="0">
                <a:solidFill>
                  <a:srgbClr val="FEBF40"/>
                </a:solidFill>
                <a:latin typeface="Segoe UI Semibold" panose="020B0702040204020203" pitchFamily="34" charset="0"/>
                <a:cs typeface="Segoe UI Semibold" panose="020B0702040204020203" pitchFamily="34" charset="0"/>
              </a:rPr>
              <a:t>Team Lead</a:t>
            </a:r>
          </a:p>
          <a:p>
            <a:pPr eaLnBrk="0" hangingPunct="0"/>
            <a:r>
              <a:rPr lang="en-US" sz="1000" dirty="0">
                <a:solidFill>
                  <a:srgbClr val="FEBF40"/>
                </a:solidFill>
                <a:latin typeface="Segoe UI Semibold" panose="020B0702040204020203" pitchFamily="34" charset="0"/>
                <a:cs typeface="Segoe UI Semibold" panose="020B0702040204020203" pitchFamily="34" charset="0"/>
              </a:rPr>
              <a:t>Automatic Test Systems</a:t>
            </a:r>
          </a:p>
        </p:txBody>
      </p:sp>
      <p:sp>
        <p:nvSpPr>
          <p:cNvPr id="20" name="Rectangle 62">
            <a:extLst>
              <a:ext uri="{FF2B5EF4-FFF2-40B4-BE49-F238E27FC236}">
                <a16:creationId xmlns:a16="http://schemas.microsoft.com/office/drawing/2014/main" id="{FEE6F32D-3E4B-F511-59A9-211D8517D077}"/>
              </a:ext>
            </a:extLst>
          </p:cNvPr>
          <p:cNvSpPr>
            <a:spLocks noChangeArrowheads="1"/>
          </p:cNvSpPr>
          <p:nvPr/>
        </p:nvSpPr>
        <p:spPr bwMode="auto">
          <a:xfrm>
            <a:off x="3230311" y="3394879"/>
            <a:ext cx="2629469" cy="594360"/>
          </a:xfrm>
          <a:prstGeom prst="roundRect">
            <a:avLst/>
          </a:prstGeom>
          <a:solidFill>
            <a:srgbClr val="002B5C"/>
          </a:solidFill>
          <a:ln w="28575">
            <a:noFill/>
            <a:headEnd/>
            <a:tailEnd/>
          </a:ln>
          <a:effectLst/>
        </p:spPr>
        <p:style>
          <a:lnRef idx="1">
            <a:schemeClr val="accent4"/>
          </a:lnRef>
          <a:fillRef idx="2">
            <a:schemeClr val="accent4"/>
          </a:fillRef>
          <a:effectRef idx="1">
            <a:schemeClr val="accent4"/>
          </a:effectRef>
          <a:fontRef idx="minor">
            <a:schemeClr val="dk1"/>
          </a:fontRef>
        </p:style>
        <p:txBody>
          <a:bodyPr wrap="square" lIns="91440" tIns="31173" anchor="ctr"/>
          <a:lstStyle/>
          <a:p>
            <a:pPr eaLnBrk="0" hangingPunct="0"/>
            <a:r>
              <a:rPr lang="en-US" sz="1100" dirty="0">
                <a:solidFill>
                  <a:srgbClr val="FEBF40"/>
                </a:solidFill>
                <a:latin typeface="Segoe UI Bold" panose="020B0802040204020203" pitchFamily="34" charset="0"/>
                <a:cs typeface="Segoe UI Bold" panose="020B0802040204020203" pitchFamily="34" charset="0"/>
              </a:rPr>
              <a:t>Product Manager</a:t>
            </a:r>
          </a:p>
          <a:p>
            <a:pPr eaLnBrk="0" hangingPunct="0"/>
            <a:r>
              <a:rPr lang="en-US" sz="1100" dirty="0">
                <a:solidFill>
                  <a:srgbClr val="FEBF40"/>
                </a:solidFill>
                <a:latin typeface="Segoe UI Bold" panose="020B0802040204020203" pitchFamily="34" charset="0"/>
                <a:cs typeface="Segoe UI Bold" panose="020B0802040204020203" pitchFamily="34" charset="0"/>
              </a:rPr>
              <a:t>Ammunition</a:t>
            </a:r>
          </a:p>
        </p:txBody>
      </p:sp>
      <p:sp>
        <p:nvSpPr>
          <p:cNvPr id="21" name="Rectangle: Rounded Corners 20">
            <a:extLst>
              <a:ext uri="{FF2B5EF4-FFF2-40B4-BE49-F238E27FC236}">
                <a16:creationId xmlns:a16="http://schemas.microsoft.com/office/drawing/2014/main" id="{99851E72-9CD1-BFC3-89E6-09B1DA8585B6}"/>
              </a:ext>
            </a:extLst>
          </p:cNvPr>
          <p:cNvSpPr/>
          <p:nvPr/>
        </p:nvSpPr>
        <p:spPr>
          <a:xfrm>
            <a:off x="5048087" y="2477446"/>
            <a:ext cx="2097204" cy="502397"/>
          </a:xfrm>
          <a:prstGeom prst="roundRect">
            <a:avLst/>
          </a:prstGeom>
          <a:solidFill>
            <a:schemeClr val="accent1"/>
          </a:solidFill>
          <a:ln w="28575">
            <a:noFill/>
            <a:headEnd/>
            <a:tailEnd/>
          </a:ln>
          <a:effectLst/>
        </p:spPr>
        <p:style>
          <a:lnRef idx="1">
            <a:schemeClr val="accent4"/>
          </a:lnRef>
          <a:fillRef idx="2">
            <a:schemeClr val="accent4"/>
          </a:fillRef>
          <a:effectRef idx="1">
            <a:schemeClr val="accent4"/>
          </a:effectRef>
          <a:fontRef idx="minor">
            <a:schemeClr val="dk1"/>
          </a:fontRef>
        </p:style>
        <p:txBody>
          <a:bodyPr wrap="none" tIns="31173" anchor="ctr"/>
          <a:lstStyle/>
          <a:p>
            <a:pPr algn="ctr" eaLnBrk="0" hangingPunct="0"/>
            <a:r>
              <a:rPr lang="en-US" sz="1200" dirty="0">
                <a:solidFill>
                  <a:schemeClr val="bg1"/>
                </a:solidFill>
                <a:latin typeface="Segoe UI Semibold" panose="020B0702040204020203" pitchFamily="34" charset="0"/>
                <a:ea typeface="Calibri" panose="020F0502020204030204" pitchFamily="34" charset="0"/>
                <a:cs typeface="Segoe UI Semibold" panose="020B0702040204020203" pitchFamily="34" charset="0"/>
              </a:rPr>
              <a:t>Deputy Program Manager</a:t>
            </a:r>
          </a:p>
          <a:p>
            <a:pPr algn="ctr" eaLnBrk="0" hangingPunct="0"/>
            <a:r>
              <a:rPr lang="en-US" sz="1200" dirty="0">
                <a:solidFill>
                  <a:srgbClr val="FFC000"/>
                </a:solidFill>
                <a:latin typeface="Segoe UI Semibold" panose="020B0702040204020203" pitchFamily="34" charset="0"/>
                <a:ea typeface="Calibri" panose="020F0502020204030204" pitchFamily="34" charset="0"/>
                <a:cs typeface="Segoe UI Semibold" panose="020B0702040204020203" pitchFamily="34" charset="0"/>
              </a:rPr>
              <a:t>Mr. Jason Miller</a:t>
            </a:r>
          </a:p>
        </p:txBody>
      </p:sp>
      <p:sp>
        <p:nvSpPr>
          <p:cNvPr id="22" name="Rectangle 62">
            <a:extLst>
              <a:ext uri="{FF2B5EF4-FFF2-40B4-BE49-F238E27FC236}">
                <a16:creationId xmlns:a16="http://schemas.microsoft.com/office/drawing/2014/main" id="{2E281318-7ADE-21A9-1DC8-25A134D484DD}"/>
              </a:ext>
            </a:extLst>
          </p:cNvPr>
          <p:cNvSpPr>
            <a:spLocks noChangeArrowheads="1"/>
          </p:cNvSpPr>
          <p:nvPr/>
        </p:nvSpPr>
        <p:spPr bwMode="auto">
          <a:xfrm>
            <a:off x="4692440" y="1562742"/>
            <a:ext cx="2808498" cy="737285"/>
          </a:xfrm>
          <a:prstGeom prst="roundRect">
            <a:avLst/>
          </a:prstGeom>
          <a:solidFill>
            <a:schemeClr val="accent6"/>
          </a:solidFill>
          <a:ln w="28575">
            <a:solidFill>
              <a:schemeClr val="tx1"/>
            </a:solidFill>
            <a:headEnd/>
            <a:tailEnd/>
          </a:ln>
        </p:spPr>
        <p:style>
          <a:lnRef idx="1">
            <a:schemeClr val="accent4"/>
          </a:lnRef>
          <a:fillRef idx="2">
            <a:schemeClr val="accent4"/>
          </a:fillRef>
          <a:effectRef idx="1">
            <a:schemeClr val="accent4"/>
          </a:effectRef>
          <a:fontRef idx="minor">
            <a:schemeClr val="dk1"/>
          </a:fontRef>
        </p:style>
        <p:txBody>
          <a:bodyPr wrap="none" anchor="ctr"/>
          <a:lstStyle/>
          <a:p>
            <a:pPr algn="ctr" eaLnBrk="0" hangingPunct="0"/>
            <a:r>
              <a:rPr lang="en-US" sz="1400" dirty="0">
                <a:solidFill>
                  <a:schemeClr val="bg1"/>
                </a:solidFill>
                <a:latin typeface="Segoe UI Semibold" panose="020B0702040204020203" pitchFamily="34" charset="0"/>
                <a:ea typeface="Calibri" panose="020F0502020204030204" pitchFamily="34" charset="0"/>
                <a:cs typeface="Segoe UI Semibold" panose="020B0702040204020203" pitchFamily="34" charset="0"/>
              </a:rPr>
              <a:t>Program Manager (PM)</a:t>
            </a:r>
          </a:p>
          <a:p>
            <a:pPr algn="ctr" eaLnBrk="0" hangingPunct="0"/>
            <a:r>
              <a:rPr lang="en-US" sz="1400" dirty="0">
                <a:solidFill>
                  <a:schemeClr val="bg1"/>
                </a:solidFill>
                <a:latin typeface="Segoe UI Semibold" panose="020B0702040204020203" pitchFamily="34" charset="0"/>
                <a:ea typeface="Calibri" panose="020F0502020204030204" pitchFamily="34" charset="0"/>
                <a:cs typeface="Segoe UI Semibold" panose="020B0702040204020203" pitchFamily="34" charset="0"/>
              </a:rPr>
              <a:t>Combat Support Systems (CSS)</a:t>
            </a:r>
          </a:p>
          <a:p>
            <a:pPr algn="ctr" eaLnBrk="0" hangingPunct="0"/>
            <a:r>
              <a:rPr lang="en-US" sz="1400" dirty="0">
                <a:solidFill>
                  <a:srgbClr val="FFC000"/>
                </a:solidFill>
                <a:latin typeface="Segoe UI Semibold" panose="020B0702040204020203" pitchFamily="34" charset="0"/>
                <a:ea typeface="Calibri" panose="020F0502020204030204" pitchFamily="34" charset="0"/>
                <a:cs typeface="Segoe UI Semibold" panose="020B0702040204020203" pitchFamily="34" charset="0"/>
              </a:rPr>
              <a:t>Col Paul Gillikin</a:t>
            </a:r>
          </a:p>
        </p:txBody>
      </p:sp>
      <p:sp>
        <p:nvSpPr>
          <p:cNvPr id="23" name="Rectangle 62">
            <a:extLst>
              <a:ext uri="{FF2B5EF4-FFF2-40B4-BE49-F238E27FC236}">
                <a16:creationId xmlns:a16="http://schemas.microsoft.com/office/drawing/2014/main" id="{E4602918-A5E5-DB0B-F5EF-57A2D900957B}"/>
              </a:ext>
            </a:extLst>
          </p:cNvPr>
          <p:cNvSpPr>
            <a:spLocks noChangeArrowheads="1"/>
          </p:cNvSpPr>
          <p:nvPr/>
        </p:nvSpPr>
        <p:spPr bwMode="auto">
          <a:xfrm>
            <a:off x="226061" y="4217157"/>
            <a:ext cx="2463799" cy="395108"/>
          </a:xfrm>
          <a:prstGeom prst="roundRect">
            <a:avLst/>
          </a:prstGeom>
          <a:solidFill>
            <a:srgbClr val="002B5C"/>
          </a:solidFill>
          <a:ln w="28575">
            <a:noFill/>
            <a:headEnd/>
            <a:tailEnd/>
          </a:ln>
          <a:effectLst/>
        </p:spPr>
        <p:style>
          <a:lnRef idx="1">
            <a:schemeClr val="accent4"/>
          </a:lnRef>
          <a:fillRef idx="2">
            <a:schemeClr val="accent4"/>
          </a:fillRef>
          <a:effectRef idx="1">
            <a:schemeClr val="accent4"/>
          </a:effectRef>
          <a:fontRef idx="minor">
            <a:schemeClr val="dk1"/>
          </a:fontRef>
        </p:style>
        <p:txBody>
          <a:bodyPr wrap="square" lIns="91440" tIns="45720" rIns="0" anchor="ctr"/>
          <a:lstStyle/>
          <a:p>
            <a:pPr eaLnBrk="0" hangingPunct="0"/>
            <a:r>
              <a:rPr lang="en-US" sz="1000" dirty="0">
                <a:solidFill>
                  <a:srgbClr val="FEBF40"/>
                </a:solidFill>
                <a:latin typeface="Segoe UI Semibold" panose="020B0702040204020203" pitchFamily="34" charset="0"/>
                <a:cs typeface="Segoe UI Semibold" panose="020B0702040204020203" pitchFamily="34" charset="0"/>
              </a:rPr>
              <a:t>Team Lead</a:t>
            </a:r>
          </a:p>
          <a:p>
            <a:pPr eaLnBrk="0" hangingPunct="0"/>
            <a:r>
              <a:rPr lang="en-US" sz="1000" dirty="0">
                <a:solidFill>
                  <a:srgbClr val="FEBF40"/>
                </a:solidFill>
                <a:latin typeface="Segoe UI Semibold" panose="020B0702040204020203" pitchFamily="34" charset="0"/>
                <a:cs typeface="Segoe UI Semibold" panose="020B0702040204020203" pitchFamily="34" charset="0"/>
              </a:rPr>
              <a:t>Advanced Manufacturing Systems</a:t>
            </a:r>
          </a:p>
        </p:txBody>
      </p:sp>
      <p:sp>
        <p:nvSpPr>
          <p:cNvPr id="24" name="Rectangle 62">
            <a:extLst>
              <a:ext uri="{FF2B5EF4-FFF2-40B4-BE49-F238E27FC236}">
                <a16:creationId xmlns:a16="http://schemas.microsoft.com/office/drawing/2014/main" id="{CD0B0955-BF45-651B-F471-9701BBD09A0E}"/>
              </a:ext>
            </a:extLst>
          </p:cNvPr>
          <p:cNvSpPr>
            <a:spLocks noChangeArrowheads="1"/>
          </p:cNvSpPr>
          <p:nvPr/>
        </p:nvSpPr>
        <p:spPr bwMode="auto">
          <a:xfrm>
            <a:off x="3505805" y="4217157"/>
            <a:ext cx="2353976" cy="395108"/>
          </a:xfrm>
          <a:prstGeom prst="roundRect">
            <a:avLst/>
          </a:prstGeom>
          <a:solidFill>
            <a:srgbClr val="002B5C"/>
          </a:solidFill>
          <a:ln w="28575">
            <a:noFill/>
            <a:headEnd/>
            <a:tailEnd/>
          </a:ln>
          <a:effectLst/>
        </p:spPr>
        <p:style>
          <a:lnRef idx="1">
            <a:schemeClr val="accent4"/>
          </a:lnRef>
          <a:fillRef idx="2">
            <a:schemeClr val="accent4"/>
          </a:fillRef>
          <a:effectRef idx="1">
            <a:schemeClr val="accent4"/>
          </a:effectRef>
          <a:fontRef idx="minor">
            <a:schemeClr val="dk1"/>
          </a:fontRef>
        </p:style>
        <p:txBody>
          <a:bodyPr wrap="square" lIns="91440" tIns="45720" rIns="0" anchor="ctr"/>
          <a:lstStyle/>
          <a:p>
            <a:pPr eaLnBrk="0" hangingPunct="0"/>
            <a:r>
              <a:rPr lang="en-US" sz="1000" dirty="0">
                <a:solidFill>
                  <a:srgbClr val="FEBF40"/>
                </a:solidFill>
                <a:latin typeface="Segoe UI Semibold" panose="020B0702040204020203" pitchFamily="34" charset="0"/>
                <a:cs typeface="Segoe UI Semibold" panose="020B0702040204020203" pitchFamily="34" charset="0"/>
              </a:rPr>
              <a:t>Team Lead</a:t>
            </a:r>
          </a:p>
          <a:p>
            <a:pPr eaLnBrk="0" hangingPunct="0"/>
            <a:r>
              <a:rPr lang="en-US" sz="1000" dirty="0">
                <a:solidFill>
                  <a:srgbClr val="FEBF40"/>
                </a:solidFill>
                <a:latin typeface="Segoe UI Semibold" panose="020B0702040204020203" pitchFamily="34" charset="0"/>
                <a:cs typeface="Segoe UI Semibold" panose="020B0702040204020203" pitchFamily="34" charset="0"/>
              </a:rPr>
              <a:t>Ammunition Procurement &amp; Support</a:t>
            </a:r>
          </a:p>
        </p:txBody>
      </p:sp>
      <p:sp>
        <p:nvSpPr>
          <p:cNvPr id="25" name="Rectangle 62">
            <a:extLst>
              <a:ext uri="{FF2B5EF4-FFF2-40B4-BE49-F238E27FC236}">
                <a16:creationId xmlns:a16="http://schemas.microsoft.com/office/drawing/2014/main" id="{CCC7EA29-1D66-4D2F-96C9-B620B153CBF0}"/>
              </a:ext>
            </a:extLst>
          </p:cNvPr>
          <p:cNvSpPr>
            <a:spLocks noChangeArrowheads="1"/>
          </p:cNvSpPr>
          <p:nvPr/>
        </p:nvSpPr>
        <p:spPr bwMode="auto">
          <a:xfrm>
            <a:off x="3510281" y="4807573"/>
            <a:ext cx="2349499" cy="374705"/>
          </a:xfrm>
          <a:prstGeom prst="roundRect">
            <a:avLst/>
          </a:prstGeom>
          <a:solidFill>
            <a:srgbClr val="002B5C"/>
          </a:solidFill>
          <a:ln w="28575">
            <a:noFill/>
            <a:headEnd/>
            <a:tailEnd/>
          </a:ln>
          <a:effectLst/>
        </p:spPr>
        <p:style>
          <a:lnRef idx="1">
            <a:schemeClr val="accent4"/>
          </a:lnRef>
          <a:fillRef idx="2">
            <a:schemeClr val="accent4"/>
          </a:fillRef>
          <a:effectRef idx="1">
            <a:schemeClr val="accent4"/>
          </a:effectRef>
          <a:fontRef idx="minor">
            <a:schemeClr val="dk1"/>
          </a:fontRef>
        </p:style>
        <p:txBody>
          <a:bodyPr wrap="square" lIns="91440" tIns="45720" rIns="0" anchor="ctr"/>
          <a:lstStyle/>
          <a:p>
            <a:pPr eaLnBrk="0" hangingPunct="0"/>
            <a:r>
              <a:rPr lang="en-US" sz="1000" dirty="0">
                <a:solidFill>
                  <a:srgbClr val="FEBF40"/>
                </a:solidFill>
                <a:latin typeface="Segoe UI Semibold" panose="020B0702040204020203" pitchFamily="34" charset="0"/>
                <a:cs typeface="Segoe UI Semibold" panose="020B0702040204020203" pitchFamily="34" charset="0"/>
              </a:rPr>
              <a:t>Branch Head</a:t>
            </a:r>
          </a:p>
          <a:p>
            <a:pPr eaLnBrk="0" hangingPunct="0"/>
            <a:r>
              <a:rPr lang="en-US" sz="1000" dirty="0">
                <a:solidFill>
                  <a:srgbClr val="FEBF40"/>
                </a:solidFill>
                <a:latin typeface="Segoe UI Semibold" panose="020B0702040204020203" pitchFamily="34" charset="0"/>
                <a:cs typeface="Segoe UI Semibold" panose="020B0702040204020203" pitchFamily="34" charset="0"/>
              </a:rPr>
              <a:t>Environmental &amp; Explosives Safety</a:t>
            </a:r>
          </a:p>
        </p:txBody>
      </p:sp>
      <p:sp>
        <p:nvSpPr>
          <p:cNvPr id="26" name="Rectangle 62">
            <a:extLst>
              <a:ext uri="{FF2B5EF4-FFF2-40B4-BE49-F238E27FC236}">
                <a16:creationId xmlns:a16="http://schemas.microsoft.com/office/drawing/2014/main" id="{5D9141D8-CF3C-0F54-9079-709BFD7399BA}"/>
              </a:ext>
            </a:extLst>
          </p:cNvPr>
          <p:cNvSpPr>
            <a:spLocks noChangeArrowheads="1"/>
          </p:cNvSpPr>
          <p:nvPr/>
        </p:nvSpPr>
        <p:spPr bwMode="auto">
          <a:xfrm>
            <a:off x="3510281" y="5428469"/>
            <a:ext cx="2349499" cy="395108"/>
          </a:xfrm>
          <a:prstGeom prst="roundRect">
            <a:avLst/>
          </a:prstGeom>
          <a:solidFill>
            <a:srgbClr val="002B5C"/>
          </a:solidFill>
          <a:ln w="28575">
            <a:noFill/>
            <a:headEnd/>
            <a:tailEnd/>
          </a:ln>
          <a:effectLst/>
        </p:spPr>
        <p:style>
          <a:lnRef idx="1">
            <a:schemeClr val="accent4"/>
          </a:lnRef>
          <a:fillRef idx="2">
            <a:schemeClr val="accent4"/>
          </a:fillRef>
          <a:effectRef idx="1">
            <a:schemeClr val="accent4"/>
          </a:effectRef>
          <a:fontRef idx="minor">
            <a:schemeClr val="dk1"/>
          </a:fontRef>
        </p:style>
        <p:txBody>
          <a:bodyPr wrap="square" lIns="91440" tIns="45720" rIns="0" anchor="ctr"/>
          <a:lstStyle/>
          <a:p>
            <a:pPr eaLnBrk="0" hangingPunct="0"/>
            <a:r>
              <a:rPr lang="en-US" sz="1000" dirty="0">
                <a:solidFill>
                  <a:srgbClr val="FEBF40"/>
                </a:solidFill>
                <a:latin typeface="Segoe UI Semibold" panose="020B0702040204020203" pitchFamily="34" charset="0"/>
                <a:cs typeface="Segoe UI Semibold" panose="020B0702040204020203" pitchFamily="34" charset="0"/>
              </a:rPr>
              <a:t>Branch Head</a:t>
            </a:r>
          </a:p>
          <a:p>
            <a:pPr eaLnBrk="0" hangingPunct="0"/>
            <a:r>
              <a:rPr lang="en-US" sz="1000" dirty="0">
                <a:solidFill>
                  <a:srgbClr val="FEBF40"/>
                </a:solidFill>
                <a:latin typeface="Segoe UI Semibold" panose="020B0702040204020203" pitchFamily="34" charset="0"/>
                <a:cs typeface="Segoe UI Semibold" panose="020B0702040204020203" pitchFamily="34" charset="0"/>
              </a:rPr>
              <a:t>Inventory Management</a:t>
            </a:r>
          </a:p>
        </p:txBody>
      </p:sp>
      <p:sp>
        <p:nvSpPr>
          <p:cNvPr id="27" name="Rectangle 62">
            <a:extLst>
              <a:ext uri="{FF2B5EF4-FFF2-40B4-BE49-F238E27FC236}">
                <a16:creationId xmlns:a16="http://schemas.microsoft.com/office/drawing/2014/main" id="{6931C9E2-912F-30C5-CE12-D3148316B922}"/>
              </a:ext>
            </a:extLst>
          </p:cNvPr>
          <p:cNvSpPr>
            <a:spLocks noChangeArrowheads="1"/>
          </p:cNvSpPr>
          <p:nvPr/>
        </p:nvSpPr>
        <p:spPr bwMode="auto">
          <a:xfrm>
            <a:off x="3510280" y="6034124"/>
            <a:ext cx="2349499" cy="395108"/>
          </a:xfrm>
          <a:prstGeom prst="roundRect">
            <a:avLst/>
          </a:prstGeom>
          <a:solidFill>
            <a:srgbClr val="002B5C"/>
          </a:solidFill>
          <a:ln w="28575">
            <a:noFill/>
            <a:headEnd/>
            <a:tailEnd/>
          </a:ln>
          <a:effectLst/>
        </p:spPr>
        <p:style>
          <a:lnRef idx="1">
            <a:schemeClr val="accent4"/>
          </a:lnRef>
          <a:fillRef idx="2">
            <a:schemeClr val="accent4"/>
          </a:fillRef>
          <a:effectRef idx="1">
            <a:schemeClr val="accent4"/>
          </a:effectRef>
          <a:fontRef idx="minor">
            <a:schemeClr val="dk1"/>
          </a:fontRef>
        </p:style>
        <p:txBody>
          <a:bodyPr wrap="square" lIns="91440" tIns="45720" rIns="0" anchor="ctr"/>
          <a:lstStyle/>
          <a:p>
            <a:pPr eaLnBrk="0" hangingPunct="0"/>
            <a:r>
              <a:rPr lang="en-US" sz="1000" dirty="0">
                <a:solidFill>
                  <a:srgbClr val="FEBF40"/>
                </a:solidFill>
                <a:latin typeface="Segoe UI Semibold" panose="020B0702040204020203" pitchFamily="34" charset="0"/>
                <a:cs typeface="Segoe UI Semibold" panose="020B0702040204020203" pitchFamily="34" charset="0"/>
              </a:rPr>
              <a:t>Branch Head</a:t>
            </a:r>
          </a:p>
          <a:p>
            <a:pPr eaLnBrk="0" hangingPunct="0"/>
            <a:r>
              <a:rPr lang="en-US" sz="1000" dirty="0">
                <a:solidFill>
                  <a:srgbClr val="FEBF40"/>
                </a:solidFill>
                <a:latin typeface="Segoe UI Semibold" panose="020B0702040204020203" pitchFamily="34" charset="0"/>
                <a:cs typeface="Segoe UI Semibold" panose="020B0702040204020203" pitchFamily="34" charset="0"/>
              </a:rPr>
              <a:t>Plans, Operations &amp; Systems</a:t>
            </a:r>
          </a:p>
        </p:txBody>
      </p:sp>
      <p:sp>
        <p:nvSpPr>
          <p:cNvPr id="28" name="Rectangle 62">
            <a:extLst>
              <a:ext uri="{FF2B5EF4-FFF2-40B4-BE49-F238E27FC236}">
                <a16:creationId xmlns:a16="http://schemas.microsoft.com/office/drawing/2014/main" id="{610DE0FF-F73C-EB35-FC82-93D161AECD6F}"/>
              </a:ext>
            </a:extLst>
          </p:cNvPr>
          <p:cNvSpPr>
            <a:spLocks noChangeArrowheads="1"/>
          </p:cNvSpPr>
          <p:nvPr/>
        </p:nvSpPr>
        <p:spPr bwMode="auto">
          <a:xfrm>
            <a:off x="9231019" y="3390516"/>
            <a:ext cx="2570741" cy="598723"/>
          </a:xfrm>
          <a:prstGeom prst="roundRect">
            <a:avLst/>
          </a:prstGeom>
          <a:solidFill>
            <a:srgbClr val="002B5C"/>
          </a:solidFill>
          <a:ln w="28575">
            <a:noFill/>
            <a:headEnd/>
            <a:tailEnd/>
          </a:ln>
          <a:effectLst/>
        </p:spPr>
        <p:style>
          <a:lnRef idx="1">
            <a:schemeClr val="accent4"/>
          </a:lnRef>
          <a:fillRef idx="2">
            <a:schemeClr val="accent4"/>
          </a:fillRef>
          <a:effectRef idx="1">
            <a:schemeClr val="accent4"/>
          </a:effectRef>
          <a:fontRef idx="minor">
            <a:schemeClr val="dk1"/>
          </a:fontRef>
        </p:style>
        <p:txBody>
          <a:bodyPr wrap="square" lIns="91440" tIns="31173" anchor="ctr"/>
          <a:lstStyle/>
          <a:p>
            <a:pPr eaLnBrk="0" hangingPunct="0"/>
            <a:r>
              <a:rPr lang="en-US" sz="1100" dirty="0">
                <a:solidFill>
                  <a:srgbClr val="FEBF40"/>
                </a:solidFill>
                <a:latin typeface="Segoe UI Bold" panose="020B0802040204020203" pitchFamily="34" charset="0"/>
                <a:cs typeface="Segoe UI Bold" panose="020B0802040204020203" pitchFamily="34" charset="0"/>
              </a:rPr>
              <a:t>Product Manager</a:t>
            </a:r>
          </a:p>
          <a:p>
            <a:pPr eaLnBrk="0" hangingPunct="0"/>
            <a:r>
              <a:rPr lang="en-US" sz="1050" dirty="0">
                <a:solidFill>
                  <a:srgbClr val="FEBF40"/>
                </a:solidFill>
                <a:latin typeface="Segoe UI Bold" panose="020B0802040204020203" pitchFamily="34" charset="0"/>
                <a:cs typeface="Segoe UI Bold" panose="020B0802040204020203" pitchFamily="34" charset="0"/>
              </a:rPr>
              <a:t>Combat Service Support Equipment</a:t>
            </a:r>
          </a:p>
        </p:txBody>
      </p:sp>
      <p:sp>
        <p:nvSpPr>
          <p:cNvPr id="29" name="Rectangle 62">
            <a:extLst>
              <a:ext uri="{FF2B5EF4-FFF2-40B4-BE49-F238E27FC236}">
                <a16:creationId xmlns:a16="http://schemas.microsoft.com/office/drawing/2014/main" id="{F49F48D3-4EEF-AE9E-1586-73F32427BC89}"/>
              </a:ext>
            </a:extLst>
          </p:cNvPr>
          <p:cNvSpPr>
            <a:spLocks noChangeArrowheads="1"/>
          </p:cNvSpPr>
          <p:nvPr/>
        </p:nvSpPr>
        <p:spPr bwMode="auto">
          <a:xfrm>
            <a:off x="9786601" y="4217157"/>
            <a:ext cx="2015160" cy="395108"/>
          </a:xfrm>
          <a:prstGeom prst="roundRect">
            <a:avLst/>
          </a:prstGeom>
          <a:solidFill>
            <a:srgbClr val="002B5C"/>
          </a:solidFill>
          <a:ln w="28575">
            <a:noFill/>
            <a:headEnd/>
            <a:tailEnd/>
          </a:ln>
          <a:effectLst/>
        </p:spPr>
        <p:style>
          <a:lnRef idx="1">
            <a:schemeClr val="accent4"/>
          </a:lnRef>
          <a:fillRef idx="2">
            <a:schemeClr val="accent4"/>
          </a:fillRef>
          <a:effectRef idx="1">
            <a:schemeClr val="accent4"/>
          </a:effectRef>
          <a:fontRef idx="minor">
            <a:schemeClr val="dk1"/>
          </a:fontRef>
        </p:style>
        <p:txBody>
          <a:bodyPr wrap="square" lIns="91440" tIns="45720" rIns="0" anchor="ctr"/>
          <a:lstStyle/>
          <a:p>
            <a:pPr eaLnBrk="0" hangingPunct="0"/>
            <a:r>
              <a:rPr lang="en-US" sz="1000" dirty="0">
                <a:solidFill>
                  <a:srgbClr val="FEBF40"/>
                </a:solidFill>
                <a:latin typeface="Segoe UI Semibold" panose="020B0702040204020203" pitchFamily="34" charset="0"/>
                <a:cs typeface="Segoe UI Semibold" panose="020B0702040204020203" pitchFamily="34" charset="0"/>
              </a:rPr>
              <a:t>Team Lead</a:t>
            </a:r>
          </a:p>
          <a:p>
            <a:pPr eaLnBrk="0" hangingPunct="0"/>
            <a:r>
              <a:rPr lang="en-US" sz="1000" dirty="0">
                <a:solidFill>
                  <a:srgbClr val="FEBF40"/>
                </a:solidFill>
                <a:latin typeface="Segoe UI Semibold" panose="020B0702040204020203" pitchFamily="34" charset="0"/>
                <a:cs typeface="Segoe UI Semibold" panose="020B0702040204020203" pitchFamily="34" charset="0"/>
              </a:rPr>
              <a:t>Expeditionary Medical Systems</a:t>
            </a:r>
          </a:p>
        </p:txBody>
      </p:sp>
      <p:sp>
        <p:nvSpPr>
          <p:cNvPr id="30" name="Rectangle 62">
            <a:extLst>
              <a:ext uri="{FF2B5EF4-FFF2-40B4-BE49-F238E27FC236}">
                <a16:creationId xmlns:a16="http://schemas.microsoft.com/office/drawing/2014/main" id="{9500D66D-53B4-2CB0-B63A-6239CC0F401A}"/>
              </a:ext>
            </a:extLst>
          </p:cNvPr>
          <p:cNvSpPr>
            <a:spLocks noChangeArrowheads="1"/>
          </p:cNvSpPr>
          <p:nvPr/>
        </p:nvSpPr>
        <p:spPr bwMode="auto">
          <a:xfrm>
            <a:off x="9751831" y="5375237"/>
            <a:ext cx="2049929" cy="395108"/>
          </a:xfrm>
          <a:prstGeom prst="roundRect">
            <a:avLst/>
          </a:prstGeom>
          <a:solidFill>
            <a:srgbClr val="002B5C"/>
          </a:solidFill>
          <a:ln w="28575">
            <a:noFill/>
            <a:headEnd/>
            <a:tailEnd/>
          </a:ln>
          <a:effectLst/>
        </p:spPr>
        <p:style>
          <a:lnRef idx="1">
            <a:schemeClr val="accent4"/>
          </a:lnRef>
          <a:fillRef idx="2">
            <a:schemeClr val="accent4"/>
          </a:fillRef>
          <a:effectRef idx="1">
            <a:schemeClr val="accent4"/>
          </a:effectRef>
          <a:fontRef idx="minor">
            <a:schemeClr val="dk1"/>
          </a:fontRef>
        </p:style>
        <p:txBody>
          <a:bodyPr wrap="square" lIns="91440" tIns="45720" rIns="0" anchor="ctr"/>
          <a:lstStyle/>
          <a:p>
            <a:pPr eaLnBrk="0" hangingPunct="0"/>
            <a:r>
              <a:rPr lang="en-US" sz="1000" dirty="0">
                <a:solidFill>
                  <a:srgbClr val="FEBF40"/>
                </a:solidFill>
                <a:latin typeface="Segoe UI Semibold" panose="020B0702040204020203" pitchFamily="34" charset="0"/>
                <a:cs typeface="Segoe UI Semibold" panose="020B0702040204020203" pitchFamily="34" charset="0"/>
              </a:rPr>
              <a:t>Team Lead</a:t>
            </a:r>
          </a:p>
          <a:p>
            <a:pPr eaLnBrk="0" hangingPunct="0"/>
            <a:r>
              <a:rPr lang="en-US" sz="1000" dirty="0">
                <a:solidFill>
                  <a:srgbClr val="FEBF40"/>
                </a:solidFill>
                <a:latin typeface="Segoe UI Semibold" panose="020B0702040204020203" pitchFamily="34" charset="0"/>
                <a:cs typeface="Segoe UI Semibold" panose="020B0702040204020203" pitchFamily="34" charset="0"/>
              </a:rPr>
              <a:t>Individual Armor</a:t>
            </a:r>
          </a:p>
        </p:txBody>
      </p:sp>
      <p:sp>
        <p:nvSpPr>
          <p:cNvPr id="31" name="Rectangle 62">
            <a:extLst>
              <a:ext uri="{FF2B5EF4-FFF2-40B4-BE49-F238E27FC236}">
                <a16:creationId xmlns:a16="http://schemas.microsoft.com/office/drawing/2014/main" id="{1A27BAA9-3426-36FF-30F1-3F771622399E}"/>
              </a:ext>
            </a:extLst>
          </p:cNvPr>
          <p:cNvSpPr>
            <a:spLocks noChangeArrowheads="1"/>
          </p:cNvSpPr>
          <p:nvPr/>
        </p:nvSpPr>
        <p:spPr bwMode="auto">
          <a:xfrm>
            <a:off x="9781540" y="4787170"/>
            <a:ext cx="2020220" cy="400310"/>
          </a:xfrm>
          <a:prstGeom prst="roundRect">
            <a:avLst/>
          </a:prstGeom>
          <a:solidFill>
            <a:srgbClr val="002B5C"/>
          </a:solidFill>
          <a:ln w="28575">
            <a:noFill/>
            <a:headEnd/>
            <a:tailEnd/>
          </a:ln>
          <a:effectLst/>
        </p:spPr>
        <p:style>
          <a:lnRef idx="1">
            <a:schemeClr val="accent4"/>
          </a:lnRef>
          <a:fillRef idx="2">
            <a:schemeClr val="accent4"/>
          </a:fillRef>
          <a:effectRef idx="1">
            <a:schemeClr val="accent4"/>
          </a:effectRef>
          <a:fontRef idx="minor">
            <a:schemeClr val="dk1"/>
          </a:fontRef>
        </p:style>
        <p:txBody>
          <a:bodyPr wrap="square" lIns="91440" tIns="45720" rIns="0" anchor="ctr"/>
          <a:lstStyle/>
          <a:p>
            <a:pPr eaLnBrk="0" hangingPunct="0"/>
            <a:r>
              <a:rPr lang="en-US" sz="1000" dirty="0">
                <a:solidFill>
                  <a:srgbClr val="FEBF40"/>
                </a:solidFill>
                <a:latin typeface="Segoe UI Semibold" panose="020B0702040204020203" pitchFamily="34" charset="0"/>
                <a:cs typeface="Segoe UI Semibold" panose="020B0702040204020203" pitchFamily="34" charset="0"/>
              </a:rPr>
              <a:t>Team Lead</a:t>
            </a:r>
          </a:p>
          <a:p>
            <a:pPr eaLnBrk="0" hangingPunct="0"/>
            <a:r>
              <a:rPr lang="en-US" sz="1000" dirty="0">
                <a:solidFill>
                  <a:srgbClr val="FEBF40"/>
                </a:solidFill>
                <a:latin typeface="Segoe UI Semibold" panose="020B0702040204020203" pitchFamily="34" charset="0"/>
                <a:cs typeface="Segoe UI Semibold" panose="020B0702040204020203" pitchFamily="34" charset="0"/>
              </a:rPr>
              <a:t>Clothing &amp; Equipment</a:t>
            </a:r>
          </a:p>
        </p:txBody>
      </p:sp>
      <p:sp>
        <p:nvSpPr>
          <p:cNvPr id="32" name="TextBox 31">
            <a:extLst>
              <a:ext uri="{FF2B5EF4-FFF2-40B4-BE49-F238E27FC236}">
                <a16:creationId xmlns:a16="http://schemas.microsoft.com/office/drawing/2014/main" id="{25584378-A361-CA69-8C5B-17ACA3874A7D}"/>
              </a:ext>
            </a:extLst>
          </p:cNvPr>
          <p:cNvSpPr txBox="1"/>
          <p:nvPr/>
        </p:nvSpPr>
        <p:spPr>
          <a:xfrm>
            <a:off x="1543052" y="685801"/>
            <a:ext cx="10648948" cy="737284"/>
          </a:xfrm>
          <a:prstGeom prst="rect">
            <a:avLst/>
          </a:prstGeom>
          <a:gradFill flip="none" rotWithShape="1">
            <a:gsLst>
              <a:gs pos="0">
                <a:schemeClr val="accent1">
                  <a:alpha val="0"/>
                  <a:lumMod val="0"/>
                  <a:lumOff val="100000"/>
                </a:schemeClr>
              </a:gs>
              <a:gs pos="49000">
                <a:schemeClr val="bg1"/>
              </a:gs>
            </a:gsLst>
            <a:lin ang="0" scaled="1"/>
            <a:tileRect/>
          </a:gradFill>
          <a:effectLst/>
        </p:spPr>
        <p:txBody>
          <a:bodyPr wrap="square" lIns="0" tIns="0" rIns="182880" bIns="0" anchor="ctr" anchorCtr="0">
            <a:noAutofit/>
          </a:bodyPr>
          <a:lstStyle>
            <a:defPPr>
              <a:defRPr lang="en-US"/>
            </a:defPPr>
            <a:lvl1pPr marL="57150" algn="r" defTabSz="914400">
              <a:lnSpc>
                <a:spcPct val="100000"/>
              </a:lnSpc>
              <a:spcBef>
                <a:spcPts val="600"/>
              </a:spcBef>
              <a:spcAft>
                <a:spcPts val="600"/>
              </a:spcAft>
              <a:buSzPct val="85000"/>
              <a:buNone/>
              <a:defRPr sz="2400" cap="none">
                <a:latin typeface="Segoe UI Light" panose="020B0502040204020203" pitchFamily="34" charset="0"/>
                <a:ea typeface="+mj-ea"/>
                <a:cs typeface="Segoe UI Light" panose="020B0502040204020203" pitchFamily="34" charset="0"/>
              </a:defRPr>
            </a:lvl1pPr>
          </a:lstStyle>
          <a:p>
            <a:r>
              <a:rPr lang="en-US" sz="1800" dirty="0">
                <a:latin typeface="Segoe UI Bold" panose="020B0802040204020203" pitchFamily="34" charset="0"/>
                <a:cs typeface="Segoe UI Bold" panose="020B0802040204020203" pitchFamily="34" charset="0"/>
              </a:rPr>
              <a:t>Mission: </a:t>
            </a:r>
            <a:r>
              <a:rPr lang="en-US" sz="1800" dirty="0"/>
              <a:t>Equips and sustains the Fleet Marine Force with Combat Engineer Equipment, Individual Combat Equipment, Ammunition, Medical, and Maintenance systems and solutions to enable lethality.</a:t>
            </a:r>
          </a:p>
        </p:txBody>
      </p:sp>
      <p:cxnSp>
        <p:nvCxnSpPr>
          <p:cNvPr id="34" name="Connector: Elbow 33">
            <a:extLst>
              <a:ext uri="{FF2B5EF4-FFF2-40B4-BE49-F238E27FC236}">
                <a16:creationId xmlns:a16="http://schemas.microsoft.com/office/drawing/2014/main" id="{057B33C5-6CC7-5730-C528-5924A33CFF7B}"/>
              </a:ext>
            </a:extLst>
          </p:cNvPr>
          <p:cNvCxnSpPr>
            <a:cxnSpLocks/>
            <a:stCxn id="22" idx="2"/>
            <a:endCxn id="21" idx="0"/>
          </p:cNvCxnSpPr>
          <p:nvPr/>
        </p:nvCxnSpPr>
        <p:spPr>
          <a:xfrm>
            <a:off x="6096689" y="2300027"/>
            <a:ext cx="0" cy="177419"/>
          </a:xfrm>
          <a:prstGeom prst="straightConnector1">
            <a:avLst/>
          </a:prstGeom>
          <a:ln w="28575"/>
        </p:spPr>
        <p:style>
          <a:lnRef idx="2">
            <a:schemeClr val="accent1"/>
          </a:lnRef>
          <a:fillRef idx="0">
            <a:schemeClr val="accent1"/>
          </a:fillRef>
          <a:effectRef idx="1">
            <a:schemeClr val="accent1"/>
          </a:effectRef>
          <a:fontRef idx="minor">
            <a:schemeClr val="tx1"/>
          </a:fontRef>
        </p:style>
      </p:cxnSp>
      <p:cxnSp>
        <p:nvCxnSpPr>
          <p:cNvPr id="8" name="Connector: Elbow 7">
            <a:extLst>
              <a:ext uri="{FF2B5EF4-FFF2-40B4-BE49-F238E27FC236}">
                <a16:creationId xmlns:a16="http://schemas.microsoft.com/office/drawing/2014/main" id="{F43E747F-0AEC-CFCB-9C07-8041042C274F}"/>
              </a:ext>
            </a:extLst>
          </p:cNvPr>
          <p:cNvCxnSpPr>
            <a:cxnSpLocks/>
            <a:stCxn id="17" idx="0"/>
            <a:endCxn id="21" idx="2"/>
          </p:cNvCxnSpPr>
          <p:nvPr/>
        </p:nvCxnSpPr>
        <p:spPr>
          <a:xfrm rot="5400000" flipH="1" flipV="1">
            <a:off x="3552534" y="850725"/>
            <a:ext cx="415036" cy="4673273"/>
          </a:xfrm>
          <a:prstGeom prst="bentConnector3">
            <a:avLst>
              <a:gd name="adj1" fmla="val 50000"/>
            </a:avLst>
          </a:prstGeom>
          <a:ln w="28575"/>
        </p:spPr>
        <p:style>
          <a:lnRef idx="2">
            <a:schemeClr val="accent1"/>
          </a:lnRef>
          <a:fillRef idx="0">
            <a:schemeClr val="accent1"/>
          </a:fillRef>
          <a:effectRef idx="1">
            <a:schemeClr val="accent1"/>
          </a:effectRef>
          <a:fontRef idx="minor">
            <a:schemeClr val="tx1"/>
          </a:fontRef>
        </p:style>
      </p:cxnSp>
      <p:cxnSp>
        <p:nvCxnSpPr>
          <p:cNvPr id="16" name="Connector: Elbow 15">
            <a:extLst>
              <a:ext uri="{FF2B5EF4-FFF2-40B4-BE49-F238E27FC236}">
                <a16:creationId xmlns:a16="http://schemas.microsoft.com/office/drawing/2014/main" id="{7591A46F-A625-DB96-5689-E5634B004BC1}"/>
              </a:ext>
            </a:extLst>
          </p:cNvPr>
          <p:cNvCxnSpPr>
            <a:cxnSpLocks/>
            <a:stCxn id="20" idx="0"/>
            <a:endCxn id="21" idx="2"/>
          </p:cNvCxnSpPr>
          <p:nvPr/>
        </p:nvCxnSpPr>
        <p:spPr>
          <a:xfrm rot="5400000" flipH="1" flipV="1">
            <a:off x="5113349" y="2411540"/>
            <a:ext cx="415036" cy="1551643"/>
          </a:xfrm>
          <a:prstGeom prst="bentConnector3">
            <a:avLst>
              <a:gd name="adj1" fmla="val 50000"/>
            </a:avLst>
          </a:prstGeom>
          <a:ln w="28575"/>
        </p:spPr>
        <p:style>
          <a:lnRef idx="2">
            <a:schemeClr val="accent1"/>
          </a:lnRef>
          <a:fillRef idx="0">
            <a:schemeClr val="accent1"/>
          </a:fillRef>
          <a:effectRef idx="1">
            <a:schemeClr val="accent1"/>
          </a:effectRef>
          <a:fontRef idx="minor">
            <a:schemeClr val="tx1"/>
          </a:fontRef>
        </p:style>
      </p:cxnSp>
      <p:cxnSp>
        <p:nvCxnSpPr>
          <p:cNvPr id="36" name="Connector: Elbow 35">
            <a:extLst>
              <a:ext uri="{FF2B5EF4-FFF2-40B4-BE49-F238E27FC236}">
                <a16:creationId xmlns:a16="http://schemas.microsoft.com/office/drawing/2014/main" id="{EAEEAF7B-BC58-16F8-665F-2781CFD048B6}"/>
              </a:ext>
            </a:extLst>
          </p:cNvPr>
          <p:cNvCxnSpPr>
            <a:cxnSpLocks/>
            <a:stCxn id="10" idx="0"/>
            <a:endCxn id="21" idx="2"/>
          </p:cNvCxnSpPr>
          <p:nvPr/>
        </p:nvCxnSpPr>
        <p:spPr>
          <a:xfrm rot="16200000" flipV="1">
            <a:off x="6711335" y="2365197"/>
            <a:ext cx="415036" cy="1644327"/>
          </a:xfrm>
          <a:prstGeom prst="bentConnector3">
            <a:avLst>
              <a:gd name="adj1" fmla="val 50000"/>
            </a:avLst>
          </a:prstGeom>
          <a:ln w="28575"/>
        </p:spPr>
        <p:style>
          <a:lnRef idx="2">
            <a:schemeClr val="accent1"/>
          </a:lnRef>
          <a:fillRef idx="0">
            <a:schemeClr val="accent1"/>
          </a:fillRef>
          <a:effectRef idx="1">
            <a:schemeClr val="accent1"/>
          </a:effectRef>
          <a:fontRef idx="minor">
            <a:schemeClr val="tx1"/>
          </a:fontRef>
        </p:style>
      </p:cxnSp>
      <p:cxnSp>
        <p:nvCxnSpPr>
          <p:cNvPr id="39" name="Connector: Elbow 38">
            <a:extLst>
              <a:ext uri="{FF2B5EF4-FFF2-40B4-BE49-F238E27FC236}">
                <a16:creationId xmlns:a16="http://schemas.microsoft.com/office/drawing/2014/main" id="{6372D658-D564-863B-23CD-1E9AC7D0C121}"/>
              </a:ext>
            </a:extLst>
          </p:cNvPr>
          <p:cNvCxnSpPr>
            <a:cxnSpLocks/>
            <a:stCxn id="28" idx="0"/>
            <a:endCxn id="21" idx="2"/>
          </p:cNvCxnSpPr>
          <p:nvPr/>
        </p:nvCxnSpPr>
        <p:spPr>
          <a:xfrm rot="16200000" flipV="1">
            <a:off x="8101204" y="975329"/>
            <a:ext cx="410673" cy="4419701"/>
          </a:xfrm>
          <a:prstGeom prst="bentConnector3">
            <a:avLst>
              <a:gd name="adj1" fmla="val 50000"/>
            </a:avLst>
          </a:prstGeom>
          <a:ln w="28575"/>
        </p:spPr>
        <p:style>
          <a:lnRef idx="2">
            <a:schemeClr val="accent1"/>
          </a:lnRef>
          <a:fillRef idx="0">
            <a:schemeClr val="accent1"/>
          </a:fillRef>
          <a:effectRef idx="1">
            <a:schemeClr val="accent1"/>
          </a:effectRef>
          <a:fontRef idx="minor">
            <a:schemeClr val="tx1"/>
          </a:fontRef>
        </p:style>
      </p:cxnSp>
      <p:cxnSp>
        <p:nvCxnSpPr>
          <p:cNvPr id="43" name="Connector: Elbow 42">
            <a:extLst>
              <a:ext uri="{FF2B5EF4-FFF2-40B4-BE49-F238E27FC236}">
                <a16:creationId xmlns:a16="http://schemas.microsoft.com/office/drawing/2014/main" id="{497A80A8-9C7E-D292-11A1-7A9685A96C5C}"/>
              </a:ext>
            </a:extLst>
          </p:cNvPr>
          <p:cNvCxnSpPr>
            <a:cxnSpLocks/>
            <a:stCxn id="17" idx="3"/>
            <a:endCxn id="23" idx="3"/>
          </p:cNvCxnSpPr>
          <p:nvPr/>
        </p:nvCxnSpPr>
        <p:spPr>
          <a:xfrm>
            <a:off x="2689860" y="3692059"/>
            <a:ext cx="12700" cy="722652"/>
          </a:xfrm>
          <a:prstGeom prst="bentConnector3">
            <a:avLst>
              <a:gd name="adj1" fmla="val 1800000"/>
            </a:avLst>
          </a:prstGeom>
          <a:ln w="28575"/>
        </p:spPr>
        <p:style>
          <a:lnRef idx="2">
            <a:schemeClr val="accent1"/>
          </a:lnRef>
          <a:fillRef idx="0">
            <a:schemeClr val="accent1"/>
          </a:fillRef>
          <a:effectRef idx="1">
            <a:schemeClr val="accent1"/>
          </a:effectRef>
          <a:fontRef idx="minor">
            <a:schemeClr val="tx1"/>
          </a:fontRef>
        </p:style>
      </p:cxnSp>
      <p:cxnSp>
        <p:nvCxnSpPr>
          <p:cNvPr id="46" name="Connector: Elbow 45">
            <a:extLst>
              <a:ext uri="{FF2B5EF4-FFF2-40B4-BE49-F238E27FC236}">
                <a16:creationId xmlns:a16="http://schemas.microsoft.com/office/drawing/2014/main" id="{4F9D7D12-9F52-5CDD-5196-D6B45F9D97E8}"/>
              </a:ext>
            </a:extLst>
          </p:cNvPr>
          <p:cNvCxnSpPr>
            <a:cxnSpLocks/>
            <a:stCxn id="17" idx="3"/>
            <a:endCxn id="18" idx="3"/>
          </p:cNvCxnSpPr>
          <p:nvPr/>
        </p:nvCxnSpPr>
        <p:spPr>
          <a:xfrm>
            <a:off x="2689860" y="3692059"/>
            <a:ext cx="12700" cy="1292665"/>
          </a:xfrm>
          <a:prstGeom prst="bentConnector3">
            <a:avLst>
              <a:gd name="adj1" fmla="val 1800000"/>
            </a:avLst>
          </a:prstGeom>
          <a:ln w="28575"/>
        </p:spPr>
        <p:style>
          <a:lnRef idx="2">
            <a:schemeClr val="accent1"/>
          </a:lnRef>
          <a:fillRef idx="0">
            <a:schemeClr val="accent1"/>
          </a:fillRef>
          <a:effectRef idx="1">
            <a:schemeClr val="accent1"/>
          </a:effectRef>
          <a:fontRef idx="minor">
            <a:schemeClr val="tx1"/>
          </a:fontRef>
        </p:style>
      </p:cxnSp>
      <p:cxnSp>
        <p:nvCxnSpPr>
          <p:cNvPr id="52" name="Connector: Elbow 51">
            <a:extLst>
              <a:ext uri="{FF2B5EF4-FFF2-40B4-BE49-F238E27FC236}">
                <a16:creationId xmlns:a16="http://schemas.microsoft.com/office/drawing/2014/main" id="{B73E2CDC-73B8-D92B-B5E1-7BF115FA7699}"/>
              </a:ext>
            </a:extLst>
          </p:cNvPr>
          <p:cNvCxnSpPr>
            <a:cxnSpLocks/>
            <a:stCxn id="17" idx="3"/>
            <a:endCxn id="19" idx="3"/>
          </p:cNvCxnSpPr>
          <p:nvPr/>
        </p:nvCxnSpPr>
        <p:spPr>
          <a:xfrm>
            <a:off x="2689860" y="3692059"/>
            <a:ext cx="12700" cy="1933964"/>
          </a:xfrm>
          <a:prstGeom prst="bentConnector3">
            <a:avLst>
              <a:gd name="adj1" fmla="val 1800000"/>
            </a:avLst>
          </a:prstGeom>
          <a:ln w="28575"/>
        </p:spPr>
        <p:style>
          <a:lnRef idx="2">
            <a:schemeClr val="accent1"/>
          </a:lnRef>
          <a:fillRef idx="0">
            <a:schemeClr val="accent1"/>
          </a:fillRef>
          <a:effectRef idx="1">
            <a:schemeClr val="accent1"/>
          </a:effectRef>
          <a:fontRef idx="minor">
            <a:schemeClr val="tx1"/>
          </a:fontRef>
        </p:style>
      </p:cxnSp>
      <p:cxnSp>
        <p:nvCxnSpPr>
          <p:cNvPr id="64" name="Connector: Elbow 63">
            <a:extLst>
              <a:ext uri="{FF2B5EF4-FFF2-40B4-BE49-F238E27FC236}">
                <a16:creationId xmlns:a16="http://schemas.microsoft.com/office/drawing/2014/main" id="{0F4D81BF-F102-E14A-196C-201ECA1AF186}"/>
              </a:ext>
            </a:extLst>
          </p:cNvPr>
          <p:cNvCxnSpPr>
            <a:cxnSpLocks/>
            <a:stCxn id="20" idx="3"/>
            <a:endCxn id="24" idx="3"/>
          </p:cNvCxnSpPr>
          <p:nvPr/>
        </p:nvCxnSpPr>
        <p:spPr>
          <a:xfrm>
            <a:off x="5859780" y="3692059"/>
            <a:ext cx="1" cy="722652"/>
          </a:xfrm>
          <a:prstGeom prst="bentConnector3">
            <a:avLst>
              <a:gd name="adj1" fmla="val 22860100000"/>
            </a:avLst>
          </a:prstGeom>
          <a:ln w="28575"/>
        </p:spPr>
        <p:style>
          <a:lnRef idx="2">
            <a:schemeClr val="accent1"/>
          </a:lnRef>
          <a:fillRef idx="0">
            <a:schemeClr val="accent1"/>
          </a:fillRef>
          <a:effectRef idx="1">
            <a:schemeClr val="accent1"/>
          </a:effectRef>
          <a:fontRef idx="minor">
            <a:schemeClr val="tx1"/>
          </a:fontRef>
        </p:style>
      </p:cxnSp>
      <p:cxnSp>
        <p:nvCxnSpPr>
          <p:cNvPr id="67" name="Connector: Elbow 66">
            <a:extLst>
              <a:ext uri="{FF2B5EF4-FFF2-40B4-BE49-F238E27FC236}">
                <a16:creationId xmlns:a16="http://schemas.microsoft.com/office/drawing/2014/main" id="{F10C2ECE-F4AE-6D83-DD5A-56340F576E42}"/>
              </a:ext>
            </a:extLst>
          </p:cNvPr>
          <p:cNvCxnSpPr>
            <a:cxnSpLocks/>
            <a:stCxn id="20" idx="3"/>
            <a:endCxn id="25" idx="3"/>
          </p:cNvCxnSpPr>
          <p:nvPr/>
        </p:nvCxnSpPr>
        <p:spPr>
          <a:xfrm>
            <a:off x="5859780" y="3692059"/>
            <a:ext cx="12700" cy="1302867"/>
          </a:xfrm>
          <a:prstGeom prst="bentConnector3">
            <a:avLst>
              <a:gd name="adj1" fmla="val 1800000"/>
            </a:avLst>
          </a:prstGeom>
          <a:ln w="28575"/>
        </p:spPr>
        <p:style>
          <a:lnRef idx="2">
            <a:schemeClr val="accent1"/>
          </a:lnRef>
          <a:fillRef idx="0">
            <a:schemeClr val="accent1"/>
          </a:fillRef>
          <a:effectRef idx="1">
            <a:schemeClr val="accent1"/>
          </a:effectRef>
          <a:fontRef idx="minor">
            <a:schemeClr val="tx1"/>
          </a:fontRef>
        </p:style>
      </p:cxnSp>
      <p:cxnSp>
        <p:nvCxnSpPr>
          <p:cNvPr id="70" name="Connector: Elbow 69">
            <a:extLst>
              <a:ext uri="{FF2B5EF4-FFF2-40B4-BE49-F238E27FC236}">
                <a16:creationId xmlns:a16="http://schemas.microsoft.com/office/drawing/2014/main" id="{50DAB339-167D-B05B-8FBA-80EA6741D580}"/>
              </a:ext>
            </a:extLst>
          </p:cNvPr>
          <p:cNvCxnSpPr>
            <a:cxnSpLocks/>
            <a:stCxn id="20" idx="3"/>
            <a:endCxn id="26" idx="3"/>
          </p:cNvCxnSpPr>
          <p:nvPr/>
        </p:nvCxnSpPr>
        <p:spPr>
          <a:xfrm>
            <a:off x="5859780" y="3692059"/>
            <a:ext cx="12700" cy="1933964"/>
          </a:xfrm>
          <a:prstGeom prst="bentConnector3">
            <a:avLst>
              <a:gd name="adj1" fmla="val 1800000"/>
            </a:avLst>
          </a:prstGeom>
          <a:ln w="28575"/>
        </p:spPr>
        <p:style>
          <a:lnRef idx="2">
            <a:schemeClr val="accent1"/>
          </a:lnRef>
          <a:fillRef idx="0">
            <a:schemeClr val="accent1"/>
          </a:fillRef>
          <a:effectRef idx="1">
            <a:schemeClr val="accent1"/>
          </a:effectRef>
          <a:fontRef idx="minor">
            <a:schemeClr val="tx1"/>
          </a:fontRef>
        </p:style>
      </p:cxnSp>
      <p:cxnSp>
        <p:nvCxnSpPr>
          <p:cNvPr id="73" name="Connector: Elbow 72">
            <a:extLst>
              <a:ext uri="{FF2B5EF4-FFF2-40B4-BE49-F238E27FC236}">
                <a16:creationId xmlns:a16="http://schemas.microsoft.com/office/drawing/2014/main" id="{7A7E5350-F654-CA40-3E46-D0985D2E5559}"/>
              </a:ext>
            </a:extLst>
          </p:cNvPr>
          <p:cNvCxnSpPr>
            <a:cxnSpLocks/>
            <a:stCxn id="20" idx="3"/>
            <a:endCxn id="27" idx="3"/>
          </p:cNvCxnSpPr>
          <p:nvPr/>
        </p:nvCxnSpPr>
        <p:spPr>
          <a:xfrm flipH="1">
            <a:off x="5859779" y="3692059"/>
            <a:ext cx="1" cy="2539619"/>
          </a:xfrm>
          <a:prstGeom prst="bentConnector3">
            <a:avLst>
              <a:gd name="adj1" fmla="val -22860000000"/>
            </a:avLst>
          </a:prstGeom>
          <a:ln w="28575"/>
        </p:spPr>
        <p:style>
          <a:lnRef idx="2">
            <a:schemeClr val="accent1"/>
          </a:lnRef>
          <a:fillRef idx="0">
            <a:schemeClr val="accent1"/>
          </a:fillRef>
          <a:effectRef idx="1">
            <a:schemeClr val="accent1"/>
          </a:effectRef>
          <a:fontRef idx="minor">
            <a:schemeClr val="tx1"/>
          </a:fontRef>
        </p:style>
      </p:cxnSp>
      <p:cxnSp>
        <p:nvCxnSpPr>
          <p:cNvPr id="76" name="Connector: Elbow 75">
            <a:extLst>
              <a:ext uri="{FF2B5EF4-FFF2-40B4-BE49-F238E27FC236}">
                <a16:creationId xmlns:a16="http://schemas.microsoft.com/office/drawing/2014/main" id="{270A45D5-90D6-757B-4FFF-E12BF22840CF}"/>
              </a:ext>
            </a:extLst>
          </p:cNvPr>
          <p:cNvCxnSpPr>
            <a:cxnSpLocks/>
            <a:stCxn id="10" idx="3"/>
            <a:endCxn id="11" idx="3"/>
          </p:cNvCxnSpPr>
          <p:nvPr/>
        </p:nvCxnSpPr>
        <p:spPr>
          <a:xfrm>
            <a:off x="8835111" y="3692059"/>
            <a:ext cx="12700" cy="722652"/>
          </a:xfrm>
          <a:prstGeom prst="bentConnector3">
            <a:avLst>
              <a:gd name="adj1" fmla="val 1800000"/>
            </a:avLst>
          </a:prstGeom>
          <a:ln w="28575"/>
        </p:spPr>
        <p:style>
          <a:lnRef idx="2">
            <a:schemeClr val="accent1"/>
          </a:lnRef>
          <a:fillRef idx="0">
            <a:schemeClr val="accent1"/>
          </a:fillRef>
          <a:effectRef idx="1">
            <a:schemeClr val="accent1"/>
          </a:effectRef>
          <a:fontRef idx="minor">
            <a:schemeClr val="tx1"/>
          </a:fontRef>
        </p:style>
      </p:cxnSp>
      <p:cxnSp>
        <p:nvCxnSpPr>
          <p:cNvPr id="79" name="Connector: Elbow 78">
            <a:extLst>
              <a:ext uri="{FF2B5EF4-FFF2-40B4-BE49-F238E27FC236}">
                <a16:creationId xmlns:a16="http://schemas.microsoft.com/office/drawing/2014/main" id="{5C107460-AEE9-F2E9-87F9-83B284B31B92}"/>
              </a:ext>
            </a:extLst>
          </p:cNvPr>
          <p:cNvCxnSpPr>
            <a:cxnSpLocks/>
            <a:stCxn id="10" idx="3"/>
            <a:endCxn id="12" idx="3"/>
          </p:cNvCxnSpPr>
          <p:nvPr/>
        </p:nvCxnSpPr>
        <p:spPr>
          <a:xfrm>
            <a:off x="8835111" y="3692059"/>
            <a:ext cx="12700" cy="1297867"/>
          </a:xfrm>
          <a:prstGeom prst="bentConnector3">
            <a:avLst>
              <a:gd name="adj1" fmla="val 1800000"/>
            </a:avLst>
          </a:prstGeom>
          <a:ln w="28575"/>
        </p:spPr>
        <p:style>
          <a:lnRef idx="2">
            <a:schemeClr val="accent1"/>
          </a:lnRef>
          <a:fillRef idx="0">
            <a:schemeClr val="accent1"/>
          </a:fillRef>
          <a:effectRef idx="1">
            <a:schemeClr val="accent1"/>
          </a:effectRef>
          <a:fontRef idx="minor">
            <a:schemeClr val="tx1"/>
          </a:fontRef>
        </p:style>
      </p:cxnSp>
      <p:cxnSp>
        <p:nvCxnSpPr>
          <p:cNvPr id="82" name="Connector: Elbow 81">
            <a:extLst>
              <a:ext uri="{FF2B5EF4-FFF2-40B4-BE49-F238E27FC236}">
                <a16:creationId xmlns:a16="http://schemas.microsoft.com/office/drawing/2014/main" id="{EB50099A-C796-5712-69E4-DE0FC1145AC3}"/>
              </a:ext>
            </a:extLst>
          </p:cNvPr>
          <p:cNvCxnSpPr>
            <a:cxnSpLocks/>
            <a:stCxn id="10" idx="3"/>
            <a:endCxn id="13" idx="3"/>
          </p:cNvCxnSpPr>
          <p:nvPr/>
        </p:nvCxnSpPr>
        <p:spPr>
          <a:xfrm>
            <a:off x="8835111" y="3692059"/>
            <a:ext cx="12700" cy="1873082"/>
          </a:xfrm>
          <a:prstGeom prst="bentConnector3">
            <a:avLst>
              <a:gd name="adj1" fmla="val 1800000"/>
            </a:avLst>
          </a:prstGeom>
          <a:ln w="28575"/>
        </p:spPr>
        <p:style>
          <a:lnRef idx="2">
            <a:schemeClr val="accent1"/>
          </a:lnRef>
          <a:fillRef idx="0">
            <a:schemeClr val="accent1"/>
          </a:fillRef>
          <a:effectRef idx="1">
            <a:schemeClr val="accent1"/>
          </a:effectRef>
          <a:fontRef idx="minor">
            <a:schemeClr val="tx1"/>
          </a:fontRef>
        </p:style>
      </p:cxnSp>
      <p:cxnSp>
        <p:nvCxnSpPr>
          <p:cNvPr id="85" name="Connector: Elbow 84">
            <a:extLst>
              <a:ext uri="{FF2B5EF4-FFF2-40B4-BE49-F238E27FC236}">
                <a16:creationId xmlns:a16="http://schemas.microsoft.com/office/drawing/2014/main" id="{F7250F09-4751-3320-387D-0FB4E250D270}"/>
              </a:ext>
            </a:extLst>
          </p:cNvPr>
          <p:cNvCxnSpPr>
            <a:cxnSpLocks/>
            <a:stCxn id="10" idx="3"/>
            <a:endCxn id="14" idx="3"/>
          </p:cNvCxnSpPr>
          <p:nvPr/>
        </p:nvCxnSpPr>
        <p:spPr>
          <a:xfrm>
            <a:off x="8835111" y="3692059"/>
            <a:ext cx="12700" cy="2516580"/>
          </a:xfrm>
          <a:prstGeom prst="bentConnector3">
            <a:avLst>
              <a:gd name="adj1" fmla="val 1800000"/>
            </a:avLst>
          </a:prstGeom>
          <a:ln w="28575"/>
        </p:spPr>
        <p:style>
          <a:lnRef idx="2">
            <a:schemeClr val="accent1"/>
          </a:lnRef>
          <a:fillRef idx="0">
            <a:schemeClr val="accent1"/>
          </a:fillRef>
          <a:effectRef idx="1">
            <a:schemeClr val="accent1"/>
          </a:effectRef>
          <a:fontRef idx="minor">
            <a:schemeClr val="tx1"/>
          </a:fontRef>
        </p:style>
      </p:cxnSp>
      <p:cxnSp>
        <p:nvCxnSpPr>
          <p:cNvPr id="89" name="Connector: Elbow 88">
            <a:extLst>
              <a:ext uri="{FF2B5EF4-FFF2-40B4-BE49-F238E27FC236}">
                <a16:creationId xmlns:a16="http://schemas.microsoft.com/office/drawing/2014/main" id="{CAC90428-503C-715C-837A-EA68FFD21ACA}"/>
              </a:ext>
            </a:extLst>
          </p:cNvPr>
          <p:cNvCxnSpPr>
            <a:cxnSpLocks/>
            <a:stCxn id="28" idx="3"/>
            <a:endCxn id="29" idx="3"/>
          </p:cNvCxnSpPr>
          <p:nvPr/>
        </p:nvCxnSpPr>
        <p:spPr>
          <a:xfrm>
            <a:off x="11801760" y="3689878"/>
            <a:ext cx="1" cy="724833"/>
          </a:xfrm>
          <a:prstGeom prst="bentConnector3">
            <a:avLst>
              <a:gd name="adj1" fmla="val 22860100000"/>
            </a:avLst>
          </a:prstGeom>
          <a:ln w="28575"/>
        </p:spPr>
        <p:style>
          <a:lnRef idx="2">
            <a:schemeClr val="accent1"/>
          </a:lnRef>
          <a:fillRef idx="0">
            <a:schemeClr val="accent1"/>
          </a:fillRef>
          <a:effectRef idx="1">
            <a:schemeClr val="accent1"/>
          </a:effectRef>
          <a:fontRef idx="minor">
            <a:schemeClr val="tx1"/>
          </a:fontRef>
        </p:style>
      </p:cxnSp>
      <p:cxnSp>
        <p:nvCxnSpPr>
          <p:cNvPr id="92" name="Connector: Elbow 91">
            <a:extLst>
              <a:ext uri="{FF2B5EF4-FFF2-40B4-BE49-F238E27FC236}">
                <a16:creationId xmlns:a16="http://schemas.microsoft.com/office/drawing/2014/main" id="{CFA0E4F5-BEC9-54C1-5EC9-767553F7A938}"/>
              </a:ext>
            </a:extLst>
          </p:cNvPr>
          <p:cNvCxnSpPr>
            <a:cxnSpLocks/>
            <a:stCxn id="28" idx="3"/>
            <a:endCxn id="31" idx="3"/>
          </p:cNvCxnSpPr>
          <p:nvPr/>
        </p:nvCxnSpPr>
        <p:spPr>
          <a:xfrm>
            <a:off x="11801760" y="3689878"/>
            <a:ext cx="12700" cy="1297447"/>
          </a:xfrm>
          <a:prstGeom prst="bentConnector3">
            <a:avLst>
              <a:gd name="adj1" fmla="val 1800000"/>
            </a:avLst>
          </a:prstGeom>
          <a:ln w="28575"/>
        </p:spPr>
        <p:style>
          <a:lnRef idx="2">
            <a:schemeClr val="accent1"/>
          </a:lnRef>
          <a:fillRef idx="0">
            <a:schemeClr val="accent1"/>
          </a:fillRef>
          <a:effectRef idx="1">
            <a:schemeClr val="accent1"/>
          </a:effectRef>
          <a:fontRef idx="minor">
            <a:schemeClr val="tx1"/>
          </a:fontRef>
        </p:style>
      </p:cxnSp>
      <p:cxnSp>
        <p:nvCxnSpPr>
          <p:cNvPr id="95" name="Connector: Elbow 94">
            <a:extLst>
              <a:ext uri="{FF2B5EF4-FFF2-40B4-BE49-F238E27FC236}">
                <a16:creationId xmlns:a16="http://schemas.microsoft.com/office/drawing/2014/main" id="{D7A4510D-E7C8-B851-DBBD-BD2FBF58015A}"/>
              </a:ext>
            </a:extLst>
          </p:cNvPr>
          <p:cNvCxnSpPr>
            <a:cxnSpLocks/>
            <a:stCxn id="28" idx="3"/>
            <a:endCxn id="30" idx="3"/>
          </p:cNvCxnSpPr>
          <p:nvPr/>
        </p:nvCxnSpPr>
        <p:spPr>
          <a:xfrm>
            <a:off x="11801760" y="3689878"/>
            <a:ext cx="12700" cy="1882913"/>
          </a:xfrm>
          <a:prstGeom prst="bentConnector3">
            <a:avLst>
              <a:gd name="adj1" fmla="val 1800000"/>
            </a:avLst>
          </a:prstGeom>
          <a:ln w="285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720962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655E800-33DE-EA86-C3D9-E33BF007C0B5}"/>
              </a:ext>
            </a:extLst>
          </p:cNvPr>
          <p:cNvSpPr>
            <a:spLocks noGrp="1"/>
          </p:cNvSpPr>
          <p:nvPr>
            <p:ph type="ftr" sz="quarter" idx="15"/>
          </p:nvPr>
        </p:nvSpPr>
        <p:spPr/>
        <p:txBody>
          <a:bodyPr/>
          <a:lstStyle/>
          <a:p>
            <a:pPr indent="228600"/>
            <a:r>
              <a:rPr lang="en-US" sz="500">
                <a:solidFill>
                  <a:srgbClr val="B90E31"/>
                </a:solidFill>
              </a:rPr>
              <a:t> </a:t>
            </a:r>
            <a:r>
              <a:rPr lang="en-US" sz="1200">
                <a:solidFill>
                  <a:srgbClr val="B90E31"/>
                </a:solidFill>
              </a:rPr>
              <a:t>▲</a:t>
            </a:r>
            <a:r>
              <a:rPr lang="en-US">
                <a:solidFill>
                  <a:srgbClr val="B90E31"/>
                </a:solidFill>
              </a:rPr>
              <a:t>	</a:t>
            </a:r>
            <a:r>
              <a:rPr lang="en-US" cap="all" spc="100">
                <a:solidFill>
                  <a:srgbClr val="D4AE67"/>
                </a:solidFill>
                <a:latin typeface="Segoe UI Black" panose="020B0A02040204020203" pitchFamily="34" charset="0"/>
                <a:ea typeface="Segoe UI Black" panose="020B0A02040204020203" pitchFamily="34" charset="0"/>
              </a:rPr>
              <a:t>Portfolio Acquisition executive marine corps</a:t>
            </a:r>
            <a:endParaRPr lang="en-US" cap="all" spc="100" dirty="0">
              <a:solidFill>
                <a:srgbClr val="D4AE67"/>
              </a:solidFill>
              <a:latin typeface="Segoe UI Black" panose="020B0A02040204020203" pitchFamily="34" charset="0"/>
              <a:ea typeface="Segoe UI Black" panose="020B0A02040204020203" pitchFamily="34" charset="0"/>
            </a:endParaRPr>
          </a:p>
        </p:txBody>
      </p:sp>
      <p:sp>
        <p:nvSpPr>
          <p:cNvPr id="7" name="Title 6">
            <a:extLst>
              <a:ext uri="{FF2B5EF4-FFF2-40B4-BE49-F238E27FC236}">
                <a16:creationId xmlns:a16="http://schemas.microsoft.com/office/drawing/2014/main" id="{3773ECED-F9F6-BD6C-F762-32D20E303997}"/>
              </a:ext>
            </a:extLst>
          </p:cNvPr>
          <p:cNvSpPr>
            <a:spLocks noGrp="1"/>
          </p:cNvSpPr>
          <p:nvPr>
            <p:ph type="title"/>
          </p:nvPr>
        </p:nvSpPr>
        <p:spPr>
          <a:gradFill flip="none" rotWithShape="1">
            <a:gsLst>
              <a:gs pos="0">
                <a:schemeClr val="accent1">
                  <a:alpha val="0"/>
                  <a:lumMod val="0"/>
                  <a:lumOff val="100000"/>
                </a:schemeClr>
              </a:gs>
              <a:gs pos="49000">
                <a:schemeClr val="bg1"/>
              </a:gs>
            </a:gsLst>
            <a:lin ang="0" scaled="1"/>
            <a:tileRect/>
          </a:gradFill>
          <a:effectLst/>
        </p:spPr>
        <p:txBody>
          <a:bodyPr wrap="square" lIns="0" tIns="0" rIns="182880" bIns="0" anchor="ctr" anchorCtr="0">
            <a:noAutofit/>
          </a:bodyPr>
          <a:lstStyle/>
          <a:p>
            <a:r>
              <a:rPr lang="en-US" dirty="0"/>
              <a:t>Littoral Explosive Ordnance Neutralization (LEON)</a:t>
            </a:r>
          </a:p>
        </p:txBody>
      </p:sp>
      <p:pic>
        <p:nvPicPr>
          <p:cNvPr id="6" name="Picture 5">
            <a:extLst>
              <a:ext uri="{FF2B5EF4-FFF2-40B4-BE49-F238E27FC236}">
                <a16:creationId xmlns:a16="http://schemas.microsoft.com/office/drawing/2014/main" id="{23BF0C79-D7DA-02DE-E5A1-F7621CFCE8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4536" y="800100"/>
            <a:ext cx="7545063" cy="5676900"/>
          </a:xfrm>
          <a:prstGeom prst="rect">
            <a:avLst/>
          </a:prstGeom>
        </p:spPr>
      </p:pic>
      <p:sp>
        <p:nvSpPr>
          <p:cNvPr id="4" name="TextBox 3">
            <a:extLst>
              <a:ext uri="{FF2B5EF4-FFF2-40B4-BE49-F238E27FC236}">
                <a16:creationId xmlns:a16="http://schemas.microsoft.com/office/drawing/2014/main" id="{8F3C7801-CB01-EA78-700D-6C421A220869}"/>
              </a:ext>
            </a:extLst>
          </p:cNvPr>
          <p:cNvSpPr txBox="1"/>
          <p:nvPr/>
        </p:nvSpPr>
        <p:spPr>
          <a:xfrm>
            <a:off x="152400" y="685801"/>
            <a:ext cx="4342135" cy="5638800"/>
          </a:xfrm>
          <a:prstGeom prst="rect">
            <a:avLst/>
          </a:prstGeom>
          <a:noFill/>
        </p:spPr>
        <p:txBody>
          <a:bodyPr wrap="square" anchor="ctr">
            <a:noAutofit/>
          </a:bodyPr>
          <a:lstStyle>
            <a:defPPr>
              <a:defRPr lang="en-US"/>
            </a:defPPr>
            <a:lvl1pPr>
              <a:defRPr sz="1800" i="0">
                <a:solidFill>
                  <a:srgbClr val="000021"/>
                </a:solidFill>
                <a:effectLst/>
                <a:latin typeface="+mj-lt"/>
              </a:defRPr>
            </a:lvl1pPr>
          </a:lstStyle>
          <a:p>
            <a:r>
              <a:rPr lang="en-US" dirty="0"/>
              <a:t>“Provides advanced capabilities integrated on unmanned surface, ground and underwater platforms to detect and defeat explosive hazards (EH) from littoral operations. This autonomous and remotely controlled deployable system of systems provides detection, virtual marking, near-real time reporting, and neutralization of EH. The LEON SoS facilitates the defeat of EH, keeps Marines outside the serious injury zone, ensures freedom of movement and maneuver in future operating environments, and increases the commander’s decision-making ability.”</a:t>
            </a:r>
          </a:p>
        </p:txBody>
      </p:sp>
      <p:sp>
        <p:nvSpPr>
          <p:cNvPr id="8" name="Slide Number Placeholder 7">
            <a:extLst>
              <a:ext uri="{FF2B5EF4-FFF2-40B4-BE49-F238E27FC236}">
                <a16:creationId xmlns:a16="http://schemas.microsoft.com/office/drawing/2014/main" id="{2E9E250C-8445-4C97-EB26-796BB13DF2D1}"/>
              </a:ext>
            </a:extLst>
          </p:cNvPr>
          <p:cNvSpPr>
            <a:spLocks noGrp="1"/>
          </p:cNvSpPr>
          <p:nvPr>
            <p:ph type="sldNum" sz="quarter" idx="16"/>
          </p:nvPr>
        </p:nvSpPr>
        <p:spPr/>
        <p:txBody>
          <a:bodyPr/>
          <a:lstStyle/>
          <a:p>
            <a:pPr algn="r"/>
            <a:fld id="{65635E8C-BA83-467F-AE4D-6B1D1888336E}" type="slidenum">
              <a:rPr lang="en-US" smtClean="0"/>
              <a:pPr algn="r"/>
              <a:t>20</a:t>
            </a:fld>
            <a:endParaRPr lang="en-US" dirty="0"/>
          </a:p>
        </p:txBody>
      </p:sp>
    </p:spTree>
    <p:extLst>
      <p:ext uri="{BB962C8B-B14F-4D97-AF65-F5344CB8AC3E}">
        <p14:creationId xmlns:p14="http://schemas.microsoft.com/office/powerpoint/2010/main" val="19813831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0C77C98-9F1E-07A9-2CDB-DED22C31489C}"/>
            </a:ext>
          </a:extLst>
        </p:cNvPr>
        <p:cNvGrpSpPr/>
        <p:nvPr/>
      </p:nvGrpSpPr>
      <p:grpSpPr>
        <a:xfrm>
          <a:off x="0" y="0"/>
          <a:ext cx="0" cy="0"/>
          <a:chOff x="0" y="0"/>
          <a:chExt cx="0" cy="0"/>
        </a:xfrm>
      </p:grpSpPr>
      <p:sp>
        <p:nvSpPr>
          <p:cNvPr id="5" name="Footer Placeholder 4">
            <a:extLst>
              <a:ext uri="{FF2B5EF4-FFF2-40B4-BE49-F238E27FC236}">
                <a16:creationId xmlns:a16="http://schemas.microsoft.com/office/drawing/2014/main" id="{BEFA14E1-0BED-3A04-4AED-7DDBE1DB206F}"/>
              </a:ext>
            </a:extLst>
          </p:cNvPr>
          <p:cNvSpPr>
            <a:spLocks noGrp="1"/>
          </p:cNvSpPr>
          <p:nvPr>
            <p:ph type="ftr" sz="quarter" idx="15"/>
          </p:nvPr>
        </p:nvSpPr>
        <p:spPr/>
        <p:txBody>
          <a:bodyPr/>
          <a:lstStyle/>
          <a:p>
            <a:pPr indent="228600"/>
            <a:r>
              <a:rPr lang="en-US" sz="500">
                <a:solidFill>
                  <a:srgbClr val="B90E31"/>
                </a:solidFill>
              </a:rPr>
              <a:t> </a:t>
            </a:r>
            <a:r>
              <a:rPr lang="en-US" sz="1200">
                <a:solidFill>
                  <a:srgbClr val="B90E31"/>
                </a:solidFill>
              </a:rPr>
              <a:t>▲</a:t>
            </a:r>
            <a:r>
              <a:rPr lang="en-US">
                <a:solidFill>
                  <a:srgbClr val="B90E31"/>
                </a:solidFill>
              </a:rPr>
              <a:t>	</a:t>
            </a:r>
            <a:r>
              <a:rPr lang="en-US" cap="all" spc="100">
                <a:solidFill>
                  <a:srgbClr val="D4AE67"/>
                </a:solidFill>
                <a:latin typeface="Segoe UI Black" panose="020B0A02040204020203" pitchFamily="34" charset="0"/>
                <a:ea typeface="Segoe UI Black" panose="020B0A02040204020203" pitchFamily="34" charset="0"/>
              </a:rPr>
              <a:t>Portfolio Acquisition executive marine corps</a:t>
            </a:r>
            <a:endParaRPr lang="en-US" cap="all" spc="100" dirty="0">
              <a:solidFill>
                <a:srgbClr val="D4AE67"/>
              </a:solidFill>
              <a:latin typeface="Segoe UI Black" panose="020B0A02040204020203" pitchFamily="34" charset="0"/>
              <a:ea typeface="Segoe UI Black" panose="020B0A02040204020203" pitchFamily="34" charset="0"/>
            </a:endParaRPr>
          </a:p>
        </p:txBody>
      </p:sp>
      <p:sp>
        <p:nvSpPr>
          <p:cNvPr id="3" name="Slide Number Placeholder 2">
            <a:extLst>
              <a:ext uri="{FF2B5EF4-FFF2-40B4-BE49-F238E27FC236}">
                <a16:creationId xmlns:a16="http://schemas.microsoft.com/office/drawing/2014/main" id="{613F18E5-CADD-5EDD-2081-71A0648B91ED}"/>
              </a:ext>
            </a:extLst>
          </p:cNvPr>
          <p:cNvSpPr>
            <a:spLocks noGrp="1"/>
          </p:cNvSpPr>
          <p:nvPr>
            <p:ph type="sldNum" sz="quarter" idx="16"/>
          </p:nvPr>
        </p:nvSpPr>
        <p:spPr/>
        <p:txBody>
          <a:bodyPr/>
          <a:lstStyle/>
          <a:p>
            <a:pPr algn="r"/>
            <a:fld id="{65635E8C-BA83-467F-AE4D-6B1D1888336E}" type="slidenum">
              <a:rPr lang="en-US" smtClean="0"/>
              <a:pPr algn="r"/>
              <a:t>21</a:t>
            </a:fld>
            <a:endParaRPr lang="en-US" dirty="0"/>
          </a:p>
        </p:txBody>
      </p:sp>
      <p:sp>
        <p:nvSpPr>
          <p:cNvPr id="8" name="Title 7">
            <a:extLst>
              <a:ext uri="{FF2B5EF4-FFF2-40B4-BE49-F238E27FC236}">
                <a16:creationId xmlns:a16="http://schemas.microsoft.com/office/drawing/2014/main" id="{51892221-6AF4-E403-D680-96DC2CCE29AF}"/>
              </a:ext>
            </a:extLst>
          </p:cNvPr>
          <p:cNvSpPr>
            <a:spLocks noGrp="1"/>
          </p:cNvSpPr>
          <p:nvPr>
            <p:ph type="title"/>
          </p:nvPr>
        </p:nvSpPr>
        <p:spPr>
          <a:xfrm>
            <a:off x="862013" y="165557"/>
            <a:ext cx="11329987" cy="430887"/>
          </a:xfrm>
        </p:spPr>
        <p:txBody>
          <a:bodyPr/>
          <a:lstStyle/>
          <a:p>
            <a:r>
              <a:rPr lang="en-US" dirty="0"/>
              <a:t>Expeditionary Medical Capabilities</a:t>
            </a:r>
          </a:p>
        </p:txBody>
      </p:sp>
      <p:pic>
        <p:nvPicPr>
          <p:cNvPr id="1026" name="Picture 1">
            <a:extLst>
              <a:ext uri="{FF2B5EF4-FFF2-40B4-BE49-F238E27FC236}">
                <a16:creationId xmlns:a16="http://schemas.microsoft.com/office/drawing/2014/main" id="{6706A133-064E-1F9F-C910-DCE293B02D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8478" y="690916"/>
            <a:ext cx="7331122" cy="5677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6E1015B6-41D0-F9F5-007D-171CFE5C2DB5}"/>
              </a:ext>
            </a:extLst>
          </p:cNvPr>
          <p:cNvSpPr txBox="1"/>
          <p:nvPr/>
        </p:nvSpPr>
        <p:spPr>
          <a:xfrm>
            <a:off x="0" y="1091026"/>
            <a:ext cx="4708478" cy="5233575"/>
          </a:xfrm>
          <a:prstGeom prst="rect">
            <a:avLst/>
          </a:prstGeom>
          <a:noFill/>
        </p:spPr>
        <p:txBody>
          <a:bodyPr wrap="square" rtlCol="0">
            <a:noAutofit/>
          </a:bodyPr>
          <a:lstStyle/>
          <a:p>
            <a:pPr marL="287338" indent="-233363">
              <a:spcBef>
                <a:spcPts val="600"/>
              </a:spcBef>
              <a:spcAft>
                <a:spcPts val="600"/>
              </a:spcAft>
              <a:buClr>
                <a:schemeClr val="accent6"/>
              </a:buClr>
              <a:buSzPct val="85000"/>
              <a:buFont typeface="Segoe UI Semilight" panose="020B0402040204020203" pitchFamily="34" charset="0"/>
              <a:buChar char="▲"/>
            </a:pPr>
            <a:r>
              <a:rPr lang="en-US" sz="1600" dirty="0">
                <a:solidFill>
                  <a:srgbClr val="000021"/>
                </a:solidFill>
                <a:cs typeface="Segoe UI Semibold" panose="020B0702040204020203" pitchFamily="34" charset="0"/>
              </a:rPr>
              <a:t>Expectation is that we will not have complete air and maritime dominance.</a:t>
            </a:r>
          </a:p>
          <a:p>
            <a:pPr marL="287338" indent="-233363">
              <a:spcBef>
                <a:spcPts val="600"/>
              </a:spcBef>
              <a:spcAft>
                <a:spcPts val="600"/>
              </a:spcAft>
              <a:buClr>
                <a:schemeClr val="accent6"/>
              </a:buClr>
              <a:buSzPct val="85000"/>
              <a:buFont typeface="Segoe UI Semilight" panose="020B0402040204020203" pitchFamily="34" charset="0"/>
              <a:buChar char="▲"/>
            </a:pPr>
            <a:r>
              <a:rPr lang="en-US" sz="1600" dirty="0">
                <a:solidFill>
                  <a:srgbClr val="000021"/>
                </a:solidFill>
                <a:cs typeface="Segoe UI Semibold" panose="020B0702040204020203" pitchFamily="34" charset="0"/>
              </a:rPr>
              <a:t>This new reality now requires  longer patient hold-times up to 4 days, moving away from the OIF/OEF Golden Hour.</a:t>
            </a:r>
          </a:p>
          <a:p>
            <a:pPr marL="287338" indent="-233363">
              <a:spcBef>
                <a:spcPts val="600"/>
              </a:spcBef>
              <a:spcAft>
                <a:spcPts val="600"/>
              </a:spcAft>
              <a:buClr>
                <a:schemeClr val="accent6"/>
              </a:buClr>
              <a:buSzPct val="85000"/>
              <a:buFont typeface="Segoe UI Semilight" panose="020B0402040204020203" pitchFamily="34" charset="0"/>
              <a:buChar char="▲"/>
            </a:pPr>
            <a:r>
              <a:rPr lang="en-US" sz="1600" dirty="0">
                <a:solidFill>
                  <a:srgbClr val="000021"/>
                </a:solidFill>
                <a:cs typeface="Segoe UI Semibold" panose="020B0702040204020203" pitchFamily="34" charset="0"/>
              </a:rPr>
              <a:t>Recapitalizing current systems into smaller deployable kits</a:t>
            </a:r>
          </a:p>
          <a:p>
            <a:pPr marL="287338" indent="-233363">
              <a:spcBef>
                <a:spcPts val="600"/>
              </a:spcBef>
              <a:spcAft>
                <a:spcPts val="600"/>
              </a:spcAft>
              <a:buClr>
                <a:schemeClr val="accent6"/>
              </a:buClr>
              <a:buSzPct val="85000"/>
              <a:buFont typeface="Segoe UI Semilight" panose="020B0402040204020203" pitchFamily="34" charset="0"/>
              <a:buChar char="▲"/>
            </a:pPr>
            <a:r>
              <a:rPr lang="en-US" sz="1600" dirty="0">
                <a:solidFill>
                  <a:srgbClr val="000021"/>
                </a:solidFill>
                <a:cs typeface="Segoe UI Semibold" panose="020B0702040204020203" pitchFamily="34" charset="0"/>
              </a:rPr>
              <a:t>Technologies of interest include:</a:t>
            </a:r>
          </a:p>
          <a:p>
            <a:pPr marL="457200" lvl="1" indent="-169863" defTabSz="914400">
              <a:spcBef>
                <a:spcPts val="300"/>
              </a:spcBef>
              <a:spcAft>
                <a:spcPts val="300"/>
              </a:spcAft>
              <a:buSzPct val="85000"/>
              <a:buFont typeface="Arial" panose="020B0604020202020204" pitchFamily="34" charset="0"/>
              <a:buChar char="•"/>
            </a:pPr>
            <a:r>
              <a:rPr lang="en-US" sz="1400" spc="-10" dirty="0"/>
              <a:t>Freeze dried plasma</a:t>
            </a:r>
          </a:p>
          <a:p>
            <a:pPr marL="457200" lvl="1" indent="-169863" defTabSz="914400">
              <a:spcBef>
                <a:spcPts val="300"/>
              </a:spcBef>
              <a:spcAft>
                <a:spcPts val="300"/>
              </a:spcAft>
              <a:buSzPct val="85000"/>
              <a:buFont typeface="Arial" panose="020B0604020202020204" pitchFamily="34" charset="0"/>
              <a:buChar char="•"/>
            </a:pPr>
            <a:r>
              <a:rPr lang="en-US" sz="1400" spc="-10" dirty="0"/>
              <a:t>Freeze dried platelets </a:t>
            </a:r>
          </a:p>
          <a:p>
            <a:pPr marL="457200" lvl="1" indent="-169863" defTabSz="914400">
              <a:spcBef>
                <a:spcPts val="300"/>
              </a:spcBef>
              <a:spcAft>
                <a:spcPts val="300"/>
              </a:spcAft>
              <a:buSzPct val="85000"/>
              <a:buFont typeface="Arial" panose="020B0604020202020204" pitchFamily="34" charset="0"/>
              <a:buChar char="•"/>
            </a:pPr>
            <a:r>
              <a:rPr lang="en-US" sz="1400" spc="-10" dirty="0"/>
              <a:t>Sterilization </a:t>
            </a:r>
          </a:p>
          <a:p>
            <a:pPr marL="457200" lvl="1" indent="-169863" defTabSz="914400">
              <a:spcBef>
                <a:spcPts val="300"/>
              </a:spcBef>
              <a:spcAft>
                <a:spcPts val="300"/>
              </a:spcAft>
              <a:buSzPct val="85000"/>
              <a:buFont typeface="Arial" panose="020B0604020202020204" pitchFamily="34" charset="0"/>
              <a:buChar char="•"/>
            </a:pPr>
            <a:r>
              <a:rPr lang="en-US" sz="1400" spc="-10" dirty="0"/>
              <a:t>Modernize medical warehousing (CONUS/Deployed)</a:t>
            </a:r>
          </a:p>
          <a:p>
            <a:pPr marL="457200" lvl="1" indent="-169863" defTabSz="914400">
              <a:spcBef>
                <a:spcPts val="300"/>
              </a:spcBef>
              <a:spcAft>
                <a:spcPts val="300"/>
              </a:spcAft>
              <a:buSzPct val="85000"/>
              <a:buFont typeface="Arial" panose="020B0604020202020204" pitchFamily="34" charset="0"/>
              <a:buChar char="•"/>
            </a:pPr>
            <a:r>
              <a:rPr lang="en-US" sz="1400" spc="-10" dirty="0"/>
              <a:t>Portable oxygen generator</a:t>
            </a:r>
          </a:p>
        </p:txBody>
      </p:sp>
      <p:sp>
        <p:nvSpPr>
          <p:cNvPr id="10" name="TextBox 9">
            <a:extLst>
              <a:ext uri="{FF2B5EF4-FFF2-40B4-BE49-F238E27FC236}">
                <a16:creationId xmlns:a16="http://schemas.microsoft.com/office/drawing/2014/main" id="{DE872FE1-F992-A5BB-3AE7-0F10C9336CD6}"/>
              </a:ext>
            </a:extLst>
          </p:cNvPr>
          <p:cNvSpPr txBox="1"/>
          <p:nvPr/>
        </p:nvSpPr>
        <p:spPr>
          <a:xfrm>
            <a:off x="152400" y="690916"/>
            <a:ext cx="4556078" cy="400110"/>
          </a:xfrm>
          <a:prstGeom prst="rect">
            <a:avLst/>
          </a:prstGeom>
          <a:noFill/>
        </p:spPr>
        <p:txBody>
          <a:bodyPr wrap="square">
            <a:spAutoFit/>
          </a:bodyPr>
          <a:lstStyle/>
          <a:p>
            <a:pPr algn="ctr"/>
            <a:r>
              <a:rPr lang="en-US" sz="2000" dirty="0">
                <a:cs typeface="Arial"/>
              </a:rPr>
              <a:t>KEY POINTS</a:t>
            </a:r>
            <a:endParaRPr lang="en-US" sz="2000" dirty="0"/>
          </a:p>
        </p:txBody>
      </p:sp>
    </p:spTree>
    <p:extLst>
      <p:ext uri="{BB962C8B-B14F-4D97-AF65-F5344CB8AC3E}">
        <p14:creationId xmlns:p14="http://schemas.microsoft.com/office/powerpoint/2010/main" val="34542799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1" name="Group 100">
            <a:extLst>
              <a:ext uri="{FF2B5EF4-FFF2-40B4-BE49-F238E27FC236}">
                <a16:creationId xmlns:a16="http://schemas.microsoft.com/office/drawing/2014/main" id="{3EA5EBCE-9640-C0A1-E7E1-C3383E1532A9}"/>
              </a:ext>
            </a:extLst>
          </p:cNvPr>
          <p:cNvGrpSpPr/>
          <p:nvPr/>
        </p:nvGrpSpPr>
        <p:grpSpPr>
          <a:xfrm>
            <a:off x="4157306" y="4302919"/>
            <a:ext cx="1766895" cy="967294"/>
            <a:chOff x="4232873" y="4500181"/>
            <a:chExt cx="1766895" cy="967294"/>
          </a:xfrm>
        </p:grpSpPr>
        <p:sp>
          <p:nvSpPr>
            <p:cNvPr id="46" name="TextBox 45">
              <a:extLst>
                <a:ext uri="{FF2B5EF4-FFF2-40B4-BE49-F238E27FC236}">
                  <a16:creationId xmlns:a16="http://schemas.microsoft.com/office/drawing/2014/main" id="{A5554179-C7F7-C7F7-AEDE-081E70843AF9}"/>
                </a:ext>
              </a:extLst>
            </p:cNvPr>
            <p:cNvSpPr txBox="1"/>
            <p:nvPr/>
          </p:nvSpPr>
          <p:spPr>
            <a:xfrm>
              <a:off x="4296844" y="5128921"/>
              <a:ext cx="1702924" cy="338554"/>
            </a:xfrm>
            <a:prstGeom prst="rect">
              <a:avLst/>
            </a:prstGeom>
            <a:noFill/>
          </p:spPr>
          <p:txBody>
            <a:bodyPr wrap="square" lIns="0" rtlCol="0">
              <a:spAutoFit/>
            </a:bodyPr>
            <a:lstStyle>
              <a:defPPr>
                <a:defRPr lang="en-US"/>
              </a:defPPr>
              <a:lvl1pPr defTabSz="914400" fontAlgn="base">
                <a:spcBef>
                  <a:spcPct val="0"/>
                </a:spcBef>
                <a:spcAft>
                  <a:spcPct val="0"/>
                </a:spcAft>
                <a:defRPr sz="800">
                  <a:solidFill>
                    <a:srgbClr val="181632"/>
                  </a:solidFill>
                  <a:latin typeface="Segoe UI Semibold" panose="020B0702040204020203" pitchFamily="34" charset="0"/>
                  <a:cs typeface="Segoe UI Semibold" panose="020B0702040204020203" pitchFamily="34" charset="0"/>
                </a:defRPr>
              </a:lvl1pPr>
            </a:lstStyle>
            <a:p>
              <a:r>
                <a:rPr lang="en-US" dirty="0"/>
                <a:t>Tractor Rubber-tired Articulated Steering Multipurpose (TRAM)</a:t>
              </a:r>
            </a:p>
          </p:txBody>
        </p:sp>
        <p:pic>
          <p:nvPicPr>
            <p:cNvPr id="3" name="Picture 2">
              <a:extLst>
                <a:ext uri="{FF2B5EF4-FFF2-40B4-BE49-F238E27FC236}">
                  <a16:creationId xmlns:a16="http://schemas.microsoft.com/office/drawing/2014/main" id="{35E3C984-69F9-5375-DCF2-30E6C3CEBD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2873" y="4500181"/>
              <a:ext cx="1298735" cy="624770"/>
            </a:xfrm>
            <a:prstGeom prst="rect">
              <a:avLst/>
            </a:prstGeom>
          </p:spPr>
        </p:pic>
      </p:grpSp>
      <p:sp>
        <p:nvSpPr>
          <p:cNvPr id="105" name="Star: 12 Points 104">
            <a:extLst>
              <a:ext uri="{FF2B5EF4-FFF2-40B4-BE49-F238E27FC236}">
                <a16:creationId xmlns:a16="http://schemas.microsoft.com/office/drawing/2014/main" id="{042602D6-65BB-3019-5049-470EFF46C7B1}"/>
              </a:ext>
            </a:extLst>
          </p:cNvPr>
          <p:cNvSpPr/>
          <p:nvPr/>
        </p:nvSpPr>
        <p:spPr>
          <a:xfrm>
            <a:off x="5763904" y="3096904"/>
            <a:ext cx="664192" cy="664192"/>
          </a:xfrm>
          <a:prstGeom prst="star12">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8" name="Group 117">
            <a:extLst>
              <a:ext uri="{FF2B5EF4-FFF2-40B4-BE49-F238E27FC236}">
                <a16:creationId xmlns:a16="http://schemas.microsoft.com/office/drawing/2014/main" id="{84C96F8E-97A3-6BEF-9BB2-547BC3CB067D}"/>
              </a:ext>
            </a:extLst>
          </p:cNvPr>
          <p:cNvGrpSpPr/>
          <p:nvPr/>
        </p:nvGrpSpPr>
        <p:grpSpPr>
          <a:xfrm>
            <a:off x="230266" y="685569"/>
            <a:ext cx="11809334" cy="5424652"/>
            <a:chOff x="230266" y="685569"/>
            <a:chExt cx="11809334" cy="5424652"/>
          </a:xfrm>
        </p:grpSpPr>
        <p:cxnSp>
          <p:nvCxnSpPr>
            <p:cNvPr id="10" name="Straight Connector 9">
              <a:extLst>
                <a:ext uri="{FF2B5EF4-FFF2-40B4-BE49-F238E27FC236}">
                  <a16:creationId xmlns:a16="http://schemas.microsoft.com/office/drawing/2014/main" id="{DB90D281-C1BC-FB8E-A2FB-2E864E03E5F4}"/>
                </a:ext>
              </a:extLst>
            </p:cNvPr>
            <p:cNvCxnSpPr>
              <a:cxnSpLocks/>
              <a:stCxn id="105" idx="11"/>
            </p:cNvCxnSpPr>
            <p:nvPr/>
          </p:nvCxnSpPr>
          <p:spPr>
            <a:xfrm flipV="1">
              <a:off x="6262048" y="926585"/>
              <a:ext cx="5078193" cy="2214811"/>
            </a:xfrm>
            <a:prstGeom prst="line">
              <a:avLst/>
            </a:prstGeom>
            <a:ln w="25400" cmpd="sng">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1B57A86-A53D-6DA5-A778-9BBB8D7070CF}"/>
                </a:ext>
              </a:extLst>
            </p:cNvPr>
            <p:cNvCxnSpPr>
              <a:cxnSpLocks/>
              <a:stCxn id="105" idx="5"/>
            </p:cNvCxnSpPr>
            <p:nvPr/>
          </p:nvCxnSpPr>
          <p:spPr>
            <a:xfrm flipH="1">
              <a:off x="230266" y="3716604"/>
              <a:ext cx="5699686" cy="2393617"/>
            </a:xfrm>
            <a:prstGeom prst="line">
              <a:avLst/>
            </a:prstGeom>
            <a:ln w="25400" cmpd="sng">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7BCE28E3-AF46-7410-DAA6-122C8D0706F6}"/>
                </a:ext>
              </a:extLst>
            </p:cNvPr>
            <p:cNvCxnSpPr>
              <a:cxnSpLocks/>
              <a:stCxn id="105" idx="3"/>
            </p:cNvCxnSpPr>
            <p:nvPr/>
          </p:nvCxnSpPr>
          <p:spPr>
            <a:xfrm>
              <a:off x="6262048" y="3716604"/>
              <a:ext cx="5777552" cy="1458426"/>
            </a:xfrm>
            <a:prstGeom prst="line">
              <a:avLst/>
            </a:prstGeom>
            <a:ln w="25400" cmpd="sng">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005624F-55EA-86FB-2917-1B80B525C972}"/>
                </a:ext>
              </a:extLst>
            </p:cNvPr>
            <p:cNvCxnSpPr>
              <a:cxnSpLocks/>
              <a:endCxn id="105" idx="9"/>
            </p:cNvCxnSpPr>
            <p:nvPr/>
          </p:nvCxnSpPr>
          <p:spPr>
            <a:xfrm>
              <a:off x="1296033" y="685569"/>
              <a:ext cx="4633919" cy="2455827"/>
            </a:xfrm>
            <a:prstGeom prst="line">
              <a:avLst/>
            </a:prstGeom>
            <a:ln w="25400" cmpd="sng">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
        <p:nvSpPr>
          <p:cNvPr id="9" name="Oval 8">
            <a:extLst>
              <a:ext uri="{FF2B5EF4-FFF2-40B4-BE49-F238E27FC236}">
                <a16:creationId xmlns:a16="http://schemas.microsoft.com/office/drawing/2014/main" id="{64E7F566-46F0-1745-8DC2-CDA32B2770BC}"/>
              </a:ext>
            </a:extLst>
          </p:cNvPr>
          <p:cNvSpPr>
            <a:spLocks noChangeAspect="1"/>
          </p:cNvSpPr>
          <p:nvPr/>
        </p:nvSpPr>
        <p:spPr>
          <a:xfrm>
            <a:off x="5181600" y="2514600"/>
            <a:ext cx="1828800" cy="1828800"/>
          </a:xfrm>
          <a:prstGeom prst="ellipse">
            <a:avLst/>
          </a:prstGeom>
          <a:solidFill>
            <a:schemeClr val="bg1"/>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defRPr/>
            </a:pPr>
            <a:endParaRPr lang="en-US" sz="1200">
              <a:solidFill>
                <a:srgbClr val="FFFFFF"/>
              </a:solidFill>
              <a:latin typeface="Arial"/>
            </a:endParaRPr>
          </a:p>
        </p:txBody>
      </p:sp>
      <p:sp>
        <p:nvSpPr>
          <p:cNvPr id="8" name="Title 7">
            <a:extLst>
              <a:ext uri="{FF2B5EF4-FFF2-40B4-BE49-F238E27FC236}">
                <a16:creationId xmlns:a16="http://schemas.microsoft.com/office/drawing/2014/main" id="{746E1385-C82A-9D8C-79B3-99A4CC1537B9}"/>
              </a:ext>
            </a:extLst>
          </p:cNvPr>
          <p:cNvSpPr>
            <a:spLocks noGrp="1"/>
          </p:cNvSpPr>
          <p:nvPr>
            <p:ph type="title"/>
          </p:nvPr>
        </p:nvSpPr>
        <p:spPr>
          <a:gradFill flip="none" rotWithShape="1">
            <a:gsLst>
              <a:gs pos="0">
                <a:schemeClr val="accent1">
                  <a:alpha val="0"/>
                  <a:lumMod val="0"/>
                  <a:lumOff val="100000"/>
                </a:schemeClr>
              </a:gs>
              <a:gs pos="49000">
                <a:schemeClr val="bg1"/>
              </a:gs>
            </a:gsLst>
            <a:lin ang="0" scaled="1"/>
            <a:tileRect/>
          </a:gradFill>
          <a:effectLst/>
        </p:spPr>
        <p:txBody>
          <a:bodyPr wrap="square" lIns="0" tIns="0" rIns="182880" bIns="0" anchor="ctr" anchorCtr="0">
            <a:spAutoFit/>
          </a:bodyPr>
          <a:lstStyle/>
          <a:p>
            <a:r>
              <a:rPr lang="en-US" dirty="0"/>
              <a:t>Pm combat support systems portfolio overview</a:t>
            </a:r>
          </a:p>
        </p:txBody>
      </p:sp>
      <p:sp>
        <p:nvSpPr>
          <p:cNvPr id="26" name="Slide Number Placeholder 25">
            <a:extLst>
              <a:ext uri="{FF2B5EF4-FFF2-40B4-BE49-F238E27FC236}">
                <a16:creationId xmlns:a16="http://schemas.microsoft.com/office/drawing/2014/main" id="{7B432B58-1740-DCC2-E415-351302327277}"/>
              </a:ext>
            </a:extLst>
          </p:cNvPr>
          <p:cNvSpPr>
            <a:spLocks noGrp="1"/>
          </p:cNvSpPr>
          <p:nvPr>
            <p:ph type="sldNum" sz="quarter" idx="16"/>
          </p:nvPr>
        </p:nvSpPr>
        <p:spPr/>
        <p:txBody>
          <a:bodyPr/>
          <a:lstStyle/>
          <a:p>
            <a:pPr algn="r"/>
            <a:fld id="{65635E8C-BA83-467F-AE4D-6B1D1888336E}" type="slidenum">
              <a:rPr lang="en-US" smtClean="0"/>
              <a:pPr algn="r"/>
              <a:t>3</a:t>
            </a:fld>
            <a:endParaRPr lang="en-US" dirty="0"/>
          </a:p>
        </p:txBody>
      </p:sp>
      <p:grpSp>
        <p:nvGrpSpPr>
          <p:cNvPr id="85" name="Group 84">
            <a:extLst>
              <a:ext uri="{FF2B5EF4-FFF2-40B4-BE49-F238E27FC236}">
                <a16:creationId xmlns:a16="http://schemas.microsoft.com/office/drawing/2014/main" id="{9326DD9E-A39F-D2CE-8F1B-4F5EEF3D8910}"/>
              </a:ext>
            </a:extLst>
          </p:cNvPr>
          <p:cNvGrpSpPr/>
          <p:nvPr/>
        </p:nvGrpSpPr>
        <p:grpSpPr>
          <a:xfrm>
            <a:off x="149492" y="578549"/>
            <a:ext cx="912165" cy="1242856"/>
            <a:chOff x="1688622" y="2854938"/>
            <a:chExt cx="912165" cy="1242856"/>
          </a:xfrm>
        </p:grpSpPr>
        <p:pic>
          <p:nvPicPr>
            <p:cNvPr id="21" name="Picture 20">
              <a:extLst>
                <a:ext uri="{FF2B5EF4-FFF2-40B4-BE49-F238E27FC236}">
                  <a16:creationId xmlns:a16="http://schemas.microsoft.com/office/drawing/2014/main" id="{E6E1ED78-1774-B12E-AAC0-81FDA90674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88622" y="2854938"/>
              <a:ext cx="805040" cy="905029"/>
            </a:xfrm>
            <a:prstGeom prst="rect">
              <a:avLst/>
            </a:prstGeom>
          </p:spPr>
        </p:pic>
        <p:sp>
          <p:nvSpPr>
            <p:cNvPr id="23" name="TextBox 22">
              <a:extLst>
                <a:ext uri="{FF2B5EF4-FFF2-40B4-BE49-F238E27FC236}">
                  <a16:creationId xmlns:a16="http://schemas.microsoft.com/office/drawing/2014/main" id="{51D73A7F-23BE-BC8E-129A-648DF79240E3}"/>
                </a:ext>
              </a:extLst>
            </p:cNvPr>
            <p:cNvSpPr txBox="1"/>
            <p:nvPr/>
          </p:nvSpPr>
          <p:spPr>
            <a:xfrm>
              <a:off x="1716359" y="3759240"/>
              <a:ext cx="884428" cy="338554"/>
            </a:xfrm>
            <a:prstGeom prst="rect">
              <a:avLst/>
            </a:prstGeom>
            <a:noFill/>
          </p:spPr>
          <p:txBody>
            <a:bodyPr wrap="square" lIns="0" rtlCol="0">
              <a:spAutoFit/>
            </a:bodyPr>
            <a:lstStyle>
              <a:defPPr>
                <a:defRPr lang="en-US"/>
              </a:defPPr>
              <a:lvl1pPr defTabSz="914400" fontAlgn="base">
                <a:spcBef>
                  <a:spcPct val="0"/>
                </a:spcBef>
                <a:spcAft>
                  <a:spcPct val="0"/>
                </a:spcAft>
                <a:defRPr sz="900">
                  <a:solidFill>
                    <a:srgbClr val="000000"/>
                  </a:solidFill>
                  <a:cs typeface="Arial"/>
                </a:defRPr>
              </a:lvl1pPr>
            </a:lstStyle>
            <a:p>
              <a:r>
                <a:rPr lang="en-US" sz="800" dirty="0">
                  <a:solidFill>
                    <a:srgbClr val="181632"/>
                  </a:solidFill>
                  <a:latin typeface="Segoe UI Semibold" panose="020B0702040204020203" pitchFamily="34" charset="0"/>
                  <a:cs typeface="Segoe UI Semibold" panose="020B0702040204020203" pitchFamily="34" charset="0"/>
                </a:rPr>
                <a:t>Plate Carrier Generation III </a:t>
              </a:r>
            </a:p>
          </p:txBody>
        </p:sp>
      </p:grpSp>
      <p:grpSp>
        <p:nvGrpSpPr>
          <p:cNvPr id="132" name="Group 131">
            <a:extLst>
              <a:ext uri="{FF2B5EF4-FFF2-40B4-BE49-F238E27FC236}">
                <a16:creationId xmlns:a16="http://schemas.microsoft.com/office/drawing/2014/main" id="{9F3F4492-E01D-E3E9-1784-FEDF4A48692D}"/>
              </a:ext>
            </a:extLst>
          </p:cNvPr>
          <p:cNvGrpSpPr/>
          <p:nvPr/>
        </p:nvGrpSpPr>
        <p:grpSpPr>
          <a:xfrm>
            <a:off x="1467264" y="3914939"/>
            <a:ext cx="1163243" cy="1395631"/>
            <a:chOff x="1473546" y="4091181"/>
            <a:chExt cx="1163243" cy="1395631"/>
          </a:xfrm>
        </p:grpSpPr>
        <p:pic>
          <p:nvPicPr>
            <p:cNvPr id="20" name="Picture 19" descr="C:\Users\matthew.mcquillan\Desktop\frame avg\Calibrated\scene069_16bit.tiff">
              <a:extLst>
                <a:ext uri="{FF2B5EF4-FFF2-40B4-BE49-F238E27FC236}">
                  <a16:creationId xmlns:a16="http://schemas.microsoft.com/office/drawing/2014/main" id="{175E735C-9C6A-C526-D7E4-935CE746FD5F}"/>
                </a:ext>
              </a:extLst>
            </p:cNvPr>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l="12838" t="9838" r="22917" b="6679"/>
            <a:stretch/>
          </p:blipFill>
          <p:spPr bwMode="auto">
            <a:xfrm>
              <a:off x="1474795" y="4091181"/>
              <a:ext cx="1067906" cy="92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a:extLst>
                <a:ext uri="{FF2B5EF4-FFF2-40B4-BE49-F238E27FC236}">
                  <a16:creationId xmlns:a16="http://schemas.microsoft.com/office/drawing/2014/main" id="{441727DA-47FE-936B-39D5-0D8BA2C28012}"/>
                </a:ext>
              </a:extLst>
            </p:cNvPr>
            <p:cNvSpPr txBox="1"/>
            <p:nvPr/>
          </p:nvSpPr>
          <p:spPr>
            <a:xfrm>
              <a:off x="1473546" y="5025147"/>
              <a:ext cx="1163243" cy="461665"/>
            </a:xfrm>
            <a:prstGeom prst="rect">
              <a:avLst/>
            </a:prstGeom>
            <a:noFill/>
          </p:spPr>
          <p:txBody>
            <a:bodyPr wrap="square" lIns="0" rtlCol="0">
              <a:spAutoFit/>
            </a:bodyPr>
            <a:lstStyle>
              <a:defPPr>
                <a:defRPr lang="en-US"/>
              </a:defPPr>
              <a:lvl1pPr defTabSz="914400" fontAlgn="base">
                <a:spcBef>
                  <a:spcPct val="0"/>
                </a:spcBef>
                <a:spcAft>
                  <a:spcPct val="0"/>
                </a:spcAft>
                <a:defRPr sz="800">
                  <a:solidFill>
                    <a:srgbClr val="000000"/>
                  </a:solidFill>
                  <a:latin typeface="Arial"/>
                  <a:cs typeface="Arial"/>
                </a:defRPr>
              </a:lvl1pPr>
            </a:lstStyle>
            <a:p>
              <a:r>
                <a:rPr lang="en-US" dirty="0">
                  <a:solidFill>
                    <a:srgbClr val="181632"/>
                  </a:solidFill>
                  <a:latin typeface="Segoe UI Semibold" panose="020B0702040204020203" pitchFamily="34" charset="0"/>
                  <a:cs typeface="Segoe UI Semibold" panose="020B0702040204020203" pitchFamily="34" charset="0"/>
                </a:rPr>
                <a:t>NexGen Marine Corps Combat Utility Uniform</a:t>
              </a:r>
            </a:p>
          </p:txBody>
        </p:sp>
      </p:grpSp>
      <p:grpSp>
        <p:nvGrpSpPr>
          <p:cNvPr id="81" name="Group 80">
            <a:extLst>
              <a:ext uri="{FF2B5EF4-FFF2-40B4-BE49-F238E27FC236}">
                <a16:creationId xmlns:a16="http://schemas.microsoft.com/office/drawing/2014/main" id="{7137AABE-E050-65E2-43CD-C3E9786DC5BB}"/>
              </a:ext>
            </a:extLst>
          </p:cNvPr>
          <p:cNvGrpSpPr/>
          <p:nvPr/>
        </p:nvGrpSpPr>
        <p:grpSpPr>
          <a:xfrm>
            <a:off x="150374" y="3159981"/>
            <a:ext cx="1048601" cy="1195440"/>
            <a:chOff x="3049287" y="3911426"/>
            <a:chExt cx="1048601" cy="1195440"/>
          </a:xfrm>
        </p:grpSpPr>
        <p:pic>
          <p:nvPicPr>
            <p:cNvPr id="29" name="Picture 8">
              <a:extLst>
                <a:ext uri="{FF2B5EF4-FFF2-40B4-BE49-F238E27FC236}">
                  <a16:creationId xmlns:a16="http://schemas.microsoft.com/office/drawing/2014/main" id="{C1694D26-4888-4F26-0539-E5BAF598B6E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9287" y="3911426"/>
              <a:ext cx="1048601" cy="730844"/>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8">
              <a:extLst>
                <a:ext uri="{FF2B5EF4-FFF2-40B4-BE49-F238E27FC236}">
                  <a16:creationId xmlns:a16="http://schemas.microsoft.com/office/drawing/2014/main" id="{70AB2D42-8AD2-16C5-E25B-BBFAE982E9BA}"/>
                </a:ext>
              </a:extLst>
            </p:cNvPr>
            <p:cNvSpPr txBox="1"/>
            <p:nvPr/>
          </p:nvSpPr>
          <p:spPr>
            <a:xfrm>
              <a:off x="3049287" y="4645201"/>
              <a:ext cx="1005648" cy="461665"/>
            </a:xfrm>
            <a:prstGeom prst="rect">
              <a:avLst/>
            </a:prstGeom>
            <a:noFill/>
          </p:spPr>
          <p:txBody>
            <a:bodyPr wrap="square" lIns="0" rtlCol="0">
              <a:spAutoFit/>
            </a:bodyPr>
            <a:lstStyle>
              <a:defPPr>
                <a:defRPr lang="en-US"/>
              </a:defPPr>
              <a:lvl1pPr algn="ctr" defTabSz="914400" fontAlgn="base">
                <a:spcBef>
                  <a:spcPct val="0"/>
                </a:spcBef>
                <a:spcAft>
                  <a:spcPct val="0"/>
                </a:spcAft>
                <a:defRPr sz="800">
                  <a:solidFill>
                    <a:srgbClr val="000000"/>
                  </a:solidFill>
                  <a:latin typeface="Arial"/>
                  <a:cs typeface="Arial"/>
                </a:defRPr>
              </a:lvl1pPr>
            </a:lstStyle>
            <a:p>
              <a:pPr algn="l"/>
              <a:r>
                <a:rPr lang="en-US" dirty="0">
                  <a:solidFill>
                    <a:srgbClr val="181632"/>
                  </a:solidFill>
                  <a:latin typeface="Segoe UI Semibold" panose="020B0702040204020203" pitchFamily="34" charset="0"/>
                  <a:cs typeface="Segoe UI Semibold" panose="020B0702040204020203" pitchFamily="34" charset="0"/>
                </a:rPr>
                <a:t>Ultra Lightweight Camouflage Net System Inc I</a:t>
              </a:r>
            </a:p>
          </p:txBody>
        </p:sp>
      </p:grpSp>
      <p:grpSp>
        <p:nvGrpSpPr>
          <p:cNvPr id="87" name="Group 86">
            <a:extLst>
              <a:ext uri="{FF2B5EF4-FFF2-40B4-BE49-F238E27FC236}">
                <a16:creationId xmlns:a16="http://schemas.microsoft.com/office/drawing/2014/main" id="{EF3C89ED-2D64-EB5C-BE39-3F04D125966D}"/>
              </a:ext>
            </a:extLst>
          </p:cNvPr>
          <p:cNvGrpSpPr/>
          <p:nvPr/>
        </p:nvGrpSpPr>
        <p:grpSpPr>
          <a:xfrm>
            <a:off x="2557022" y="3764408"/>
            <a:ext cx="1444754" cy="981508"/>
            <a:chOff x="2500317" y="2144686"/>
            <a:chExt cx="1444754" cy="981508"/>
          </a:xfrm>
        </p:grpSpPr>
        <p:pic>
          <p:nvPicPr>
            <p:cNvPr id="28" name="Picture 6">
              <a:extLst>
                <a:ext uri="{FF2B5EF4-FFF2-40B4-BE49-F238E27FC236}">
                  <a16:creationId xmlns:a16="http://schemas.microsoft.com/office/drawing/2014/main" id="{55B8BD6D-F887-EEB5-B506-364ABE20B20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00317" y="2144686"/>
              <a:ext cx="1203176" cy="51920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21">
              <a:extLst>
                <a:ext uri="{FF2B5EF4-FFF2-40B4-BE49-F238E27FC236}">
                  <a16:creationId xmlns:a16="http://schemas.microsoft.com/office/drawing/2014/main" id="{8B218177-1961-133F-4418-8B9F21688EDE}"/>
                </a:ext>
              </a:extLst>
            </p:cNvPr>
            <p:cNvSpPr txBox="1"/>
            <p:nvPr/>
          </p:nvSpPr>
          <p:spPr>
            <a:xfrm>
              <a:off x="2629007" y="2664529"/>
              <a:ext cx="1316064" cy="461665"/>
            </a:xfrm>
            <a:prstGeom prst="rect">
              <a:avLst/>
            </a:prstGeom>
            <a:noFill/>
          </p:spPr>
          <p:txBody>
            <a:bodyPr wrap="square" lIns="0" rtlCol="0">
              <a:spAutoFit/>
            </a:bodyPr>
            <a:lstStyle>
              <a:defPPr>
                <a:defRPr lang="en-US"/>
              </a:defPPr>
              <a:lvl1pPr defTabSz="914400" fontAlgn="base">
                <a:spcBef>
                  <a:spcPct val="0"/>
                </a:spcBef>
                <a:spcAft>
                  <a:spcPct val="0"/>
                </a:spcAft>
                <a:defRPr sz="900">
                  <a:solidFill>
                    <a:srgbClr val="000000"/>
                  </a:solidFill>
                  <a:cs typeface="Arial"/>
                </a:defRPr>
              </a:lvl1pPr>
            </a:lstStyle>
            <a:p>
              <a:r>
                <a:rPr lang="en-US" sz="800" dirty="0">
                  <a:solidFill>
                    <a:srgbClr val="181632"/>
                  </a:solidFill>
                  <a:latin typeface="Segoe UI Semibold" panose="020B0702040204020203" pitchFamily="34" charset="0"/>
                  <a:cs typeface="Segoe UI Semibold" panose="020B0702040204020203" pitchFamily="34" charset="0"/>
                </a:rPr>
                <a:t>Portable Patient Transport Life Support System (PPTLSS) 2.0</a:t>
              </a:r>
            </a:p>
          </p:txBody>
        </p:sp>
      </p:grpSp>
      <p:pic>
        <p:nvPicPr>
          <p:cNvPr id="32" name="Picture 31">
            <a:extLst>
              <a:ext uri="{FF2B5EF4-FFF2-40B4-BE49-F238E27FC236}">
                <a16:creationId xmlns:a16="http://schemas.microsoft.com/office/drawing/2014/main" id="{E2D5BE82-7465-F767-9EED-9B750E2A788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48777" y="685569"/>
            <a:ext cx="829629" cy="727882"/>
          </a:xfrm>
          <a:prstGeom prst="rect">
            <a:avLst/>
          </a:prstGeom>
        </p:spPr>
      </p:pic>
      <p:sp>
        <p:nvSpPr>
          <p:cNvPr id="33" name="TextBox 32">
            <a:extLst>
              <a:ext uri="{FF2B5EF4-FFF2-40B4-BE49-F238E27FC236}">
                <a16:creationId xmlns:a16="http://schemas.microsoft.com/office/drawing/2014/main" id="{61DF1C14-DEBF-B090-0ACE-C09DB1B4E9FA}"/>
              </a:ext>
            </a:extLst>
          </p:cNvPr>
          <p:cNvSpPr txBox="1"/>
          <p:nvPr/>
        </p:nvSpPr>
        <p:spPr>
          <a:xfrm>
            <a:off x="3466726" y="747779"/>
            <a:ext cx="891047" cy="338554"/>
          </a:xfrm>
          <a:prstGeom prst="rect">
            <a:avLst/>
          </a:prstGeom>
          <a:noFill/>
        </p:spPr>
        <p:txBody>
          <a:bodyPr wrap="square">
            <a:spAutoFit/>
          </a:bodyPr>
          <a:lstStyle/>
          <a:p>
            <a:r>
              <a:rPr lang="en-US" sz="800" dirty="0">
                <a:solidFill>
                  <a:srgbClr val="181632"/>
                </a:solidFill>
                <a:latin typeface="Segoe UI Semibold" panose="020B0702040204020203" pitchFamily="34" charset="0"/>
                <a:cs typeface="Segoe UI Semibold" panose="020B0702040204020203" pitchFamily="34" charset="0"/>
              </a:rPr>
              <a:t>Hand-held Radio Test Set</a:t>
            </a:r>
          </a:p>
        </p:txBody>
      </p:sp>
      <p:grpSp>
        <p:nvGrpSpPr>
          <p:cNvPr id="76" name="Group 75">
            <a:extLst>
              <a:ext uri="{FF2B5EF4-FFF2-40B4-BE49-F238E27FC236}">
                <a16:creationId xmlns:a16="http://schemas.microsoft.com/office/drawing/2014/main" id="{1B9AAA97-966E-2A0A-35FA-9AA2293C062E}"/>
              </a:ext>
            </a:extLst>
          </p:cNvPr>
          <p:cNvGrpSpPr/>
          <p:nvPr/>
        </p:nvGrpSpPr>
        <p:grpSpPr>
          <a:xfrm>
            <a:off x="5511692" y="718243"/>
            <a:ext cx="1213352" cy="1094624"/>
            <a:chOff x="7486044" y="1773277"/>
            <a:chExt cx="1213352" cy="1094624"/>
          </a:xfrm>
        </p:grpSpPr>
        <p:pic>
          <p:nvPicPr>
            <p:cNvPr id="35" name="Picture 34">
              <a:extLst>
                <a:ext uri="{FF2B5EF4-FFF2-40B4-BE49-F238E27FC236}">
                  <a16:creationId xmlns:a16="http://schemas.microsoft.com/office/drawing/2014/main" id="{EB0644D3-47E6-65E1-CA8F-E51631E5D72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76117" y="1773277"/>
              <a:ext cx="633207" cy="633207"/>
            </a:xfrm>
            <a:prstGeom prst="rect">
              <a:avLst/>
            </a:prstGeom>
          </p:spPr>
        </p:pic>
        <p:sp>
          <p:nvSpPr>
            <p:cNvPr id="36" name="TextBox 35">
              <a:extLst>
                <a:ext uri="{FF2B5EF4-FFF2-40B4-BE49-F238E27FC236}">
                  <a16:creationId xmlns:a16="http://schemas.microsoft.com/office/drawing/2014/main" id="{44D73D9C-5E14-7A0E-E62C-8582247A6FD3}"/>
                </a:ext>
              </a:extLst>
            </p:cNvPr>
            <p:cNvSpPr txBox="1"/>
            <p:nvPr/>
          </p:nvSpPr>
          <p:spPr>
            <a:xfrm>
              <a:off x="7486044" y="2529347"/>
              <a:ext cx="1213352" cy="338554"/>
            </a:xfrm>
            <a:prstGeom prst="rect">
              <a:avLst/>
            </a:prstGeom>
            <a:noFill/>
            <a:ln w="12700">
              <a:solidFill>
                <a:schemeClr val="tx1"/>
              </a:solidFill>
            </a:ln>
          </p:spPr>
          <p:txBody>
            <a:bodyPr wrap="square" rtlCol="0">
              <a:spAutoFit/>
            </a:bodyPr>
            <a:lstStyle>
              <a:defPPr>
                <a:defRPr lang="en-US"/>
              </a:defPPr>
              <a:lvl1pPr lvl="0" algn="ctr">
                <a:defRPr sz="800">
                  <a:solidFill>
                    <a:srgbClr val="181632"/>
                  </a:solidFill>
                  <a:latin typeface="Segoe UI Semibold" panose="020B0702040204020203" pitchFamily="34" charset="0"/>
                  <a:cs typeface="Segoe UI Semibold" panose="020B0702040204020203" pitchFamily="34" charset="0"/>
                </a:defRPr>
              </a:lvl1pPr>
            </a:lstStyle>
            <a:p>
              <a:r>
                <a:rPr lang="en-US" dirty="0"/>
                <a:t>Corrosion Prevention &amp; Control</a:t>
              </a:r>
            </a:p>
          </p:txBody>
        </p:sp>
      </p:grpSp>
      <p:pic>
        <p:nvPicPr>
          <p:cNvPr id="37" name="Picture 2">
            <a:extLst>
              <a:ext uri="{FF2B5EF4-FFF2-40B4-BE49-F238E27FC236}">
                <a16:creationId xmlns:a16="http://schemas.microsoft.com/office/drawing/2014/main" id="{5E05C93A-D2BA-9A68-BDD4-22F979D6370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00934" y="630405"/>
            <a:ext cx="691487" cy="79027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a:extLst>
              <a:ext uri="{FF2B5EF4-FFF2-40B4-BE49-F238E27FC236}">
                <a16:creationId xmlns:a16="http://schemas.microsoft.com/office/drawing/2014/main" id="{113D519A-57DD-586E-5851-849907AEE0B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79747" y="452399"/>
            <a:ext cx="1483364" cy="1224035"/>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A3AFDB3C-64E2-F361-286A-73561B420576}"/>
              </a:ext>
            </a:extLst>
          </p:cNvPr>
          <p:cNvSpPr>
            <a:spLocks noChangeArrowheads="1"/>
          </p:cNvSpPr>
          <p:nvPr/>
        </p:nvSpPr>
        <p:spPr bwMode="auto">
          <a:xfrm>
            <a:off x="6960358" y="1479791"/>
            <a:ext cx="1144976" cy="338554"/>
          </a:xfrm>
          <a:prstGeom prst="rect">
            <a:avLst/>
          </a:prstGeom>
          <a:noFill/>
          <a:ln w="12700">
            <a:solidFill>
              <a:schemeClr val="tx1"/>
            </a:solidFill>
          </a:ln>
        </p:spPr>
        <p:txBody>
          <a:bodyPr wrap="square" rtlCol="0">
            <a:spAutoFit/>
          </a:bodyPr>
          <a:lstStyle>
            <a:defPPr>
              <a:defRPr kern="0"/>
            </a:defPPr>
          </a:lstStyle>
          <a:p>
            <a:pPr algn="ctr"/>
            <a:r>
              <a:rPr lang="en-US" sz="800" dirty="0">
                <a:solidFill>
                  <a:srgbClr val="181632"/>
                </a:solidFill>
                <a:latin typeface="Segoe UI Semibold" panose="020B0702040204020203" pitchFamily="34" charset="0"/>
                <a:cs typeface="Segoe UI Semibold" panose="020B0702040204020203" pitchFamily="34" charset="0"/>
              </a:rPr>
              <a:t>Expeditionary Fabrication (XFAB)</a:t>
            </a:r>
          </a:p>
        </p:txBody>
      </p:sp>
      <p:sp>
        <p:nvSpPr>
          <p:cNvPr id="40" name="TextBox 39">
            <a:extLst>
              <a:ext uri="{FF2B5EF4-FFF2-40B4-BE49-F238E27FC236}">
                <a16:creationId xmlns:a16="http://schemas.microsoft.com/office/drawing/2014/main" id="{CD10B6C7-DA07-7217-5B4C-A2658D3202C5}"/>
              </a:ext>
            </a:extLst>
          </p:cNvPr>
          <p:cNvSpPr txBox="1"/>
          <p:nvPr/>
        </p:nvSpPr>
        <p:spPr>
          <a:xfrm>
            <a:off x="3882788" y="1474313"/>
            <a:ext cx="1529912" cy="338554"/>
          </a:xfrm>
          <a:prstGeom prst="rect">
            <a:avLst/>
          </a:prstGeom>
          <a:noFill/>
          <a:ln w="12700">
            <a:solidFill>
              <a:schemeClr val="tx1"/>
            </a:solidFill>
          </a:ln>
        </p:spPr>
        <p:txBody>
          <a:bodyPr wrap="square" rtlCol="0">
            <a:spAutoFit/>
          </a:bodyPr>
          <a:lstStyle>
            <a:defPPr>
              <a:defRPr lang="en-US"/>
            </a:defPPr>
            <a:lvl1pPr lvl="0" algn="ctr">
              <a:defRPr sz="800">
                <a:solidFill>
                  <a:srgbClr val="181632"/>
                </a:solidFill>
                <a:latin typeface="Segoe UI Semibold" panose="020B0702040204020203" pitchFamily="34" charset="0"/>
                <a:cs typeface="Segoe UI Semibold" panose="020B0702040204020203" pitchFamily="34" charset="0"/>
              </a:defRPr>
            </a:lvl1pPr>
          </a:lstStyle>
          <a:p>
            <a:r>
              <a:rPr lang="en-US" dirty="0"/>
              <a:t>Calibration and Maintenance Program - per MCO 4733.1D</a:t>
            </a:r>
          </a:p>
        </p:txBody>
      </p:sp>
      <p:sp>
        <p:nvSpPr>
          <p:cNvPr id="41" name="TextBox 40">
            <a:extLst>
              <a:ext uri="{FF2B5EF4-FFF2-40B4-BE49-F238E27FC236}">
                <a16:creationId xmlns:a16="http://schemas.microsoft.com/office/drawing/2014/main" id="{3FD5E123-C726-BB74-85C9-E3F27A56D96E}"/>
              </a:ext>
            </a:extLst>
          </p:cNvPr>
          <p:cNvSpPr txBox="1"/>
          <p:nvPr/>
        </p:nvSpPr>
        <p:spPr>
          <a:xfrm>
            <a:off x="8285543" y="695753"/>
            <a:ext cx="1483364" cy="461665"/>
          </a:xfrm>
          <a:prstGeom prst="rect">
            <a:avLst/>
          </a:prstGeom>
          <a:noFill/>
          <a:ln w="12700">
            <a:solidFill>
              <a:schemeClr val="tx1"/>
            </a:solidFill>
          </a:ln>
        </p:spPr>
        <p:txBody>
          <a:bodyPr wrap="square" rtlCol="0">
            <a:spAutoFit/>
          </a:bodyPr>
          <a:lstStyle>
            <a:defPPr>
              <a:defRPr lang="en-US"/>
            </a:defPPr>
            <a:lvl1pPr lvl="0" algn="ctr">
              <a:defRPr sz="800">
                <a:solidFill>
                  <a:srgbClr val="181632"/>
                </a:solidFill>
                <a:latin typeface="Segoe UI Semibold" panose="020B0702040204020203" pitchFamily="34" charset="0"/>
                <a:cs typeface="Segoe UI Semibold" panose="020B0702040204020203" pitchFamily="34" charset="0"/>
              </a:defRPr>
            </a:lvl1pPr>
          </a:lstStyle>
          <a:p>
            <a:r>
              <a:rPr lang="en-US" dirty="0"/>
              <a:t>Advanced Manufacturing Data Warehousing / Parts Approval – per MCO 4700.4</a:t>
            </a:r>
          </a:p>
        </p:txBody>
      </p:sp>
      <p:sp>
        <p:nvSpPr>
          <p:cNvPr id="42" name="TextBox 1">
            <a:extLst>
              <a:ext uri="{FF2B5EF4-FFF2-40B4-BE49-F238E27FC236}">
                <a16:creationId xmlns:a16="http://schemas.microsoft.com/office/drawing/2014/main" id="{6C3AEC2B-2E95-06A9-BE97-6B2CABD5D3D9}"/>
              </a:ext>
            </a:extLst>
          </p:cNvPr>
          <p:cNvSpPr txBox="1"/>
          <p:nvPr/>
        </p:nvSpPr>
        <p:spPr>
          <a:xfrm>
            <a:off x="4876476" y="849593"/>
            <a:ext cx="906509" cy="338554"/>
          </a:xfrm>
          <a:prstGeom prst="rect">
            <a:avLst/>
          </a:prstGeom>
        </p:spPr>
        <p:txBody>
          <a:bodyPr wrap="square">
            <a:spAutoFit/>
          </a:bodyPr>
          <a:lstStyle>
            <a:defPPr>
              <a:defRPr lang="en-US"/>
            </a:defPPr>
            <a:lvl1pPr algn="ctr">
              <a:defRPr sz="900"/>
            </a:lvl1pPr>
          </a:lstStyle>
          <a:p>
            <a:pPr algn="l"/>
            <a:r>
              <a:rPr lang="en-US" sz="800" dirty="0">
                <a:solidFill>
                  <a:srgbClr val="181632"/>
                </a:solidFill>
                <a:latin typeface="Segoe UI Semibold" panose="020B0702040204020203" pitchFamily="34" charset="0"/>
                <a:cs typeface="Segoe UI Semibold" panose="020B0702040204020203" pitchFamily="34" charset="0"/>
              </a:rPr>
              <a:t>Microwave Radio Test Set</a:t>
            </a:r>
          </a:p>
        </p:txBody>
      </p:sp>
      <p:sp>
        <p:nvSpPr>
          <p:cNvPr id="44" name="TextBox 43">
            <a:extLst>
              <a:ext uri="{FF2B5EF4-FFF2-40B4-BE49-F238E27FC236}">
                <a16:creationId xmlns:a16="http://schemas.microsoft.com/office/drawing/2014/main" id="{A32222BB-3A0F-C96A-EE81-2B490C2E8ACD}"/>
              </a:ext>
            </a:extLst>
          </p:cNvPr>
          <p:cNvSpPr txBox="1"/>
          <p:nvPr/>
        </p:nvSpPr>
        <p:spPr>
          <a:xfrm>
            <a:off x="2734081" y="6388071"/>
            <a:ext cx="1503720" cy="338554"/>
          </a:xfrm>
          <a:prstGeom prst="rect">
            <a:avLst/>
          </a:prstGeom>
          <a:noFill/>
        </p:spPr>
        <p:txBody>
          <a:bodyPr wrap="square" rtlCol="0">
            <a:spAutoFit/>
          </a:bodyPr>
          <a:lstStyle/>
          <a:p>
            <a:r>
              <a:rPr lang="en-US" sz="800">
                <a:solidFill>
                  <a:schemeClr val="bg1"/>
                </a:solidFill>
                <a:latin typeface="Arial" panose="020B0604020202020204" pitchFamily="34" charset="0"/>
                <a:cs typeface="Arial" panose="020B0604020202020204" pitchFamily="34" charset="0"/>
              </a:rPr>
              <a:t>Lightweight Direct Current Generator (LDCG)</a:t>
            </a:r>
          </a:p>
        </p:txBody>
      </p:sp>
      <p:sp>
        <p:nvSpPr>
          <p:cNvPr id="50" name="TextBox 49">
            <a:extLst>
              <a:ext uri="{FF2B5EF4-FFF2-40B4-BE49-F238E27FC236}">
                <a16:creationId xmlns:a16="http://schemas.microsoft.com/office/drawing/2014/main" id="{82CA078D-9FD9-8A3E-5BB0-C355445BF087}"/>
              </a:ext>
            </a:extLst>
          </p:cNvPr>
          <p:cNvSpPr txBox="1"/>
          <p:nvPr/>
        </p:nvSpPr>
        <p:spPr>
          <a:xfrm>
            <a:off x="5245019" y="6376923"/>
            <a:ext cx="1503720" cy="338554"/>
          </a:xfrm>
          <a:prstGeom prst="rect">
            <a:avLst/>
          </a:prstGeom>
          <a:noFill/>
        </p:spPr>
        <p:txBody>
          <a:bodyPr wrap="square" rtlCol="0">
            <a:spAutoFit/>
          </a:bodyPr>
          <a:lstStyle/>
          <a:p>
            <a:r>
              <a:rPr lang="en-US" sz="800">
                <a:solidFill>
                  <a:schemeClr val="bg1"/>
                </a:solidFill>
                <a:latin typeface="Arial" panose="020B0604020202020204" pitchFamily="34" charset="0"/>
                <a:cs typeface="Arial" panose="020B0604020202020204" pitchFamily="34" charset="0"/>
              </a:rPr>
              <a:t>Increment 4: Unmanned Surface Vehicles (USV)</a:t>
            </a:r>
          </a:p>
        </p:txBody>
      </p:sp>
      <p:grpSp>
        <p:nvGrpSpPr>
          <p:cNvPr id="75" name="Group 74">
            <a:extLst>
              <a:ext uri="{FF2B5EF4-FFF2-40B4-BE49-F238E27FC236}">
                <a16:creationId xmlns:a16="http://schemas.microsoft.com/office/drawing/2014/main" id="{C00C71BE-BC2F-D6D8-B22E-722A7FCFDDD9}"/>
              </a:ext>
            </a:extLst>
          </p:cNvPr>
          <p:cNvGrpSpPr/>
          <p:nvPr/>
        </p:nvGrpSpPr>
        <p:grpSpPr>
          <a:xfrm>
            <a:off x="7937009" y="2530522"/>
            <a:ext cx="1227839" cy="1181987"/>
            <a:chOff x="7828673" y="2899749"/>
            <a:chExt cx="1227839" cy="1181987"/>
          </a:xfrm>
        </p:grpSpPr>
        <p:pic>
          <p:nvPicPr>
            <p:cNvPr id="60" name="Picture 59">
              <a:extLst>
                <a:ext uri="{FF2B5EF4-FFF2-40B4-BE49-F238E27FC236}">
                  <a16:creationId xmlns:a16="http://schemas.microsoft.com/office/drawing/2014/main" id="{E91B0AD0-C071-0582-FEEB-9DB40A88810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828673" y="2899749"/>
              <a:ext cx="1227839" cy="768882"/>
            </a:xfrm>
            <a:prstGeom prst="rect">
              <a:avLst/>
            </a:prstGeom>
          </p:spPr>
        </p:pic>
        <p:sp>
          <p:nvSpPr>
            <p:cNvPr id="61" name="TextBox 60">
              <a:extLst>
                <a:ext uri="{FF2B5EF4-FFF2-40B4-BE49-F238E27FC236}">
                  <a16:creationId xmlns:a16="http://schemas.microsoft.com/office/drawing/2014/main" id="{5DB31DC4-0A62-3109-CD14-B7B2A7C1C7BF}"/>
                </a:ext>
              </a:extLst>
            </p:cNvPr>
            <p:cNvSpPr txBox="1"/>
            <p:nvPr/>
          </p:nvSpPr>
          <p:spPr>
            <a:xfrm>
              <a:off x="7828674" y="3743182"/>
              <a:ext cx="1227838" cy="338554"/>
            </a:xfrm>
            <a:prstGeom prst="rect">
              <a:avLst/>
            </a:prstGeom>
            <a:noFill/>
            <a:ln w="12700">
              <a:solidFill>
                <a:schemeClr val="tx1"/>
              </a:solidFill>
            </a:ln>
          </p:spPr>
          <p:txBody>
            <a:bodyPr wrap="square" rtlCol="0">
              <a:spAutoFit/>
            </a:bodyPr>
            <a:lstStyle>
              <a:defPPr>
                <a:defRPr lang="en-US"/>
              </a:defPPr>
              <a:lvl1pPr lvl="0" algn="ctr">
                <a:defRPr sz="800">
                  <a:solidFill>
                    <a:srgbClr val="181632"/>
                  </a:solidFill>
                  <a:latin typeface="Segoe UI Semibold" panose="020B0702040204020203" pitchFamily="34" charset="0"/>
                  <a:cs typeface="Segoe UI Semibold" panose="020B0702040204020203" pitchFamily="34" charset="0"/>
                </a:defRPr>
              </a:lvl1pPr>
            </a:lstStyle>
            <a:p>
              <a:r>
                <a:rPr lang="en-US" dirty="0"/>
                <a:t>.50 Caliber Polymer Ammunition</a:t>
              </a:r>
            </a:p>
          </p:txBody>
        </p:sp>
      </p:grpSp>
      <p:sp>
        <p:nvSpPr>
          <p:cNvPr id="62" name="TextBox 61">
            <a:extLst>
              <a:ext uri="{FF2B5EF4-FFF2-40B4-BE49-F238E27FC236}">
                <a16:creationId xmlns:a16="http://schemas.microsoft.com/office/drawing/2014/main" id="{FEF5B35E-F87B-4A82-66D2-C822D5B66263}"/>
              </a:ext>
            </a:extLst>
          </p:cNvPr>
          <p:cNvSpPr txBox="1"/>
          <p:nvPr/>
        </p:nvSpPr>
        <p:spPr>
          <a:xfrm>
            <a:off x="9342602" y="2709614"/>
            <a:ext cx="2703550" cy="338554"/>
          </a:xfrm>
          <a:prstGeom prst="rect">
            <a:avLst/>
          </a:prstGeom>
          <a:noFill/>
          <a:ln w="12700">
            <a:solidFill>
              <a:schemeClr val="tx1"/>
            </a:solidFill>
          </a:ln>
        </p:spPr>
        <p:txBody>
          <a:bodyPr wrap="square" rtlCol="0">
            <a:spAutoFit/>
          </a:bodyPr>
          <a:lstStyle>
            <a:defPPr>
              <a:defRPr lang="en-US"/>
            </a:defPPr>
            <a:lvl1pPr lvl="0" algn="ctr">
              <a:defRPr sz="800">
                <a:solidFill>
                  <a:srgbClr val="181632"/>
                </a:solidFill>
                <a:latin typeface="Segoe UI Semibold" panose="020B0702040204020203" pitchFamily="34" charset="0"/>
                <a:cs typeface="Segoe UI Semibold" panose="020B0702040204020203" pitchFamily="34" charset="0"/>
              </a:defRPr>
            </a:lvl1pPr>
          </a:lstStyle>
          <a:p>
            <a:r>
              <a:rPr lang="en-US" dirty="0"/>
              <a:t>Ammunition procurements via the Single Manager for Conventional Ammunition (SMCA)</a:t>
            </a:r>
          </a:p>
        </p:txBody>
      </p:sp>
      <p:sp>
        <p:nvSpPr>
          <p:cNvPr id="63" name="TextBox 62">
            <a:extLst>
              <a:ext uri="{FF2B5EF4-FFF2-40B4-BE49-F238E27FC236}">
                <a16:creationId xmlns:a16="http://schemas.microsoft.com/office/drawing/2014/main" id="{210B0FFE-A5AF-146E-6D33-6AFC58725841}"/>
              </a:ext>
            </a:extLst>
          </p:cNvPr>
          <p:cNvSpPr txBox="1"/>
          <p:nvPr/>
        </p:nvSpPr>
        <p:spPr>
          <a:xfrm>
            <a:off x="9340099" y="2170523"/>
            <a:ext cx="2706053" cy="338554"/>
          </a:xfrm>
          <a:prstGeom prst="rect">
            <a:avLst/>
          </a:prstGeom>
          <a:noFill/>
          <a:ln w="12700">
            <a:solidFill>
              <a:schemeClr val="tx1"/>
            </a:solidFill>
          </a:ln>
        </p:spPr>
        <p:txBody>
          <a:bodyPr wrap="square" rtlCol="0">
            <a:spAutoFit/>
          </a:bodyPr>
          <a:lstStyle>
            <a:defPPr>
              <a:defRPr lang="en-US"/>
            </a:defPPr>
            <a:lvl1pPr lvl="0" algn="ctr">
              <a:defRPr sz="800">
                <a:solidFill>
                  <a:srgbClr val="181632"/>
                </a:solidFill>
                <a:latin typeface="Segoe UI Semibold" panose="020B0702040204020203" pitchFamily="34" charset="0"/>
                <a:cs typeface="Segoe UI Semibold" panose="020B0702040204020203" pitchFamily="34" charset="0"/>
              </a:defRPr>
            </a:lvl1pPr>
          </a:lstStyle>
          <a:p>
            <a:r>
              <a:rPr lang="en-US" dirty="0"/>
              <a:t>Execute Enterprise Explosive Safety Management Program per MCO 5100.29C (Vol 8)</a:t>
            </a:r>
          </a:p>
        </p:txBody>
      </p:sp>
      <p:sp>
        <p:nvSpPr>
          <p:cNvPr id="65" name="TextBox 64">
            <a:extLst>
              <a:ext uri="{FF2B5EF4-FFF2-40B4-BE49-F238E27FC236}">
                <a16:creationId xmlns:a16="http://schemas.microsoft.com/office/drawing/2014/main" id="{E06633AF-0C6F-8B9A-0846-46B1BB68A354}"/>
              </a:ext>
            </a:extLst>
          </p:cNvPr>
          <p:cNvSpPr txBox="1"/>
          <p:nvPr/>
        </p:nvSpPr>
        <p:spPr>
          <a:xfrm>
            <a:off x="9340098" y="3910908"/>
            <a:ext cx="2706054" cy="338554"/>
          </a:xfrm>
          <a:prstGeom prst="rect">
            <a:avLst/>
          </a:prstGeom>
          <a:noFill/>
          <a:ln w="12700">
            <a:solidFill>
              <a:schemeClr val="tx1"/>
            </a:solidFill>
          </a:ln>
        </p:spPr>
        <p:txBody>
          <a:bodyPr wrap="square" rtlCol="0">
            <a:spAutoFit/>
          </a:bodyPr>
          <a:lstStyle>
            <a:defPPr>
              <a:defRPr lang="en-US"/>
            </a:defPPr>
            <a:lvl1pPr lvl="0" algn="ctr">
              <a:defRPr sz="800">
                <a:solidFill>
                  <a:srgbClr val="181632"/>
                </a:solidFill>
                <a:latin typeface="Segoe UI Semibold" panose="020B0702040204020203" pitchFamily="34" charset="0"/>
                <a:cs typeface="Segoe UI Semibold" panose="020B0702040204020203" pitchFamily="34" charset="0"/>
              </a:defRPr>
            </a:lvl1pPr>
          </a:lstStyle>
          <a:p>
            <a:r>
              <a:rPr lang="en-US" dirty="0"/>
              <a:t>Author/maintain Multiple MCOs governing Class V(W) policy and procedures.</a:t>
            </a:r>
          </a:p>
        </p:txBody>
      </p:sp>
      <p:sp>
        <p:nvSpPr>
          <p:cNvPr id="66" name="TextBox 65">
            <a:extLst>
              <a:ext uri="{FF2B5EF4-FFF2-40B4-BE49-F238E27FC236}">
                <a16:creationId xmlns:a16="http://schemas.microsoft.com/office/drawing/2014/main" id="{9C836A66-344F-B842-C445-0A1C16965EA1}"/>
              </a:ext>
            </a:extLst>
          </p:cNvPr>
          <p:cNvSpPr txBox="1"/>
          <p:nvPr/>
        </p:nvSpPr>
        <p:spPr>
          <a:xfrm>
            <a:off x="9340099" y="3248705"/>
            <a:ext cx="2706054" cy="461665"/>
          </a:xfrm>
          <a:prstGeom prst="rect">
            <a:avLst/>
          </a:prstGeom>
          <a:noFill/>
          <a:ln w="12700">
            <a:solidFill>
              <a:schemeClr val="tx1"/>
            </a:solidFill>
          </a:ln>
        </p:spPr>
        <p:txBody>
          <a:bodyPr wrap="square" rtlCol="0">
            <a:spAutoFit/>
          </a:bodyPr>
          <a:lstStyle>
            <a:defPPr>
              <a:defRPr lang="en-US"/>
            </a:defPPr>
            <a:lvl1pPr lvl="0" algn="ctr">
              <a:defRPr sz="800">
                <a:solidFill>
                  <a:srgbClr val="181632"/>
                </a:solidFill>
                <a:latin typeface="Segoe UI Semibold" panose="020B0702040204020203" pitchFamily="34" charset="0"/>
                <a:cs typeface="Segoe UI Semibold" panose="020B0702040204020203" pitchFamily="34" charset="0"/>
              </a:defRPr>
            </a:lvl1pPr>
          </a:lstStyle>
          <a:p>
            <a:r>
              <a:rPr lang="en-US" dirty="0"/>
              <a:t>Maintain the Marine Ammunition Knowledge Enterprise (MAKE) DBS and its associated applications (e.g. OIS-MC, Explosives Safety Portal, etc.)</a:t>
            </a:r>
          </a:p>
        </p:txBody>
      </p:sp>
      <p:sp>
        <p:nvSpPr>
          <p:cNvPr id="64" name="TextBox 63">
            <a:extLst>
              <a:ext uri="{FF2B5EF4-FFF2-40B4-BE49-F238E27FC236}">
                <a16:creationId xmlns:a16="http://schemas.microsoft.com/office/drawing/2014/main" id="{7CD8BC58-6C78-9309-4A9D-37BA4A0B91EA}"/>
              </a:ext>
            </a:extLst>
          </p:cNvPr>
          <p:cNvSpPr txBox="1"/>
          <p:nvPr/>
        </p:nvSpPr>
        <p:spPr>
          <a:xfrm>
            <a:off x="10641500" y="1508321"/>
            <a:ext cx="1404652" cy="461665"/>
          </a:xfrm>
          <a:prstGeom prst="rect">
            <a:avLst/>
          </a:prstGeom>
          <a:noFill/>
          <a:ln w="12700">
            <a:solidFill>
              <a:schemeClr val="tx1"/>
            </a:solidFill>
          </a:ln>
        </p:spPr>
        <p:txBody>
          <a:bodyPr wrap="square" rtlCol="0">
            <a:spAutoFit/>
          </a:bodyPr>
          <a:lstStyle>
            <a:defPPr>
              <a:defRPr lang="en-US"/>
            </a:defPPr>
            <a:lvl1pPr lvl="0" algn="ctr">
              <a:defRPr sz="800">
                <a:solidFill>
                  <a:srgbClr val="181632"/>
                </a:solidFill>
                <a:latin typeface="Segoe UI Semibold" panose="020B0702040204020203" pitchFamily="34" charset="0"/>
                <a:cs typeface="Segoe UI Semibold" panose="020B0702040204020203" pitchFamily="34" charset="0"/>
              </a:defRPr>
            </a:lvl1pPr>
          </a:lstStyle>
          <a:p>
            <a:r>
              <a:rPr lang="en-US" dirty="0"/>
              <a:t>Inventory Control Point for all Class V Ground (W) Ammunition Stocks</a:t>
            </a:r>
          </a:p>
        </p:txBody>
      </p:sp>
      <p:sp>
        <p:nvSpPr>
          <p:cNvPr id="67" name="TextBox 66">
            <a:extLst>
              <a:ext uri="{FF2B5EF4-FFF2-40B4-BE49-F238E27FC236}">
                <a16:creationId xmlns:a16="http://schemas.microsoft.com/office/drawing/2014/main" id="{A58BC47A-F4F2-D97E-1B51-58C15D045EB6}"/>
              </a:ext>
            </a:extLst>
          </p:cNvPr>
          <p:cNvSpPr txBox="1"/>
          <p:nvPr/>
        </p:nvSpPr>
        <p:spPr>
          <a:xfrm>
            <a:off x="10641500" y="4369337"/>
            <a:ext cx="1397483" cy="338554"/>
          </a:xfrm>
          <a:prstGeom prst="rect">
            <a:avLst/>
          </a:prstGeom>
          <a:noFill/>
          <a:ln w="12700">
            <a:solidFill>
              <a:schemeClr val="tx1"/>
            </a:solidFill>
          </a:ln>
        </p:spPr>
        <p:txBody>
          <a:bodyPr wrap="square" rtlCol="0">
            <a:spAutoFit/>
          </a:bodyPr>
          <a:lstStyle>
            <a:defPPr>
              <a:defRPr lang="en-US"/>
            </a:defPPr>
            <a:lvl1pPr lvl="0" algn="ctr">
              <a:defRPr sz="800">
                <a:solidFill>
                  <a:srgbClr val="181632"/>
                </a:solidFill>
                <a:latin typeface="Segoe UI Semibold" panose="020B0702040204020203" pitchFamily="34" charset="0"/>
                <a:cs typeface="Segoe UI Semibold" panose="020B0702040204020203" pitchFamily="34" charset="0"/>
              </a:defRPr>
            </a:lvl1pPr>
          </a:lstStyle>
          <a:p>
            <a:r>
              <a:rPr lang="en-US" dirty="0"/>
              <a:t>Manage all Class V(W) for Prepositioning Programs</a:t>
            </a:r>
          </a:p>
        </p:txBody>
      </p:sp>
      <p:grpSp>
        <p:nvGrpSpPr>
          <p:cNvPr id="98" name="Group 97">
            <a:extLst>
              <a:ext uri="{FF2B5EF4-FFF2-40B4-BE49-F238E27FC236}">
                <a16:creationId xmlns:a16="http://schemas.microsoft.com/office/drawing/2014/main" id="{65F4CED9-3504-7A81-BC81-C2AB31E31811}"/>
              </a:ext>
            </a:extLst>
          </p:cNvPr>
          <p:cNvGrpSpPr/>
          <p:nvPr/>
        </p:nvGrpSpPr>
        <p:grpSpPr>
          <a:xfrm>
            <a:off x="6811713" y="4329131"/>
            <a:ext cx="1472472" cy="1193485"/>
            <a:chOff x="10567128" y="5131205"/>
            <a:chExt cx="1472472" cy="1193485"/>
          </a:xfrm>
        </p:grpSpPr>
        <p:pic>
          <p:nvPicPr>
            <p:cNvPr id="4" name="Picture 3" descr="A picture containing sky, truck, outdoor, transport&#10;&#10;Description automatically generated">
              <a:extLst>
                <a:ext uri="{FF2B5EF4-FFF2-40B4-BE49-F238E27FC236}">
                  <a16:creationId xmlns:a16="http://schemas.microsoft.com/office/drawing/2014/main" id="{FDFB1AFD-226D-9A2C-02E8-C1B29E512E6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567128" y="5131205"/>
              <a:ext cx="1419863" cy="853121"/>
            </a:xfrm>
            <a:prstGeom prst="rect">
              <a:avLst/>
            </a:prstGeom>
          </p:spPr>
        </p:pic>
        <p:sp>
          <p:nvSpPr>
            <p:cNvPr id="7" name="TextBox 6">
              <a:extLst>
                <a:ext uri="{FF2B5EF4-FFF2-40B4-BE49-F238E27FC236}">
                  <a16:creationId xmlns:a16="http://schemas.microsoft.com/office/drawing/2014/main" id="{437CC486-A2CF-36EB-41EA-C177EC87A536}"/>
                </a:ext>
              </a:extLst>
            </p:cNvPr>
            <p:cNvSpPr txBox="1"/>
            <p:nvPr/>
          </p:nvSpPr>
          <p:spPr>
            <a:xfrm>
              <a:off x="10568422" y="5986136"/>
              <a:ext cx="1471178" cy="338554"/>
            </a:xfrm>
            <a:prstGeom prst="rect">
              <a:avLst/>
            </a:prstGeom>
            <a:noFill/>
          </p:spPr>
          <p:txBody>
            <a:bodyPr wrap="square" lIns="0" rtlCol="0">
              <a:spAutoFit/>
            </a:bodyPr>
            <a:lstStyle>
              <a:defPPr>
                <a:defRPr lang="en-US"/>
              </a:defPPr>
              <a:lvl1pPr defTabSz="914400" fontAlgn="base">
                <a:spcBef>
                  <a:spcPct val="0"/>
                </a:spcBef>
                <a:spcAft>
                  <a:spcPct val="0"/>
                </a:spcAft>
                <a:defRPr sz="800">
                  <a:solidFill>
                    <a:srgbClr val="181632"/>
                  </a:solidFill>
                  <a:latin typeface="Segoe UI Semibold" panose="020B0702040204020203" pitchFamily="34" charset="0"/>
                  <a:cs typeface="Segoe UI Semibold" panose="020B0702040204020203" pitchFamily="34" charset="0"/>
                </a:defRPr>
              </a:lvl1pPr>
            </a:lstStyle>
            <a:p>
              <a:r>
                <a:rPr lang="en-US" dirty="0"/>
                <a:t>Tactical Aviation Ground Refueling System (TAGRS)</a:t>
              </a:r>
            </a:p>
          </p:txBody>
        </p:sp>
      </p:grpSp>
      <p:grpSp>
        <p:nvGrpSpPr>
          <p:cNvPr id="103" name="Group 102">
            <a:extLst>
              <a:ext uri="{FF2B5EF4-FFF2-40B4-BE49-F238E27FC236}">
                <a16:creationId xmlns:a16="http://schemas.microsoft.com/office/drawing/2014/main" id="{1A5E270D-F837-D316-646F-E738C16B4F08}"/>
              </a:ext>
            </a:extLst>
          </p:cNvPr>
          <p:cNvGrpSpPr/>
          <p:nvPr/>
        </p:nvGrpSpPr>
        <p:grpSpPr>
          <a:xfrm>
            <a:off x="8798814" y="5155849"/>
            <a:ext cx="1667759" cy="1473134"/>
            <a:chOff x="2647280" y="5056281"/>
            <a:chExt cx="1667759" cy="1473134"/>
          </a:xfrm>
        </p:grpSpPr>
        <p:pic>
          <p:nvPicPr>
            <p:cNvPr id="14" name="Picture 13">
              <a:extLst>
                <a:ext uri="{FF2B5EF4-FFF2-40B4-BE49-F238E27FC236}">
                  <a16:creationId xmlns:a16="http://schemas.microsoft.com/office/drawing/2014/main" id="{0B1FA047-43D2-0FC8-0B16-66F0FCC9A2D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647280" y="5056281"/>
              <a:ext cx="1667759" cy="1137196"/>
            </a:xfrm>
            <a:prstGeom prst="rect">
              <a:avLst/>
            </a:prstGeom>
          </p:spPr>
        </p:pic>
        <p:sp>
          <p:nvSpPr>
            <p:cNvPr id="45" name="TextBox 44">
              <a:extLst>
                <a:ext uri="{FF2B5EF4-FFF2-40B4-BE49-F238E27FC236}">
                  <a16:creationId xmlns:a16="http://schemas.microsoft.com/office/drawing/2014/main" id="{9962756F-C971-456E-0883-DC8330F7A1AA}"/>
                </a:ext>
              </a:extLst>
            </p:cNvPr>
            <p:cNvSpPr txBox="1"/>
            <p:nvPr/>
          </p:nvSpPr>
          <p:spPr>
            <a:xfrm>
              <a:off x="2667021" y="6190861"/>
              <a:ext cx="1132168" cy="338554"/>
            </a:xfrm>
            <a:prstGeom prst="rect">
              <a:avLst/>
            </a:prstGeom>
            <a:noFill/>
          </p:spPr>
          <p:txBody>
            <a:bodyPr wrap="square" lIns="0" rtlCol="0">
              <a:spAutoFit/>
            </a:bodyPr>
            <a:lstStyle>
              <a:defPPr>
                <a:defRPr lang="en-US"/>
              </a:defPPr>
              <a:lvl1pPr defTabSz="914400" fontAlgn="base">
                <a:spcBef>
                  <a:spcPct val="0"/>
                </a:spcBef>
                <a:spcAft>
                  <a:spcPct val="0"/>
                </a:spcAft>
                <a:defRPr sz="800">
                  <a:solidFill>
                    <a:srgbClr val="181632"/>
                  </a:solidFill>
                  <a:latin typeface="Segoe UI Semibold" panose="020B0702040204020203" pitchFamily="34" charset="0"/>
                  <a:cs typeface="Segoe UI Semibold" panose="020B0702040204020203" pitchFamily="34" charset="0"/>
                </a:defRPr>
              </a:lvl1pPr>
            </a:lstStyle>
            <a:p>
              <a:r>
                <a:rPr lang="en-US" dirty="0"/>
                <a:t>Fuel Automated Reporting System</a:t>
              </a:r>
            </a:p>
          </p:txBody>
        </p:sp>
      </p:grpSp>
      <p:grpSp>
        <p:nvGrpSpPr>
          <p:cNvPr id="91" name="Group 90">
            <a:extLst>
              <a:ext uri="{FF2B5EF4-FFF2-40B4-BE49-F238E27FC236}">
                <a16:creationId xmlns:a16="http://schemas.microsoft.com/office/drawing/2014/main" id="{3CC335C2-1F99-1331-281D-56B97385D0B8}"/>
              </a:ext>
            </a:extLst>
          </p:cNvPr>
          <p:cNvGrpSpPr/>
          <p:nvPr/>
        </p:nvGrpSpPr>
        <p:grpSpPr>
          <a:xfrm>
            <a:off x="109949" y="1848979"/>
            <a:ext cx="1036710" cy="1205268"/>
            <a:chOff x="2864138" y="3970458"/>
            <a:chExt cx="1036710" cy="1205268"/>
          </a:xfrm>
        </p:grpSpPr>
        <p:pic>
          <p:nvPicPr>
            <p:cNvPr id="56" name="Picture 55">
              <a:extLst>
                <a:ext uri="{FF2B5EF4-FFF2-40B4-BE49-F238E27FC236}">
                  <a16:creationId xmlns:a16="http://schemas.microsoft.com/office/drawing/2014/main" id="{60A139E0-B59B-9C2A-BD33-7DC43EB4700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864138" y="3970458"/>
              <a:ext cx="1011113" cy="868940"/>
            </a:xfrm>
            <a:prstGeom prst="rect">
              <a:avLst/>
            </a:prstGeom>
          </p:spPr>
        </p:pic>
        <p:sp>
          <p:nvSpPr>
            <p:cNvPr id="57" name="TextBox 21">
              <a:extLst>
                <a:ext uri="{FF2B5EF4-FFF2-40B4-BE49-F238E27FC236}">
                  <a16:creationId xmlns:a16="http://schemas.microsoft.com/office/drawing/2014/main" id="{7B0FFB2D-8DDE-E700-FD6B-E799751483CF}"/>
                </a:ext>
              </a:extLst>
            </p:cNvPr>
            <p:cNvSpPr txBox="1"/>
            <p:nvPr/>
          </p:nvSpPr>
          <p:spPr>
            <a:xfrm>
              <a:off x="2929706" y="4837172"/>
              <a:ext cx="971142" cy="338554"/>
            </a:xfrm>
            <a:prstGeom prst="rect">
              <a:avLst/>
            </a:prstGeom>
            <a:noFill/>
          </p:spPr>
          <p:txBody>
            <a:bodyPr wrap="square" lIns="0" rtlCol="0">
              <a:spAutoFit/>
            </a:bodyPr>
            <a:lstStyle>
              <a:defPPr>
                <a:defRPr lang="en-US"/>
              </a:defPPr>
              <a:lvl1pPr defTabSz="914400" fontAlgn="base">
                <a:spcBef>
                  <a:spcPct val="0"/>
                </a:spcBef>
                <a:spcAft>
                  <a:spcPct val="0"/>
                </a:spcAft>
                <a:defRPr sz="900">
                  <a:solidFill>
                    <a:srgbClr val="000000"/>
                  </a:solidFill>
                  <a:cs typeface="Arial"/>
                </a:defRPr>
              </a:lvl1pPr>
            </a:lstStyle>
            <a:p>
              <a:r>
                <a:rPr lang="en-US" sz="800" dirty="0">
                  <a:solidFill>
                    <a:srgbClr val="181632"/>
                  </a:solidFill>
                  <a:latin typeface="Segoe UI Semibold" panose="020B0702040204020203" pitchFamily="34" charset="0"/>
                  <a:cs typeface="Segoe UI Semibold" panose="020B0702040204020203" pitchFamily="34" charset="0"/>
                </a:rPr>
                <a:t>Corpsman Assault Pack (CAP) </a:t>
              </a:r>
            </a:p>
          </p:txBody>
        </p:sp>
      </p:grpSp>
      <p:sp>
        <p:nvSpPr>
          <p:cNvPr id="69" name="TextBox 68">
            <a:extLst>
              <a:ext uri="{FF2B5EF4-FFF2-40B4-BE49-F238E27FC236}">
                <a16:creationId xmlns:a16="http://schemas.microsoft.com/office/drawing/2014/main" id="{B6B939AD-5DB8-0CF0-0F31-73FC2854CA45}"/>
              </a:ext>
            </a:extLst>
          </p:cNvPr>
          <p:cNvSpPr txBox="1"/>
          <p:nvPr/>
        </p:nvSpPr>
        <p:spPr>
          <a:xfrm>
            <a:off x="1037309" y="1250280"/>
            <a:ext cx="759556" cy="461665"/>
          </a:xfrm>
          <a:prstGeom prst="rect">
            <a:avLst/>
          </a:prstGeom>
          <a:noFill/>
          <a:ln w="12700">
            <a:solidFill>
              <a:schemeClr val="tx1"/>
            </a:solidFill>
          </a:ln>
        </p:spPr>
        <p:txBody>
          <a:bodyPr wrap="square" rtlCol="0">
            <a:spAutoFit/>
          </a:bodyPr>
          <a:lstStyle/>
          <a:p>
            <a:pPr lvl="0" algn="ctr">
              <a:defRPr/>
            </a:pPr>
            <a:r>
              <a:rPr lang="en-US" sz="800" dirty="0">
                <a:solidFill>
                  <a:srgbClr val="181632"/>
                </a:solidFill>
                <a:latin typeface="Segoe UI Semibold" panose="020B0702040204020203" pitchFamily="34" charset="0"/>
                <a:cs typeface="Segoe UI Semibold" panose="020B0702040204020203" pitchFamily="34" charset="0"/>
              </a:rPr>
              <a:t>USMC PPE Certification Program </a:t>
            </a:r>
          </a:p>
        </p:txBody>
      </p:sp>
      <p:grpSp>
        <p:nvGrpSpPr>
          <p:cNvPr id="88" name="Group 87">
            <a:extLst>
              <a:ext uri="{FF2B5EF4-FFF2-40B4-BE49-F238E27FC236}">
                <a16:creationId xmlns:a16="http://schemas.microsoft.com/office/drawing/2014/main" id="{E86A54C6-B5CC-8DA2-04DF-2CF665F5F753}"/>
              </a:ext>
            </a:extLst>
          </p:cNvPr>
          <p:cNvGrpSpPr/>
          <p:nvPr/>
        </p:nvGrpSpPr>
        <p:grpSpPr>
          <a:xfrm>
            <a:off x="1171568" y="1676475"/>
            <a:ext cx="1562423" cy="1334359"/>
            <a:chOff x="157607" y="1907244"/>
            <a:chExt cx="1562423" cy="1334359"/>
          </a:xfrm>
        </p:grpSpPr>
        <p:pic>
          <p:nvPicPr>
            <p:cNvPr id="70" name="Picture 69" descr="A brown boot with laces&#10;&#10;AI-generated content may be incorrect.">
              <a:extLst>
                <a:ext uri="{FF2B5EF4-FFF2-40B4-BE49-F238E27FC236}">
                  <a16:creationId xmlns:a16="http://schemas.microsoft.com/office/drawing/2014/main" id="{029EC8EF-8C7B-62D8-4E49-1778D886DA53}"/>
                </a:ext>
              </a:extLst>
            </p:cNvPr>
            <p:cNvPicPr>
              <a:picLocks noChangeAspect="1"/>
            </p:cNvPicPr>
            <p:nvPr/>
          </p:nvPicPr>
          <p:blipFill>
            <a:blip r:embed="rId17" cstate="print">
              <a:extLst>
                <a:ext uri="{BEBA8EAE-BF5A-486C-A8C5-ECC9F3942E4B}">
                  <a14:imgProps xmlns:a14="http://schemas.microsoft.com/office/drawing/2010/main">
                    <a14:imgLayer r:embed="rId18">
                      <a14:imgEffect>
                        <a14:backgroundRemoval t="9838" b="89868" l="4348" r="93789">
                          <a14:foregroundMark x1="93944" y1="63730" x2="88820" y2="77093"/>
                          <a14:foregroundMark x1="4348" y1="63730" x2="12112" y2="74596"/>
                        </a14:backgroundRemoval>
                      </a14:imgEffect>
                    </a14:imgLayer>
                  </a14:imgProps>
                </a:ext>
                <a:ext uri="{28A0092B-C50C-407E-A947-70E740481C1C}">
                  <a14:useLocalDpi xmlns:a14="http://schemas.microsoft.com/office/drawing/2010/main" val="0"/>
                </a:ext>
              </a:extLst>
            </a:blip>
            <a:stretch>
              <a:fillRect/>
            </a:stretch>
          </p:blipFill>
          <p:spPr>
            <a:xfrm flipH="1">
              <a:off x="860181" y="1907244"/>
              <a:ext cx="820919" cy="868020"/>
            </a:xfrm>
            <a:prstGeom prst="rect">
              <a:avLst/>
            </a:prstGeom>
          </p:spPr>
        </p:pic>
        <p:grpSp>
          <p:nvGrpSpPr>
            <p:cNvPr id="79" name="Group 78">
              <a:extLst>
                <a:ext uri="{FF2B5EF4-FFF2-40B4-BE49-F238E27FC236}">
                  <a16:creationId xmlns:a16="http://schemas.microsoft.com/office/drawing/2014/main" id="{5B882283-BC49-EDFE-EFF6-3CC66AAED1C5}"/>
                </a:ext>
              </a:extLst>
            </p:cNvPr>
            <p:cNvGrpSpPr/>
            <p:nvPr/>
          </p:nvGrpSpPr>
          <p:grpSpPr>
            <a:xfrm>
              <a:off x="157607" y="2310299"/>
              <a:ext cx="1562423" cy="931304"/>
              <a:chOff x="1529631" y="1337716"/>
              <a:chExt cx="1562423" cy="931304"/>
            </a:xfrm>
          </p:grpSpPr>
          <p:sp>
            <p:nvSpPr>
              <p:cNvPr id="22" name="TextBox 21">
                <a:extLst>
                  <a:ext uri="{FF2B5EF4-FFF2-40B4-BE49-F238E27FC236}">
                    <a16:creationId xmlns:a16="http://schemas.microsoft.com/office/drawing/2014/main" id="{E4AD9CF1-2D4E-9230-F241-7106E6B5E609}"/>
                  </a:ext>
                </a:extLst>
              </p:cNvPr>
              <p:cNvSpPr txBox="1"/>
              <p:nvPr/>
            </p:nvSpPr>
            <p:spPr>
              <a:xfrm>
                <a:off x="2210632" y="1771679"/>
                <a:ext cx="881422" cy="461665"/>
              </a:xfrm>
              <a:prstGeom prst="rect">
                <a:avLst/>
              </a:prstGeom>
              <a:noFill/>
              <a:ln w="12700">
                <a:solidFill>
                  <a:schemeClr val="tx1"/>
                </a:solidFill>
              </a:ln>
            </p:spPr>
            <p:txBody>
              <a:bodyPr wrap="square" rtlCol="0">
                <a:spAutoFit/>
              </a:bodyPr>
              <a:lstStyle/>
              <a:p>
                <a:pPr algn="ctr" defTabSz="914400" fontAlgn="base">
                  <a:spcBef>
                    <a:spcPct val="0"/>
                  </a:spcBef>
                  <a:spcAft>
                    <a:spcPct val="0"/>
                  </a:spcAft>
                  <a:defRPr/>
                </a:pPr>
                <a:r>
                  <a:rPr lang="en-US" sz="800" dirty="0">
                    <a:solidFill>
                      <a:srgbClr val="000000"/>
                    </a:solidFill>
                    <a:latin typeface="Segoe UI Semibold" panose="020B0702040204020203" pitchFamily="34" charset="0"/>
                    <a:cs typeface="Segoe UI Semibold" panose="020B0702040204020203" pitchFamily="34" charset="0"/>
                  </a:rPr>
                  <a:t>USMC Uniform Certification Program</a:t>
                </a:r>
              </a:p>
            </p:txBody>
          </p:sp>
          <p:pic>
            <p:nvPicPr>
              <p:cNvPr id="19" name="Picture 2" descr="image">
                <a:extLst>
                  <a:ext uri="{FF2B5EF4-FFF2-40B4-BE49-F238E27FC236}">
                    <a16:creationId xmlns:a16="http://schemas.microsoft.com/office/drawing/2014/main" id="{70C21D1F-B485-2038-FFEF-17427E0EC3EC}"/>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529631" y="1337716"/>
                <a:ext cx="658263" cy="931304"/>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86" name="Group 85">
            <a:extLst>
              <a:ext uri="{FF2B5EF4-FFF2-40B4-BE49-F238E27FC236}">
                <a16:creationId xmlns:a16="http://schemas.microsoft.com/office/drawing/2014/main" id="{6B253419-635B-EBFA-8D9F-71018848233E}"/>
              </a:ext>
            </a:extLst>
          </p:cNvPr>
          <p:cNvGrpSpPr/>
          <p:nvPr/>
        </p:nvGrpSpPr>
        <p:grpSpPr>
          <a:xfrm>
            <a:off x="2849398" y="1889225"/>
            <a:ext cx="1067906" cy="1063259"/>
            <a:chOff x="1158574" y="1981074"/>
            <a:chExt cx="1067906" cy="1063259"/>
          </a:xfrm>
        </p:grpSpPr>
        <p:pic>
          <p:nvPicPr>
            <p:cNvPr id="71" name="object 13">
              <a:extLst>
                <a:ext uri="{FF2B5EF4-FFF2-40B4-BE49-F238E27FC236}">
                  <a16:creationId xmlns:a16="http://schemas.microsoft.com/office/drawing/2014/main" id="{297E34E4-0BBD-AE5E-106A-4DAD1D1F2B0F}"/>
                </a:ext>
              </a:extLst>
            </p:cNvPr>
            <p:cNvPicPr/>
            <p:nvPr/>
          </p:nvPicPr>
          <p:blipFill>
            <a:blip r:embed="rId20" cstate="print">
              <a:extLst>
                <a:ext uri="{BEBA8EAE-BF5A-486C-A8C5-ECC9F3942E4B}">
                  <a14:imgProps xmlns:a14="http://schemas.microsoft.com/office/drawing/2010/main">
                    <a14:imgLayer r:embed="rId21">
                      <a14:imgEffect>
                        <a14:backgroundRemoval t="1453" b="98063" l="2258" r="96577">
                          <a14:foregroundMark x1="62782" y1="14286" x2="62782" y2="14286"/>
                          <a14:foregroundMark x1="50036" y1="6860" x2="84778" y2="20016"/>
                          <a14:foregroundMark x1="84778" y1="20016" x2="93372" y2="30186"/>
                          <a14:foregroundMark x1="93372" y1="30186" x2="93664" y2="31154"/>
                          <a14:foregroundMark x1="96577" y1="17514" x2="96577" y2="33414"/>
                          <a14:foregroundMark x1="57320" y1="2663" x2="71085" y2="1614"/>
                          <a14:foregroundMark x1="71085" y1="1614" x2="76111" y2="2179"/>
                          <a14:foregroundMark x1="17043" y1="56416" x2="10779" y2="67151"/>
                          <a14:foregroundMark x1="10779" y1="67151" x2="11143" y2="79015"/>
                          <a14:foregroundMark x1="11143" y1="79015" x2="19592" y2="89508"/>
                          <a14:foregroundMark x1="19592" y1="89508" x2="33576" y2="86441"/>
                          <a14:foregroundMark x1="33576" y1="86441" x2="43991" y2="62712"/>
                          <a14:foregroundMark x1="43991" y1="62712" x2="34377" y2="60452"/>
                          <a14:foregroundMark x1="34377" y1="60452" x2="23088" y2="63196"/>
                          <a14:foregroundMark x1="23088" y1="63196" x2="19956" y2="67070"/>
                          <a14:foregroundMark x1="13110" y1="62147" x2="6191" y2="74818"/>
                          <a14:foregroundMark x1="6191" y1="74818" x2="9395" y2="87248"/>
                          <a14:foregroundMark x1="9395" y1="87248" x2="12454" y2="85876"/>
                          <a14:foregroundMark x1="5608" y1="62147" x2="4516" y2="74818"/>
                          <a14:foregroundMark x1="4516" y1="74818" x2="2258" y2="70541"/>
                          <a14:foregroundMark x1="14130" y1="91122" x2="26803" y2="98063"/>
                          <a14:foregroundMark x1="26803" y1="98063" x2="31464" y2="89104"/>
                        </a14:backgroundRemoval>
                      </a14:imgEffect>
                    </a14:imgLayer>
                  </a14:imgProps>
                </a:ext>
                <a:ext uri="{28A0092B-C50C-407E-A947-70E740481C1C}">
                  <a14:useLocalDpi xmlns:a14="http://schemas.microsoft.com/office/drawing/2010/main" val="0"/>
                </a:ext>
              </a:extLst>
            </a:blip>
            <a:stretch>
              <a:fillRect/>
            </a:stretch>
          </p:blipFill>
          <p:spPr>
            <a:xfrm>
              <a:off x="1158574" y="2117241"/>
              <a:ext cx="1067906" cy="927092"/>
            </a:xfrm>
            <a:prstGeom prst="rect">
              <a:avLst/>
            </a:prstGeom>
          </p:spPr>
        </p:pic>
        <p:sp>
          <p:nvSpPr>
            <p:cNvPr id="47" name="TextBox 46">
              <a:extLst>
                <a:ext uri="{FF2B5EF4-FFF2-40B4-BE49-F238E27FC236}">
                  <a16:creationId xmlns:a16="http://schemas.microsoft.com/office/drawing/2014/main" id="{6AF90111-49E8-C84B-1C06-E061EFFFF8E4}"/>
                </a:ext>
              </a:extLst>
            </p:cNvPr>
            <p:cNvSpPr txBox="1"/>
            <p:nvPr/>
          </p:nvSpPr>
          <p:spPr>
            <a:xfrm>
              <a:off x="1158574" y="1981074"/>
              <a:ext cx="610938" cy="584775"/>
            </a:xfrm>
            <a:prstGeom prst="rect">
              <a:avLst/>
            </a:prstGeom>
            <a:noFill/>
          </p:spPr>
          <p:txBody>
            <a:bodyPr wrap="square" lIns="0" rtlCol="0">
              <a:spAutoFit/>
            </a:bodyPr>
            <a:lstStyle>
              <a:defPPr>
                <a:defRPr lang="en-US"/>
              </a:defPPr>
              <a:lvl1pPr defTabSz="914400" fontAlgn="base">
                <a:spcBef>
                  <a:spcPct val="0"/>
                </a:spcBef>
                <a:spcAft>
                  <a:spcPct val="0"/>
                </a:spcAft>
                <a:defRPr sz="900">
                  <a:solidFill>
                    <a:srgbClr val="000000"/>
                  </a:solidFill>
                  <a:cs typeface="Arial"/>
                </a:defRPr>
              </a:lvl1pPr>
            </a:lstStyle>
            <a:p>
              <a:r>
                <a:rPr lang="en-US" sz="800" dirty="0">
                  <a:solidFill>
                    <a:srgbClr val="181632"/>
                  </a:solidFill>
                  <a:latin typeface="Segoe UI Semibold" panose="020B0702040204020203" pitchFamily="34" charset="0"/>
                  <a:cs typeface="Segoe UI Semibold" panose="020B0702040204020203" pitchFamily="34" charset="0"/>
                </a:rPr>
                <a:t>Integrated Helmet System (IHS)</a:t>
              </a:r>
            </a:p>
          </p:txBody>
        </p:sp>
      </p:grpSp>
      <p:grpSp>
        <p:nvGrpSpPr>
          <p:cNvPr id="82" name="Group 81">
            <a:extLst>
              <a:ext uri="{FF2B5EF4-FFF2-40B4-BE49-F238E27FC236}">
                <a16:creationId xmlns:a16="http://schemas.microsoft.com/office/drawing/2014/main" id="{9B64F575-5328-226F-7F5E-F6ED322A2AB5}"/>
              </a:ext>
            </a:extLst>
          </p:cNvPr>
          <p:cNvGrpSpPr/>
          <p:nvPr/>
        </p:nvGrpSpPr>
        <p:grpSpPr>
          <a:xfrm>
            <a:off x="153017" y="4365643"/>
            <a:ext cx="1515402" cy="1369110"/>
            <a:chOff x="151200" y="4847619"/>
            <a:chExt cx="1515402" cy="1369110"/>
          </a:xfrm>
        </p:grpSpPr>
        <p:sp>
          <p:nvSpPr>
            <p:cNvPr id="6" name="TextBox 5">
              <a:extLst>
                <a:ext uri="{FF2B5EF4-FFF2-40B4-BE49-F238E27FC236}">
                  <a16:creationId xmlns:a16="http://schemas.microsoft.com/office/drawing/2014/main" id="{CE11C6B5-72B0-E2F5-45CC-5AAB9A44379F}"/>
                </a:ext>
              </a:extLst>
            </p:cNvPr>
            <p:cNvSpPr txBox="1"/>
            <p:nvPr/>
          </p:nvSpPr>
          <p:spPr>
            <a:xfrm>
              <a:off x="162882" y="5878175"/>
              <a:ext cx="1503720" cy="338554"/>
            </a:xfrm>
            <a:prstGeom prst="rect">
              <a:avLst/>
            </a:prstGeom>
            <a:noFill/>
          </p:spPr>
          <p:txBody>
            <a:bodyPr wrap="square" lIns="0" rtlCol="0">
              <a:spAutoFit/>
            </a:bodyPr>
            <a:lstStyle>
              <a:defPPr>
                <a:defRPr lang="en-US"/>
              </a:defPPr>
              <a:lvl1pPr defTabSz="914400" fontAlgn="base">
                <a:spcBef>
                  <a:spcPct val="0"/>
                </a:spcBef>
                <a:spcAft>
                  <a:spcPct val="0"/>
                </a:spcAft>
                <a:defRPr sz="800">
                  <a:solidFill>
                    <a:srgbClr val="000000"/>
                  </a:solidFill>
                  <a:latin typeface="Arial"/>
                  <a:cs typeface="Arial"/>
                </a:defRPr>
              </a:lvl1pPr>
            </a:lstStyle>
            <a:p>
              <a:r>
                <a:rPr lang="en-US" dirty="0">
                  <a:solidFill>
                    <a:srgbClr val="181632"/>
                  </a:solidFill>
                  <a:latin typeface="Segoe UI Semibold" panose="020B0702040204020203" pitchFamily="34" charset="0"/>
                  <a:cs typeface="Segoe UI Semibold" panose="020B0702040204020203" pitchFamily="34" charset="0"/>
                </a:rPr>
                <a:t>Multispectral Camouflage Overgarment (MCO)</a:t>
              </a:r>
            </a:p>
          </p:txBody>
        </p:sp>
        <p:pic>
          <p:nvPicPr>
            <p:cNvPr id="25" name="Picture 24">
              <a:extLst>
                <a:ext uri="{FF2B5EF4-FFF2-40B4-BE49-F238E27FC236}">
                  <a16:creationId xmlns:a16="http://schemas.microsoft.com/office/drawing/2014/main" id="{7A6A4C4B-E6E4-5490-3655-837626B91941}"/>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51200" y="4847619"/>
              <a:ext cx="1151834" cy="1021727"/>
            </a:xfrm>
            <a:prstGeom prst="rect">
              <a:avLst/>
            </a:prstGeom>
          </p:spPr>
        </p:pic>
      </p:grpSp>
      <p:sp>
        <p:nvSpPr>
          <p:cNvPr id="27" name="TextBox 26">
            <a:extLst>
              <a:ext uri="{FF2B5EF4-FFF2-40B4-BE49-F238E27FC236}">
                <a16:creationId xmlns:a16="http://schemas.microsoft.com/office/drawing/2014/main" id="{CE713038-4BE5-7122-32FF-62DC043BA89E}"/>
              </a:ext>
            </a:extLst>
          </p:cNvPr>
          <p:cNvSpPr txBox="1"/>
          <p:nvPr/>
        </p:nvSpPr>
        <p:spPr>
          <a:xfrm>
            <a:off x="1460403" y="3243397"/>
            <a:ext cx="2268260" cy="338554"/>
          </a:xfrm>
          <a:prstGeom prst="rect">
            <a:avLst/>
          </a:prstGeom>
          <a:noFill/>
          <a:ln w="12700">
            <a:solidFill>
              <a:schemeClr val="tx1"/>
            </a:solidFill>
          </a:ln>
        </p:spPr>
        <p:txBody>
          <a:bodyPr wrap="square" rtlCol="0">
            <a:spAutoFit/>
          </a:bodyPr>
          <a:lstStyle>
            <a:defPPr>
              <a:defRPr lang="en-US"/>
            </a:defPPr>
            <a:lvl1pPr lvl="0" algn="ctr">
              <a:defRPr sz="800">
                <a:solidFill>
                  <a:srgbClr val="181632"/>
                </a:solidFill>
                <a:latin typeface="Segoe UI Semibold" panose="020B0702040204020203" pitchFamily="34" charset="0"/>
                <a:cs typeface="Segoe UI Semibold" panose="020B0702040204020203" pitchFamily="34" charset="0"/>
              </a:defRPr>
            </a:lvl1pPr>
          </a:lstStyle>
          <a:p>
            <a:r>
              <a:rPr lang="en-US" dirty="0"/>
              <a:t>Inventory Control Point for all Class VIII Expeditionary Medical Supplies</a:t>
            </a:r>
          </a:p>
        </p:txBody>
      </p:sp>
      <p:sp>
        <p:nvSpPr>
          <p:cNvPr id="11" name="TextBox 10">
            <a:extLst>
              <a:ext uri="{FF2B5EF4-FFF2-40B4-BE49-F238E27FC236}">
                <a16:creationId xmlns:a16="http://schemas.microsoft.com/office/drawing/2014/main" id="{536D26FE-C976-72B2-2251-9E07A2116DEF}"/>
              </a:ext>
            </a:extLst>
          </p:cNvPr>
          <p:cNvSpPr txBox="1"/>
          <p:nvPr/>
        </p:nvSpPr>
        <p:spPr>
          <a:xfrm>
            <a:off x="5449025" y="1989330"/>
            <a:ext cx="1293950" cy="600164"/>
          </a:xfrm>
          <a:prstGeom prst="rect">
            <a:avLst/>
          </a:prstGeom>
          <a:noFill/>
        </p:spPr>
        <p:txBody>
          <a:bodyPr wrap="square" rtlCol="0">
            <a:spAutoFit/>
          </a:bodyPr>
          <a:lstStyle/>
          <a:p>
            <a:pPr algn="ctr" defTabSz="914400" fontAlgn="base">
              <a:spcBef>
                <a:spcPct val="0"/>
              </a:spcBef>
              <a:spcAft>
                <a:spcPct val="0"/>
              </a:spcAft>
              <a:defRPr/>
            </a:pPr>
            <a:r>
              <a:rPr lang="en-US" sz="1100" dirty="0">
                <a:latin typeface="Segoe UI Semibold" panose="020B0702040204020203" pitchFamily="34" charset="0"/>
                <a:cs typeface="Segoe UI Semibold" panose="020B0702040204020203" pitchFamily="34" charset="0"/>
              </a:rPr>
              <a:t>Product Manager</a:t>
            </a:r>
          </a:p>
          <a:p>
            <a:pPr algn="ctr" defTabSz="914400" fontAlgn="base">
              <a:spcBef>
                <a:spcPct val="0"/>
              </a:spcBef>
              <a:spcAft>
                <a:spcPct val="0"/>
              </a:spcAft>
              <a:defRPr/>
            </a:pPr>
            <a:r>
              <a:rPr lang="en-US" sz="1100" dirty="0">
                <a:latin typeface="Segoe UI Semibold" panose="020B0702040204020203" pitchFamily="34" charset="0"/>
                <a:cs typeface="Segoe UI Semibold" panose="020B0702040204020203" pitchFamily="34" charset="0"/>
              </a:rPr>
              <a:t>Maintenance Support Systems</a:t>
            </a:r>
          </a:p>
        </p:txBody>
      </p:sp>
      <p:sp>
        <p:nvSpPr>
          <p:cNvPr id="12" name="TextBox 11">
            <a:extLst>
              <a:ext uri="{FF2B5EF4-FFF2-40B4-BE49-F238E27FC236}">
                <a16:creationId xmlns:a16="http://schemas.microsoft.com/office/drawing/2014/main" id="{8063F34B-5D17-4F7D-DAB0-D7979829F32C}"/>
              </a:ext>
            </a:extLst>
          </p:cNvPr>
          <p:cNvSpPr txBox="1"/>
          <p:nvPr/>
        </p:nvSpPr>
        <p:spPr>
          <a:xfrm>
            <a:off x="6934483" y="3128918"/>
            <a:ext cx="1008514" cy="600164"/>
          </a:xfrm>
          <a:prstGeom prst="rect">
            <a:avLst/>
          </a:prstGeom>
          <a:noFill/>
        </p:spPr>
        <p:txBody>
          <a:bodyPr wrap="square" rtlCol="0">
            <a:spAutoFit/>
          </a:bodyPr>
          <a:lstStyle/>
          <a:p>
            <a:pPr defTabSz="914400" fontAlgn="base">
              <a:spcBef>
                <a:spcPct val="0"/>
              </a:spcBef>
              <a:spcAft>
                <a:spcPct val="0"/>
              </a:spcAft>
              <a:defRPr/>
            </a:pPr>
            <a:r>
              <a:rPr lang="en-US" sz="1100" dirty="0">
                <a:latin typeface="Segoe UI Semibold" panose="020B0702040204020203" pitchFamily="34" charset="0"/>
                <a:cs typeface="Segoe UI Semibold" panose="020B0702040204020203" pitchFamily="34" charset="0"/>
              </a:rPr>
              <a:t>Product Manager Ammunition</a:t>
            </a:r>
          </a:p>
        </p:txBody>
      </p:sp>
      <p:sp>
        <p:nvSpPr>
          <p:cNvPr id="13" name="TextBox 12">
            <a:extLst>
              <a:ext uri="{FF2B5EF4-FFF2-40B4-BE49-F238E27FC236}">
                <a16:creationId xmlns:a16="http://schemas.microsoft.com/office/drawing/2014/main" id="{C84878D2-5F46-9EE1-A080-B91BC4BB9B79}"/>
              </a:ext>
            </a:extLst>
          </p:cNvPr>
          <p:cNvSpPr txBox="1"/>
          <p:nvPr/>
        </p:nvSpPr>
        <p:spPr>
          <a:xfrm>
            <a:off x="5361426" y="4269960"/>
            <a:ext cx="1469149" cy="430887"/>
          </a:xfrm>
          <a:prstGeom prst="rect">
            <a:avLst/>
          </a:prstGeom>
          <a:noFill/>
        </p:spPr>
        <p:txBody>
          <a:bodyPr wrap="square" rtlCol="0">
            <a:spAutoFit/>
          </a:bodyPr>
          <a:lstStyle/>
          <a:p>
            <a:pPr algn="ctr" defTabSz="914400" fontAlgn="base">
              <a:spcBef>
                <a:spcPct val="0"/>
              </a:spcBef>
              <a:spcAft>
                <a:spcPct val="0"/>
              </a:spcAft>
              <a:defRPr/>
            </a:pPr>
            <a:r>
              <a:rPr lang="en-US" sz="1100" dirty="0">
                <a:latin typeface="Segoe UI Semibold" panose="020B0702040204020203" pitchFamily="34" charset="0"/>
                <a:cs typeface="Segoe UI Semibold" panose="020B0702040204020203" pitchFamily="34" charset="0"/>
              </a:rPr>
              <a:t>Product Manager </a:t>
            </a:r>
          </a:p>
          <a:p>
            <a:pPr algn="ctr" defTabSz="914400" fontAlgn="base">
              <a:spcBef>
                <a:spcPct val="0"/>
              </a:spcBef>
              <a:spcAft>
                <a:spcPct val="0"/>
              </a:spcAft>
              <a:defRPr/>
            </a:pPr>
            <a:r>
              <a:rPr lang="en-US" sz="1100" dirty="0">
                <a:latin typeface="Segoe UI Semibold" panose="020B0702040204020203" pitchFamily="34" charset="0"/>
                <a:cs typeface="Segoe UI Semibold" panose="020B0702040204020203" pitchFamily="34" charset="0"/>
              </a:rPr>
              <a:t>Engineer Systems</a:t>
            </a:r>
          </a:p>
        </p:txBody>
      </p:sp>
      <p:sp>
        <p:nvSpPr>
          <p:cNvPr id="17" name="TextBox 16">
            <a:extLst>
              <a:ext uri="{FF2B5EF4-FFF2-40B4-BE49-F238E27FC236}">
                <a16:creationId xmlns:a16="http://schemas.microsoft.com/office/drawing/2014/main" id="{0E3F1999-3D3A-9421-3070-9E037CAEF869}"/>
              </a:ext>
            </a:extLst>
          </p:cNvPr>
          <p:cNvSpPr txBox="1"/>
          <p:nvPr/>
        </p:nvSpPr>
        <p:spPr>
          <a:xfrm>
            <a:off x="4401098" y="2875002"/>
            <a:ext cx="1018628" cy="1107996"/>
          </a:xfrm>
          <a:prstGeom prst="rect">
            <a:avLst/>
          </a:prstGeom>
          <a:noFill/>
        </p:spPr>
        <p:txBody>
          <a:bodyPr wrap="square" rtlCol="0">
            <a:spAutoFit/>
          </a:bodyPr>
          <a:lstStyle/>
          <a:p>
            <a:pPr defTabSz="914400" fontAlgn="base">
              <a:spcBef>
                <a:spcPct val="0"/>
              </a:spcBef>
              <a:spcAft>
                <a:spcPct val="0"/>
              </a:spcAft>
              <a:defRPr/>
            </a:pPr>
            <a:r>
              <a:rPr lang="en-US" sz="1100" dirty="0">
                <a:latin typeface="Segoe UI Semibold" panose="020B0702040204020203" pitchFamily="34" charset="0"/>
                <a:cs typeface="Segoe UI Semibold" panose="020B0702040204020203" pitchFamily="34" charset="0"/>
              </a:rPr>
              <a:t>Product Manager Combat Service Support Equipment  </a:t>
            </a:r>
          </a:p>
        </p:txBody>
      </p:sp>
      <p:pic>
        <p:nvPicPr>
          <p:cNvPr id="74" name="Graphic 73">
            <a:extLst>
              <a:ext uri="{FF2B5EF4-FFF2-40B4-BE49-F238E27FC236}">
                <a16:creationId xmlns:a16="http://schemas.microsoft.com/office/drawing/2014/main" id="{B6930767-2D23-C8F1-6817-FFF44E8C4879}"/>
              </a:ext>
            </a:extLst>
          </p:cNvPr>
          <p:cNvPicPr>
            <a:picLocks noChangeAspect="1"/>
          </p:cNvPicPr>
          <p:nvPr/>
        </p:nvPicPr>
        <p:blipFill>
          <a:blip>
            <a:extLst>
              <a:ext uri="{96DAC541-7B7A-43D3-8B79-37D633B846F1}">
                <asvg:svgBlip xmlns:asvg="http://schemas.microsoft.com/office/drawing/2016/SVG/main" r:embed="rId23"/>
              </a:ext>
            </a:extLst>
          </a:blip>
          <a:stretch>
            <a:fillRect/>
          </a:stretch>
        </p:blipFill>
        <p:spPr>
          <a:xfrm>
            <a:off x="5197522" y="2530522"/>
            <a:ext cx="1796956" cy="1796956"/>
          </a:xfrm>
          <a:prstGeom prst="rect">
            <a:avLst/>
          </a:prstGeom>
        </p:spPr>
      </p:pic>
      <p:grpSp>
        <p:nvGrpSpPr>
          <p:cNvPr id="84" name="Group 83">
            <a:extLst>
              <a:ext uri="{FF2B5EF4-FFF2-40B4-BE49-F238E27FC236}">
                <a16:creationId xmlns:a16="http://schemas.microsoft.com/office/drawing/2014/main" id="{9AEA7E73-4D40-B9A6-9DB6-8ABB2988DCF4}"/>
              </a:ext>
            </a:extLst>
          </p:cNvPr>
          <p:cNvGrpSpPr/>
          <p:nvPr/>
        </p:nvGrpSpPr>
        <p:grpSpPr>
          <a:xfrm>
            <a:off x="10693124" y="5174007"/>
            <a:ext cx="1353027" cy="1448136"/>
            <a:chOff x="10693124" y="5181264"/>
            <a:chExt cx="1353027" cy="1448136"/>
          </a:xfrm>
        </p:grpSpPr>
        <p:pic>
          <p:nvPicPr>
            <p:cNvPr id="43" name="Picture 42">
              <a:extLst>
                <a:ext uri="{FF2B5EF4-FFF2-40B4-BE49-F238E27FC236}">
                  <a16:creationId xmlns:a16="http://schemas.microsoft.com/office/drawing/2014/main" id="{14211DFE-481D-6E31-9AC4-674D8BCD8C43}"/>
                </a:ext>
              </a:extLst>
            </p:cNvPr>
            <p:cNvPicPr>
              <a:picLocks noChangeAspect="1"/>
            </p:cNvPicPr>
            <p:nvPr/>
          </p:nvPicPr>
          <p:blipFill>
            <a:blip r:embed="rId24"/>
            <a:stretch>
              <a:fillRect/>
            </a:stretch>
          </p:blipFill>
          <p:spPr>
            <a:xfrm>
              <a:off x="10693124" y="5181264"/>
              <a:ext cx="963570" cy="1119191"/>
            </a:xfrm>
            <a:prstGeom prst="rect">
              <a:avLst/>
            </a:prstGeom>
          </p:spPr>
        </p:pic>
        <p:sp>
          <p:nvSpPr>
            <p:cNvPr id="34" name="TextBox 33">
              <a:extLst>
                <a:ext uri="{FF2B5EF4-FFF2-40B4-BE49-F238E27FC236}">
                  <a16:creationId xmlns:a16="http://schemas.microsoft.com/office/drawing/2014/main" id="{831B49DD-4609-A1C5-EEAA-FAAAA2695DA5}"/>
                </a:ext>
              </a:extLst>
            </p:cNvPr>
            <p:cNvSpPr txBox="1"/>
            <p:nvPr/>
          </p:nvSpPr>
          <p:spPr>
            <a:xfrm>
              <a:off x="10693124" y="6290846"/>
              <a:ext cx="1353027" cy="338554"/>
            </a:xfrm>
            <a:prstGeom prst="rect">
              <a:avLst/>
            </a:prstGeom>
            <a:noFill/>
          </p:spPr>
          <p:txBody>
            <a:bodyPr wrap="square" lIns="0" rtlCol="0">
              <a:spAutoFit/>
            </a:bodyPr>
            <a:lstStyle>
              <a:defPPr>
                <a:defRPr lang="en-US"/>
              </a:defPPr>
              <a:lvl1pPr defTabSz="914400" fontAlgn="base">
                <a:spcBef>
                  <a:spcPct val="0"/>
                </a:spcBef>
                <a:spcAft>
                  <a:spcPct val="0"/>
                </a:spcAft>
                <a:defRPr sz="800">
                  <a:solidFill>
                    <a:srgbClr val="181632"/>
                  </a:solidFill>
                  <a:latin typeface="Segoe UI Semibold" panose="020B0702040204020203" pitchFamily="34" charset="0"/>
                  <a:cs typeface="Segoe UI Semibold" panose="020B0702040204020203" pitchFamily="34" charset="0"/>
                </a:defRPr>
              </a:lvl1pPr>
            </a:lstStyle>
            <a:p>
              <a:r>
                <a:rPr lang="en-US" dirty="0"/>
                <a:t>Lightweight Direct Current Generator (LDCG)</a:t>
              </a:r>
            </a:p>
          </p:txBody>
        </p:sp>
      </p:grpSp>
      <p:grpSp>
        <p:nvGrpSpPr>
          <p:cNvPr id="77" name="Group 76">
            <a:extLst>
              <a:ext uri="{FF2B5EF4-FFF2-40B4-BE49-F238E27FC236}">
                <a16:creationId xmlns:a16="http://schemas.microsoft.com/office/drawing/2014/main" id="{35724276-19D9-04F9-212A-8B44D2644999}"/>
              </a:ext>
            </a:extLst>
          </p:cNvPr>
          <p:cNvGrpSpPr/>
          <p:nvPr/>
        </p:nvGrpSpPr>
        <p:grpSpPr>
          <a:xfrm>
            <a:off x="1631453" y="5293639"/>
            <a:ext cx="6777904" cy="1339491"/>
            <a:chOff x="1627972" y="5307533"/>
            <a:chExt cx="6777904" cy="1339491"/>
          </a:xfrm>
        </p:grpSpPr>
        <p:grpSp>
          <p:nvGrpSpPr>
            <p:cNvPr id="96" name="Group 95">
              <a:extLst>
                <a:ext uri="{FF2B5EF4-FFF2-40B4-BE49-F238E27FC236}">
                  <a16:creationId xmlns:a16="http://schemas.microsoft.com/office/drawing/2014/main" id="{D0C8CCD2-8E4B-3341-2429-3CE2672BA75D}"/>
                </a:ext>
              </a:extLst>
            </p:cNvPr>
            <p:cNvGrpSpPr/>
            <p:nvPr/>
          </p:nvGrpSpPr>
          <p:grpSpPr>
            <a:xfrm>
              <a:off x="2798658" y="5559671"/>
              <a:ext cx="1198502" cy="1087353"/>
              <a:chOff x="7820909" y="5236832"/>
              <a:chExt cx="1198502" cy="1087353"/>
            </a:xfrm>
          </p:grpSpPr>
          <p:pic>
            <p:nvPicPr>
              <p:cNvPr id="48" name="Picture 47">
                <a:extLst>
                  <a:ext uri="{FF2B5EF4-FFF2-40B4-BE49-F238E27FC236}">
                    <a16:creationId xmlns:a16="http://schemas.microsoft.com/office/drawing/2014/main" id="{7DF21138-FEDF-9DC7-4EFB-30ED7C7F1B8E}"/>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a:stretch/>
            </p:blipFill>
            <p:spPr>
              <a:xfrm>
                <a:off x="7820909" y="5236832"/>
                <a:ext cx="1196126" cy="749808"/>
              </a:xfrm>
              <a:prstGeom prst="rect">
                <a:avLst/>
              </a:prstGeom>
            </p:spPr>
          </p:pic>
          <p:sp>
            <p:nvSpPr>
              <p:cNvPr id="53" name="TextBox 52">
                <a:extLst>
                  <a:ext uri="{FF2B5EF4-FFF2-40B4-BE49-F238E27FC236}">
                    <a16:creationId xmlns:a16="http://schemas.microsoft.com/office/drawing/2014/main" id="{0695489A-91BC-1B25-2E9A-BC42254646AC}"/>
                  </a:ext>
                </a:extLst>
              </p:cNvPr>
              <p:cNvSpPr txBox="1"/>
              <p:nvPr/>
            </p:nvSpPr>
            <p:spPr>
              <a:xfrm>
                <a:off x="7823285" y="5985631"/>
                <a:ext cx="1196126" cy="338554"/>
              </a:xfrm>
              <a:prstGeom prst="rect">
                <a:avLst/>
              </a:prstGeom>
              <a:noFill/>
            </p:spPr>
            <p:txBody>
              <a:bodyPr wrap="square" lIns="0" rtlCol="0">
                <a:spAutoFit/>
              </a:bodyPr>
              <a:lstStyle>
                <a:defPPr>
                  <a:defRPr lang="en-US"/>
                </a:defPPr>
                <a:lvl1pPr defTabSz="914400" fontAlgn="base">
                  <a:spcBef>
                    <a:spcPct val="0"/>
                  </a:spcBef>
                  <a:spcAft>
                    <a:spcPct val="0"/>
                  </a:spcAft>
                  <a:defRPr sz="800">
                    <a:solidFill>
                      <a:srgbClr val="181632"/>
                    </a:solidFill>
                    <a:latin typeface="Segoe UI Semibold" panose="020B0702040204020203" pitchFamily="34" charset="0"/>
                    <a:cs typeface="Segoe UI Semibold" panose="020B0702040204020203" pitchFamily="34" charset="0"/>
                  </a:defRPr>
                </a:lvl1pPr>
              </a:lstStyle>
              <a:p>
                <a:r>
                  <a:rPr lang="en-US" dirty="0"/>
                  <a:t>Increment 2: Dive Gear &amp; Neutralization Kits</a:t>
                </a:r>
              </a:p>
            </p:txBody>
          </p:sp>
        </p:grpSp>
        <p:grpSp>
          <p:nvGrpSpPr>
            <p:cNvPr id="97" name="Group 96">
              <a:extLst>
                <a:ext uri="{FF2B5EF4-FFF2-40B4-BE49-F238E27FC236}">
                  <a16:creationId xmlns:a16="http://schemas.microsoft.com/office/drawing/2014/main" id="{73A7869B-8ADB-2E28-4251-D68DA878A3B0}"/>
                </a:ext>
              </a:extLst>
            </p:cNvPr>
            <p:cNvGrpSpPr/>
            <p:nvPr/>
          </p:nvGrpSpPr>
          <p:grpSpPr>
            <a:xfrm>
              <a:off x="4060941" y="5557728"/>
              <a:ext cx="1356422" cy="1089296"/>
              <a:chOff x="9174632" y="5234889"/>
              <a:chExt cx="1356422" cy="1089296"/>
            </a:xfrm>
          </p:grpSpPr>
          <p:pic>
            <p:nvPicPr>
              <p:cNvPr id="54" name="Picture 53">
                <a:extLst>
                  <a:ext uri="{FF2B5EF4-FFF2-40B4-BE49-F238E27FC236}">
                    <a16:creationId xmlns:a16="http://schemas.microsoft.com/office/drawing/2014/main" id="{104B7B9B-2277-6735-23C2-2DD4E3D595F7}"/>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9174632" y="5234889"/>
                <a:ext cx="1214934" cy="751751"/>
              </a:xfrm>
              <a:prstGeom prst="rect">
                <a:avLst/>
              </a:prstGeom>
            </p:spPr>
          </p:pic>
          <p:sp>
            <p:nvSpPr>
              <p:cNvPr id="55" name="TextBox 54">
                <a:extLst>
                  <a:ext uri="{FF2B5EF4-FFF2-40B4-BE49-F238E27FC236}">
                    <a16:creationId xmlns:a16="http://schemas.microsoft.com/office/drawing/2014/main" id="{31B26296-D499-2AD8-46BB-614DB525F84B}"/>
                  </a:ext>
                </a:extLst>
              </p:cNvPr>
              <p:cNvSpPr txBox="1"/>
              <p:nvPr/>
            </p:nvSpPr>
            <p:spPr>
              <a:xfrm>
                <a:off x="9174632" y="5985631"/>
                <a:ext cx="1356422" cy="338554"/>
              </a:xfrm>
              <a:prstGeom prst="rect">
                <a:avLst/>
              </a:prstGeom>
              <a:noFill/>
            </p:spPr>
            <p:txBody>
              <a:bodyPr wrap="square" lIns="0" rtlCol="0">
                <a:spAutoFit/>
              </a:bodyPr>
              <a:lstStyle>
                <a:defPPr>
                  <a:defRPr lang="en-US"/>
                </a:defPPr>
                <a:lvl1pPr defTabSz="914400" fontAlgn="base">
                  <a:spcBef>
                    <a:spcPct val="0"/>
                  </a:spcBef>
                  <a:spcAft>
                    <a:spcPct val="0"/>
                  </a:spcAft>
                  <a:defRPr sz="800">
                    <a:solidFill>
                      <a:srgbClr val="181632"/>
                    </a:solidFill>
                    <a:latin typeface="Segoe UI Semibold" panose="020B0702040204020203" pitchFamily="34" charset="0"/>
                    <a:cs typeface="Segoe UI Semibold" panose="020B0702040204020203" pitchFamily="34" charset="0"/>
                  </a:defRPr>
                </a:lvl1pPr>
              </a:lstStyle>
              <a:p>
                <a:r>
                  <a:rPr lang="en-US" dirty="0"/>
                  <a:t>Increment 3: Unmanned Underwater Vehicle (UUV)</a:t>
                </a:r>
              </a:p>
            </p:txBody>
          </p:sp>
        </p:grpSp>
        <p:sp>
          <p:nvSpPr>
            <p:cNvPr id="58" name="TextBox 57">
              <a:extLst>
                <a:ext uri="{FF2B5EF4-FFF2-40B4-BE49-F238E27FC236}">
                  <a16:creationId xmlns:a16="http://schemas.microsoft.com/office/drawing/2014/main" id="{E60CF7FF-3998-E591-DA87-34AA316E2EB6}"/>
                </a:ext>
              </a:extLst>
            </p:cNvPr>
            <p:cNvSpPr txBox="1"/>
            <p:nvPr/>
          </p:nvSpPr>
          <p:spPr>
            <a:xfrm>
              <a:off x="1861523" y="5307533"/>
              <a:ext cx="5699687" cy="201492"/>
            </a:xfrm>
            <a:prstGeom prst="rect">
              <a:avLst/>
            </a:prstGeom>
            <a:noFill/>
          </p:spPr>
          <p:txBody>
            <a:bodyPr wrap="square" lIns="0" bIns="18288" rtlCol="0">
              <a:noAutofit/>
            </a:bodyPr>
            <a:lstStyle>
              <a:defPPr>
                <a:defRPr lang="en-US"/>
              </a:defPPr>
              <a:lvl1pPr defTabSz="914400" fontAlgn="base">
                <a:spcBef>
                  <a:spcPct val="0"/>
                </a:spcBef>
                <a:spcAft>
                  <a:spcPct val="0"/>
                </a:spcAft>
                <a:defRPr sz="800">
                  <a:solidFill>
                    <a:srgbClr val="181632"/>
                  </a:solidFill>
                  <a:latin typeface="Segoe UI Semibold" panose="020B0702040204020203" pitchFamily="34" charset="0"/>
                  <a:cs typeface="Segoe UI Semibold" panose="020B0702040204020203" pitchFamily="34" charset="0"/>
                </a:defRPr>
              </a:lvl1pPr>
            </a:lstStyle>
            <a:p>
              <a:pPr algn="ctr"/>
              <a:r>
                <a:rPr lang="en-US" sz="1000" dirty="0"/>
                <a:t>Littoral Explosive Ordnance Neutralization (LEON)</a:t>
              </a:r>
            </a:p>
          </p:txBody>
        </p:sp>
        <p:grpSp>
          <p:nvGrpSpPr>
            <p:cNvPr id="100" name="Group 99">
              <a:extLst>
                <a:ext uri="{FF2B5EF4-FFF2-40B4-BE49-F238E27FC236}">
                  <a16:creationId xmlns:a16="http://schemas.microsoft.com/office/drawing/2014/main" id="{14295AA5-0F6E-2908-A029-36982A981064}"/>
                </a:ext>
              </a:extLst>
            </p:cNvPr>
            <p:cNvGrpSpPr/>
            <p:nvPr/>
          </p:nvGrpSpPr>
          <p:grpSpPr>
            <a:xfrm>
              <a:off x="6648664" y="5559555"/>
              <a:ext cx="1757212" cy="1087469"/>
              <a:chOff x="10360072" y="5433813"/>
              <a:chExt cx="1757212" cy="1087469"/>
            </a:xfrm>
          </p:grpSpPr>
          <p:sp>
            <p:nvSpPr>
              <p:cNvPr id="52" name="TextBox 51">
                <a:extLst>
                  <a:ext uri="{FF2B5EF4-FFF2-40B4-BE49-F238E27FC236}">
                    <a16:creationId xmlns:a16="http://schemas.microsoft.com/office/drawing/2014/main" id="{E6E9FE57-E1A8-8891-AAC7-61170D81E158}"/>
                  </a:ext>
                </a:extLst>
              </p:cNvPr>
              <p:cNvSpPr txBox="1"/>
              <p:nvPr/>
            </p:nvSpPr>
            <p:spPr>
              <a:xfrm>
                <a:off x="10360072" y="6182728"/>
                <a:ext cx="1757212" cy="338554"/>
              </a:xfrm>
              <a:prstGeom prst="rect">
                <a:avLst/>
              </a:prstGeom>
              <a:noFill/>
            </p:spPr>
            <p:txBody>
              <a:bodyPr wrap="square" lIns="0" rtlCol="0">
                <a:spAutoFit/>
              </a:bodyPr>
              <a:lstStyle>
                <a:defPPr>
                  <a:defRPr lang="en-US"/>
                </a:defPPr>
                <a:lvl1pPr defTabSz="914400" fontAlgn="base">
                  <a:spcBef>
                    <a:spcPct val="0"/>
                  </a:spcBef>
                  <a:spcAft>
                    <a:spcPct val="0"/>
                  </a:spcAft>
                  <a:defRPr sz="800">
                    <a:solidFill>
                      <a:srgbClr val="181632"/>
                    </a:solidFill>
                    <a:latin typeface="Segoe UI Semibold" panose="020B0702040204020203" pitchFamily="34" charset="0"/>
                    <a:cs typeface="Segoe UI Semibold" panose="020B0702040204020203" pitchFamily="34" charset="0"/>
                  </a:defRPr>
                </a:lvl1pPr>
              </a:lstStyle>
              <a:p>
                <a:r>
                  <a:rPr lang="en-US" dirty="0"/>
                  <a:t>Increment 5: Amphibious Unmanned Ground Vehicle (AUGV)</a:t>
                </a:r>
              </a:p>
            </p:txBody>
          </p:sp>
          <p:pic>
            <p:nvPicPr>
              <p:cNvPr id="2" name="Picture 1">
                <a:extLst>
                  <a:ext uri="{FF2B5EF4-FFF2-40B4-BE49-F238E27FC236}">
                    <a16:creationId xmlns:a16="http://schemas.microsoft.com/office/drawing/2014/main" id="{C8528DD7-FFAF-DAA5-C7C4-B93EF11319AD}"/>
                  </a:ext>
                </a:extLst>
              </p:cNvPr>
              <p:cNvPicPr>
                <a:picLocks noChangeAspect="1"/>
              </p:cNvPicPr>
              <p:nvPr/>
            </p:nvPicPr>
            <p:blipFill>
              <a:blip r:embed="rId27" cstate="print">
                <a:extLst>
                  <a:ext uri="{28A0092B-C50C-407E-A947-70E740481C1C}">
                    <a14:useLocalDpi xmlns:a14="http://schemas.microsoft.com/office/drawing/2010/main" val="0"/>
                  </a:ext>
                </a:extLst>
              </a:blip>
              <a:srcRect/>
              <a:stretch>
                <a:fillRect/>
              </a:stretch>
            </p:blipFill>
            <p:spPr>
              <a:xfrm>
                <a:off x="10360072" y="5433813"/>
                <a:ext cx="1098148" cy="749924"/>
              </a:xfrm>
              <a:prstGeom prst="rect">
                <a:avLst/>
              </a:prstGeom>
            </p:spPr>
          </p:pic>
        </p:grpSp>
        <p:grpSp>
          <p:nvGrpSpPr>
            <p:cNvPr id="99" name="Group 98">
              <a:extLst>
                <a:ext uri="{FF2B5EF4-FFF2-40B4-BE49-F238E27FC236}">
                  <a16:creationId xmlns:a16="http://schemas.microsoft.com/office/drawing/2014/main" id="{0341ED80-0AC0-B4E0-4A5A-50F739E4C0F7}"/>
                </a:ext>
              </a:extLst>
            </p:cNvPr>
            <p:cNvGrpSpPr/>
            <p:nvPr/>
          </p:nvGrpSpPr>
          <p:grpSpPr>
            <a:xfrm>
              <a:off x="1627972" y="5666394"/>
              <a:ext cx="1193871" cy="980130"/>
              <a:chOff x="6678971" y="4853241"/>
              <a:chExt cx="1193871" cy="980130"/>
            </a:xfrm>
          </p:grpSpPr>
          <p:sp>
            <p:nvSpPr>
              <p:cNvPr id="49" name="TextBox 48">
                <a:extLst>
                  <a:ext uri="{FF2B5EF4-FFF2-40B4-BE49-F238E27FC236}">
                    <a16:creationId xmlns:a16="http://schemas.microsoft.com/office/drawing/2014/main" id="{D66D1E66-67E5-3FAF-2C38-664DA4CB48DE}"/>
                  </a:ext>
                </a:extLst>
              </p:cNvPr>
              <p:cNvSpPr txBox="1"/>
              <p:nvPr/>
            </p:nvSpPr>
            <p:spPr>
              <a:xfrm>
                <a:off x="6678981" y="5494817"/>
                <a:ext cx="1193861" cy="338554"/>
              </a:xfrm>
              <a:prstGeom prst="rect">
                <a:avLst/>
              </a:prstGeom>
              <a:noFill/>
            </p:spPr>
            <p:txBody>
              <a:bodyPr wrap="square" lIns="0" rtlCol="0">
                <a:spAutoFit/>
              </a:bodyPr>
              <a:lstStyle>
                <a:defPPr>
                  <a:defRPr lang="en-US"/>
                </a:defPPr>
                <a:lvl1pPr defTabSz="914400" fontAlgn="base">
                  <a:spcBef>
                    <a:spcPct val="0"/>
                  </a:spcBef>
                  <a:spcAft>
                    <a:spcPct val="0"/>
                  </a:spcAft>
                  <a:defRPr sz="800">
                    <a:solidFill>
                      <a:srgbClr val="181632"/>
                    </a:solidFill>
                    <a:latin typeface="Segoe UI Semibold" panose="020B0702040204020203" pitchFamily="34" charset="0"/>
                    <a:cs typeface="Segoe UI Semibold" panose="020B0702040204020203" pitchFamily="34" charset="0"/>
                  </a:defRPr>
                </a:lvl1pPr>
              </a:lstStyle>
              <a:p>
                <a:r>
                  <a:rPr lang="en-US" dirty="0"/>
                  <a:t>Increment 1: Remote Operated Vehicle (ROV)</a:t>
                </a:r>
              </a:p>
            </p:txBody>
          </p:sp>
          <p:pic>
            <p:nvPicPr>
              <p:cNvPr id="5" name="Picture 4">
                <a:extLst>
                  <a:ext uri="{FF2B5EF4-FFF2-40B4-BE49-F238E27FC236}">
                    <a16:creationId xmlns:a16="http://schemas.microsoft.com/office/drawing/2014/main" id="{E3688E62-DF09-F033-AF39-B60BD565BB13}"/>
                  </a:ext>
                </a:extLst>
              </p:cNvPr>
              <p:cNvPicPr>
                <a:picLocks noChangeAspect="1"/>
              </p:cNvPicPr>
              <p:nvPr/>
            </p:nvPicPr>
            <p:blipFill>
              <a:blip r:embed="rId28" cstate="print">
                <a:extLst>
                  <a:ext uri="{28A0092B-C50C-407E-A947-70E740481C1C}">
                    <a14:useLocalDpi xmlns:a14="http://schemas.microsoft.com/office/drawing/2010/main" val="0"/>
                  </a:ext>
                </a:extLst>
              </a:blip>
              <a:srcRect/>
              <a:stretch>
                <a:fillRect/>
              </a:stretch>
            </p:blipFill>
            <p:spPr>
              <a:xfrm>
                <a:off x="6678971" y="4853241"/>
                <a:ext cx="1062857" cy="642585"/>
              </a:xfrm>
              <a:prstGeom prst="rect">
                <a:avLst/>
              </a:prstGeom>
              <a:ln>
                <a:solidFill>
                  <a:schemeClr val="tx1"/>
                </a:solidFill>
              </a:ln>
            </p:spPr>
          </p:pic>
        </p:grpSp>
        <p:grpSp>
          <p:nvGrpSpPr>
            <p:cNvPr id="72" name="Group 71">
              <a:extLst>
                <a:ext uri="{FF2B5EF4-FFF2-40B4-BE49-F238E27FC236}">
                  <a16:creationId xmlns:a16="http://schemas.microsoft.com/office/drawing/2014/main" id="{E7FE3255-DD50-31AB-54EE-690C5EAAA762}"/>
                </a:ext>
              </a:extLst>
            </p:cNvPr>
            <p:cNvGrpSpPr/>
            <p:nvPr/>
          </p:nvGrpSpPr>
          <p:grpSpPr>
            <a:xfrm>
              <a:off x="5372406" y="5671161"/>
              <a:ext cx="1229311" cy="975863"/>
              <a:chOff x="4649075" y="4094728"/>
              <a:chExt cx="1229311" cy="975863"/>
            </a:xfrm>
          </p:grpSpPr>
          <p:pic>
            <p:nvPicPr>
              <p:cNvPr id="51" name="Picture 50">
                <a:extLst>
                  <a:ext uri="{FF2B5EF4-FFF2-40B4-BE49-F238E27FC236}">
                    <a16:creationId xmlns:a16="http://schemas.microsoft.com/office/drawing/2014/main" id="{CDBC3D0A-499D-F039-FAF4-806B942EF73A}"/>
                  </a:ext>
                </a:extLst>
              </p:cNvPr>
              <p:cNvPicPr>
                <a:picLocks noChangeAspect="1"/>
              </p:cNvPicPr>
              <p:nvPr/>
            </p:nvPicPr>
            <p:blipFill rotWithShape="1">
              <a:blip r:embed="rId29" cstate="screen">
                <a:extLst>
                  <a:ext uri="{28A0092B-C50C-407E-A947-70E740481C1C}">
                    <a14:useLocalDpi xmlns:a14="http://schemas.microsoft.com/office/drawing/2010/main"/>
                  </a:ext>
                </a:extLst>
              </a:blip>
              <a:srcRect/>
              <a:stretch/>
            </p:blipFill>
            <p:spPr>
              <a:xfrm>
                <a:off x="4649075" y="4094728"/>
                <a:ext cx="1168050" cy="636873"/>
              </a:xfrm>
              <a:prstGeom prst="rect">
                <a:avLst/>
              </a:prstGeom>
            </p:spPr>
          </p:pic>
          <p:sp>
            <p:nvSpPr>
              <p:cNvPr id="59" name="TextBox 58">
                <a:extLst>
                  <a:ext uri="{FF2B5EF4-FFF2-40B4-BE49-F238E27FC236}">
                    <a16:creationId xmlns:a16="http://schemas.microsoft.com/office/drawing/2014/main" id="{B755621C-3F23-89DB-B0A7-DA70976287F8}"/>
                  </a:ext>
                </a:extLst>
              </p:cNvPr>
              <p:cNvSpPr txBox="1"/>
              <p:nvPr/>
            </p:nvSpPr>
            <p:spPr>
              <a:xfrm>
                <a:off x="4649081" y="4732037"/>
                <a:ext cx="1229305" cy="338554"/>
              </a:xfrm>
              <a:prstGeom prst="rect">
                <a:avLst/>
              </a:prstGeom>
              <a:noFill/>
            </p:spPr>
            <p:txBody>
              <a:bodyPr wrap="square" lIns="0" rtlCol="0">
                <a:spAutoFit/>
              </a:bodyPr>
              <a:lstStyle>
                <a:defPPr>
                  <a:defRPr lang="en-US"/>
                </a:defPPr>
                <a:lvl1pPr defTabSz="914400" fontAlgn="base">
                  <a:spcBef>
                    <a:spcPct val="0"/>
                  </a:spcBef>
                  <a:spcAft>
                    <a:spcPct val="0"/>
                  </a:spcAft>
                  <a:defRPr sz="800">
                    <a:solidFill>
                      <a:srgbClr val="181632"/>
                    </a:solidFill>
                    <a:latin typeface="Segoe UI Semibold" panose="020B0702040204020203" pitchFamily="34" charset="0"/>
                    <a:cs typeface="Segoe UI Semibold" panose="020B0702040204020203" pitchFamily="34" charset="0"/>
                  </a:defRPr>
                </a:lvl1pPr>
              </a:lstStyle>
              <a:p>
                <a:r>
                  <a:rPr lang="en-US" dirty="0"/>
                  <a:t>Increment 4: Unmanned Surface Vehicles (USV)</a:t>
                </a:r>
              </a:p>
            </p:txBody>
          </p:sp>
        </p:grpSp>
      </p:grpSp>
    </p:spTree>
    <p:extLst>
      <p:ext uri="{BB962C8B-B14F-4D97-AF65-F5344CB8AC3E}">
        <p14:creationId xmlns:p14="http://schemas.microsoft.com/office/powerpoint/2010/main" val="1061009207"/>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0AEFB69-5B2E-0572-1B57-13EC8E4138EB}"/>
              </a:ext>
            </a:extLst>
          </p:cNvPr>
          <p:cNvSpPr>
            <a:spLocks noGrp="1"/>
          </p:cNvSpPr>
          <p:nvPr>
            <p:ph type="ftr" sz="quarter" idx="15"/>
          </p:nvPr>
        </p:nvSpPr>
        <p:spPr/>
        <p:txBody>
          <a:bodyPr/>
          <a:lstStyle/>
          <a:p>
            <a:pPr indent="228600"/>
            <a:r>
              <a:rPr lang="en-US" sz="500">
                <a:solidFill>
                  <a:srgbClr val="B90E31"/>
                </a:solidFill>
              </a:rPr>
              <a:t> </a:t>
            </a:r>
            <a:r>
              <a:rPr lang="en-US" sz="1200">
                <a:solidFill>
                  <a:srgbClr val="B90E31"/>
                </a:solidFill>
              </a:rPr>
              <a:t>▲</a:t>
            </a:r>
            <a:r>
              <a:rPr lang="en-US">
                <a:solidFill>
                  <a:srgbClr val="B90E31"/>
                </a:solidFill>
              </a:rPr>
              <a:t>	</a:t>
            </a:r>
            <a:r>
              <a:rPr lang="en-US" cap="all" spc="100">
                <a:solidFill>
                  <a:srgbClr val="D4AE67"/>
                </a:solidFill>
                <a:latin typeface="Segoe UI Black" panose="020B0A02040204020203" pitchFamily="34" charset="0"/>
                <a:ea typeface="Segoe UI Black" panose="020B0A02040204020203" pitchFamily="34" charset="0"/>
              </a:rPr>
              <a:t>Portfolio Acquisition executive marine corps</a:t>
            </a:r>
            <a:endParaRPr lang="en-US" cap="all" spc="100" dirty="0">
              <a:solidFill>
                <a:srgbClr val="D4AE67"/>
              </a:solidFill>
              <a:latin typeface="Segoe UI Black" panose="020B0A02040204020203" pitchFamily="34" charset="0"/>
              <a:ea typeface="Segoe UI Black" panose="020B0A02040204020203" pitchFamily="34" charset="0"/>
            </a:endParaRPr>
          </a:p>
        </p:txBody>
      </p:sp>
      <p:sp>
        <p:nvSpPr>
          <p:cNvPr id="5" name="Slide Number Placeholder 4">
            <a:extLst>
              <a:ext uri="{FF2B5EF4-FFF2-40B4-BE49-F238E27FC236}">
                <a16:creationId xmlns:a16="http://schemas.microsoft.com/office/drawing/2014/main" id="{E0223585-AC84-C11C-F6DD-5D82E0254093}"/>
              </a:ext>
            </a:extLst>
          </p:cNvPr>
          <p:cNvSpPr>
            <a:spLocks noGrp="1"/>
          </p:cNvSpPr>
          <p:nvPr>
            <p:ph type="sldNum" sz="quarter" idx="16"/>
          </p:nvPr>
        </p:nvSpPr>
        <p:spPr/>
        <p:txBody>
          <a:bodyPr/>
          <a:lstStyle/>
          <a:p>
            <a:pPr algn="r"/>
            <a:fld id="{65635E8C-BA83-467F-AE4D-6B1D1888336E}" type="slidenum">
              <a:rPr lang="en-US" smtClean="0"/>
              <a:pPr algn="r"/>
              <a:t>4</a:t>
            </a:fld>
            <a:endParaRPr lang="en-US" dirty="0"/>
          </a:p>
        </p:txBody>
      </p:sp>
      <p:sp>
        <p:nvSpPr>
          <p:cNvPr id="4" name="Title 3">
            <a:extLst>
              <a:ext uri="{FF2B5EF4-FFF2-40B4-BE49-F238E27FC236}">
                <a16:creationId xmlns:a16="http://schemas.microsoft.com/office/drawing/2014/main" id="{A7A68412-FB28-FD12-988F-B67D1F7A9FBA}"/>
              </a:ext>
            </a:extLst>
          </p:cNvPr>
          <p:cNvSpPr>
            <a:spLocks noGrp="1"/>
          </p:cNvSpPr>
          <p:nvPr>
            <p:ph type="title"/>
          </p:nvPr>
        </p:nvSpPr>
        <p:spPr>
          <a:gradFill flip="none" rotWithShape="1">
            <a:gsLst>
              <a:gs pos="0">
                <a:schemeClr val="accent1">
                  <a:alpha val="0"/>
                  <a:lumMod val="0"/>
                  <a:lumOff val="100000"/>
                </a:schemeClr>
              </a:gs>
              <a:gs pos="49000">
                <a:schemeClr val="bg1"/>
              </a:gs>
            </a:gsLst>
            <a:lin ang="0" scaled="1"/>
            <a:tileRect/>
          </a:gradFill>
          <a:effectLst/>
        </p:spPr>
        <p:txBody>
          <a:bodyPr wrap="square" lIns="0" tIns="0" rIns="182880" bIns="0" anchor="ctr" anchorCtr="0">
            <a:spAutoFit/>
          </a:bodyPr>
          <a:lstStyle/>
          <a:p>
            <a:r>
              <a:rPr lang="en-US" dirty="0"/>
              <a:t>Logistics in a Contested Environment</a:t>
            </a:r>
          </a:p>
        </p:txBody>
      </p:sp>
      <p:pic>
        <p:nvPicPr>
          <p:cNvPr id="6" name="Picture 5" descr="Map&#10;&#10;AI-generated content may be incorrect.">
            <a:extLst>
              <a:ext uri="{FF2B5EF4-FFF2-40B4-BE49-F238E27FC236}">
                <a16:creationId xmlns:a16="http://schemas.microsoft.com/office/drawing/2014/main" id="{6AC1EE38-8A05-855D-6747-539B5AFD17C5}"/>
              </a:ext>
            </a:extLst>
          </p:cNvPr>
          <p:cNvPicPr>
            <a:picLocks noChangeAspect="1"/>
          </p:cNvPicPr>
          <p:nvPr/>
        </p:nvPicPr>
        <p:blipFill>
          <a:blip r:embed="rId3">
            <a:extLst>
              <a:ext uri="{28A0092B-C50C-407E-A947-70E740481C1C}">
                <a14:useLocalDpi xmlns:a14="http://schemas.microsoft.com/office/drawing/2010/main" val="0"/>
              </a:ext>
            </a:extLst>
          </a:blip>
          <a:srcRect t="1634" b="891"/>
          <a:stretch>
            <a:fillRect/>
          </a:stretch>
        </p:blipFill>
        <p:spPr>
          <a:xfrm>
            <a:off x="4632960" y="699398"/>
            <a:ext cx="7406640" cy="5792116"/>
          </a:xfrm>
          <a:prstGeom prst="rect">
            <a:avLst/>
          </a:prstGeom>
        </p:spPr>
      </p:pic>
      <p:sp>
        <p:nvSpPr>
          <p:cNvPr id="8" name="TextBox 7">
            <a:extLst>
              <a:ext uri="{FF2B5EF4-FFF2-40B4-BE49-F238E27FC236}">
                <a16:creationId xmlns:a16="http://schemas.microsoft.com/office/drawing/2014/main" id="{3D66F474-9E2C-8BF3-1D01-DD01A625B36E}"/>
              </a:ext>
            </a:extLst>
          </p:cNvPr>
          <p:cNvSpPr txBox="1"/>
          <p:nvPr/>
        </p:nvSpPr>
        <p:spPr>
          <a:xfrm>
            <a:off x="152400" y="1091026"/>
            <a:ext cx="4480560" cy="5385974"/>
          </a:xfrm>
          <a:prstGeom prst="rect">
            <a:avLst/>
          </a:prstGeom>
          <a:noFill/>
        </p:spPr>
        <p:txBody>
          <a:bodyPr wrap="square" lIns="0" tIns="45720" rIns="91440" bIns="45720" rtlCol="0" anchor="t">
            <a:noAutofit/>
          </a:bodyPr>
          <a:lstStyle/>
          <a:p>
            <a:r>
              <a:rPr lang="en-US" sz="1800" dirty="0">
                <a:solidFill>
                  <a:srgbClr val="000021"/>
                </a:solidFill>
                <a:latin typeface="Segoe UI Semibold" panose="020B0702040204020203" pitchFamily="34" charset="0"/>
                <a:cs typeface="Segoe UI Semibold" panose="020B0702040204020203" pitchFamily="34" charset="0"/>
              </a:rPr>
              <a:t>EABO:</a:t>
            </a:r>
          </a:p>
          <a:p>
            <a:r>
              <a:rPr lang="en-US" sz="1800" dirty="0">
                <a:solidFill>
                  <a:srgbClr val="000021"/>
                </a:solidFill>
                <a:cs typeface="Segoe UI Semibold" panose="020B0702040204020203" pitchFamily="34" charset="0"/>
              </a:rPr>
              <a:t>Expeditionary Advanced Base Operations</a:t>
            </a:r>
          </a:p>
          <a:p>
            <a:pPr>
              <a:spcAft>
                <a:spcPts val="1200"/>
              </a:spcAft>
            </a:pPr>
            <a:r>
              <a:rPr lang="en-US" sz="1800" dirty="0">
                <a:solidFill>
                  <a:srgbClr val="000021"/>
                </a:solidFill>
                <a:cs typeface="Segoe UI Semibold" panose="020B0702040204020203" pitchFamily="34" charset="0"/>
              </a:rPr>
              <a:t>(CMC + CNO’s vision for Naval integration)</a:t>
            </a:r>
          </a:p>
          <a:p>
            <a:pPr>
              <a:spcBef>
                <a:spcPts val="600"/>
              </a:spcBef>
            </a:pPr>
            <a:r>
              <a:rPr lang="en-US" sz="1800" dirty="0">
                <a:solidFill>
                  <a:srgbClr val="000021"/>
                </a:solidFill>
                <a:latin typeface="Segoe UI Semibold" panose="020B0702040204020203" pitchFamily="34" charset="0"/>
                <a:cs typeface="Segoe UI Semibold" panose="020B0702040204020203" pitchFamily="34" charset="0"/>
              </a:rPr>
              <a:t>Attributes:</a:t>
            </a:r>
          </a:p>
          <a:p>
            <a:pPr marL="282575" indent="-282575">
              <a:lnSpc>
                <a:spcPct val="150000"/>
              </a:lnSpc>
              <a:buClr>
                <a:schemeClr val="accent6"/>
              </a:buClr>
              <a:buSzPct val="85000"/>
              <a:buFont typeface="Segoe UI Semilight" panose="020B0402040204020203" pitchFamily="34" charset="0"/>
              <a:buChar char="▲"/>
            </a:pPr>
            <a:r>
              <a:rPr lang="en-US" sz="1800" dirty="0">
                <a:solidFill>
                  <a:srgbClr val="000021"/>
                </a:solidFill>
                <a:cs typeface="Segoe UI Semibold" panose="020B0702040204020203" pitchFamily="34" charset="0"/>
              </a:rPr>
              <a:t>Distributed Operations</a:t>
            </a:r>
          </a:p>
          <a:p>
            <a:pPr marL="282575" indent="-282575">
              <a:lnSpc>
                <a:spcPct val="150000"/>
              </a:lnSpc>
              <a:buClr>
                <a:schemeClr val="accent6"/>
              </a:buClr>
              <a:buSzPct val="85000"/>
              <a:buFont typeface="Segoe UI Semilight" panose="020B0402040204020203" pitchFamily="34" charset="0"/>
              <a:buChar char="▲"/>
            </a:pPr>
            <a:r>
              <a:rPr lang="en-US" sz="1800" dirty="0">
                <a:solidFill>
                  <a:srgbClr val="000021"/>
                </a:solidFill>
                <a:cs typeface="Segoe UI Semibold" panose="020B0702040204020203" pitchFamily="34" charset="0"/>
              </a:rPr>
              <a:t>Low Signature</a:t>
            </a:r>
          </a:p>
          <a:p>
            <a:pPr marL="282575" indent="-282575">
              <a:lnSpc>
                <a:spcPct val="150000"/>
              </a:lnSpc>
              <a:buClr>
                <a:schemeClr val="accent6"/>
              </a:buClr>
              <a:buSzPct val="85000"/>
              <a:buFont typeface="Segoe UI Semilight" panose="020B0402040204020203" pitchFamily="34" charset="0"/>
              <a:buChar char="▲"/>
            </a:pPr>
            <a:r>
              <a:rPr lang="en-US" sz="1800" dirty="0">
                <a:solidFill>
                  <a:srgbClr val="000021"/>
                </a:solidFill>
                <a:cs typeface="Segoe UI Semibold" panose="020B0702040204020203" pitchFamily="34" charset="0"/>
              </a:rPr>
              <a:t>Tyranny of Distance</a:t>
            </a:r>
          </a:p>
          <a:p>
            <a:pPr marL="282575" indent="-282575">
              <a:lnSpc>
                <a:spcPct val="150000"/>
              </a:lnSpc>
              <a:buClr>
                <a:schemeClr val="accent6"/>
              </a:buClr>
              <a:buSzPct val="85000"/>
              <a:buFont typeface="Segoe UI Semilight" panose="020B0402040204020203" pitchFamily="34" charset="0"/>
              <a:buChar char="▲"/>
            </a:pPr>
            <a:r>
              <a:rPr lang="en-US" sz="1800" dirty="0">
                <a:solidFill>
                  <a:srgbClr val="000021"/>
                </a:solidFill>
                <a:cs typeface="Segoe UI Semibold" panose="020B0702040204020203" pitchFamily="34" charset="0"/>
              </a:rPr>
              <a:t>Naval Integration </a:t>
            </a:r>
          </a:p>
          <a:p>
            <a:pPr marL="282575" indent="-282575">
              <a:lnSpc>
                <a:spcPct val="150000"/>
              </a:lnSpc>
              <a:buClr>
                <a:schemeClr val="accent6"/>
              </a:buClr>
              <a:buSzPct val="85000"/>
              <a:buFont typeface="Segoe UI Semilight" panose="020B0402040204020203" pitchFamily="34" charset="0"/>
              <a:buChar char="▲"/>
            </a:pPr>
            <a:r>
              <a:rPr lang="en-US" sz="1800" dirty="0">
                <a:solidFill>
                  <a:srgbClr val="000021"/>
                </a:solidFill>
                <a:cs typeface="Segoe UI Semibold" panose="020B0702040204020203" pitchFamily="34" charset="0"/>
              </a:rPr>
              <a:t>Interchangeability/interoperability</a:t>
            </a:r>
          </a:p>
          <a:p>
            <a:pPr marL="282575" indent="-282575">
              <a:lnSpc>
                <a:spcPct val="150000"/>
              </a:lnSpc>
              <a:buClr>
                <a:schemeClr val="accent6"/>
              </a:buClr>
              <a:buSzPct val="85000"/>
              <a:buFont typeface="Segoe UI Semilight" panose="020B0402040204020203" pitchFamily="34" charset="0"/>
              <a:buChar char="▲"/>
            </a:pPr>
            <a:r>
              <a:rPr lang="en-US" sz="1800" dirty="0">
                <a:solidFill>
                  <a:srgbClr val="000021"/>
                </a:solidFill>
                <a:cs typeface="Segoe UI Semibold" panose="020B0702040204020203" pitchFamily="34" charset="0"/>
              </a:rPr>
              <a:t>Contested Logistics</a:t>
            </a:r>
          </a:p>
          <a:p>
            <a:pPr marL="282575" indent="-282575">
              <a:lnSpc>
                <a:spcPct val="150000"/>
              </a:lnSpc>
              <a:buClr>
                <a:schemeClr val="accent6"/>
              </a:buClr>
              <a:buSzPct val="85000"/>
              <a:buFont typeface="Segoe UI Semilight" panose="020B0402040204020203" pitchFamily="34" charset="0"/>
              <a:buChar char="▲"/>
            </a:pPr>
            <a:r>
              <a:rPr lang="en-US" sz="1800" dirty="0">
                <a:solidFill>
                  <a:srgbClr val="000021"/>
                </a:solidFill>
                <a:cs typeface="Segoe UI Semibold" panose="020B0702040204020203" pitchFamily="34" charset="0"/>
              </a:rPr>
              <a:t>Low signature</a:t>
            </a:r>
          </a:p>
          <a:p>
            <a:pPr marL="282575" indent="-282575">
              <a:lnSpc>
                <a:spcPct val="150000"/>
              </a:lnSpc>
              <a:buClr>
                <a:schemeClr val="accent6"/>
              </a:buClr>
              <a:buSzPct val="85000"/>
              <a:buFont typeface="Segoe UI Semilight" panose="020B0402040204020203" pitchFamily="34" charset="0"/>
              <a:buChar char="▲"/>
            </a:pPr>
            <a:r>
              <a:rPr lang="en-US" sz="1800" dirty="0">
                <a:solidFill>
                  <a:srgbClr val="000021"/>
                </a:solidFill>
                <a:cs typeface="Segoe UI Semibold" panose="020B0702040204020203" pitchFamily="34" charset="0"/>
              </a:rPr>
              <a:t>Stand-In Forces</a:t>
            </a:r>
          </a:p>
          <a:p>
            <a:pPr marL="282575" indent="-282575">
              <a:lnSpc>
                <a:spcPct val="150000"/>
              </a:lnSpc>
              <a:buClr>
                <a:schemeClr val="accent6"/>
              </a:buClr>
              <a:buSzPct val="85000"/>
              <a:buFont typeface="Segoe UI Semilight" panose="020B0402040204020203" pitchFamily="34" charset="0"/>
              <a:buChar char="▲"/>
            </a:pPr>
            <a:r>
              <a:rPr lang="en-US" sz="1800" dirty="0">
                <a:solidFill>
                  <a:srgbClr val="000021"/>
                </a:solidFill>
                <a:cs typeface="Segoe UI Semibold" panose="020B0702040204020203" pitchFamily="34" charset="0"/>
              </a:rPr>
              <a:t>Cost effective</a:t>
            </a:r>
          </a:p>
        </p:txBody>
      </p:sp>
      <p:sp>
        <p:nvSpPr>
          <p:cNvPr id="10" name="TextBox 9">
            <a:extLst>
              <a:ext uri="{FF2B5EF4-FFF2-40B4-BE49-F238E27FC236}">
                <a16:creationId xmlns:a16="http://schemas.microsoft.com/office/drawing/2014/main" id="{1236609E-7F57-B9D2-7D4F-148F3D55C56F}"/>
              </a:ext>
            </a:extLst>
          </p:cNvPr>
          <p:cNvSpPr txBox="1"/>
          <p:nvPr/>
        </p:nvSpPr>
        <p:spPr>
          <a:xfrm>
            <a:off x="152400" y="690916"/>
            <a:ext cx="4480560" cy="400110"/>
          </a:xfrm>
          <a:prstGeom prst="rect">
            <a:avLst/>
          </a:prstGeom>
          <a:noFill/>
        </p:spPr>
        <p:txBody>
          <a:bodyPr wrap="square">
            <a:spAutoFit/>
          </a:bodyPr>
          <a:lstStyle/>
          <a:p>
            <a:pPr algn="ctr"/>
            <a:r>
              <a:rPr lang="en-US" sz="2000" dirty="0">
                <a:cs typeface="Arial"/>
              </a:rPr>
              <a:t>KEY TERMS</a:t>
            </a:r>
            <a:endParaRPr lang="en-US" sz="2000" dirty="0"/>
          </a:p>
        </p:txBody>
      </p:sp>
    </p:spTree>
    <p:extLst>
      <p:ext uri="{BB962C8B-B14F-4D97-AF65-F5344CB8AC3E}">
        <p14:creationId xmlns:p14="http://schemas.microsoft.com/office/powerpoint/2010/main" val="4071890229"/>
      </p:ext>
    </p:extLst>
  </p:cSld>
  <p:clrMapOvr>
    <a:masterClrMapping/>
  </p:clrMapOvr>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ight Arrow 5">
            <a:extLst>
              <a:ext uri="{FF2B5EF4-FFF2-40B4-BE49-F238E27FC236}">
                <a16:creationId xmlns:a16="http://schemas.microsoft.com/office/drawing/2014/main" id="{5163EB48-4D14-E3AA-14B8-3ECE0A0A73DE}"/>
              </a:ext>
            </a:extLst>
          </p:cNvPr>
          <p:cNvSpPr/>
          <p:nvPr/>
        </p:nvSpPr>
        <p:spPr>
          <a:xfrm>
            <a:off x="0" y="800099"/>
            <a:ext cx="5638800" cy="5676901"/>
          </a:xfrm>
          <a:prstGeom prst="homePlate">
            <a:avLst>
              <a:gd name="adj" fmla="val 46724"/>
            </a:avLst>
          </a:prstGeom>
          <a:solidFill>
            <a:schemeClr val="accent6"/>
          </a:solidFill>
          <a:ln w="254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C70D5CB4-866F-A238-40BC-30671BDDC711}"/>
              </a:ext>
            </a:extLst>
          </p:cNvPr>
          <p:cNvSpPr>
            <a:spLocks noGrp="1"/>
          </p:cNvSpPr>
          <p:nvPr>
            <p:ph type="body" sz="quarter" idx="13"/>
          </p:nvPr>
        </p:nvSpPr>
        <p:spPr>
          <a:xfrm>
            <a:off x="6007894" y="685800"/>
            <a:ext cx="6031706" cy="5916613"/>
          </a:xfrm>
        </p:spPr>
        <p:txBody>
          <a:bodyPr vert="horz" lIns="0" tIns="45720" rIns="0" bIns="45720" rtlCol="0">
            <a:noAutofit/>
          </a:bodyPr>
          <a:lstStyle/>
          <a:p>
            <a:pPr marL="285750" indent="-285750">
              <a:lnSpc>
                <a:spcPct val="100000"/>
              </a:lnSpc>
            </a:pPr>
            <a:r>
              <a:rPr lang="en-US" sz="1600" dirty="0">
                <a:latin typeface="Segoe UI Semibold" panose="020B0702040204020203" pitchFamily="34" charset="0"/>
                <a:cs typeface="Segoe UI Semibold" panose="020B0702040204020203" pitchFamily="34" charset="0"/>
              </a:rPr>
              <a:t>PdM Maintenance Support Systems</a:t>
            </a:r>
          </a:p>
          <a:p>
            <a:pPr marL="457200" lvl="1" indent="-171450">
              <a:lnSpc>
                <a:spcPct val="100000"/>
              </a:lnSpc>
            </a:pPr>
            <a:r>
              <a:rPr lang="en-US" sz="1600" dirty="0"/>
              <a:t>Advanced manufacturing</a:t>
            </a:r>
          </a:p>
          <a:p>
            <a:pPr marL="457200" lvl="1" indent="-171450">
              <a:lnSpc>
                <a:spcPct val="100000"/>
              </a:lnSpc>
            </a:pPr>
            <a:r>
              <a:rPr lang="en-US" sz="1600" dirty="0"/>
              <a:t>ICD 705 compliant shelters</a:t>
            </a:r>
          </a:p>
          <a:p>
            <a:pPr marL="457200" lvl="1" indent="-171450">
              <a:lnSpc>
                <a:spcPct val="100000"/>
              </a:lnSpc>
            </a:pPr>
            <a:r>
              <a:rPr lang="en-US" sz="1600" dirty="0"/>
              <a:t>Electronics repair</a:t>
            </a:r>
          </a:p>
          <a:p>
            <a:pPr marL="457200" lvl="1" indent="-171450">
              <a:lnSpc>
                <a:spcPct val="100000"/>
              </a:lnSpc>
            </a:pPr>
            <a:r>
              <a:rPr lang="en-US" sz="1600" dirty="0"/>
              <a:t>Micro/Miniature circuit card repair</a:t>
            </a:r>
          </a:p>
          <a:p>
            <a:pPr marL="285750" indent="-285750">
              <a:lnSpc>
                <a:spcPct val="100000"/>
              </a:lnSpc>
            </a:pPr>
            <a:r>
              <a:rPr lang="en-US" sz="1600" dirty="0">
                <a:latin typeface="Segoe UI Semibold" panose="020B0702040204020203" pitchFamily="34" charset="0"/>
                <a:cs typeface="Segoe UI Semibold" panose="020B0702040204020203" pitchFamily="34" charset="0"/>
              </a:rPr>
              <a:t>PdM Ammunition</a:t>
            </a:r>
          </a:p>
          <a:p>
            <a:pPr marL="457200" lvl="1" indent="-171450">
              <a:lnSpc>
                <a:spcPct val="100000"/>
              </a:lnSpc>
            </a:pPr>
            <a:r>
              <a:rPr lang="en-US" sz="1600" dirty="0"/>
              <a:t>C-sUAS munitions</a:t>
            </a:r>
          </a:p>
          <a:p>
            <a:pPr marL="457200" lvl="1" indent="-171450">
              <a:lnSpc>
                <a:spcPct val="100000"/>
              </a:lnSpc>
            </a:pPr>
            <a:r>
              <a:rPr lang="en-US" sz="1600" dirty="0"/>
              <a:t>Small base defense systems</a:t>
            </a:r>
          </a:p>
          <a:p>
            <a:pPr marL="457200" lvl="1" indent="-171450">
              <a:lnSpc>
                <a:spcPct val="100000"/>
              </a:lnSpc>
            </a:pPr>
            <a:r>
              <a:rPr lang="en-US" sz="1600" dirty="0"/>
              <a:t>Accelerate delivery schedules</a:t>
            </a:r>
          </a:p>
          <a:p>
            <a:pPr marL="285750" indent="-285750">
              <a:lnSpc>
                <a:spcPct val="100000"/>
              </a:lnSpc>
            </a:pPr>
            <a:r>
              <a:rPr lang="en-US" sz="1600" dirty="0">
                <a:latin typeface="Segoe UI Semibold" panose="020B0702040204020203" pitchFamily="34" charset="0"/>
                <a:cs typeface="Segoe UI Semibold" panose="020B0702040204020203" pitchFamily="34" charset="0"/>
              </a:rPr>
              <a:t>PdM Engineering Systems</a:t>
            </a:r>
          </a:p>
          <a:p>
            <a:pPr marL="457200" lvl="1" indent="-171450">
              <a:lnSpc>
                <a:spcPct val="100000"/>
              </a:lnSpc>
            </a:pPr>
            <a:r>
              <a:rPr lang="en-US" sz="1600" dirty="0"/>
              <a:t>Expeditionary fuel distribution systems</a:t>
            </a:r>
          </a:p>
          <a:p>
            <a:pPr marL="457200" lvl="1" indent="-171450">
              <a:lnSpc>
                <a:spcPct val="100000"/>
              </a:lnSpc>
            </a:pPr>
            <a:r>
              <a:rPr lang="en-US" sz="1600" dirty="0"/>
              <a:t>Material handling equipment</a:t>
            </a:r>
          </a:p>
          <a:p>
            <a:pPr marL="457200" lvl="1" indent="-171450">
              <a:lnSpc>
                <a:spcPct val="100000"/>
              </a:lnSpc>
            </a:pPr>
            <a:r>
              <a:rPr lang="en-US" sz="1600" dirty="0"/>
              <a:t>Autonomous and robotic logistics systems</a:t>
            </a:r>
          </a:p>
          <a:p>
            <a:pPr marL="457200" lvl="1" indent="-171450">
              <a:lnSpc>
                <a:spcPct val="100000"/>
              </a:lnSpc>
            </a:pPr>
            <a:r>
              <a:rPr lang="en-US" sz="1600" dirty="0"/>
              <a:t>Expeditionary power generation and storage</a:t>
            </a:r>
          </a:p>
          <a:p>
            <a:pPr marL="285750" indent="-285750">
              <a:lnSpc>
                <a:spcPct val="100000"/>
              </a:lnSpc>
            </a:pPr>
            <a:r>
              <a:rPr lang="en-US" sz="1600" dirty="0">
                <a:latin typeface="Segoe UI Semibold" panose="020B0702040204020203" pitchFamily="34" charset="0"/>
                <a:cs typeface="Segoe UI Semibold" panose="020B0702040204020203" pitchFamily="34" charset="0"/>
              </a:rPr>
              <a:t>PdM Combat Service Support Equipment</a:t>
            </a:r>
          </a:p>
          <a:p>
            <a:pPr marL="457200" lvl="1" indent="-171450">
              <a:lnSpc>
                <a:spcPct val="100000"/>
              </a:lnSpc>
            </a:pPr>
            <a:r>
              <a:rPr lang="en-US" sz="1600" dirty="0"/>
              <a:t>Expeditionary medical systems</a:t>
            </a:r>
          </a:p>
          <a:p>
            <a:pPr marL="457200" lvl="1" indent="-171450">
              <a:lnSpc>
                <a:spcPct val="100000"/>
              </a:lnSpc>
            </a:pPr>
            <a:r>
              <a:rPr lang="en-US" sz="1600" dirty="0"/>
              <a:t>Signature management, flame resistance, ballistic protection</a:t>
            </a:r>
          </a:p>
          <a:p>
            <a:pPr marL="457200" lvl="1" indent="-171450">
              <a:lnSpc>
                <a:spcPct val="100000"/>
              </a:lnSpc>
            </a:pPr>
            <a:r>
              <a:rPr lang="en-US" sz="1600" dirty="0"/>
              <a:t>Cold weather &amp; mountaineering equipment</a:t>
            </a:r>
          </a:p>
        </p:txBody>
      </p:sp>
      <p:sp>
        <p:nvSpPr>
          <p:cNvPr id="5" name="Footer Placeholder 4">
            <a:extLst>
              <a:ext uri="{FF2B5EF4-FFF2-40B4-BE49-F238E27FC236}">
                <a16:creationId xmlns:a16="http://schemas.microsoft.com/office/drawing/2014/main" id="{7D6035AD-C198-EECE-CDBE-6FE842F5722F}"/>
              </a:ext>
            </a:extLst>
          </p:cNvPr>
          <p:cNvSpPr>
            <a:spLocks noGrp="1"/>
          </p:cNvSpPr>
          <p:nvPr>
            <p:ph type="ftr" sz="quarter" idx="15"/>
          </p:nvPr>
        </p:nvSpPr>
        <p:spPr/>
        <p:txBody>
          <a:bodyPr/>
          <a:lstStyle/>
          <a:p>
            <a:pPr indent="228600"/>
            <a:r>
              <a:rPr lang="en-US" sz="500">
                <a:solidFill>
                  <a:srgbClr val="B90E31"/>
                </a:solidFill>
              </a:rPr>
              <a:t> </a:t>
            </a:r>
            <a:r>
              <a:rPr lang="en-US" sz="1200">
                <a:solidFill>
                  <a:srgbClr val="B90E31"/>
                </a:solidFill>
              </a:rPr>
              <a:t>▲</a:t>
            </a:r>
            <a:r>
              <a:rPr lang="en-US">
                <a:solidFill>
                  <a:srgbClr val="B90E31"/>
                </a:solidFill>
              </a:rPr>
              <a:t>	</a:t>
            </a:r>
            <a:r>
              <a:rPr lang="en-US" cap="all" spc="100">
                <a:solidFill>
                  <a:srgbClr val="D4AE67"/>
                </a:solidFill>
                <a:latin typeface="Segoe UI Black" panose="020B0A02040204020203" pitchFamily="34" charset="0"/>
                <a:ea typeface="Segoe UI Black" panose="020B0A02040204020203" pitchFamily="34" charset="0"/>
              </a:rPr>
              <a:t>Portfolio Acquisition executive marine corps</a:t>
            </a:r>
            <a:endParaRPr lang="en-US" cap="all" spc="100" dirty="0">
              <a:solidFill>
                <a:srgbClr val="D4AE67"/>
              </a:solidFill>
              <a:latin typeface="Segoe UI Black" panose="020B0A02040204020203" pitchFamily="34" charset="0"/>
              <a:ea typeface="Segoe UI Black" panose="020B0A02040204020203" pitchFamily="34" charset="0"/>
            </a:endParaRPr>
          </a:p>
        </p:txBody>
      </p:sp>
      <p:sp>
        <p:nvSpPr>
          <p:cNvPr id="3" name="Slide Number Placeholder 2">
            <a:extLst>
              <a:ext uri="{FF2B5EF4-FFF2-40B4-BE49-F238E27FC236}">
                <a16:creationId xmlns:a16="http://schemas.microsoft.com/office/drawing/2014/main" id="{D239BCBB-EE1A-C91D-CC34-780EF1C8EA08}"/>
              </a:ext>
            </a:extLst>
          </p:cNvPr>
          <p:cNvSpPr>
            <a:spLocks noGrp="1"/>
          </p:cNvSpPr>
          <p:nvPr>
            <p:ph type="sldNum" sz="quarter" idx="16"/>
          </p:nvPr>
        </p:nvSpPr>
        <p:spPr/>
        <p:txBody>
          <a:bodyPr/>
          <a:lstStyle/>
          <a:p>
            <a:pPr algn="r"/>
            <a:fld id="{65635E8C-BA83-467F-AE4D-6B1D1888336E}" type="slidenum">
              <a:rPr lang="en-US" smtClean="0"/>
              <a:pPr algn="r"/>
              <a:t>5</a:t>
            </a:fld>
            <a:endParaRPr lang="en-US" dirty="0"/>
          </a:p>
        </p:txBody>
      </p:sp>
      <p:sp>
        <p:nvSpPr>
          <p:cNvPr id="2" name="Title 1">
            <a:extLst>
              <a:ext uri="{FF2B5EF4-FFF2-40B4-BE49-F238E27FC236}">
                <a16:creationId xmlns:a16="http://schemas.microsoft.com/office/drawing/2014/main" id="{3E2CC615-2F1B-393D-2A11-E18AB1ECB20C}"/>
              </a:ext>
            </a:extLst>
          </p:cNvPr>
          <p:cNvSpPr>
            <a:spLocks noGrp="1"/>
          </p:cNvSpPr>
          <p:nvPr>
            <p:ph type="title"/>
          </p:nvPr>
        </p:nvSpPr>
        <p:spPr>
          <a:gradFill flip="none" rotWithShape="1">
            <a:gsLst>
              <a:gs pos="0">
                <a:schemeClr val="accent1">
                  <a:alpha val="0"/>
                  <a:lumMod val="0"/>
                  <a:lumOff val="100000"/>
                </a:schemeClr>
              </a:gs>
              <a:gs pos="49000">
                <a:schemeClr val="bg1"/>
              </a:gs>
            </a:gsLst>
            <a:lin ang="0" scaled="1"/>
            <a:tileRect/>
          </a:gradFill>
          <a:effectLst/>
        </p:spPr>
        <p:txBody>
          <a:bodyPr wrap="square" lIns="0" tIns="0" rIns="182880" bIns="0" anchor="ctr" anchorCtr="0">
            <a:spAutoFit/>
          </a:bodyPr>
          <a:lstStyle/>
          <a:p>
            <a:r>
              <a:rPr lang="en-US" dirty="0"/>
              <a:t>Pm </a:t>
            </a:r>
            <a:r>
              <a:rPr lang="en-US" dirty="0" err="1"/>
              <a:t>css</a:t>
            </a:r>
            <a:r>
              <a:rPr lang="en-US" dirty="0"/>
              <a:t> focus areas</a:t>
            </a:r>
          </a:p>
        </p:txBody>
      </p:sp>
      <p:sp>
        <p:nvSpPr>
          <p:cNvPr id="14" name="Content Placeholder 2">
            <a:extLst>
              <a:ext uri="{FF2B5EF4-FFF2-40B4-BE49-F238E27FC236}">
                <a16:creationId xmlns:a16="http://schemas.microsoft.com/office/drawing/2014/main" id="{EA5D4D33-D0A6-D12F-4481-30953F19C3FC}"/>
              </a:ext>
            </a:extLst>
          </p:cNvPr>
          <p:cNvSpPr txBox="1">
            <a:spLocks/>
          </p:cNvSpPr>
          <p:nvPr/>
        </p:nvSpPr>
        <p:spPr>
          <a:xfrm>
            <a:off x="152399" y="800099"/>
            <a:ext cx="3853543" cy="5676901"/>
          </a:xfrm>
          <a:prstGeom prst="rect">
            <a:avLst/>
          </a:prstGeom>
          <a:ln w="38100">
            <a:noFill/>
          </a:ln>
        </p:spPr>
        <p:txBody>
          <a:bodyPr lIns="0" tIns="0" rIns="0" bIns="0" anchor="ctr"/>
          <a:lstStyle>
            <a:lvl1pPr marL="463550" indent="-403225" algn="l" defTabSz="914400" rtl="0" eaLnBrk="1" latinLnBrk="0" hangingPunct="1">
              <a:lnSpc>
                <a:spcPct val="90000"/>
              </a:lnSpc>
              <a:spcBef>
                <a:spcPts val="1000"/>
              </a:spcBef>
              <a:buClr>
                <a:schemeClr val="accent6"/>
              </a:buClr>
              <a:buFont typeface="Segoe UI Semilight" panose="020B0402040204020203" pitchFamily="34" charset="0"/>
              <a:buChar char="▲"/>
              <a:defRPr lang="en-US" sz="2800" kern="1200" dirty="0">
                <a:solidFill>
                  <a:schemeClr val="tx1"/>
                </a:solidFill>
                <a:latin typeface="+mn-lt"/>
                <a:ea typeface="+mn-ea"/>
                <a:cs typeface="+mn-cs"/>
              </a:defRPr>
            </a:lvl1pPr>
            <a:lvl2pPr marL="742950" indent="-228600" algn="l" defTabSz="914400" rtl="0" eaLnBrk="1" latinLnBrk="0" hangingPunct="1">
              <a:lnSpc>
                <a:spcPct val="90000"/>
              </a:lnSpc>
              <a:spcBef>
                <a:spcPts val="500"/>
              </a:spcBef>
              <a:buFont typeface="Arial" panose="020B0604020202020204" pitchFamily="34" charset="0"/>
              <a:buChar char="•"/>
              <a:defRPr lang="en-US" sz="2400" kern="1200" dirty="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8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8925" indent="-288925">
              <a:lnSpc>
                <a:spcPct val="100000"/>
              </a:lnSpc>
              <a:spcBef>
                <a:spcPts val="600"/>
              </a:spcBef>
              <a:spcAft>
                <a:spcPts val="600"/>
              </a:spcAft>
              <a:buSzPct val="150000"/>
              <a:buFont typeface="Segoe UI Semilight" panose="020B0402040204020203" pitchFamily="34" charset="0"/>
              <a:buBlip>
                <a:blip r:embed="rId2"/>
              </a:buBlip>
            </a:pPr>
            <a:r>
              <a:rPr lang="en-US" sz="1500" dirty="0">
                <a:solidFill>
                  <a:schemeClr val="bg1"/>
                </a:solidFill>
                <a:cs typeface="Arial" charset="0"/>
              </a:rPr>
              <a:t>Test Measurement Systems</a:t>
            </a:r>
          </a:p>
          <a:p>
            <a:pPr marL="288925" indent="-288925">
              <a:lnSpc>
                <a:spcPct val="100000"/>
              </a:lnSpc>
              <a:spcBef>
                <a:spcPts val="600"/>
              </a:spcBef>
              <a:spcAft>
                <a:spcPts val="600"/>
              </a:spcAft>
              <a:buSzPct val="150000"/>
              <a:buFont typeface="Segoe UI Semilight" panose="020B0402040204020203" pitchFamily="34" charset="0"/>
              <a:buBlip>
                <a:blip r:embed="rId2"/>
              </a:buBlip>
            </a:pPr>
            <a:r>
              <a:rPr lang="en-US" sz="1500" dirty="0">
                <a:solidFill>
                  <a:schemeClr val="bg1"/>
                </a:solidFill>
                <a:cs typeface="Arial" charset="0"/>
              </a:rPr>
              <a:t>Tools &amp; Diagnostic Systems </a:t>
            </a:r>
          </a:p>
          <a:p>
            <a:pPr marL="288925" indent="-288925">
              <a:lnSpc>
                <a:spcPct val="100000"/>
              </a:lnSpc>
              <a:spcBef>
                <a:spcPts val="600"/>
              </a:spcBef>
              <a:spcAft>
                <a:spcPts val="600"/>
              </a:spcAft>
              <a:buSzPct val="150000"/>
              <a:buFont typeface="Segoe UI Semilight" panose="020B0402040204020203" pitchFamily="34" charset="0"/>
              <a:buBlip>
                <a:blip r:embed="rId2"/>
              </a:buBlip>
            </a:pPr>
            <a:r>
              <a:rPr lang="en-US" sz="1500" dirty="0">
                <a:solidFill>
                  <a:schemeClr val="bg1"/>
                </a:solidFill>
                <a:cs typeface="Arial" charset="0"/>
              </a:rPr>
              <a:t>Advanced Manufacturing Systems</a:t>
            </a:r>
          </a:p>
          <a:p>
            <a:pPr marL="288925" indent="-288925">
              <a:lnSpc>
                <a:spcPct val="100000"/>
              </a:lnSpc>
              <a:spcBef>
                <a:spcPts val="600"/>
              </a:spcBef>
              <a:spcAft>
                <a:spcPts val="600"/>
              </a:spcAft>
              <a:buSzPct val="150000"/>
              <a:buFont typeface="Segoe UI Semilight" panose="020B0402040204020203" pitchFamily="34" charset="0"/>
              <a:buBlip>
                <a:blip r:embed="rId2"/>
              </a:buBlip>
            </a:pPr>
            <a:r>
              <a:rPr lang="en-US" sz="1500" dirty="0">
                <a:solidFill>
                  <a:schemeClr val="bg1"/>
                </a:solidFill>
                <a:cs typeface="Arial" charset="0"/>
              </a:rPr>
              <a:t>Corrosion Prevention &amp; Control</a:t>
            </a:r>
          </a:p>
          <a:p>
            <a:pPr marL="288925" indent="-288925">
              <a:lnSpc>
                <a:spcPct val="100000"/>
              </a:lnSpc>
              <a:spcBef>
                <a:spcPts val="600"/>
              </a:spcBef>
              <a:spcAft>
                <a:spcPts val="600"/>
              </a:spcAft>
              <a:buSzPct val="150000"/>
              <a:buFont typeface="Segoe UI Semilight" panose="020B0402040204020203" pitchFamily="34" charset="0"/>
              <a:buBlip>
                <a:blip r:embed="rId2"/>
              </a:buBlip>
            </a:pPr>
            <a:r>
              <a:rPr lang="en-US" sz="1500" dirty="0">
                <a:solidFill>
                  <a:schemeClr val="bg1"/>
                </a:solidFill>
                <a:cs typeface="Arial" charset="0"/>
              </a:rPr>
              <a:t>Ground Ammunition</a:t>
            </a:r>
          </a:p>
          <a:p>
            <a:pPr marL="288925" indent="-288925">
              <a:lnSpc>
                <a:spcPct val="100000"/>
              </a:lnSpc>
              <a:spcBef>
                <a:spcPts val="600"/>
              </a:spcBef>
              <a:spcAft>
                <a:spcPts val="600"/>
              </a:spcAft>
              <a:buSzPct val="150000"/>
              <a:buFont typeface="Segoe UI Semilight" panose="020B0402040204020203" pitchFamily="34" charset="0"/>
              <a:buBlip>
                <a:blip r:embed="rId2"/>
              </a:buBlip>
            </a:pPr>
            <a:r>
              <a:rPr lang="en-US" sz="1500" dirty="0">
                <a:solidFill>
                  <a:schemeClr val="bg1"/>
                </a:solidFill>
                <a:cs typeface="Arial" charset="0"/>
              </a:rPr>
              <a:t>Explosive Safety</a:t>
            </a:r>
          </a:p>
          <a:p>
            <a:pPr marL="288925" indent="-288925">
              <a:lnSpc>
                <a:spcPct val="100000"/>
              </a:lnSpc>
              <a:spcBef>
                <a:spcPts val="600"/>
              </a:spcBef>
              <a:spcAft>
                <a:spcPts val="600"/>
              </a:spcAft>
              <a:buSzPct val="150000"/>
              <a:buFont typeface="Segoe UI Semilight" panose="020B0402040204020203" pitchFamily="34" charset="0"/>
              <a:buBlip>
                <a:blip r:embed="rId2"/>
              </a:buBlip>
            </a:pPr>
            <a:r>
              <a:rPr lang="en-US" sz="1500" dirty="0">
                <a:solidFill>
                  <a:schemeClr val="bg1"/>
                </a:solidFill>
                <a:cs typeface="Arial" charset="0"/>
              </a:rPr>
              <a:t>Power Systems</a:t>
            </a:r>
          </a:p>
          <a:p>
            <a:pPr marL="288925" indent="-288925">
              <a:lnSpc>
                <a:spcPct val="100000"/>
              </a:lnSpc>
              <a:spcBef>
                <a:spcPts val="600"/>
              </a:spcBef>
              <a:spcAft>
                <a:spcPts val="600"/>
              </a:spcAft>
              <a:buSzPct val="150000"/>
              <a:buFont typeface="Segoe UI Semilight" panose="020B0402040204020203" pitchFamily="34" charset="0"/>
              <a:buBlip>
                <a:blip r:embed="rId2"/>
              </a:buBlip>
            </a:pPr>
            <a:r>
              <a:rPr lang="en-US" sz="1500" dirty="0">
                <a:solidFill>
                  <a:schemeClr val="bg1"/>
                </a:solidFill>
                <a:cs typeface="Arial" charset="0"/>
              </a:rPr>
              <a:t>Fuel, Water, &amp; Field Feeding Systems </a:t>
            </a:r>
          </a:p>
          <a:p>
            <a:pPr marL="288925" indent="-288925">
              <a:lnSpc>
                <a:spcPct val="100000"/>
              </a:lnSpc>
              <a:spcBef>
                <a:spcPts val="600"/>
              </a:spcBef>
              <a:spcAft>
                <a:spcPts val="600"/>
              </a:spcAft>
              <a:buSzPct val="150000"/>
              <a:buFont typeface="Segoe UI Semilight" panose="020B0402040204020203" pitchFamily="34" charset="0"/>
              <a:buBlip>
                <a:blip r:embed="rId2"/>
              </a:buBlip>
            </a:pPr>
            <a:r>
              <a:rPr lang="en-US" sz="1500" dirty="0">
                <a:solidFill>
                  <a:schemeClr val="bg1"/>
                </a:solidFill>
                <a:cs typeface="Arial" charset="0"/>
              </a:rPr>
              <a:t>Explosive Hazard Defeat Systems</a:t>
            </a:r>
          </a:p>
          <a:p>
            <a:pPr marL="288925" indent="-288925">
              <a:lnSpc>
                <a:spcPct val="100000"/>
              </a:lnSpc>
              <a:spcBef>
                <a:spcPts val="600"/>
              </a:spcBef>
              <a:spcAft>
                <a:spcPts val="600"/>
              </a:spcAft>
              <a:buSzPct val="150000"/>
              <a:buFont typeface="Segoe UI Semilight" panose="020B0402040204020203" pitchFamily="34" charset="0"/>
              <a:buBlip>
                <a:blip r:embed="rId2"/>
              </a:buBlip>
            </a:pPr>
            <a:r>
              <a:rPr lang="en-US" sz="1500" dirty="0">
                <a:solidFill>
                  <a:schemeClr val="bg1"/>
                </a:solidFill>
                <a:cs typeface="Arial" charset="0"/>
              </a:rPr>
              <a:t>Material Handling &amp; Construction Equip</a:t>
            </a:r>
          </a:p>
          <a:p>
            <a:pPr marL="288925" indent="-288925">
              <a:lnSpc>
                <a:spcPct val="100000"/>
              </a:lnSpc>
              <a:spcBef>
                <a:spcPts val="600"/>
              </a:spcBef>
              <a:spcAft>
                <a:spcPts val="600"/>
              </a:spcAft>
              <a:buSzPct val="150000"/>
              <a:buFont typeface="Segoe UI Semilight" panose="020B0402040204020203" pitchFamily="34" charset="0"/>
              <a:buBlip>
                <a:blip r:embed="rId3"/>
              </a:buBlip>
            </a:pPr>
            <a:r>
              <a:rPr lang="en-US" sz="1500" dirty="0">
                <a:solidFill>
                  <a:schemeClr val="bg1"/>
                </a:solidFill>
              </a:rPr>
              <a:t>Expeditionary Medical Systems</a:t>
            </a:r>
          </a:p>
          <a:p>
            <a:pPr marL="288925" indent="-288925">
              <a:lnSpc>
                <a:spcPct val="100000"/>
              </a:lnSpc>
              <a:spcBef>
                <a:spcPts val="600"/>
              </a:spcBef>
              <a:spcAft>
                <a:spcPts val="600"/>
              </a:spcAft>
              <a:buSzPct val="150000"/>
              <a:buFont typeface="Segoe UI Semilight" panose="020B0402040204020203" pitchFamily="34" charset="0"/>
              <a:buBlip>
                <a:blip r:embed="rId3"/>
              </a:buBlip>
            </a:pPr>
            <a:r>
              <a:rPr lang="en-US" sz="1500" dirty="0">
                <a:solidFill>
                  <a:schemeClr val="bg1"/>
                </a:solidFill>
                <a:cs typeface="Arial" charset="0"/>
              </a:rPr>
              <a:t>Individual Clothing &amp; Equipment</a:t>
            </a:r>
          </a:p>
          <a:p>
            <a:pPr marL="288925" indent="-288925">
              <a:lnSpc>
                <a:spcPct val="100000"/>
              </a:lnSpc>
              <a:spcBef>
                <a:spcPts val="600"/>
              </a:spcBef>
              <a:spcAft>
                <a:spcPts val="600"/>
              </a:spcAft>
              <a:buSzPct val="150000"/>
              <a:buFont typeface="Segoe UI Semilight" panose="020B0402040204020203" pitchFamily="34" charset="0"/>
              <a:buBlip>
                <a:blip r:embed="rId3"/>
              </a:buBlip>
            </a:pPr>
            <a:r>
              <a:rPr lang="en-US" sz="1500" dirty="0">
                <a:solidFill>
                  <a:schemeClr val="bg1"/>
                </a:solidFill>
                <a:cs typeface="Arial" charset="0"/>
              </a:rPr>
              <a:t>Individual Armor </a:t>
            </a:r>
          </a:p>
          <a:p>
            <a:pPr marL="288925" indent="-288925">
              <a:lnSpc>
                <a:spcPct val="100000"/>
              </a:lnSpc>
              <a:spcBef>
                <a:spcPts val="600"/>
              </a:spcBef>
              <a:spcAft>
                <a:spcPts val="600"/>
              </a:spcAft>
              <a:buSzPct val="150000"/>
              <a:buFont typeface="Segoe UI Semilight" panose="020B0402040204020203" pitchFamily="34" charset="0"/>
              <a:buBlip>
                <a:blip r:embed="rId2"/>
              </a:buBlip>
            </a:pPr>
            <a:r>
              <a:rPr lang="en-US" sz="1500" dirty="0">
                <a:solidFill>
                  <a:schemeClr val="bg1"/>
                </a:solidFill>
                <a:cs typeface="Arial" charset="0"/>
              </a:rPr>
              <a:t>Shelters and Containers</a:t>
            </a:r>
          </a:p>
        </p:txBody>
      </p:sp>
      <p:sp>
        <p:nvSpPr>
          <p:cNvPr id="15" name="TextBox 14">
            <a:extLst>
              <a:ext uri="{FF2B5EF4-FFF2-40B4-BE49-F238E27FC236}">
                <a16:creationId xmlns:a16="http://schemas.microsoft.com/office/drawing/2014/main" id="{F975761C-78F4-703B-8EC8-3840A3DBA2D4}"/>
              </a:ext>
            </a:extLst>
          </p:cNvPr>
          <p:cNvSpPr txBox="1"/>
          <p:nvPr/>
        </p:nvSpPr>
        <p:spPr>
          <a:xfrm>
            <a:off x="3655229" y="2736502"/>
            <a:ext cx="1431122" cy="1384995"/>
          </a:xfrm>
          <a:prstGeom prst="rect">
            <a:avLst/>
          </a:prstGeom>
          <a:noFill/>
        </p:spPr>
        <p:txBody>
          <a:bodyPr wrap="square" rtlCol="0">
            <a:spAutoFit/>
          </a:bodyPr>
          <a:lstStyle/>
          <a:p>
            <a:r>
              <a:rPr lang="en-US" sz="2800" dirty="0">
                <a:solidFill>
                  <a:schemeClr val="bg1"/>
                </a:solidFill>
              </a:rPr>
              <a:t>FY26</a:t>
            </a:r>
          </a:p>
          <a:p>
            <a:r>
              <a:rPr lang="en-US" sz="2800" dirty="0">
                <a:solidFill>
                  <a:schemeClr val="bg1"/>
                </a:solidFill>
              </a:rPr>
              <a:t>FOCUS</a:t>
            </a:r>
          </a:p>
          <a:p>
            <a:r>
              <a:rPr lang="en-US" sz="2800" dirty="0">
                <a:solidFill>
                  <a:schemeClr val="bg1"/>
                </a:solidFill>
              </a:rPr>
              <a:t>AREAS</a:t>
            </a:r>
          </a:p>
        </p:txBody>
      </p:sp>
    </p:spTree>
    <p:extLst>
      <p:ext uri="{BB962C8B-B14F-4D97-AF65-F5344CB8AC3E}">
        <p14:creationId xmlns:p14="http://schemas.microsoft.com/office/powerpoint/2010/main" val="36790603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F6EEB5-1481-AC94-5940-AD78E717E204}"/>
              </a:ext>
            </a:extLst>
          </p:cNvPr>
          <p:cNvPicPr>
            <a:picLocks noChangeAspect="1"/>
          </p:cNvPicPr>
          <p:nvPr/>
        </p:nvPicPr>
        <p:blipFill>
          <a:blip r:embed="rId2">
            <a:extLst>
              <a:ext uri="{28A0092B-C50C-407E-A947-70E740481C1C}">
                <a14:useLocalDpi xmlns:a14="http://schemas.microsoft.com/office/drawing/2010/main" val="0"/>
              </a:ext>
            </a:extLst>
          </a:blip>
          <a:srcRect l="-18519" r="1" b="3704"/>
          <a:stretch>
            <a:fillRect/>
          </a:stretch>
        </p:blipFill>
        <p:spPr>
          <a:xfrm>
            <a:off x="0" y="0"/>
            <a:ext cx="12192000" cy="6604000"/>
          </a:xfrm>
          <a:prstGeom prst="rect">
            <a:avLst/>
          </a:prstGeom>
        </p:spPr>
      </p:pic>
      <p:sp>
        <p:nvSpPr>
          <p:cNvPr id="8" name="Rectangle 7">
            <a:extLst>
              <a:ext uri="{FF2B5EF4-FFF2-40B4-BE49-F238E27FC236}">
                <a16:creationId xmlns:a16="http://schemas.microsoft.com/office/drawing/2014/main" id="{BD102BA2-013C-A6BA-5549-02797FD62E83}"/>
              </a:ext>
            </a:extLst>
          </p:cNvPr>
          <p:cNvSpPr/>
          <p:nvPr/>
        </p:nvSpPr>
        <p:spPr>
          <a:xfrm>
            <a:off x="1545771" y="0"/>
            <a:ext cx="6219372" cy="6605588"/>
          </a:xfrm>
          <a:prstGeom prst="rect">
            <a:avLst/>
          </a:prstGeom>
          <a:gradFill>
            <a:gsLst>
              <a:gs pos="11000">
                <a:schemeClr val="accent1">
                  <a:alpha val="0"/>
                  <a:lumMod val="0"/>
                  <a:lumOff val="100000"/>
                </a:schemeClr>
              </a:gs>
              <a:gs pos="21000">
                <a:srgbClr val="FFFFFF">
                  <a:alpha val="60000"/>
                </a:srgbClr>
              </a:gs>
              <a:gs pos="33000">
                <a:schemeClr val="bg1"/>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395C6FB2-120A-22F5-AAAB-6095118D86C0}"/>
              </a:ext>
            </a:extLst>
          </p:cNvPr>
          <p:cNvSpPr>
            <a:spLocks noGrp="1"/>
          </p:cNvSpPr>
          <p:nvPr>
            <p:ph type="body" sz="quarter" idx="13"/>
          </p:nvPr>
        </p:nvSpPr>
        <p:spPr>
          <a:xfrm>
            <a:off x="0" y="685800"/>
            <a:ext cx="6096000" cy="5943600"/>
          </a:xfrm>
        </p:spPr>
        <p:txBody>
          <a:bodyPr vert="horz" wrap="square" lIns="137160" tIns="0" rIns="91440" bIns="0" rtlCol="0" anchor="ctr">
            <a:noAutofit/>
          </a:bodyPr>
          <a:lstStyle/>
          <a:p>
            <a:pPr marL="346075" indent="-346075">
              <a:lnSpc>
                <a:spcPct val="100000"/>
              </a:lnSpc>
              <a:spcBef>
                <a:spcPts val="600"/>
              </a:spcBef>
              <a:spcAft>
                <a:spcPts val="1200"/>
              </a:spcAft>
              <a:buSzPct val="85000"/>
            </a:pPr>
            <a:r>
              <a:rPr lang="en-US" sz="2200" dirty="0"/>
              <a:t>Expeditionary fabrication / advanced manufacturing (metal print technologies)</a:t>
            </a:r>
          </a:p>
          <a:p>
            <a:pPr marL="346075" indent="-346075">
              <a:lnSpc>
                <a:spcPct val="100000"/>
              </a:lnSpc>
              <a:spcBef>
                <a:spcPts val="600"/>
              </a:spcBef>
              <a:spcAft>
                <a:spcPts val="1200"/>
              </a:spcAft>
              <a:buSzPct val="85000"/>
            </a:pPr>
            <a:r>
              <a:rPr lang="en-US" sz="2200" dirty="0"/>
              <a:t>AI &amp; ML technologies to enable predictive maintenance and improve productivity, quality, and the user experience for the Marine Corps maintenance community</a:t>
            </a:r>
          </a:p>
          <a:p>
            <a:pPr marL="346075" indent="-346075">
              <a:lnSpc>
                <a:spcPct val="100000"/>
              </a:lnSpc>
              <a:spcBef>
                <a:spcPts val="600"/>
              </a:spcBef>
              <a:spcAft>
                <a:spcPts val="1200"/>
              </a:spcAft>
              <a:buSzPct val="85000"/>
            </a:pPr>
            <a:r>
              <a:rPr lang="en-US" sz="2200" dirty="0"/>
              <a:t>Deployable Secure Shelters-Scalable (DS3) w/accreditation</a:t>
            </a:r>
          </a:p>
          <a:p>
            <a:pPr marL="346075" indent="-346075">
              <a:lnSpc>
                <a:spcPct val="100000"/>
              </a:lnSpc>
              <a:spcBef>
                <a:spcPts val="600"/>
              </a:spcBef>
              <a:spcAft>
                <a:spcPts val="1200"/>
              </a:spcAft>
              <a:buSzPct val="85000"/>
            </a:pPr>
            <a:r>
              <a:rPr lang="en-US" sz="2200" dirty="0"/>
              <a:t>Next generation General Purpose Automatic Test Set (GPATS)</a:t>
            </a:r>
          </a:p>
        </p:txBody>
      </p:sp>
      <p:sp>
        <p:nvSpPr>
          <p:cNvPr id="5" name="Footer Placeholder 4">
            <a:extLst>
              <a:ext uri="{FF2B5EF4-FFF2-40B4-BE49-F238E27FC236}">
                <a16:creationId xmlns:a16="http://schemas.microsoft.com/office/drawing/2014/main" id="{4F9122B7-9AE3-4CFE-AFBE-25515C55506E}"/>
              </a:ext>
            </a:extLst>
          </p:cNvPr>
          <p:cNvSpPr>
            <a:spLocks noGrp="1"/>
          </p:cNvSpPr>
          <p:nvPr>
            <p:ph type="ftr" sz="quarter" idx="15"/>
          </p:nvPr>
        </p:nvSpPr>
        <p:spPr/>
        <p:txBody>
          <a:bodyPr/>
          <a:lstStyle/>
          <a:p>
            <a:pPr indent="228600"/>
            <a:r>
              <a:rPr lang="en-US" sz="500">
                <a:solidFill>
                  <a:srgbClr val="B90E31"/>
                </a:solidFill>
              </a:rPr>
              <a:t> </a:t>
            </a:r>
            <a:r>
              <a:rPr lang="en-US" sz="1200">
                <a:solidFill>
                  <a:srgbClr val="B90E31"/>
                </a:solidFill>
              </a:rPr>
              <a:t>▲</a:t>
            </a:r>
            <a:r>
              <a:rPr lang="en-US">
                <a:solidFill>
                  <a:srgbClr val="B90E31"/>
                </a:solidFill>
              </a:rPr>
              <a:t>	</a:t>
            </a:r>
            <a:r>
              <a:rPr lang="en-US" cap="all" spc="100">
                <a:solidFill>
                  <a:srgbClr val="D4AE67"/>
                </a:solidFill>
                <a:latin typeface="Segoe UI Black" panose="020B0A02040204020203" pitchFamily="34" charset="0"/>
                <a:ea typeface="Segoe UI Black" panose="020B0A02040204020203" pitchFamily="34" charset="0"/>
              </a:rPr>
              <a:t>Portfolio Acquisition executive marine corps</a:t>
            </a:r>
            <a:endParaRPr lang="en-US" cap="all" spc="100" dirty="0">
              <a:solidFill>
                <a:srgbClr val="D4AE67"/>
              </a:solidFill>
              <a:latin typeface="Segoe UI Black" panose="020B0A02040204020203" pitchFamily="34" charset="0"/>
              <a:ea typeface="Segoe UI Black" panose="020B0A02040204020203" pitchFamily="34" charset="0"/>
            </a:endParaRPr>
          </a:p>
        </p:txBody>
      </p:sp>
      <p:sp>
        <p:nvSpPr>
          <p:cNvPr id="3" name="Slide Number Placeholder 2">
            <a:extLst>
              <a:ext uri="{FF2B5EF4-FFF2-40B4-BE49-F238E27FC236}">
                <a16:creationId xmlns:a16="http://schemas.microsoft.com/office/drawing/2014/main" id="{2A49F1D9-056A-4599-809B-8717F41471D4}"/>
              </a:ext>
            </a:extLst>
          </p:cNvPr>
          <p:cNvSpPr>
            <a:spLocks noGrp="1"/>
          </p:cNvSpPr>
          <p:nvPr>
            <p:ph type="sldNum" sz="quarter" idx="16"/>
          </p:nvPr>
        </p:nvSpPr>
        <p:spPr/>
        <p:txBody>
          <a:bodyPr/>
          <a:lstStyle/>
          <a:p>
            <a:pPr algn="r"/>
            <a:fld id="{65635E8C-BA83-467F-AE4D-6B1D1888336E}" type="slidenum">
              <a:rPr lang="en-US" smtClean="0"/>
              <a:pPr algn="r"/>
              <a:t>6</a:t>
            </a:fld>
            <a:endParaRPr lang="en-US" dirty="0"/>
          </a:p>
        </p:txBody>
      </p:sp>
      <p:sp>
        <p:nvSpPr>
          <p:cNvPr id="2" name="Title 1">
            <a:extLst>
              <a:ext uri="{FF2B5EF4-FFF2-40B4-BE49-F238E27FC236}">
                <a16:creationId xmlns:a16="http://schemas.microsoft.com/office/drawing/2014/main" id="{28792B7E-2217-052C-4BC1-8D8A07264391}"/>
              </a:ext>
            </a:extLst>
          </p:cNvPr>
          <p:cNvSpPr>
            <a:spLocks noGrp="1"/>
          </p:cNvSpPr>
          <p:nvPr>
            <p:ph type="title"/>
          </p:nvPr>
        </p:nvSpPr>
        <p:spPr>
          <a:gradFill flip="none" rotWithShape="1">
            <a:gsLst>
              <a:gs pos="0">
                <a:schemeClr val="accent1">
                  <a:alpha val="0"/>
                  <a:lumMod val="0"/>
                  <a:lumOff val="100000"/>
                </a:schemeClr>
              </a:gs>
              <a:gs pos="49000">
                <a:schemeClr val="bg1"/>
              </a:gs>
            </a:gsLst>
            <a:lin ang="0" scaled="1"/>
            <a:tileRect/>
          </a:gradFill>
          <a:effectLst/>
        </p:spPr>
        <p:txBody>
          <a:bodyPr wrap="square" lIns="0" tIns="0" rIns="182880" bIns="0" anchor="ctr" anchorCtr="0">
            <a:spAutoFit/>
          </a:bodyPr>
          <a:lstStyle/>
          <a:p>
            <a:r>
              <a:rPr lang="en-US" dirty="0" err="1"/>
              <a:t>P</a:t>
            </a:r>
            <a:r>
              <a:rPr lang="en-US" cap="none" dirty="0" err="1"/>
              <a:t>d</a:t>
            </a:r>
            <a:r>
              <a:rPr lang="en-US" dirty="0" err="1"/>
              <a:t>m</a:t>
            </a:r>
            <a:r>
              <a:rPr lang="en-US" dirty="0"/>
              <a:t> </a:t>
            </a:r>
            <a:r>
              <a:rPr lang="en-US" dirty="0" err="1"/>
              <a:t>mss</a:t>
            </a:r>
            <a:r>
              <a:rPr lang="en-US" dirty="0"/>
              <a:t> – areas where industry can help</a:t>
            </a:r>
          </a:p>
        </p:txBody>
      </p:sp>
    </p:spTree>
    <p:extLst>
      <p:ext uri="{BB962C8B-B14F-4D97-AF65-F5344CB8AC3E}">
        <p14:creationId xmlns:p14="http://schemas.microsoft.com/office/powerpoint/2010/main" val="806358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0B1E5FE-B5A8-3AB7-141F-994EED7CFD2D}"/>
              </a:ext>
            </a:extLst>
          </p:cNvPr>
          <p:cNvSpPr>
            <a:spLocks noGrp="1"/>
          </p:cNvSpPr>
          <p:nvPr>
            <p:ph type="ftr" sz="quarter" idx="15"/>
          </p:nvPr>
        </p:nvSpPr>
        <p:spPr/>
        <p:txBody>
          <a:bodyPr/>
          <a:lstStyle/>
          <a:p>
            <a:pPr indent="228600"/>
            <a:r>
              <a:rPr lang="en-US" sz="500">
                <a:solidFill>
                  <a:srgbClr val="B90E31"/>
                </a:solidFill>
              </a:rPr>
              <a:t> </a:t>
            </a:r>
            <a:r>
              <a:rPr lang="en-US" sz="1200">
                <a:solidFill>
                  <a:srgbClr val="B90E31"/>
                </a:solidFill>
              </a:rPr>
              <a:t>▲</a:t>
            </a:r>
            <a:r>
              <a:rPr lang="en-US">
                <a:solidFill>
                  <a:srgbClr val="B90E31"/>
                </a:solidFill>
              </a:rPr>
              <a:t>	</a:t>
            </a:r>
            <a:r>
              <a:rPr lang="en-US" cap="all" spc="100">
                <a:solidFill>
                  <a:srgbClr val="D4AE67"/>
                </a:solidFill>
                <a:latin typeface="Segoe UI Black" panose="020B0A02040204020203" pitchFamily="34" charset="0"/>
                <a:ea typeface="Segoe UI Black" panose="020B0A02040204020203" pitchFamily="34" charset="0"/>
              </a:rPr>
              <a:t>Portfolio Acquisition executive marine corps</a:t>
            </a:r>
            <a:endParaRPr lang="en-US" cap="all" spc="100" dirty="0">
              <a:solidFill>
                <a:srgbClr val="D4AE67"/>
              </a:solidFill>
              <a:latin typeface="Segoe UI Black" panose="020B0A02040204020203" pitchFamily="34" charset="0"/>
              <a:ea typeface="Segoe UI Black" panose="020B0A02040204020203" pitchFamily="34" charset="0"/>
            </a:endParaRPr>
          </a:p>
        </p:txBody>
      </p:sp>
      <p:sp>
        <p:nvSpPr>
          <p:cNvPr id="3" name="Slide Number Placeholder 2">
            <a:extLst>
              <a:ext uri="{FF2B5EF4-FFF2-40B4-BE49-F238E27FC236}">
                <a16:creationId xmlns:a16="http://schemas.microsoft.com/office/drawing/2014/main" id="{B6106E4E-FEDA-BFAF-F75A-AFCD6DAF78C9}"/>
              </a:ext>
            </a:extLst>
          </p:cNvPr>
          <p:cNvSpPr>
            <a:spLocks noGrp="1"/>
          </p:cNvSpPr>
          <p:nvPr>
            <p:ph type="sldNum" sz="quarter" idx="16"/>
          </p:nvPr>
        </p:nvSpPr>
        <p:spPr/>
        <p:txBody>
          <a:bodyPr/>
          <a:lstStyle/>
          <a:p>
            <a:pPr algn="r"/>
            <a:fld id="{65635E8C-BA83-467F-AE4D-6B1D1888336E}" type="slidenum">
              <a:rPr lang="en-US" smtClean="0"/>
              <a:pPr algn="r"/>
              <a:t>7</a:t>
            </a:fld>
            <a:endParaRPr lang="en-US" dirty="0"/>
          </a:p>
        </p:txBody>
      </p:sp>
      <p:sp>
        <p:nvSpPr>
          <p:cNvPr id="2" name="Title 1">
            <a:extLst>
              <a:ext uri="{FF2B5EF4-FFF2-40B4-BE49-F238E27FC236}">
                <a16:creationId xmlns:a16="http://schemas.microsoft.com/office/drawing/2014/main" id="{01EFEE28-BEB6-BA6D-8E74-464543F0CAB8}"/>
              </a:ext>
            </a:extLst>
          </p:cNvPr>
          <p:cNvSpPr>
            <a:spLocks noGrp="1"/>
          </p:cNvSpPr>
          <p:nvPr>
            <p:ph type="title"/>
          </p:nvPr>
        </p:nvSpPr>
        <p:spPr>
          <a:gradFill flip="none" rotWithShape="1">
            <a:gsLst>
              <a:gs pos="0">
                <a:schemeClr val="accent1">
                  <a:alpha val="0"/>
                  <a:lumMod val="0"/>
                  <a:lumOff val="100000"/>
                </a:schemeClr>
              </a:gs>
              <a:gs pos="49000">
                <a:schemeClr val="bg1"/>
              </a:gs>
            </a:gsLst>
            <a:lin ang="0" scaled="1"/>
            <a:tileRect/>
          </a:gradFill>
          <a:effectLst/>
        </p:spPr>
        <p:txBody>
          <a:bodyPr wrap="square" lIns="0" tIns="0" rIns="182880" bIns="0" anchor="ctr" anchorCtr="0">
            <a:spAutoFit/>
          </a:bodyPr>
          <a:lstStyle/>
          <a:p>
            <a:r>
              <a:rPr lang="en-US" dirty="0" err="1"/>
              <a:t>P</a:t>
            </a:r>
            <a:r>
              <a:rPr lang="en-US" cap="none" dirty="0" err="1"/>
              <a:t>d</a:t>
            </a:r>
            <a:r>
              <a:rPr lang="en-US" dirty="0" err="1"/>
              <a:t>m</a:t>
            </a:r>
            <a:r>
              <a:rPr lang="en-US" dirty="0"/>
              <a:t> </a:t>
            </a:r>
            <a:r>
              <a:rPr lang="en-US" dirty="0" err="1"/>
              <a:t>mss</a:t>
            </a:r>
            <a:r>
              <a:rPr lang="en-US" dirty="0"/>
              <a:t> – opportunities</a:t>
            </a:r>
          </a:p>
        </p:txBody>
      </p:sp>
      <p:graphicFrame>
        <p:nvGraphicFramePr>
          <p:cNvPr id="5" name="Table 13">
            <a:extLst>
              <a:ext uri="{FF2B5EF4-FFF2-40B4-BE49-F238E27FC236}">
                <a16:creationId xmlns:a16="http://schemas.microsoft.com/office/drawing/2014/main" id="{EC1C26C9-6A3F-CA42-C78F-3230C793AF7C}"/>
              </a:ext>
            </a:extLst>
          </p:cNvPr>
          <p:cNvGraphicFramePr>
            <a:graphicFrameLocks noGrp="1"/>
          </p:cNvGraphicFramePr>
          <p:nvPr>
            <p:extLst>
              <p:ext uri="{D42A27DB-BD31-4B8C-83A1-F6EECF244321}">
                <p14:modId xmlns:p14="http://schemas.microsoft.com/office/powerpoint/2010/main" val="3682434822"/>
              </p:ext>
            </p:extLst>
          </p:nvPr>
        </p:nvGraphicFramePr>
        <p:xfrm>
          <a:off x="0" y="1607820"/>
          <a:ext cx="12191999" cy="2284424"/>
        </p:xfrm>
        <a:graphic>
          <a:graphicData uri="http://schemas.openxmlformats.org/drawingml/2006/table">
            <a:tbl>
              <a:tblPr firstRow="1" bandRow="1">
                <a:tableStyleId>{5C22544A-7EE6-4342-B048-85BDC9FD1C3A}</a:tableStyleId>
              </a:tblPr>
              <a:tblGrid>
                <a:gridCol w="8839200">
                  <a:extLst>
                    <a:ext uri="{9D8B030D-6E8A-4147-A177-3AD203B41FA5}">
                      <a16:colId xmlns:a16="http://schemas.microsoft.com/office/drawing/2014/main" val="3885669778"/>
                    </a:ext>
                  </a:extLst>
                </a:gridCol>
                <a:gridCol w="3352799">
                  <a:extLst>
                    <a:ext uri="{9D8B030D-6E8A-4147-A177-3AD203B41FA5}">
                      <a16:colId xmlns:a16="http://schemas.microsoft.com/office/drawing/2014/main" val="145799793"/>
                    </a:ext>
                  </a:extLst>
                </a:gridCol>
              </a:tblGrid>
              <a:tr h="456806">
                <a:tc>
                  <a:txBody>
                    <a:bodyPr/>
                    <a:lstStyle/>
                    <a:p>
                      <a:pPr marL="55563" indent="0" algn="l"/>
                      <a:r>
                        <a:rPr lang="en-US" sz="2400" b="0" dirty="0"/>
                        <a:t>TITLE</a:t>
                      </a:r>
                    </a:p>
                  </a:txBody>
                  <a:tcPr marL="411480" anchor="ctr">
                    <a:solidFill>
                      <a:srgbClr val="002B5C"/>
                    </a:solidFill>
                  </a:tcPr>
                </a:tc>
                <a:tc>
                  <a:txBody>
                    <a:bodyPr/>
                    <a:lstStyle/>
                    <a:p>
                      <a:pPr marL="0" indent="0" algn="l"/>
                      <a:r>
                        <a:rPr lang="en-US" sz="2400" b="0" dirty="0"/>
                        <a:t>PLANNED RFP</a:t>
                      </a:r>
                    </a:p>
                  </a:txBody>
                  <a:tcPr anchor="ctr">
                    <a:solidFill>
                      <a:srgbClr val="002B5C"/>
                    </a:solidFill>
                  </a:tcPr>
                </a:tc>
                <a:extLst>
                  <a:ext uri="{0D108BD9-81ED-4DB2-BD59-A6C34878D82A}">
                    <a16:rowId xmlns:a16="http://schemas.microsoft.com/office/drawing/2014/main" val="3879024680"/>
                  </a:ext>
                </a:extLst>
              </a:tr>
              <a:tr h="456806">
                <a:tc>
                  <a:txBody>
                    <a:bodyPr/>
                    <a:lstStyle/>
                    <a:p>
                      <a:pPr marL="55563" lvl="1" indent="0" algn="l" defTabSz="914400" rtl="0" eaLnBrk="1" latinLnBrk="0" hangingPunct="1">
                        <a:lnSpc>
                          <a:spcPct val="70000"/>
                        </a:lnSpc>
                        <a:spcBef>
                          <a:spcPts val="500"/>
                        </a:spcBef>
                        <a:spcAft>
                          <a:spcPts val="0"/>
                        </a:spcAft>
                        <a:buFont typeface="Arial" panose="020B0604020202020204" pitchFamily="34" charset="0"/>
                        <a:buNone/>
                      </a:pPr>
                      <a:r>
                        <a:rPr lang="en-US" sz="2000" kern="1200" noProof="0" dirty="0">
                          <a:solidFill>
                            <a:schemeClr val="tx1"/>
                          </a:solidFill>
                          <a:latin typeface="+mn-lt"/>
                          <a:ea typeface="+mn-ea"/>
                          <a:cs typeface="+mn-cs"/>
                        </a:rPr>
                        <a:t>Tactical Radio Intermediate Test Set </a:t>
                      </a:r>
                    </a:p>
                  </a:txBody>
                  <a:tcPr marL="411480" anchor="ctr">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lvl="1" indent="0" algn="l" defTabSz="914400" rtl="0" eaLnBrk="1" latinLnBrk="0" hangingPunct="1">
                        <a:lnSpc>
                          <a:spcPct val="70000"/>
                        </a:lnSpc>
                        <a:spcBef>
                          <a:spcPts val="500"/>
                        </a:spcBef>
                        <a:spcAft>
                          <a:spcPts val="0"/>
                        </a:spcAft>
                        <a:buFont typeface="Arial" panose="020B0604020202020204" pitchFamily="34" charset="0"/>
                        <a:buNone/>
                      </a:pPr>
                      <a:r>
                        <a:rPr lang="en-US" sz="2000" kern="1200" dirty="0">
                          <a:solidFill>
                            <a:schemeClr val="tx1"/>
                          </a:solidFill>
                          <a:latin typeface="+mn-lt"/>
                          <a:ea typeface="+mn-ea"/>
                          <a:cs typeface="+mn-cs"/>
                        </a:rPr>
                        <a:t>FY26</a:t>
                      </a:r>
                    </a:p>
                  </a:txBody>
                  <a:tcPr anchor="ctr">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82845111"/>
                  </a:ext>
                </a:extLst>
              </a:tr>
              <a:tr h="456806">
                <a:tc>
                  <a:txBody>
                    <a:bodyPr/>
                    <a:lstStyle/>
                    <a:p>
                      <a:pPr marL="55563" lvl="1" indent="0" algn="l" defTabSz="914400" rtl="0" eaLnBrk="1" latinLnBrk="0" hangingPunct="1">
                        <a:lnSpc>
                          <a:spcPct val="70000"/>
                        </a:lnSpc>
                        <a:spcBef>
                          <a:spcPts val="500"/>
                        </a:spcBef>
                        <a:spcAft>
                          <a:spcPts val="0"/>
                        </a:spcAft>
                        <a:buFont typeface="Arial" panose="020B0604020202020204" pitchFamily="34" charset="0"/>
                        <a:buNone/>
                      </a:pPr>
                      <a:r>
                        <a:rPr lang="en-US" sz="2000" kern="1200" noProof="0" dirty="0">
                          <a:solidFill>
                            <a:schemeClr val="tx1"/>
                          </a:solidFill>
                          <a:latin typeface="+mn-lt"/>
                          <a:ea typeface="+mn-ea"/>
                          <a:cs typeface="+mn-cs"/>
                        </a:rPr>
                        <a:t>Automated Circuit Card Test System</a:t>
                      </a:r>
                    </a:p>
                  </a:txBody>
                  <a:tcPr marL="411480" anchor="ct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2"/>
                    </a:solidFill>
                  </a:tcPr>
                </a:tc>
                <a:tc>
                  <a:txBody>
                    <a:bodyPr/>
                    <a:lstStyle/>
                    <a:p>
                      <a:pPr marL="0" lvl="1" indent="0" algn="l" defTabSz="914400" rtl="0" eaLnBrk="1" latinLnBrk="0" hangingPunct="1">
                        <a:lnSpc>
                          <a:spcPct val="70000"/>
                        </a:lnSpc>
                        <a:spcBef>
                          <a:spcPts val="500"/>
                        </a:spcBef>
                        <a:spcAft>
                          <a:spcPts val="0"/>
                        </a:spcAft>
                        <a:buFont typeface="Arial" panose="020B0604020202020204" pitchFamily="34" charset="0"/>
                        <a:buNone/>
                      </a:pPr>
                      <a:r>
                        <a:rPr lang="en-US" sz="2000" kern="1200" dirty="0">
                          <a:solidFill>
                            <a:schemeClr val="tx1"/>
                          </a:solidFill>
                          <a:latin typeface="+mn-lt"/>
                          <a:ea typeface="+mn-ea"/>
                          <a:cs typeface="+mn-cs"/>
                        </a:rPr>
                        <a:t>FY26</a:t>
                      </a:r>
                    </a:p>
                  </a:txBody>
                  <a:tcPr anchor="ct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1735797108"/>
                  </a:ext>
                </a:extLst>
              </a:tr>
              <a:tr h="456806">
                <a:tc>
                  <a:txBody>
                    <a:bodyPr/>
                    <a:lstStyle/>
                    <a:p>
                      <a:pPr marL="55563" lvl="1" indent="0" algn="l" defTabSz="914400" rtl="0" eaLnBrk="1" latinLnBrk="0" hangingPunct="1">
                        <a:lnSpc>
                          <a:spcPct val="70000"/>
                        </a:lnSpc>
                        <a:spcBef>
                          <a:spcPts val="500"/>
                        </a:spcBef>
                        <a:spcAft>
                          <a:spcPts val="0"/>
                        </a:spcAft>
                        <a:buFont typeface="Arial" panose="020B0604020202020204" pitchFamily="34" charset="0"/>
                        <a:buNone/>
                      </a:pPr>
                      <a:r>
                        <a:rPr lang="en-US" sz="2000" kern="1200" dirty="0">
                          <a:solidFill>
                            <a:schemeClr val="tx1"/>
                          </a:solidFill>
                          <a:latin typeface="+mn-lt"/>
                          <a:ea typeface="+mn-ea"/>
                          <a:cs typeface="+mn-cs"/>
                        </a:rPr>
                        <a:t>Tele-Maintenance / AR/VE</a:t>
                      </a:r>
                    </a:p>
                  </a:txBody>
                  <a:tcPr marL="411480" anchor="ct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lvl="1" indent="0" algn="l" defTabSz="914400" rtl="0" eaLnBrk="1" latinLnBrk="0" hangingPunct="1">
                        <a:lnSpc>
                          <a:spcPct val="70000"/>
                        </a:lnSpc>
                        <a:spcBef>
                          <a:spcPts val="500"/>
                        </a:spcBef>
                        <a:spcAft>
                          <a:spcPts val="0"/>
                        </a:spcAft>
                        <a:buFont typeface="Arial" panose="020B0604020202020204" pitchFamily="34" charset="0"/>
                        <a:buNone/>
                      </a:pPr>
                      <a:r>
                        <a:rPr lang="en-US" sz="2000" kern="1200" dirty="0">
                          <a:solidFill>
                            <a:schemeClr val="tx1"/>
                          </a:solidFill>
                          <a:latin typeface="+mn-lt"/>
                          <a:ea typeface="+mn-ea"/>
                          <a:cs typeface="+mn-cs"/>
                        </a:rPr>
                        <a:t>FY26</a:t>
                      </a:r>
                    </a:p>
                  </a:txBody>
                  <a:tcPr anchor="ct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41913586"/>
                  </a:ext>
                </a:extLst>
              </a:tr>
              <a:tr h="456806">
                <a:tc>
                  <a:txBody>
                    <a:bodyPr/>
                    <a:lstStyle/>
                    <a:p>
                      <a:pPr marL="55563" lvl="1" indent="0" algn="l" defTabSz="914400" rtl="0" eaLnBrk="1" latinLnBrk="0" hangingPunct="1">
                        <a:lnSpc>
                          <a:spcPct val="70000"/>
                        </a:lnSpc>
                        <a:spcBef>
                          <a:spcPts val="500"/>
                        </a:spcBef>
                        <a:spcAft>
                          <a:spcPts val="0"/>
                        </a:spcAft>
                        <a:buFont typeface="Arial" panose="020B0604020202020204" pitchFamily="34" charset="0"/>
                        <a:buNone/>
                      </a:pPr>
                      <a:r>
                        <a:rPr lang="en-US" sz="2000" kern="1200" noProof="0" dirty="0">
                          <a:solidFill>
                            <a:schemeClr val="tx1"/>
                          </a:solidFill>
                          <a:latin typeface="+mn-lt"/>
                          <a:ea typeface="+mn-ea"/>
                          <a:cs typeface="+mn-cs"/>
                        </a:rPr>
                        <a:t>Next Generation General Purpose Automatic Test Set</a:t>
                      </a:r>
                    </a:p>
                  </a:txBody>
                  <a:tcPr marL="411480" anchor="ct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2"/>
                    </a:solidFill>
                  </a:tcPr>
                </a:tc>
                <a:tc>
                  <a:txBody>
                    <a:bodyPr/>
                    <a:lstStyle/>
                    <a:p>
                      <a:pPr marL="0" lvl="1" indent="0" algn="l" defTabSz="914400" rtl="0" eaLnBrk="1" latinLnBrk="0" hangingPunct="1">
                        <a:lnSpc>
                          <a:spcPct val="70000"/>
                        </a:lnSpc>
                        <a:spcBef>
                          <a:spcPts val="500"/>
                        </a:spcBef>
                        <a:spcAft>
                          <a:spcPts val="0"/>
                        </a:spcAft>
                        <a:buFont typeface="Arial" panose="020B0604020202020204" pitchFamily="34" charset="0"/>
                        <a:buNone/>
                      </a:pPr>
                      <a:r>
                        <a:rPr lang="en-US" sz="2000" kern="1200" dirty="0">
                          <a:solidFill>
                            <a:schemeClr val="tx1"/>
                          </a:solidFill>
                          <a:latin typeface="+mn-lt"/>
                          <a:ea typeface="+mn-ea"/>
                          <a:cs typeface="+mn-cs"/>
                        </a:rPr>
                        <a:t>FY26</a:t>
                      </a:r>
                    </a:p>
                  </a:txBody>
                  <a:tcPr anchor="ct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1296669620"/>
                  </a:ext>
                </a:extLst>
              </a:tr>
            </a:tbl>
          </a:graphicData>
        </a:graphic>
      </p:graphicFrame>
    </p:spTree>
    <p:extLst>
      <p:ext uri="{BB962C8B-B14F-4D97-AF65-F5344CB8AC3E}">
        <p14:creationId xmlns:p14="http://schemas.microsoft.com/office/powerpoint/2010/main" val="18606090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315B7A-E49C-0247-4FE4-9BA7D635C00F}"/>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F23E2765-355C-CB72-12DF-16BBC24063E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92" t="25753" r="51364" b="9604"/>
          <a:stretch>
            <a:fillRect/>
          </a:stretch>
        </p:blipFill>
        <p:spPr>
          <a:xfrm>
            <a:off x="4752975" y="0"/>
            <a:ext cx="7439026" cy="6604000"/>
          </a:xfrm>
          <a:prstGeom prst="rect">
            <a:avLst/>
          </a:prstGeom>
        </p:spPr>
      </p:pic>
      <p:sp>
        <p:nvSpPr>
          <p:cNvPr id="8" name="Rectangle 7">
            <a:extLst>
              <a:ext uri="{FF2B5EF4-FFF2-40B4-BE49-F238E27FC236}">
                <a16:creationId xmlns:a16="http://schemas.microsoft.com/office/drawing/2014/main" id="{B69DB2AF-E199-AE73-D2EF-6A8D449A12DE}"/>
              </a:ext>
            </a:extLst>
          </p:cNvPr>
          <p:cNvSpPr/>
          <p:nvPr/>
        </p:nvSpPr>
        <p:spPr>
          <a:xfrm>
            <a:off x="1549400" y="0"/>
            <a:ext cx="7239000" cy="6629400"/>
          </a:xfrm>
          <a:prstGeom prst="rect">
            <a:avLst/>
          </a:prstGeom>
          <a:gradFill>
            <a:gsLst>
              <a:gs pos="14000">
                <a:schemeClr val="accent1">
                  <a:alpha val="0"/>
                  <a:lumMod val="0"/>
                  <a:lumOff val="100000"/>
                </a:schemeClr>
              </a:gs>
              <a:gs pos="23000">
                <a:srgbClr val="FFFFFF">
                  <a:alpha val="60000"/>
                </a:srgbClr>
              </a:gs>
              <a:gs pos="44037">
                <a:schemeClr val="bg1"/>
              </a:gs>
              <a:gs pos="33000">
                <a:schemeClr val="bg1">
                  <a:alpha val="88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B7E131D8-938C-BB0E-D8C1-813B8B849041}"/>
              </a:ext>
            </a:extLst>
          </p:cNvPr>
          <p:cNvSpPr>
            <a:spLocks noGrp="1"/>
          </p:cNvSpPr>
          <p:nvPr>
            <p:ph type="body" sz="quarter" idx="13"/>
          </p:nvPr>
        </p:nvSpPr>
        <p:spPr>
          <a:xfrm>
            <a:off x="0" y="685800"/>
            <a:ext cx="4738914" cy="5860143"/>
          </a:xfrm>
        </p:spPr>
        <p:txBody>
          <a:bodyPr vert="horz" wrap="square" lIns="137160" tIns="0" rIns="91440" bIns="0" rtlCol="0" anchor="ctr">
            <a:noAutofit/>
          </a:bodyPr>
          <a:lstStyle/>
          <a:p>
            <a:pPr marL="346075" indent="-346075">
              <a:lnSpc>
                <a:spcPct val="100000"/>
              </a:lnSpc>
              <a:spcBef>
                <a:spcPts val="600"/>
              </a:spcBef>
              <a:spcAft>
                <a:spcPts val="1200"/>
              </a:spcAft>
              <a:buSzPct val="85000"/>
            </a:pPr>
            <a:r>
              <a:rPr lang="en-US" sz="2400" dirty="0"/>
              <a:t>C-sUAS munitions in existing weapon systems</a:t>
            </a:r>
          </a:p>
          <a:p>
            <a:pPr marL="346075" indent="-346075">
              <a:lnSpc>
                <a:spcPct val="100000"/>
              </a:lnSpc>
              <a:spcBef>
                <a:spcPts val="600"/>
              </a:spcBef>
              <a:spcAft>
                <a:spcPts val="1200"/>
              </a:spcAft>
              <a:buSzPct val="85000"/>
            </a:pPr>
            <a:r>
              <a:rPr lang="en-US" sz="2400" dirty="0"/>
              <a:t>Readily available, mobile, and light small defense systems</a:t>
            </a:r>
          </a:p>
          <a:p>
            <a:pPr marL="346075" indent="-346075">
              <a:lnSpc>
                <a:spcPct val="100000"/>
              </a:lnSpc>
              <a:spcBef>
                <a:spcPts val="600"/>
              </a:spcBef>
              <a:spcAft>
                <a:spcPts val="1200"/>
              </a:spcAft>
              <a:buSzPct val="85000"/>
            </a:pPr>
            <a:r>
              <a:rPr lang="en-US" sz="2400" dirty="0"/>
              <a:t>Increase mortar and artillery propelling production capacity</a:t>
            </a:r>
          </a:p>
          <a:p>
            <a:pPr marL="346075" indent="-346075">
              <a:lnSpc>
                <a:spcPct val="100000"/>
              </a:lnSpc>
              <a:spcBef>
                <a:spcPts val="600"/>
              </a:spcBef>
              <a:spcAft>
                <a:spcPts val="1200"/>
              </a:spcAft>
              <a:buSzPct val="85000"/>
            </a:pPr>
            <a:r>
              <a:rPr lang="en-US" sz="2400" dirty="0"/>
              <a:t>Improve production quality</a:t>
            </a:r>
          </a:p>
          <a:p>
            <a:pPr marL="346075" indent="-346075">
              <a:lnSpc>
                <a:spcPct val="100000"/>
              </a:lnSpc>
              <a:spcBef>
                <a:spcPts val="600"/>
              </a:spcBef>
              <a:spcAft>
                <a:spcPts val="1200"/>
              </a:spcAft>
              <a:buSzPct val="85000"/>
            </a:pPr>
            <a:r>
              <a:rPr lang="en-US" sz="2400" dirty="0"/>
              <a:t>Reduce production lead time</a:t>
            </a:r>
          </a:p>
          <a:p>
            <a:pPr marL="346075" indent="-346075">
              <a:lnSpc>
                <a:spcPct val="100000"/>
              </a:lnSpc>
              <a:spcBef>
                <a:spcPts val="600"/>
              </a:spcBef>
              <a:spcAft>
                <a:spcPts val="1200"/>
              </a:spcAft>
              <a:buSzPct val="85000"/>
            </a:pPr>
            <a:r>
              <a:rPr lang="en-US" sz="2400" dirty="0"/>
              <a:t>Increased range and lethality for all munitions</a:t>
            </a:r>
          </a:p>
          <a:p>
            <a:pPr marL="346075" indent="-346075">
              <a:lnSpc>
                <a:spcPct val="100000"/>
              </a:lnSpc>
              <a:spcBef>
                <a:spcPts val="600"/>
              </a:spcBef>
              <a:spcAft>
                <a:spcPts val="1200"/>
              </a:spcAft>
              <a:buSzPct val="85000"/>
            </a:pPr>
            <a:r>
              <a:rPr lang="en-US" sz="2400" dirty="0"/>
              <a:t>Reduce blast overpressure</a:t>
            </a:r>
          </a:p>
        </p:txBody>
      </p:sp>
      <p:sp>
        <p:nvSpPr>
          <p:cNvPr id="5" name="Footer Placeholder 4">
            <a:extLst>
              <a:ext uri="{FF2B5EF4-FFF2-40B4-BE49-F238E27FC236}">
                <a16:creationId xmlns:a16="http://schemas.microsoft.com/office/drawing/2014/main" id="{D351C0BA-41CB-345C-7588-56F92DDEADED}"/>
              </a:ext>
            </a:extLst>
          </p:cNvPr>
          <p:cNvSpPr>
            <a:spLocks noGrp="1"/>
          </p:cNvSpPr>
          <p:nvPr>
            <p:ph type="ftr" sz="quarter" idx="15"/>
          </p:nvPr>
        </p:nvSpPr>
        <p:spPr/>
        <p:txBody>
          <a:bodyPr/>
          <a:lstStyle/>
          <a:p>
            <a:pPr indent="228600"/>
            <a:r>
              <a:rPr lang="en-US" sz="500">
                <a:solidFill>
                  <a:srgbClr val="B90E31"/>
                </a:solidFill>
              </a:rPr>
              <a:t> </a:t>
            </a:r>
            <a:r>
              <a:rPr lang="en-US" sz="1200">
                <a:solidFill>
                  <a:srgbClr val="B90E31"/>
                </a:solidFill>
              </a:rPr>
              <a:t>▲</a:t>
            </a:r>
            <a:r>
              <a:rPr lang="en-US">
                <a:solidFill>
                  <a:srgbClr val="B90E31"/>
                </a:solidFill>
              </a:rPr>
              <a:t>	</a:t>
            </a:r>
            <a:r>
              <a:rPr lang="en-US" cap="all" spc="100">
                <a:solidFill>
                  <a:srgbClr val="D4AE67"/>
                </a:solidFill>
                <a:latin typeface="Segoe UI Black" panose="020B0A02040204020203" pitchFamily="34" charset="0"/>
                <a:ea typeface="Segoe UI Black" panose="020B0A02040204020203" pitchFamily="34" charset="0"/>
              </a:rPr>
              <a:t>Portfolio Acquisition executive marine corps</a:t>
            </a:r>
            <a:endParaRPr lang="en-US" cap="all" spc="100" dirty="0">
              <a:solidFill>
                <a:srgbClr val="D4AE67"/>
              </a:solidFill>
              <a:latin typeface="Segoe UI Black" panose="020B0A02040204020203" pitchFamily="34" charset="0"/>
              <a:ea typeface="Segoe UI Black" panose="020B0A02040204020203" pitchFamily="34" charset="0"/>
            </a:endParaRPr>
          </a:p>
        </p:txBody>
      </p:sp>
      <p:sp>
        <p:nvSpPr>
          <p:cNvPr id="3" name="Slide Number Placeholder 2">
            <a:extLst>
              <a:ext uri="{FF2B5EF4-FFF2-40B4-BE49-F238E27FC236}">
                <a16:creationId xmlns:a16="http://schemas.microsoft.com/office/drawing/2014/main" id="{345A58A4-090F-75A5-83E1-18DEFA56C0BB}"/>
              </a:ext>
            </a:extLst>
          </p:cNvPr>
          <p:cNvSpPr>
            <a:spLocks noGrp="1"/>
          </p:cNvSpPr>
          <p:nvPr>
            <p:ph type="sldNum" sz="quarter" idx="16"/>
          </p:nvPr>
        </p:nvSpPr>
        <p:spPr/>
        <p:txBody>
          <a:bodyPr/>
          <a:lstStyle/>
          <a:p>
            <a:pPr algn="r"/>
            <a:fld id="{65635E8C-BA83-467F-AE4D-6B1D1888336E}" type="slidenum">
              <a:rPr lang="en-US" smtClean="0"/>
              <a:pPr algn="r"/>
              <a:t>8</a:t>
            </a:fld>
            <a:endParaRPr lang="en-US" dirty="0"/>
          </a:p>
        </p:txBody>
      </p:sp>
      <p:sp>
        <p:nvSpPr>
          <p:cNvPr id="2" name="Title 1">
            <a:extLst>
              <a:ext uri="{FF2B5EF4-FFF2-40B4-BE49-F238E27FC236}">
                <a16:creationId xmlns:a16="http://schemas.microsoft.com/office/drawing/2014/main" id="{2F2713BA-E506-1904-EE62-6EFF515241A1}"/>
              </a:ext>
            </a:extLst>
          </p:cNvPr>
          <p:cNvSpPr>
            <a:spLocks noGrp="1"/>
          </p:cNvSpPr>
          <p:nvPr>
            <p:ph type="title"/>
          </p:nvPr>
        </p:nvSpPr>
        <p:spPr/>
        <p:txBody>
          <a:bodyPr/>
          <a:lstStyle/>
          <a:p>
            <a:r>
              <a:rPr lang="en-US" dirty="0" err="1"/>
              <a:t>P</a:t>
            </a:r>
            <a:r>
              <a:rPr lang="en-US" cap="none" dirty="0" err="1"/>
              <a:t>d</a:t>
            </a:r>
            <a:r>
              <a:rPr lang="en-US" dirty="0" err="1"/>
              <a:t>m</a:t>
            </a:r>
            <a:r>
              <a:rPr lang="en-US" dirty="0"/>
              <a:t> ammunition – areas where industry can help</a:t>
            </a:r>
          </a:p>
        </p:txBody>
      </p:sp>
    </p:spTree>
    <p:extLst>
      <p:ext uri="{BB962C8B-B14F-4D97-AF65-F5344CB8AC3E}">
        <p14:creationId xmlns:p14="http://schemas.microsoft.com/office/powerpoint/2010/main" val="22887593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3F18F-400F-D03B-9AF3-9D55FF18C011}"/>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997C77B8-4834-07E2-3043-1619A5DF0AE8}"/>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l="16150" r="16047" b="3704"/>
          <a:stretch>
            <a:fillRect/>
          </a:stretch>
        </p:blipFill>
        <p:spPr>
          <a:xfrm>
            <a:off x="4752975" y="0"/>
            <a:ext cx="7439026" cy="6604000"/>
          </a:xfrm>
          <a:prstGeom prst="rect">
            <a:avLst/>
          </a:prstGeom>
        </p:spPr>
      </p:pic>
      <p:sp>
        <p:nvSpPr>
          <p:cNvPr id="8" name="Rectangle 7">
            <a:extLst>
              <a:ext uri="{FF2B5EF4-FFF2-40B4-BE49-F238E27FC236}">
                <a16:creationId xmlns:a16="http://schemas.microsoft.com/office/drawing/2014/main" id="{91CD8B2E-0507-4C9D-501E-A0008A65576C}"/>
              </a:ext>
            </a:extLst>
          </p:cNvPr>
          <p:cNvSpPr/>
          <p:nvPr/>
        </p:nvSpPr>
        <p:spPr>
          <a:xfrm>
            <a:off x="1549400" y="0"/>
            <a:ext cx="7239000" cy="6629400"/>
          </a:xfrm>
          <a:prstGeom prst="rect">
            <a:avLst/>
          </a:prstGeom>
          <a:gradFill>
            <a:gsLst>
              <a:gs pos="14000">
                <a:schemeClr val="accent1">
                  <a:alpha val="0"/>
                  <a:lumMod val="0"/>
                  <a:lumOff val="100000"/>
                </a:schemeClr>
              </a:gs>
              <a:gs pos="23000">
                <a:srgbClr val="FFFFFF">
                  <a:alpha val="60000"/>
                </a:srgbClr>
              </a:gs>
              <a:gs pos="44037">
                <a:schemeClr val="bg1"/>
              </a:gs>
              <a:gs pos="33000">
                <a:schemeClr val="bg1">
                  <a:alpha val="88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87E726A6-295E-C158-D1D9-4487EC0E2B39}"/>
              </a:ext>
            </a:extLst>
          </p:cNvPr>
          <p:cNvSpPr>
            <a:spLocks noGrp="1"/>
          </p:cNvSpPr>
          <p:nvPr>
            <p:ph type="body" sz="quarter" idx="13"/>
          </p:nvPr>
        </p:nvSpPr>
        <p:spPr>
          <a:xfrm>
            <a:off x="0" y="685800"/>
            <a:ext cx="6604000" cy="5943600"/>
          </a:xfrm>
        </p:spPr>
        <p:txBody>
          <a:bodyPr vert="horz" wrap="square" lIns="137160" tIns="0" rIns="0" bIns="0" rtlCol="0" anchor="ctr">
            <a:noAutofit/>
          </a:bodyPr>
          <a:lstStyle/>
          <a:p>
            <a:pPr marL="346075" indent="-346075">
              <a:lnSpc>
                <a:spcPct val="100000"/>
              </a:lnSpc>
              <a:spcBef>
                <a:spcPts val="600"/>
              </a:spcBef>
              <a:spcAft>
                <a:spcPts val="1200"/>
              </a:spcAft>
              <a:buSzPct val="85000"/>
            </a:pPr>
            <a:r>
              <a:rPr lang="en-US" sz="2200" spc="-10" dirty="0" err="1"/>
              <a:t>PdM</a:t>
            </a:r>
            <a:r>
              <a:rPr lang="en-US" sz="2200" spc="-10" dirty="0"/>
              <a:t> Ammunition is seeking industry partners to increase 81mm mortar round availability</a:t>
            </a:r>
          </a:p>
          <a:p>
            <a:pPr marL="346075" indent="-346075">
              <a:lnSpc>
                <a:spcPct val="100000"/>
              </a:lnSpc>
              <a:spcBef>
                <a:spcPts val="600"/>
              </a:spcBef>
              <a:spcAft>
                <a:spcPts val="1200"/>
              </a:spcAft>
              <a:buSzPct val="85000"/>
            </a:pPr>
            <a:r>
              <a:rPr lang="en-US" sz="2200" spc="-20" dirty="0"/>
              <a:t>Prefer High Explosive (HE) rounds that meet military specifications and technical standards</a:t>
            </a:r>
          </a:p>
          <a:p>
            <a:pPr marL="346075" indent="-346075">
              <a:lnSpc>
                <a:spcPct val="100000"/>
              </a:lnSpc>
              <a:spcBef>
                <a:spcPts val="600"/>
              </a:spcBef>
              <a:spcAft>
                <a:spcPts val="1200"/>
              </a:spcAft>
              <a:buSzPct val="85000"/>
            </a:pPr>
            <a:r>
              <a:rPr lang="en-US" sz="2200" dirty="0"/>
              <a:t>Releasing a Request For Information (RFI) for 81mm mortar projectiles</a:t>
            </a:r>
          </a:p>
          <a:p>
            <a:pPr marL="346075" indent="-346075">
              <a:lnSpc>
                <a:spcPct val="100000"/>
              </a:lnSpc>
              <a:spcBef>
                <a:spcPts val="600"/>
              </a:spcBef>
              <a:spcAft>
                <a:spcPts val="1200"/>
              </a:spcAft>
              <a:buSzPct val="85000"/>
            </a:pPr>
            <a:r>
              <a:rPr lang="en-US" sz="2200" dirty="0"/>
              <a:t>Vendor must have a current capability and capacity</a:t>
            </a:r>
          </a:p>
          <a:p>
            <a:pPr marL="346075" indent="-346075">
              <a:lnSpc>
                <a:spcPct val="100000"/>
              </a:lnSpc>
              <a:spcBef>
                <a:spcPts val="600"/>
              </a:spcBef>
              <a:spcAft>
                <a:spcPts val="1200"/>
              </a:spcAft>
              <a:buSzPct val="85000"/>
            </a:pPr>
            <a:r>
              <a:rPr lang="en-US" sz="2200" dirty="0"/>
              <a:t>Will consider HE rounds that meet NATO standards (interchangeability)</a:t>
            </a:r>
          </a:p>
          <a:p>
            <a:pPr marL="346075" indent="-346075">
              <a:lnSpc>
                <a:spcPct val="100000"/>
              </a:lnSpc>
              <a:spcBef>
                <a:spcPts val="600"/>
              </a:spcBef>
              <a:spcAft>
                <a:spcPts val="1200"/>
              </a:spcAft>
              <a:buSzPct val="85000"/>
            </a:pPr>
            <a:r>
              <a:rPr lang="en-US" sz="2200" dirty="0"/>
              <a:t>Establish a bailment agreement to conduct technical evaluation and live fire testing</a:t>
            </a:r>
          </a:p>
        </p:txBody>
      </p:sp>
      <p:sp>
        <p:nvSpPr>
          <p:cNvPr id="5" name="Footer Placeholder 4">
            <a:extLst>
              <a:ext uri="{FF2B5EF4-FFF2-40B4-BE49-F238E27FC236}">
                <a16:creationId xmlns:a16="http://schemas.microsoft.com/office/drawing/2014/main" id="{6A1C5873-BB2F-D531-1C60-C167AFB21BCA}"/>
              </a:ext>
            </a:extLst>
          </p:cNvPr>
          <p:cNvSpPr>
            <a:spLocks noGrp="1"/>
          </p:cNvSpPr>
          <p:nvPr>
            <p:ph type="ftr" sz="quarter" idx="15"/>
          </p:nvPr>
        </p:nvSpPr>
        <p:spPr/>
        <p:txBody>
          <a:bodyPr/>
          <a:lstStyle/>
          <a:p>
            <a:pPr indent="228600"/>
            <a:r>
              <a:rPr lang="en-US" sz="500">
                <a:solidFill>
                  <a:srgbClr val="B90E31"/>
                </a:solidFill>
              </a:rPr>
              <a:t> </a:t>
            </a:r>
            <a:r>
              <a:rPr lang="en-US" sz="1200">
                <a:solidFill>
                  <a:srgbClr val="B90E31"/>
                </a:solidFill>
              </a:rPr>
              <a:t>▲</a:t>
            </a:r>
            <a:r>
              <a:rPr lang="en-US">
                <a:solidFill>
                  <a:srgbClr val="B90E31"/>
                </a:solidFill>
              </a:rPr>
              <a:t>	</a:t>
            </a:r>
            <a:r>
              <a:rPr lang="en-US" cap="all" spc="100">
                <a:solidFill>
                  <a:srgbClr val="D4AE67"/>
                </a:solidFill>
                <a:latin typeface="Segoe UI Black" panose="020B0A02040204020203" pitchFamily="34" charset="0"/>
                <a:ea typeface="Segoe UI Black" panose="020B0A02040204020203" pitchFamily="34" charset="0"/>
              </a:rPr>
              <a:t>Portfolio Acquisition executive marine corps</a:t>
            </a:r>
            <a:endParaRPr lang="en-US" cap="all" spc="100" dirty="0">
              <a:solidFill>
                <a:srgbClr val="D4AE67"/>
              </a:solidFill>
              <a:latin typeface="Segoe UI Black" panose="020B0A02040204020203" pitchFamily="34" charset="0"/>
              <a:ea typeface="Segoe UI Black" panose="020B0A02040204020203" pitchFamily="34" charset="0"/>
            </a:endParaRPr>
          </a:p>
        </p:txBody>
      </p:sp>
      <p:sp>
        <p:nvSpPr>
          <p:cNvPr id="3" name="Slide Number Placeholder 2">
            <a:extLst>
              <a:ext uri="{FF2B5EF4-FFF2-40B4-BE49-F238E27FC236}">
                <a16:creationId xmlns:a16="http://schemas.microsoft.com/office/drawing/2014/main" id="{51339A93-0991-23C1-CE07-AC9B8BB723BF}"/>
              </a:ext>
            </a:extLst>
          </p:cNvPr>
          <p:cNvSpPr>
            <a:spLocks noGrp="1"/>
          </p:cNvSpPr>
          <p:nvPr>
            <p:ph type="sldNum" sz="quarter" idx="16"/>
          </p:nvPr>
        </p:nvSpPr>
        <p:spPr/>
        <p:txBody>
          <a:bodyPr/>
          <a:lstStyle/>
          <a:p>
            <a:pPr algn="r"/>
            <a:fld id="{65635E8C-BA83-467F-AE4D-6B1D1888336E}" type="slidenum">
              <a:rPr lang="en-US" smtClean="0"/>
              <a:pPr algn="r"/>
              <a:t>9</a:t>
            </a:fld>
            <a:endParaRPr lang="en-US" dirty="0"/>
          </a:p>
        </p:txBody>
      </p:sp>
      <p:sp>
        <p:nvSpPr>
          <p:cNvPr id="2" name="Title 1">
            <a:extLst>
              <a:ext uri="{FF2B5EF4-FFF2-40B4-BE49-F238E27FC236}">
                <a16:creationId xmlns:a16="http://schemas.microsoft.com/office/drawing/2014/main" id="{97094C5E-0DBA-4F2F-91DE-40A543E3F9DE}"/>
              </a:ext>
            </a:extLst>
          </p:cNvPr>
          <p:cNvSpPr>
            <a:spLocks noGrp="1"/>
          </p:cNvSpPr>
          <p:nvPr>
            <p:ph type="title"/>
          </p:nvPr>
        </p:nvSpPr>
        <p:spPr/>
        <p:txBody>
          <a:bodyPr/>
          <a:lstStyle/>
          <a:p>
            <a:r>
              <a:rPr lang="en-US" dirty="0" err="1"/>
              <a:t>P</a:t>
            </a:r>
            <a:r>
              <a:rPr lang="en-US" cap="none" dirty="0" err="1"/>
              <a:t>d</a:t>
            </a:r>
            <a:r>
              <a:rPr lang="en-US" dirty="0" err="1"/>
              <a:t>m</a:t>
            </a:r>
            <a:r>
              <a:rPr lang="en-US" dirty="0"/>
              <a:t> ammunition – 81mm mortar rounds</a:t>
            </a:r>
          </a:p>
        </p:txBody>
      </p:sp>
    </p:spTree>
    <p:extLst>
      <p:ext uri="{BB962C8B-B14F-4D97-AF65-F5344CB8AC3E}">
        <p14:creationId xmlns:p14="http://schemas.microsoft.com/office/powerpoint/2010/main" val="848880317"/>
      </p:ext>
    </p:extLst>
  </p:cSld>
  <p:clrMapOvr>
    <a:masterClrMapping/>
  </p:clrMapOvr>
</p:sld>
</file>

<file path=ppt/theme/theme1.xml><?xml version="1.0" encoding="utf-8"?>
<a:theme xmlns:a="http://schemas.openxmlformats.org/drawingml/2006/main" name="MARCORSYSCOM 2025 Bold Footer">
  <a:themeElements>
    <a:clrScheme name="MARCORSYSCOM 2025 Color Theme">
      <a:dk1>
        <a:srgbClr val="000938"/>
      </a:dk1>
      <a:lt1>
        <a:srgbClr val="FFFFFF"/>
      </a:lt1>
      <a:dk2>
        <a:srgbClr val="000021"/>
      </a:dk2>
      <a:lt2>
        <a:srgbClr val="FFFFFF"/>
      </a:lt2>
      <a:accent1>
        <a:srgbClr val="002B5C"/>
      </a:accent1>
      <a:accent2>
        <a:srgbClr val="FEBF40"/>
      </a:accent2>
      <a:accent3>
        <a:srgbClr val="000A38"/>
      </a:accent3>
      <a:accent4>
        <a:srgbClr val="D4AE67"/>
      </a:accent4>
      <a:accent5>
        <a:srgbClr val="B2B7BB"/>
      </a:accent5>
      <a:accent6>
        <a:srgbClr val="B90E31"/>
      </a:accent6>
      <a:hlink>
        <a:srgbClr val="948671"/>
      </a:hlink>
      <a:folHlink>
        <a:srgbClr val="5F0001"/>
      </a:folHlink>
    </a:clrScheme>
    <a:fontScheme name="MARCORSYSCOM 2025 SEGOE UI">
      <a:majorFont>
        <a:latin typeface="Segoe UI Light"/>
        <a:ea typeface=""/>
        <a:cs typeface=""/>
      </a:majorFont>
      <a:minorFont>
        <a:latin typeface="Segoe UI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ARCORSYSCOM_Slide_Template_16x9_ratio.potx" id="{AB6FD44C-2433-4866-998C-ADF36CC7D5C5}" vid="{866B2287-5B2A-42AA-8023-462F8AC7ED29}"/>
    </a:ext>
  </a:extLst>
</a:theme>
</file>

<file path=ppt/theme/theme2.xml><?xml version="1.0" encoding="utf-8"?>
<a:theme xmlns:a="http://schemas.openxmlformats.org/drawingml/2006/main" name="MARCORSYSCOM 2025 Questions">
  <a:themeElements>
    <a:clrScheme name="MARCORSYSCOM 2025 Color Theme">
      <a:dk1>
        <a:srgbClr val="000938"/>
      </a:dk1>
      <a:lt1>
        <a:srgbClr val="FFFFFF"/>
      </a:lt1>
      <a:dk2>
        <a:srgbClr val="000021"/>
      </a:dk2>
      <a:lt2>
        <a:srgbClr val="FFFFFF"/>
      </a:lt2>
      <a:accent1>
        <a:srgbClr val="002B5C"/>
      </a:accent1>
      <a:accent2>
        <a:srgbClr val="FEBF40"/>
      </a:accent2>
      <a:accent3>
        <a:srgbClr val="000A38"/>
      </a:accent3>
      <a:accent4>
        <a:srgbClr val="D4AE67"/>
      </a:accent4>
      <a:accent5>
        <a:srgbClr val="B2B7BB"/>
      </a:accent5>
      <a:accent6>
        <a:srgbClr val="B90E31"/>
      </a:accent6>
      <a:hlink>
        <a:srgbClr val="948671"/>
      </a:hlink>
      <a:folHlink>
        <a:srgbClr val="5F0001"/>
      </a:folHlink>
    </a:clrScheme>
    <a:fontScheme name="MARCORSYSCOM 2025 SEGOE UI 2">
      <a:majorFont>
        <a:latin typeface="Segoe UI Black"/>
        <a:ea typeface=""/>
        <a:cs typeface=""/>
      </a:majorFont>
      <a:minorFont>
        <a:latin typeface="Segoe UI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ARCORSYSCOM_Slide_Template_16x9_ratio.potx" id="{AB6FD44C-2433-4866-998C-ADF36CC7D5C5}" vid="{ED1233DB-0BF8-44F5-9B14-D38B8B80EDE3}"/>
    </a:ext>
  </a:extLst>
</a:theme>
</file>

<file path=ppt/theme/theme3.xml><?xml version="1.0" encoding="utf-8"?>
<a:theme xmlns:a="http://schemas.openxmlformats.org/drawingml/2006/main" name="1_MARCORSYSCOM 2025 Title">
  <a:themeElements>
    <a:clrScheme name="MARCORSYSCOM 2025 Color Theme">
      <a:dk1>
        <a:srgbClr val="000938"/>
      </a:dk1>
      <a:lt1>
        <a:srgbClr val="FFFFFF"/>
      </a:lt1>
      <a:dk2>
        <a:srgbClr val="000021"/>
      </a:dk2>
      <a:lt2>
        <a:srgbClr val="FFFFFF"/>
      </a:lt2>
      <a:accent1>
        <a:srgbClr val="002B5C"/>
      </a:accent1>
      <a:accent2>
        <a:srgbClr val="FEBF40"/>
      </a:accent2>
      <a:accent3>
        <a:srgbClr val="000A38"/>
      </a:accent3>
      <a:accent4>
        <a:srgbClr val="D4AE67"/>
      </a:accent4>
      <a:accent5>
        <a:srgbClr val="B2B7BB"/>
      </a:accent5>
      <a:accent6>
        <a:srgbClr val="B90E31"/>
      </a:accent6>
      <a:hlink>
        <a:srgbClr val="948671"/>
      </a:hlink>
      <a:folHlink>
        <a:srgbClr val="5F0001"/>
      </a:folHlink>
    </a:clrScheme>
    <a:fontScheme name="MARCORSYSCOM 2025 SEGOE UI">
      <a:majorFont>
        <a:latin typeface="Segoe UI Light"/>
        <a:ea typeface=""/>
        <a:cs typeface=""/>
      </a:majorFont>
      <a:minorFont>
        <a:latin typeface="Segoe UI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RCORSYSCOM_Slide_Template_16x9_ratio.potx" id="{AB6FD44C-2433-4866-998C-ADF36CC7D5C5}" vid="{54EF87F1-CFD6-4CDA-93A6-A79A720E02F3}"/>
    </a:ext>
  </a:extLst>
</a:theme>
</file>

<file path=ppt/theme/theme4.xml><?xml version="1.0" encoding="utf-8"?>
<a:theme xmlns:a="http://schemas.openxmlformats.org/drawingml/2006/main" name="2_MARCORSYSCOM 2025 Center Footer">
  <a:themeElements>
    <a:clrScheme name="MARCORSYSCOM 2025 Color Theme">
      <a:dk1>
        <a:srgbClr val="000938"/>
      </a:dk1>
      <a:lt1>
        <a:srgbClr val="FFFFFF"/>
      </a:lt1>
      <a:dk2>
        <a:srgbClr val="000021"/>
      </a:dk2>
      <a:lt2>
        <a:srgbClr val="FFFFFF"/>
      </a:lt2>
      <a:accent1>
        <a:srgbClr val="002B5C"/>
      </a:accent1>
      <a:accent2>
        <a:srgbClr val="FEBF40"/>
      </a:accent2>
      <a:accent3>
        <a:srgbClr val="000A38"/>
      </a:accent3>
      <a:accent4>
        <a:srgbClr val="D4AE67"/>
      </a:accent4>
      <a:accent5>
        <a:srgbClr val="B2B7BB"/>
      </a:accent5>
      <a:accent6>
        <a:srgbClr val="B90E31"/>
      </a:accent6>
      <a:hlink>
        <a:srgbClr val="948671"/>
      </a:hlink>
      <a:folHlink>
        <a:srgbClr val="5F0001"/>
      </a:folHlink>
    </a:clrScheme>
    <a:fontScheme name="MARCORSYSCOM 2025 Theme Fonts">
      <a:majorFont>
        <a:latin typeface="Segoe UI Light"/>
        <a:ea typeface=""/>
        <a:cs typeface=""/>
      </a:majorFont>
      <a:minorFont>
        <a:latin typeface="Segoe UI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ARCORSYSCOM_Slide_Template_16x9_ratio.potx" id="{AB6FD44C-2433-4866-998C-ADF36CC7D5C5}" vid="{6A609A20-6B73-45D4-B2BD-E0EA5E8812C0}"/>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0E2CBC13D69E244BB7131F7B5250CC7" ma:contentTypeVersion="17" ma:contentTypeDescription="Create a new document." ma:contentTypeScope="" ma:versionID="f937a69c5cee3556a5f76eadbbd3311d">
  <xsd:schema xmlns:xsd="http://www.w3.org/2001/XMLSchema" xmlns:xs="http://www.w3.org/2001/XMLSchema" xmlns:p="http://schemas.microsoft.com/office/2006/metadata/properties" xmlns:ns2="9adc0c89-7494-4c2b-876f-98e62d70b14e" xmlns:ns3="090d253a-3ae2-4ac0-8d3f-d23c5618219d" targetNamespace="http://schemas.microsoft.com/office/2006/metadata/properties" ma:root="true" ma:fieldsID="b1a194218ada8fff98473c0a92d5fc85" ns2:_="" ns3:_="">
    <xsd:import namespace="9adc0c89-7494-4c2b-876f-98e62d70b14e"/>
    <xsd:import namespace="090d253a-3ae2-4ac0-8d3f-d23c5618219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OCR" minOccurs="0"/>
                <xsd:element ref="ns2:lcf76f155ced4ddcb4097134ff3c332f" minOccurs="0"/>
                <xsd:element ref="ns3:TaxCatchAll" minOccurs="0"/>
                <xsd:element ref="ns2:MediaServiceObjectDetectorVersions"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dc0c89-7494-4c2b-876f-98e62d70b1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c2f7588b-b06a-4603-9190-7d4a5e89c34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90d253a-3ae2-4ac0-8d3f-d23c5618219d"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4bd42de6-61ae-443f-ac9f-88457a03028b}" ma:internalName="TaxCatchAll" ma:showField="CatchAllData" ma:web="090d253a-3ae2-4ac0-8d3f-d23c5618219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adc0c89-7494-4c2b-876f-98e62d70b14e">
      <Terms xmlns="http://schemas.microsoft.com/office/infopath/2007/PartnerControls"/>
    </lcf76f155ced4ddcb4097134ff3c332f>
    <TaxCatchAll xmlns="090d253a-3ae2-4ac0-8d3f-d23c5618219d" xsi:nil="true"/>
  </documentManagement>
</p:properties>
</file>

<file path=customXml/itemProps1.xml><?xml version="1.0" encoding="utf-8"?>
<ds:datastoreItem xmlns:ds="http://schemas.openxmlformats.org/officeDocument/2006/customXml" ds:itemID="{B0119358-9E8F-443F-A425-AE05AE1AC4F9}"/>
</file>

<file path=customXml/itemProps2.xml><?xml version="1.0" encoding="utf-8"?>
<ds:datastoreItem xmlns:ds="http://schemas.openxmlformats.org/officeDocument/2006/customXml" ds:itemID="{379F7D8C-C1FF-42B6-8704-837D8E943B35}">
  <ds:schemaRefs>
    <ds:schemaRef ds:uri="http://schemas.microsoft.com/sharepoint/v3/contenttype/forms"/>
  </ds:schemaRefs>
</ds:datastoreItem>
</file>

<file path=customXml/itemProps3.xml><?xml version="1.0" encoding="utf-8"?>
<ds:datastoreItem xmlns:ds="http://schemas.openxmlformats.org/officeDocument/2006/customXml" ds:itemID="{4479ADC8-36AF-4D33-B796-106CB02303B2}">
  <ds:schemaRefs>
    <ds:schemaRef ds:uri="http://purl.org/dc/elements/1.1/"/>
    <ds:schemaRef ds:uri="http://schemas.microsoft.com/office/2006/metadata/properties"/>
    <ds:schemaRef ds:uri="http://schemas.microsoft.com/office/2006/documentManagement/types"/>
    <ds:schemaRef ds:uri="http://purl.org/dc/terms/"/>
    <ds:schemaRef ds:uri="http://www.w3.org/XML/1998/namespace"/>
    <ds:schemaRef ds:uri="http://schemas.microsoft.com/office/infopath/2007/PartnerControls"/>
    <ds:schemaRef ds:uri="http://schemas.openxmlformats.org/package/2006/metadata/core-properties"/>
    <ds:schemaRef ds:uri="6e3564ca-ff06-4671-85d6-d7a82d5dcbaa"/>
    <ds:schemaRef ds:uri="http://purl.org/dc/dcmitype/"/>
    <ds:schemaRef ds:uri="http://schemas.microsoft.com/sharepoint/v3"/>
    <ds:schemaRef ds:uri="df81440d-68ab-4726-8dea-9f0cc0daea43"/>
    <ds:schemaRef ds:uri="905b1e01-c46a-4473-8294-a348973fe005"/>
  </ds:schemaRefs>
</ds:datastoreItem>
</file>

<file path=docMetadata/LabelInfo.xml><?xml version="1.0" encoding="utf-8"?>
<clbl:labelList xmlns:clbl="http://schemas.microsoft.com/office/2020/mipLabelMetadata">
  <clbl:label id="{13aa45f1-e5ac-41ae-bb48-b40f15a7063a}" enabled="1" method="Privileged" siteId="{f4c44cda-18c6-46b0-80f2-e290072444fd}" removed="0"/>
</clbl:labelList>
</file>

<file path=docProps/app.xml><?xml version="1.0" encoding="utf-8"?>
<Properties xmlns="http://schemas.openxmlformats.org/officeDocument/2006/extended-properties" xmlns:vt="http://schemas.openxmlformats.org/officeDocument/2006/docPropsVTypes">
  <Template/>
  <TotalTime>10409</TotalTime>
  <Words>1874</Words>
  <Application>Microsoft Office PowerPoint</Application>
  <PresentationFormat>Widescreen</PresentationFormat>
  <Paragraphs>310</Paragraphs>
  <Slides>21</Slides>
  <Notes>2</Notes>
  <HiddenSlides>4</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21</vt:i4>
      </vt:variant>
    </vt:vector>
  </HeadingPairs>
  <TitlesOfParts>
    <vt:vector size="35" baseType="lpstr">
      <vt:lpstr>Segoe UI Semilight italic</vt:lpstr>
      <vt:lpstr>Segoe UI Light Italic</vt:lpstr>
      <vt:lpstr>Segoe UI Black</vt:lpstr>
      <vt:lpstr>Calibri</vt:lpstr>
      <vt:lpstr>Segoe UI Semibold</vt:lpstr>
      <vt:lpstr>Segoe UI Semilight</vt:lpstr>
      <vt:lpstr>Segoe UI Bold</vt:lpstr>
      <vt:lpstr>Arial</vt:lpstr>
      <vt:lpstr>Times New Roman</vt:lpstr>
      <vt:lpstr>Segoe UI Light</vt:lpstr>
      <vt:lpstr>MARCORSYSCOM 2025 Bold Footer</vt:lpstr>
      <vt:lpstr>MARCORSYSCOM 2025 Questions</vt:lpstr>
      <vt:lpstr>1_MARCORSYSCOM 2025 Title</vt:lpstr>
      <vt:lpstr>2_MARCORSYSCOM 2025 Center Footer</vt:lpstr>
      <vt:lpstr>Program Manager Combat Support Systems</vt:lpstr>
      <vt:lpstr>Organizational chart</vt:lpstr>
      <vt:lpstr>Pm combat support systems portfolio overview</vt:lpstr>
      <vt:lpstr>Logistics in a Contested Environment</vt:lpstr>
      <vt:lpstr>Pm css focus areas</vt:lpstr>
      <vt:lpstr>Pdm mss – areas where industry can help</vt:lpstr>
      <vt:lpstr>Pdm mss – opportunities</vt:lpstr>
      <vt:lpstr>Pdm ammunition – areas where industry can help</vt:lpstr>
      <vt:lpstr>Pdm ammunition – 81mm mortar rounds</vt:lpstr>
      <vt:lpstr>Pdm ammunition – opportunities</vt:lpstr>
      <vt:lpstr>Pdm engineer systems – areas where industry can help</vt:lpstr>
      <vt:lpstr>Pdm engineer systems - opportunities</vt:lpstr>
      <vt:lpstr>Pdm csse – areas where industry can help</vt:lpstr>
      <vt:lpstr>Uniform item defects</vt:lpstr>
      <vt:lpstr>Pdm csse – opportunities</vt:lpstr>
      <vt:lpstr>Questions?</vt:lpstr>
      <vt:lpstr>Equipping our  WARFIGHTERS</vt:lpstr>
      <vt:lpstr>Advanced Manufacturing CONOP</vt:lpstr>
      <vt:lpstr>PowerPoint Presentation</vt:lpstr>
      <vt:lpstr>Littoral Explosive Ordnance Neutralization (LEON)</vt:lpstr>
      <vt:lpstr>Expeditionary Medical Capabilities</vt:lpstr>
    </vt:vector>
  </TitlesOfParts>
  <Company>The United States Marine Corps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MARCORSYSCOM 2025 Slide Template 16x9 ratio</dc:title>
  <dc:creator>Casey Price</dc:creator>
  <cp:lastModifiedBy>Thompson CIV Madeline J</cp:lastModifiedBy>
  <cp:revision>218</cp:revision>
  <cp:lastPrinted>2026-04-10T15:38:48Z</cp:lastPrinted>
  <dcterms:created xsi:type="dcterms:W3CDTF">2022-09-22T18:52:49Z</dcterms:created>
  <dcterms:modified xsi:type="dcterms:W3CDTF">2026-04-23T15:33:35Z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0x010100B0E2CBC13D69E244BB7131F7B5250CC7</vt:lpwstr>
  </property>
  <property fmtid="{D5CDD505-2E9C-101B-9397-08002B2CF9AE}" pid="3" name="Order">
    <vt:r8>100</vt:r8>
  </property>
  <property fmtid="{D5CDD505-2E9C-101B-9397-08002B2CF9AE}" pid="4" name="MediaServiceImageTags">
    <vt:lpwstr/>
  </property>
</Properties>
</file>