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 id="2147483699" r:id="rId5"/>
    <p:sldMasterId id="2147483701" r:id="rId6"/>
    <p:sldMasterId id="2147483704" r:id="rId7"/>
    <p:sldMasterId id="2147483707" r:id="rId8"/>
  </p:sldMasterIdLst>
  <p:notesMasterIdLst>
    <p:notesMasterId r:id="rId16"/>
  </p:notesMasterIdLst>
  <p:handoutMasterIdLst>
    <p:handoutMasterId r:id="rId17"/>
  </p:handoutMasterIdLst>
  <p:sldIdLst>
    <p:sldId id="256" r:id="rId9"/>
    <p:sldId id="264" r:id="rId10"/>
    <p:sldId id="304" r:id="rId11"/>
    <p:sldId id="306" r:id="rId12"/>
    <p:sldId id="307" r:id="rId13"/>
    <p:sldId id="260" r:id="rId14"/>
    <p:sldId id="262" r:id="rId15"/>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A670"/>
    <a:srgbClr val="05021F"/>
    <a:srgbClr val="89FFBE"/>
    <a:srgbClr val="8FCFFF"/>
    <a:srgbClr val="79C6FF"/>
    <a:srgbClr val="FFFF99"/>
    <a:srgbClr val="00D25F"/>
    <a:srgbClr val="AA0000"/>
    <a:srgbClr val="FF9900"/>
    <a:srgbClr val="D9B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AAEA97-2121-42B6-A6D3-E8B0C9FF2CDF}" v="300" dt="2026-04-22T02:38:26.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72" y="108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slide" Target="slides/slide7.xml"/><Relationship Id="rId23"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CIV David D JR" userId="be19c059-9f74-4418-ae3d-7cf4c134ec61" providerId="ADAL" clId="{25FE2F15-331B-4466-9D4F-88DA1D73755D}"/>
    <pc:docChg chg="custSel modSld">
      <pc:chgData name="Jordan CIV David D JR" userId="be19c059-9f74-4418-ae3d-7cf4c134ec61" providerId="ADAL" clId="{25FE2F15-331B-4466-9D4F-88DA1D73755D}" dt="2026-03-31T12:03:20.839" v="0" actId="313"/>
      <pc:docMkLst>
        <pc:docMk/>
      </pc:docMkLst>
      <pc:sldChg chg="modSp mod">
        <pc:chgData name="Jordan CIV David D JR" userId="be19c059-9f74-4418-ae3d-7cf4c134ec61" providerId="ADAL" clId="{25FE2F15-331B-4466-9D4F-88DA1D73755D}" dt="2026-03-31T12:03:20.839" v="0" actId="313"/>
        <pc:sldMkLst>
          <pc:docMk/>
          <pc:sldMk cId="2564326671" sldId="287"/>
        </pc:sldMkLst>
      </pc:sldChg>
    </pc:docChg>
  </pc:docChgLst>
  <pc:docChgLst>
    <pc:chgData name="Davila CTR Joseph R" userId="eec6a03d-9678-4588-908f-d5e665228622" providerId="ADAL" clId="{0235374C-D766-4580-BFCE-849DAA688B26}"/>
    <pc:docChg chg="undo redo custSel addSld delSld modSld sldOrd">
      <pc:chgData name="Davila CTR Joseph R" userId="eec6a03d-9678-4588-908f-d5e665228622" providerId="ADAL" clId="{0235374C-D766-4580-BFCE-849DAA688B26}" dt="2026-04-17T15:22:11.190" v="202"/>
      <pc:docMkLst>
        <pc:docMk/>
      </pc:docMkLst>
      <pc:sldChg chg="del">
        <pc:chgData name="Davila CTR Joseph R" userId="eec6a03d-9678-4588-908f-d5e665228622" providerId="ADAL" clId="{0235374C-D766-4580-BFCE-849DAA688B26}" dt="2026-04-16T19:04:15.290" v="51" actId="47"/>
        <pc:sldMkLst>
          <pc:docMk/>
          <pc:sldMk cId="485653640" sldId="286"/>
        </pc:sldMkLst>
      </pc:sldChg>
      <pc:sldChg chg="modSp del mod">
        <pc:chgData name="Davila CTR Joseph R" userId="eec6a03d-9678-4588-908f-d5e665228622" providerId="ADAL" clId="{0235374C-D766-4580-BFCE-849DAA688B26}" dt="2026-04-16T19:08:47.568" v="131" actId="47"/>
        <pc:sldMkLst>
          <pc:docMk/>
          <pc:sldMk cId="2037454662" sldId="288"/>
        </pc:sldMkLst>
      </pc:sldChg>
      <pc:sldChg chg="del">
        <pc:chgData name="Davila CTR Joseph R" userId="eec6a03d-9678-4588-908f-d5e665228622" providerId="ADAL" clId="{0235374C-D766-4580-BFCE-849DAA688B26}" dt="2026-04-16T19:06:30.278" v="95" actId="47"/>
        <pc:sldMkLst>
          <pc:docMk/>
          <pc:sldMk cId="2702710160" sldId="302"/>
        </pc:sldMkLst>
      </pc:sldChg>
      <pc:sldChg chg="del">
        <pc:chgData name="Davila CTR Joseph R" userId="eec6a03d-9678-4588-908f-d5e665228622" providerId="ADAL" clId="{0235374C-D766-4580-BFCE-849DAA688B26}" dt="2026-04-16T19:11:57.964" v="142" actId="47"/>
        <pc:sldMkLst>
          <pc:docMk/>
          <pc:sldMk cId="3487281655" sldId="303"/>
        </pc:sldMkLst>
      </pc:sldChg>
      <pc:sldChg chg="addSp delSp modSp mod ord">
        <pc:chgData name="Davila CTR Joseph R" userId="eec6a03d-9678-4588-908f-d5e665228622" providerId="ADAL" clId="{0235374C-D766-4580-BFCE-849DAA688B26}" dt="2026-04-16T19:10:32.191" v="137" actId="14100"/>
        <pc:sldMkLst>
          <pc:docMk/>
          <pc:sldMk cId="2487206730" sldId="304"/>
        </pc:sldMkLst>
        <pc:spChg chg="mod">
          <ac:chgData name="Davila CTR Joseph R" userId="eec6a03d-9678-4588-908f-d5e665228622" providerId="ADAL" clId="{0235374C-D766-4580-BFCE-849DAA688B26}" dt="2026-04-16T19:10:32.191" v="137" actId="14100"/>
          <ac:spMkLst>
            <pc:docMk/>
            <pc:sldMk cId="2487206730" sldId="304"/>
            <ac:spMk id="2" creationId="{D6FB196D-DCBD-292B-F95A-BA69DEDB811F}"/>
          </ac:spMkLst>
        </pc:spChg>
      </pc:sldChg>
      <pc:sldChg chg="addSp delSp modSp add mod modClrScheme chgLayout">
        <pc:chgData name="Davila CTR Joseph R" userId="eec6a03d-9678-4588-908f-d5e665228622" providerId="ADAL" clId="{0235374C-D766-4580-BFCE-849DAA688B26}" dt="2026-04-17T15:22:11.190" v="202"/>
        <pc:sldMkLst>
          <pc:docMk/>
          <pc:sldMk cId="93321420" sldId="305"/>
        </pc:sldMkLst>
      </pc:sldChg>
      <pc:sldChg chg="modSp add mod">
        <pc:chgData name="Davila CTR Joseph R" userId="eec6a03d-9678-4588-908f-d5e665228622" providerId="ADAL" clId="{0235374C-D766-4580-BFCE-849DAA688B26}" dt="2026-04-16T19:13:14.098" v="143" actId="14100"/>
        <pc:sldMkLst>
          <pc:docMk/>
          <pc:sldMk cId="2897842877" sldId="306"/>
        </pc:sldMkLst>
        <pc:spChg chg="mod">
          <ac:chgData name="Davila CTR Joseph R" userId="eec6a03d-9678-4588-908f-d5e665228622" providerId="ADAL" clId="{0235374C-D766-4580-BFCE-849DAA688B26}" dt="2026-04-16T19:13:14.098" v="143" actId="14100"/>
          <ac:spMkLst>
            <pc:docMk/>
            <pc:sldMk cId="2897842877" sldId="306"/>
            <ac:spMk id="2" creationId="{0CFC717D-D517-02A0-5E10-9CDB2F4BB6A4}"/>
          </ac:spMkLst>
        </pc:spChg>
      </pc:sldChg>
      <pc:sldChg chg="addSp delSp modSp add mod">
        <pc:chgData name="Davila CTR Joseph R" userId="eec6a03d-9678-4588-908f-d5e665228622" providerId="ADAL" clId="{0235374C-D766-4580-BFCE-849DAA688B26}" dt="2026-04-16T19:11:31.985" v="141" actId="14100"/>
        <pc:sldMkLst>
          <pc:docMk/>
          <pc:sldMk cId="3234788362" sldId="307"/>
        </pc:sldMkLst>
        <pc:spChg chg="mod">
          <ac:chgData name="Davila CTR Joseph R" userId="eec6a03d-9678-4588-908f-d5e665228622" providerId="ADAL" clId="{0235374C-D766-4580-BFCE-849DAA688B26}" dt="2026-04-16T19:11:31.985" v="141" actId="14100"/>
          <ac:spMkLst>
            <pc:docMk/>
            <pc:sldMk cId="3234788362" sldId="307"/>
            <ac:spMk id="2" creationId="{BF8FB7D7-2539-FA1F-C994-EF43A2605481}"/>
          </ac:spMkLst>
        </pc:spChg>
      </pc:sldChg>
    </pc:docChg>
  </pc:docChgLst>
  <pc:docChgLst>
    <pc:chgData name="Price CIV Casey T" userId="82aad414-d2c8-488c-b690-5a2d7fd3902e" providerId="ADAL" clId="{3B91879E-A891-41F6-92FE-5F1DE5AED8A2}"/>
    <pc:docChg chg="undo redo custSel addSld delSld modSld">
      <pc:chgData name="Price CIV Casey T" userId="82aad414-d2c8-488c-b690-5a2d7fd3902e" providerId="ADAL" clId="{3B91879E-A891-41F6-92FE-5F1DE5AED8A2}" dt="2026-04-22T03:27:02.458" v="3075" actId="14100"/>
      <pc:docMkLst>
        <pc:docMk/>
      </pc:docMkLst>
      <pc:sldChg chg="add del">
        <pc:chgData name="Price CIV Casey T" userId="82aad414-d2c8-488c-b690-5a2d7fd3902e" providerId="ADAL" clId="{3B91879E-A891-41F6-92FE-5F1DE5AED8A2}" dt="2026-04-17T13:22:46.060" v="74"/>
        <pc:sldMkLst>
          <pc:docMk/>
          <pc:sldMk cId="2931285392" sldId="256"/>
        </pc:sldMkLst>
      </pc:sldChg>
      <pc:sldChg chg="modSp add mod">
        <pc:chgData name="Price CIV Casey T" userId="82aad414-d2c8-488c-b690-5a2d7fd3902e" providerId="ADAL" clId="{3B91879E-A891-41F6-92FE-5F1DE5AED8A2}" dt="2026-04-17T19:16:23.790" v="784" actId="255"/>
        <pc:sldMkLst>
          <pc:docMk/>
          <pc:sldMk cId="3588415203" sldId="256"/>
        </pc:sldMkLst>
        <pc:spChg chg="mod">
          <ac:chgData name="Price CIV Casey T" userId="82aad414-d2c8-488c-b690-5a2d7fd3902e" providerId="ADAL" clId="{3B91879E-A891-41F6-92FE-5F1DE5AED8A2}" dt="2026-04-17T19:16:08.282" v="779" actId="14100"/>
          <ac:spMkLst>
            <pc:docMk/>
            <pc:sldMk cId="3588415203" sldId="256"/>
            <ac:spMk id="2" creationId="{50F782FE-0047-C1FA-D4F8-6E63147C4A69}"/>
          </ac:spMkLst>
        </pc:spChg>
        <pc:spChg chg="mod">
          <ac:chgData name="Price CIV Casey T" userId="82aad414-d2c8-488c-b690-5a2d7fd3902e" providerId="ADAL" clId="{3B91879E-A891-41F6-92FE-5F1DE5AED8A2}" dt="2026-04-17T19:16:23.790" v="784" actId="255"/>
          <ac:spMkLst>
            <pc:docMk/>
            <pc:sldMk cId="3588415203" sldId="256"/>
            <ac:spMk id="3" creationId="{B3077F54-D100-6E4B-E6FB-CE96E5429600}"/>
          </ac:spMkLst>
        </pc:spChg>
      </pc:sldChg>
      <pc:sldChg chg="add del">
        <pc:chgData name="Price CIV Casey T" userId="82aad414-d2c8-488c-b690-5a2d7fd3902e" providerId="ADAL" clId="{3B91879E-A891-41F6-92FE-5F1DE5AED8A2}" dt="2026-04-20T02:10:35.618" v="2291" actId="47"/>
        <pc:sldMkLst>
          <pc:docMk/>
          <pc:sldMk cId="1402516107" sldId="259"/>
        </pc:sldMkLst>
      </pc:sldChg>
      <pc:sldChg chg="addSp delSp modSp add mod">
        <pc:chgData name="Price CIV Casey T" userId="82aad414-d2c8-488c-b690-5a2d7fd3902e" providerId="ADAL" clId="{3B91879E-A891-41F6-92FE-5F1DE5AED8A2}" dt="2026-04-20T02:44:05.939" v="2669" actId="1076"/>
        <pc:sldMkLst>
          <pc:docMk/>
          <pc:sldMk cId="12823812" sldId="260"/>
        </pc:sldMkLst>
        <pc:spChg chg="mod">
          <ac:chgData name="Price CIV Casey T" userId="82aad414-d2c8-488c-b690-5a2d7fd3902e" providerId="ADAL" clId="{3B91879E-A891-41F6-92FE-5F1DE5AED8A2}" dt="2026-04-17T18:45:42.977" v="441" actId="255"/>
          <ac:spMkLst>
            <pc:docMk/>
            <pc:sldMk cId="12823812" sldId="260"/>
            <ac:spMk id="3" creationId="{FBAAD68B-5F55-2D2D-4028-CD0AFB906959}"/>
          </ac:spMkLst>
        </pc:spChg>
        <pc:picChg chg="add mod">
          <ac:chgData name="Price CIV Casey T" userId="82aad414-d2c8-488c-b690-5a2d7fd3902e" providerId="ADAL" clId="{3B91879E-A891-41F6-92FE-5F1DE5AED8A2}" dt="2026-04-20T02:44:05.939" v="2669" actId="1076"/>
          <ac:picMkLst>
            <pc:docMk/>
            <pc:sldMk cId="12823812" sldId="260"/>
            <ac:picMk id="17" creationId="{CD905256-0E35-6048-75B4-5AC1EDF8EA26}"/>
          </ac:picMkLst>
        </pc:picChg>
      </pc:sldChg>
      <pc:sldChg chg="add del">
        <pc:chgData name="Price CIV Casey T" userId="82aad414-d2c8-488c-b690-5a2d7fd3902e" providerId="ADAL" clId="{3B91879E-A891-41F6-92FE-5F1DE5AED8A2}" dt="2026-04-17T18:44:57.610" v="425"/>
        <pc:sldMkLst>
          <pc:docMk/>
          <pc:sldMk cId="47632950" sldId="260"/>
        </pc:sldMkLst>
      </pc:sldChg>
      <pc:sldChg chg="add">
        <pc:chgData name="Price CIV Casey T" userId="82aad414-d2c8-488c-b690-5a2d7fd3902e" providerId="ADAL" clId="{3B91879E-A891-41F6-92FE-5F1DE5AED8A2}" dt="2026-04-17T18:45:04.900" v="429"/>
        <pc:sldMkLst>
          <pc:docMk/>
          <pc:sldMk cId="2276713193" sldId="262"/>
        </pc:sldMkLst>
      </pc:sldChg>
      <pc:sldChg chg="modSp add del mod">
        <pc:chgData name="Price CIV Casey T" userId="82aad414-d2c8-488c-b690-5a2d7fd3902e" providerId="ADAL" clId="{3B91879E-A891-41F6-92FE-5F1DE5AED8A2}" dt="2026-04-17T18:44:57.822" v="427"/>
        <pc:sldMkLst>
          <pc:docMk/>
          <pc:sldMk cId="3306313609" sldId="262"/>
        </pc:sldMkLst>
      </pc:sldChg>
      <pc:sldChg chg="addSp delSp modSp add del mod chgLayout">
        <pc:chgData name="Price CIV Casey T" userId="82aad414-d2c8-488c-b690-5a2d7fd3902e" providerId="ADAL" clId="{3B91879E-A891-41F6-92FE-5F1DE5AED8A2}" dt="2026-04-16T17:57:14.958" v="6" actId="47"/>
        <pc:sldMkLst>
          <pc:docMk/>
          <pc:sldMk cId="1018666667" sldId="263"/>
        </pc:sldMkLst>
      </pc:sldChg>
      <pc:sldChg chg="modSp add del mod">
        <pc:chgData name="Price CIV Casey T" userId="82aad414-d2c8-488c-b690-5a2d7fd3902e" providerId="ADAL" clId="{3B91879E-A891-41F6-92FE-5F1DE5AED8A2}" dt="2026-04-17T13:31:00.582" v="201" actId="47"/>
        <pc:sldMkLst>
          <pc:docMk/>
          <pc:sldMk cId="2765573896" sldId="263"/>
        </pc:sldMkLst>
      </pc:sldChg>
      <pc:sldChg chg="addSp delSp modSp add mod modClrScheme chgLayout">
        <pc:chgData name="Price CIV Casey T" userId="82aad414-d2c8-488c-b690-5a2d7fd3902e" providerId="ADAL" clId="{3B91879E-A891-41F6-92FE-5F1DE5AED8A2}" dt="2026-04-22T03:27:02.458" v="3075" actId="14100"/>
        <pc:sldMkLst>
          <pc:docMk/>
          <pc:sldMk cId="1888296980" sldId="264"/>
        </pc:sldMkLst>
        <pc:spChg chg="mod ord">
          <ac:chgData name="Price CIV Casey T" userId="82aad414-d2c8-488c-b690-5a2d7fd3902e" providerId="ADAL" clId="{3B91879E-A891-41F6-92FE-5F1DE5AED8A2}" dt="2026-04-22T03:27:02.458" v="3075" actId="14100"/>
          <ac:spMkLst>
            <pc:docMk/>
            <pc:sldMk cId="1888296980" sldId="264"/>
            <ac:spMk id="2" creationId="{3A943565-F5A1-0864-D26D-8E1404295124}"/>
          </ac:spMkLst>
        </pc:spChg>
        <pc:spChg chg="mod ord">
          <ac:chgData name="Price CIV Casey T" userId="82aad414-d2c8-488c-b690-5a2d7fd3902e" providerId="ADAL" clId="{3B91879E-A891-41F6-92FE-5F1DE5AED8A2}" dt="2026-04-22T03:26:19.686" v="3060" actId="700"/>
          <ac:spMkLst>
            <pc:docMk/>
            <pc:sldMk cId="1888296980" sldId="264"/>
            <ac:spMk id="3" creationId="{5B3B3FE5-C6FF-58BF-EB9F-12FC8FEE539B}"/>
          </ac:spMkLst>
        </pc:spChg>
        <pc:spChg chg="add mod">
          <ac:chgData name="Price CIV Casey T" userId="82aad414-d2c8-488c-b690-5a2d7fd3902e" providerId="ADAL" clId="{3B91879E-A891-41F6-92FE-5F1DE5AED8A2}" dt="2026-04-17T19:00:23.043" v="646" actId="3064"/>
          <ac:spMkLst>
            <pc:docMk/>
            <pc:sldMk cId="1888296980" sldId="264"/>
            <ac:spMk id="4" creationId="{493AF152-E4BC-FC84-0E5D-EB1021408DCD}"/>
          </ac:spMkLst>
        </pc:spChg>
        <pc:spChg chg="mod">
          <ac:chgData name="Price CIV Casey T" userId="82aad414-d2c8-488c-b690-5a2d7fd3902e" providerId="ADAL" clId="{3B91879E-A891-41F6-92FE-5F1DE5AED8A2}" dt="2026-04-22T02:32:02.712" v="3026" actId="1035"/>
          <ac:spMkLst>
            <pc:docMk/>
            <pc:sldMk cId="1888296980" sldId="264"/>
            <ac:spMk id="5" creationId="{8F18FBA8-D0F9-1B35-7217-37E5E0D24718}"/>
          </ac:spMkLst>
        </pc:spChg>
        <pc:spChg chg="mod">
          <ac:chgData name="Price CIV Casey T" userId="82aad414-d2c8-488c-b690-5a2d7fd3902e" providerId="ADAL" clId="{3B91879E-A891-41F6-92FE-5F1DE5AED8A2}" dt="2026-04-20T02:41:28.210" v="2616" actId="1035"/>
          <ac:spMkLst>
            <pc:docMk/>
            <pc:sldMk cId="1888296980" sldId="264"/>
            <ac:spMk id="6" creationId="{E857FB30-34C0-14C7-7C8D-38E1DD61913C}"/>
          </ac:spMkLst>
        </pc:spChg>
        <pc:spChg chg="mod">
          <ac:chgData name="Price CIV Casey T" userId="82aad414-d2c8-488c-b690-5a2d7fd3902e" providerId="ADAL" clId="{3B91879E-A891-41F6-92FE-5F1DE5AED8A2}" dt="2026-04-20T02:42:59.951" v="2660" actId="255"/>
          <ac:spMkLst>
            <pc:docMk/>
            <pc:sldMk cId="1888296980" sldId="264"/>
            <ac:spMk id="7" creationId="{115C69FF-96FD-548B-10C9-9DFC3434367E}"/>
          </ac:spMkLst>
        </pc:spChg>
        <pc:spChg chg="mod">
          <ac:chgData name="Price CIV Casey T" userId="82aad414-d2c8-488c-b690-5a2d7fd3902e" providerId="ADAL" clId="{3B91879E-A891-41F6-92FE-5F1DE5AED8A2}" dt="2026-04-22T02:32:02.712" v="3026" actId="1035"/>
          <ac:spMkLst>
            <pc:docMk/>
            <pc:sldMk cId="1888296980" sldId="264"/>
            <ac:spMk id="8" creationId="{9BF21554-75E1-70F6-D4FF-6DF1074F2B72}"/>
          </ac:spMkLst>
        </pc:spChg>
        <pc:spChg chg="mod">
          <ac:chgData name="Price CIV Casey T" userId="82aad414-d2c8-488c-b690-5a2d7fd3902e" providerId="ADAL" clId="{3B91879E-A891-41F6-92FE-5F1DE5AED8A2}" dt="2026-04-22T02:32:15.240" v="3030" actId="14100"/>
          <ac:spMkLst>
            <pc:docMk/>
            <pc:sldMk cId="1888296980" sldId="264"/>
            <ac:spMk id="9" creationId="{D5E2C76E-D95E-59C2-2A0D-E696D3611212}"/>
          </ac:spMkLst>
        </pc:spChg>
        <pc:spChg chg="mod">
          <ac:chgData name="Price CIV Casey T" userId="82aad414-d2c8-488c-b690-5a2d7fd3902e" providerId="ADAL" clId="{3B91879E-A891-41F6-92FE-5F1DE5AED8A2}" dt="2026-04-20T02:42:59.951" v="2660" actId="255"/>
          <ac:spMkLst>
            <pc:docMk/>
            <pc:sldMk cId="1888296980" sldId="264"/>
            <ac:spMk id="10" creationId="{1F9EDD7D-9ADE-ADB0-0DF1-884A1E4787A1}"/>
          </ac:spMkLst>
        </pc:spChg>
        <pc:spChg chg="mod">
          <ac:chgData name="Price CIV Casey T" userId="82aad414-d2c8-488c-b690-5a2d7fd3902e" providerId="ADAL" clId="{3B91879E-A891-41F6-92FE-5F1DE5AED8A2}" dt="2026-04-22T02:31:54.250" v="3023" actId="14100"/>
          <ac:spMkLst>
            <pc:docMk/>
            <pc:sldMk cId="1888296980" sldId="264"/>
            <ac:spMk id="11" creationId="{FB220867-22BD-6E1F-2590-CA331E208768}"/>
          </ac:spMkLst>
        </pc:spChg>
        <pc:spChg chg="mod">
          <ac:chgData name="Price CIV Casey T" userId="82aad414-d2c8-488c-b690-5a2d7fd3902e" providerId="ADAL" clId="{3B91879E-A891-41F6-92FE-5F1DE5AED8A2}" dt="2026-04-20T02:42:49.818" v="2659" actId="14100"/>
          <ac:spMkLst>
            <pc:docMk/>
            <pc:sldMk cId="1888296980" sldId="264"/>
            <ac:spMk id="14" creationId="{7C130173-7E8C-4566-DEFC-A8473B7D8700}"/>
          </ac:spMkLst>
        </pc:spChg>
        <pc:spChg chg="add del mod ord">
          <ac:chgData name="Price CIV Casey T" userId="82aad414-d2c8-488c-b690-5a2d7fd3902e" providerId="ADAL" clId="{3B91879E-A891-41F6-92FE-5F1DE5AED8A2}" dt="2026-04-22T03:25:54.773" v="3049" actId="700"/>
          <ac:spMkLst>
            <pc:docMk/>
            <pc:sldMk cId="1888296980" sldId="264"/>
            <ac:spMk id="15" creationId="{FFC4E7EF-2F77-7134-81D5-AE59D178C05A}"/>
          </ac:spMkLst>
        </pc:spChg>
        <pc:spChg chg="add del mod ord">
          <ac:chgData name="Price CIV Casey T" userId="82aad414-d2c8-488c-b690-5a2d7fd3902e" providerId="ADAL" clId="{3B91879E-A891-41F6-92FE-5F1DE5AED8A2}" dt="2026-04-22T03:26:19.686" v="3060" actId="700"/>
          <ac:spMkLst>
            <pc:docMk/>
            <pc:sldMk cId="1888296980" sldId="264"/>
            <ac:spMk id="16" creationId="{12CF6232-DE0B-7458-3BD3-50BC232A8C77}"/>
          </ac:spMkLst>
        </pc:spChg>
        <pc:spChg chg="mod ord">
          <ac:chgData name="Price CIV Casey T" userId="82aad414-d2c8-488c-b690-5a2d7fd3902e" providerId="ADAL" clId="{3B91879E-A891-41F6-92FE-5F1DE5AED8A2}" dt="2026-04-22T03:26:19.686" v="3060" actId="700"/>
          <ac:spMkLst>
            <pc:docMk/>
            <pc:sldMk cId="1888296980" sldId="264"/>
            <ac:spMk id="19" creationId="{E261F56B-88AE-9A36-9465-4C4BA24459B6}"/>
          </ac:spMkLst>
        </pc:spChg>
        <pc:cxnChg chg="add mod">
          <ac:chgData name="Price CIV Casey T" userId="82aad414-d2c8-488c-b690-5a2d7fd3902e" providerId="ADAL" clId="{3B91879E-A891-41F6-92FE-5F1DE5AED8A2}" dt="2026-04-20T02:41:47.595" v="2641" actId="1035"/>
          <ac:cxnSpMkLst>
            <pc:docMk/>
            <pc:sldMk cId="1888296980" sldId="264"/>
            <ac:cxnSpMk id="13" creationId="{F5A530A6-9956-4341-ED00-CDAF624A6C65}"/>
          </ac:cxnSpMkLst>
        </pc:cxnChg>
        <pc:cxnChg chg="add mod">
          <ac:chgData name="Price CIV Casey T" userId="82aad414-d2c8-488c-b690-5a2d7fd3902e" providerId="ADAL" clId="{3B91879E-A891-41F6-92FE-5F1DE5AED8A2}" dt="2026-04-20T02:38:52.210" v="2528"/>
          <ac:cxnSpMkLst>
            <pc:docMk/>
            <pc:sldMk cId="1888296980" sldId="264"/>
            <ac:cxnSpMk id="20" creationId="{43AF9091-6D1D-31B4-2478-EBB0005CFBA2}"/>
          </ac:cxnSpMkLst>
        </pc:cxnChg>
      </pc:sldChg>
      <pc:sldChg chg="delSp del mod modShow">
        <pc:chgData name="Price CIV Casey T" userId="82aad414-d2c8-488c-b690-5a2d7fd3902e" providerId="ADAL" clId="{3B91879E-A891-41F6-92FE-5F1DE5AED8A2}" dt="2026-04-17T19:28:31.975" v="929" actId="47"/>
        <pc:sldMkLst>
          <pc:docMk/>
          <pc:sldMk cId="2564326671" sldId="287"/>
        </pc:sldMkLst>
      </pc:sldChg>
      <pc:sldChg chg="delSp add del mod">
        <pc:chgData name="Price CIV Casey T" userId="82aad414-d2c8-488c-b690-5a2d7fd3902e" providerId="ADAL" clId="{3B91879E-A891-41F6-92FE-5F1DE5AED8A2}" dt="2026-04-17T19:24:50.254" v="904" actId="47"/>
        <pc:sldMkLst>
          <pc:docMk/>
          <pc:sldMk cId="4219949581" sldId="289"/>
        </pc:sldMkLst>
      </pc:sldChg>
      <pc:sldChg chg="addSp delSp modSp add mod chgLayout">
        <pc:chgData name="Price CIV Casey T" userId="82aad414-d2c8-488c-b690-5a2d7fd3902e" providerId="ADAL" clId="{3B91879E-A891-41F6-92FE-5F1DE5AED8A2}" dt="2026-04-22T03:26:40.889" v="3064" actId="14100"/>
        <pc:sldMkLst>
          <pc:docMk/>
          <pc:sldMk cId="2487206730" sldId="304"/>
        </pc:sldMkLst>
        <pc:spChg chg="mod ord">
          <ac:chgData name="Price CIV Casey T" userId="82aad414-d2c8-488c-b690-5a2d7fd3902e" providerId="ADAL" clId="{3B91879E-A891-41F6-92FE-5F1DE5AED8A2}" dt="2026-04-22T03:26:40.889" v="3064" actId="14100"/>
          <ac:spMkLst>
            <pc:docMk/>
            <pc:sldMk cId="2487206730" sldId="304"/>
            <ac:spMk id="2" creationId="{D6FB196D-DCBD-292B-F95A-BA69DEDB811F}"/>
          </ac:spMkLst>
        </pc:spChg>
        <pc:spChg chg="mod ord">
          <ac:chgData name="Price CIV Casey T" userId="82aad414-d2c8-488c-b690-5a2d7fd3902e" providerId="ADAL" clId="{3B91879E-A891-41F6-92FE-5F1DE5AED8A2}" dt="2026-04-17T18:51:16.963" v="483" actId="700"/>
          <ac:spMkLst>
            <pc:docMk/>
            <pc:sldMk cId="2487206730" sldId="304"/>
            <ac:spMk id="38" creationId="{5C400E42-CC71-E113-DE07-8E74A5B28FFD}"/>
          </ac:spMkLst>
        </pc:spChg>
        <pc:spChg chg="mod ord">
          <ac:chgData name="Price CIV Casey T" userId="82aad414-d2c8-488c-b690-5a2d7fd3902e" providerId="ADAL" clId="{3B91879E-A891-41F6-92FE-5F1DE5AED8A2}" dt="2026-04-17T18:51:16.963" v="483" actId="700"/>
          <ac:spMkLst>
            <pc:docMk/>
            <pc:sldMk cId="2487206730" sldId="304"/>
            <ac:spMk id="40" creationId="{D2059514-92C9-2ABC-68D5-BC0BCFAF5812}"/>
          </ac:spMkLst>
        </pc:spChg>
        <pc:graphicFrameChg chg="add mod modGraphic">
          <ac:chgData name="Price CIV Casey T" userId="82aad414-d2c8-488c-b690-5a2d7fd3902e" providerId="ADAL" clId="{3B91879E-A891-41F6-92FE-5F1DE5AED8A2}" dt="2026-04-22T02:57:32.775" v="3045" actId="203"/>
          <ac:graphicFrameMkLst>
            <pc:docMk/>
            <pc:sldMk cId="2487206730" sldId="304"/>
            <ac:graphicFrameMk id="3" creationId="{63207F52-A5F3-D456-C3A5-33360244D8B9}"/>
          </ac:graphicFrameMkLst>
        </pc:graphicFrameChg>
        <pc:picChg chg="del mod">
          <ac:chgData name="Price CIV Casey T" userId="82aad414-d2c8-488c-b690-5a2d7fd3902e" providerId="ADAL" clId="{3B91879E-A891-41F6-92FE-5F1DE5AED8A2}" dt="2026-04-22T03:05:36.375" v="3046" actId="478"/>
          <ac:picMkLst>
            <pc:docMk/>
            <pc:sldMk cId="2487206730" sldId="304"/>
            <ac:picMk id="4" creationId="{AD419EA4-1497-AEB3-0145-30A847A2C5D9}"/>
          </ac:picMkLst>
        </pc:picChg>
      </pc:sldChg>
      <pc:sldChg chg="addSp delSp modSp del mod">
        <pc:chgData name="Price CIV Casey T" userId="82aad414-d2c8-488c-b690-5a2d7fd3902e" providerId="ADAL" clId="{3B91879E-A891-41F6-92FE-5F1DE5AED8A2}" dt="2026-04-17T19:21:11.320" v="880" actId="47"/>
        <pc:sldMkLst>
          <pc:docMk/>
          <pc:sldMk cId="93321420" sldId="305"/>
        </pc:sldMkLst>
      </pc:sldChg>
      <pc:sldChg chg="addSp delSp modSp mod setBg chgLayout">
        <pc:chgData name="Price CIV Casey T" userId="82aad414-d2c8-488c-b690-5a2d7fd3902e" providerId="ADAL" clId="{3B91879E-A891-41F6-92FE-5F1DE5AED8A2}" dt="2026-04-22T03:11:03.296" v="3047" actId="14100"/>
        <pc:sldMkLst>
          <pc:docMk/>
          <pc:sldMk cId="2897842877" sldId="306"/>
        </pc:sldMkLst>
        <pc:spChg chg="mod ord">
          <ac:chgData name="Price CIV Casey T" userId="82aad414-d2c8-488c-b690-5a2d7fd3902e" providerId="ADAL" clId="{3B91879E-A891-41F6-92FE-5F1DE5AED8A2}" dt="2026-04-17T19:21:43.068" v="883" actId="14100"/>
          <ac:spMkLst>
            <pc:docMk/>
            <pc:sldMk cId="2897842877" sldId="306"/>
            <ac:spMk id="2" creationId="{0CFC717D-D517-02A0-5E10-9CDB2F4BB6A4}"/>
          </ac:spMkLst>
        </pc:spChg>
        <pc:spChg chg="add mod ord">
          <ac:chgData name="Price CIV Casey T" userId="82aad414-d2c8-488c-b690-5a2d7fd3902e" providerId="ADAL" clId="{3B91879E-A891-41F6-92FE-5F1DE5AED8A2}" dt="2026-04-22T03:11:03.296" v="3047" actId="14100"/>
          <ac:spMkLst>
            <pc:docMk/>
            <pc:sldMk cId="2897842877" sldId="306"/>
            <ac:spMk id="4" creationId="{9462314A-78D7-9B4B-B818-79DD7B41B4FB}"/>
          </ac:spMkLst>
        </pc:spChg>
        <pc:spChg chg="add mod ord">
          <ac:chgData name="Price CIV Casey T" userId="82aad414-d2c8-488c-b690-5a2d7fd3902e" providerId="ADAL" clId="{3B91879E-A891-41F6-92FE-5F1DE5AED8A2}" dt="2026-04-22T02:27:28.369" v="3015" actId="14100"/>
          <ac:spMkLst>
            <pc:docMk/>
            <pc:sldMk cId="2897842877" sldId="306"/>
            <ac:spMk id="5" creationId="{FF0F8666-3906-E5C1-960F-12AC98F93666}"/>
          </ac:spMkLst>
        </pc:spChg>
        <pc:spChg chg="del mod ord">
          <ac:chgData name="Price CIV Casey T" userId="82aad414-d2c8-488c-b690-5a2d7fd3902e" providerId="ADAL" clId="{3B91879E-A891-41F6-92FE-5F1DE5AED8A2}" dt="2026-04-22T02:08:56.593" v="2698" actId="478"/>
          <ac:spMkLst>
            <pc:docMk/>
            <pc:sldMk cId="2897842877" sldId="306"/>
            <ac:spMk id="37" creationId="{554FEF25-EF0E-BDBD-5924-76E2DA97CE31}"/>
          </ac:spMkLst>
        </pc:spChg>
        <pc:spChg chg="mod ord">
          <ac:chgData name="Price CIV Casey T" userId="82aad414-d2c8-488c-b690-5a2d7fd3902e" providerId="ADAL" clId="{3B91879E-A891-41F6-92FE-5F1DE5AED8A2}" dt="2026-04-17T18:40:08.497" v="206" actId="700"/>
          <ac:spMkLst>
            <pc:docMk/>
            <pc:sldMk cId="2897842877" sldId="306"/>
            <ac:spMk id="38" creationId="{CB5DB151-679C-A077-E2B7-F8993B52D4F9}"/>
          </ac:spMkLst>
        </pc:spChg>
        <pc:spChg chg="mod ord">
          <ac:chgData name="Price CIV Casey T" userId="82aad414-d2c8-488c-b690-5a2d7fd3902e" providerId="ADAL" clId="{3B91879E-A891-41F6-92FE-5F1DE5AED8A2}" dt="2026-04-17T18:40:08.497" v="206" actId="700"/>
          <ac:spMkLst>
            <pc:docMk/>
            <pc:sldMk cId="2897842877" sldId="306"/>
            <ac:spMk id="40" creationId="{390C3FBD-F04A-F665-AB2E-BD0E74C8FE9A}"/>
          </ac:spMkLst>
        </pc:spChg>
      </pc:sldChg>
      <pc:sldChg chg="addSp delSp modSp mod setBg chgLayout">
        <pc:chgData name="Price CIV Casey T" userId="82aad414-d2c8-488c-b690-5a2d7fd3902e" providerId="ADAL" clId="{3B91879E-A891-41F6-92FE-5F1DE5AED8A2}" dt="2026-04-22T02:40:02.468" v="3032" actId="14100"/>
        <pc:sldMkLst>
          <pc:docMk/>
          <pc:sldMk cId="3234788362" sldId="307"/>
        </pc:sldMkLst>
        <pc:spChg chg="mod ord">
          <ac:chgData name="Price CIV Casey T" userId="82aad414-d2c8-488c-b690-5a2d7fd3902e" providerId="ADAL" clId="{3B91879E-A891-41F6-92FE-5F1DE5AED8A2}" dt="2026-04-22T02:40:02.468" v="3032" actId="14100"/>
          <ac:spMkLst>
            <pc:docMk/>
            <pc:sldMk cId="3234788362" sldId="307"/>
            <ac:spMk id="2" creationId="{BF8FB7D7-2539-FA1F-C994-EF43A2605481}"/>
          </ac:spMkLst>
        </pc:spChg>
        <pc:spChg chg="mod ord">
          <ac:chgData name="Price CIV Casey T" userId="82aad414-d2c8-488c-b690-5a2d7fd3902e" providerId="ADAL" clId="{3B91879E-A891-41F6-92FE-5F1DE5AED8A2}" dt="2026-04-17T18:43:26.934" v="419" actId="700"/>
          <ac:spMkLst>
            <pc:docMk/>
            <pc:sldMk cId="3234788362" sldId="307"/>
            <ac:spMk id="38" creationId="{4077D7FF-DD1E-F644-C48A-9CF358ED2268}"/>
          </ac:spMkLst>
        </pc:spChg>
        <pc:spChg chg="mod ord">
          <ac:chgData name="Price CIV Casey T" userId="82aad414-d2c8-488c-b690-5a2d7fd3902e" providerId="ADAL" clId="{3B91879E-A891-41F6-92FE-5F1DE5AED8A2}" dt="2026-04-17T18:43:26.934" v="419" actId="700"/>
          <ac:spMkLst>
            <pc:docMk/>
            <pc:sldMk cId="3234788362" sldId="307"/>
            <ac:spMk id="40" creationId="{716234EC-6D9A-5B64-82FA-ED92360AA778}"/>
          </ac:spMkLst>
        </pc:spChg>
        <pc:graphicFrameChg chg="add mod modGraphic">
          <ac:chgData name="Price CIV Casey T" userId="82aad414-d2c8-488c-b690-5a2d7fd3902e" providerId="ADAL" clId="{3B91879E-A891-41F6-92FE-5F1DE5AED8A2}" dt="2026-04-22T02:38:26.991" v="3031"/>
          <ac:graphicFrameMkLst>
            <pc:docMk/>
            <pc:sldMk cId="3234788362" sldId="307"/>
            <ac:graphicFrameMk id="3" creationId="{DA65DE95-64DA-73A9-4397-D33CF3739605}"/>
          </ac:graphicFrameMkLst>
        </pc:graphicFrameChg>
      </pc:sldChg>
      <pc:sldMasterChg chg="delSldLayout">
        <pc:chgData name="Price CIV Casey T" userId="82aad414-d2c8-488c-b690-5a2d7fd3902e" providerId="ADAL" clId="{3B91879E-A891-41F6-92FE-5F1DE5AED8A2}" dt="2026-04-16T17:57:14.958" v="6" actId="47"/>
        <pc:sldMasterMkLst>
          <pc:docMk/>
          <pc:sldMasterMk cId="1712675670" sldId="2147483694"/>
        </pc:sldMasterMkLst>
        <pc:sldLayoutChg chg="del">
          <pc:chgData name="Price CIV Casey T" userId="82aad414-d2c8-488c-b690-5a2d7fd3902e" providerId="ADAL" clId="{3B91879E-A891-41F6-92FE-5F1DE5AED8A2}" dt="2026-04-16T17:57:14.958" v="6" actId="47"/>
          <pc:sldLayoutMkLst>
            <pc:docMk/>
            <pc:sldMasterMk cId="1712675670" sldId="2147483694"/>
            <pc:sldLayoutMk cId="3734942301" sldId="2147483698"/>
          </pc:sldLayoutMkLst>
        </pc:sldLayoutChg>
      </pc:sldMasterChg>
      <pc:sldMasterChg chg="delSldLayout">
        <pc:chgData name="Price CIV Casey T" userId="82aad414-d2c8-488c-b690-5a2d7fd3902e" providerId="ADAL" clId="{3B91879E-A891-41F6-92FE-5F1DE5AED8A2}" dt="2026-04-20T02:10:35.618" v="2291" actId="47"/>
        <pc:sldMasterMkLst>
          <pc:docMk/>
          <pc:sldMasterMk cId="879048865" sldId="2147483699"/>
        </pc:sldMasterMkLst>
        <pc:sldLayoutChg chg="del">
          <pc:chgData name="Price CIV Casey T" userId="82aad414-d2c8-488c-b690-5a2d7fd3902e" providerId="ADAL" clId="{3B91879E-A891-41F6-92FE-5F1DE5AED8A2}" dt="2026-04-20T02:10:35.618" v="2291" actId="47"/>
          <pc:sldLayoutMkLst>
            <pc:docMk/>
            <pc:sldMasterMk cId="879048865" sldId="2147483699"/>
            <pc:sldLayoutMk cId="3205644864" sldId="214748370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FE4FC8A8-4990-440A-B0D8-A44902FF6B99}" type="datetimeFigureOut">
              <a:rPr lang="en-US" smtClean="0"/>
              <a:t>4/21/2026</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90F4397-8C69-4EA9-AABC-5386A8B5171B}" type="slidenum">
              <a:rPr lang="en-US" smtClean="0"/>
              <a:t>‹#›</a:t>
            </a:fld>
            <a:endParaRPr lang="en-US"/>
          </a:p>
        </p:txBody>
      </p:sp>
    </p:spTree>
    <p:extLst>
      <p:ext uri="{BB962C8B-B14F-4D97-AF65-F5344CB8AC3E}">
        <p14:creationId xmlns:p14="http://schemas.microsoft.com/office/powerpoint/2010/main" val="632888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C33FF2C-66E3-40A4-A51E-7CA7FB0282FF}" type="datetimeFigureOut">
              <a:rPr lang="en-US" smtClean="0"/>
              <a:t>4/21/2026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913597F-133D-4745-B81B-37E6C0551464}" type="slidenum">
              <a:rPr lang="en-US" smtClean="0"/>
              <a:t>‹#›</a:t>
            </a:fld>
            <a:endParaRPr lang="en-US"/>
          </a:p>
        </p:txBody>
      </p:sp>
    </p:spTree>
    <p:extLst>
      <p:ext uri="{BB962C8B-B14F-4D97-AF65-F5344CB8AC3E}">
        <p14:creationId xmlns:p14="http://schemas.microsoft.com/office/powerpoint/2010/main" val="2958696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M LAV Title">
    <p:spTree>
      <p:nvGrpSpPr>
        <p:cNvPr id="1" name=""/>
        <p:cNvGrpSpPr/>
        <p:nvPr/>
      </p:nvGrpSpPr>
      <p:grpSpPr>
        <a:xfrm>
          <a:off x="0" y="0"/>
          <a:ext cx="0" cy="0"/>
          <a:chOff x="0" y="0"/>
          <a:chExt cx="0" cy="0"/>
        </a:xfrm>
      </p:grpSpPr>
      <p:pic>
        <p:nvPicPr>
          <p:cNvPr id="8" name="Picture 7" descr="Shape, logo&#10;&#10;Description automatically generated">
            <a:extLst>
              <a:ext uri="{FF2B5EF4-FFF2-40B4-BE49-F238E27FC236}">
                <a16:creationId xmlns:a16="http://schemas.microsoft.com/office/drawing/2014/main" id="{DE634B56-080D-06B4-19E9-E975DC549E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94560" y="426135"/>
            <a:ext cx="2602876" cy="2602876"/>
          </a:xfrm>
          <a:prstGeom prst="rect">
            <a:avLst/>
          </a:prstGeom>
        </p:spPr>
      </p:pic>
      <p:sp>
        <p:nvSpPr>
          <p:cNvPr id="16" name="TextBox 15">
            <a:extLst>
              <a:ext uri="{FF2B5EF4-FFF2-40B4-BE49-F238E27FC236}">
                <a16:creationId xmlns:a16="http://schemas.microsoft.com/office/drawing/2014/main" id="{6DEFCD09-C724-CE18-6709-EDFB02D9022D}"/>
              </a:ext>
            </a:extLst>
          </p:cNvPr>
          <p:cNvSpPr txBox="1"/>
          <p:nvPr userDrawn="1"/>
        </p:nvSpPr>
        <p:spPr>
          <a:xfrm>
            <a:off x="-2" y="6488668"/>
            <a:ext cx="12192000" cy="369332"/>
          </a:xfrm>
          <a:prstGeom prst="rect">
            <a:avLst/>
          </a:prstGeom>
          <a:solidFill>
            <a:srgbClr val="02021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itchFamily="34" charset="0"/>
              </a:rPr>
              <a:t>IT’S ALL ABOUT THE WARFIGHTER</a:t>
            </a:r>
          </a:p>
        </p:txBody>
      </p:sp>
      <p:sp>
        <p:nvSpPr>
          <p:cNvPr id="17" name="Text Placeholder 2">
            <a:extLst>
              <a:ext uri="{FF2B5EF4-FFF2-40B4-BE49-F238E27FC236}">
                <a16:creationId xmlns:a16="http://schemas.microsoft.com/office/drawing/2014/main" id="{D52DA6E6-A3B7-1CB7-1E5D-4E66392A7ABD}"/>
              </a:ext>
            </a:extLst>
          </p:cNvPr>
          <p:cNvSpPr>
            <a:spLocks noGrp="1"/>
          </p:cNvSpPr>
          <p:nvPr>
            <p:ph idx="1" hasCustomPrompt="1"/>
          </p:nvPr>
        </p:nvSpPr>
        <p:spPr>
          <a:xfrm>
            <a:off x="304800" y="3136860"/>
            <a:ext cx="11582400" cy="672934"/>
          </a:xfrm>
          <a:prstGeom prst="rect">
            <a:avLst/>
          </a:prstGeom>
        </p:spPr>
        <p:txBody>
          <a:bodyPr vert="horz" lIns="91440" tIns="45720" rIns="91440" bIns="45720" rtlCol="0">
            <a:normAutofit/>
          </a:bodyPr>
          <a:lstStyle>
            <a:lvl1pPr marL="0" indent="0" algn="ctr">
              <a:buFontTx/>
              <a:buNone/>
              <a:defRPr sz="4000">
                <a:solidFill>
                  <a:srgbClr val="AA0000"/>
                </a:solidFill>
                <a:latin typeface="Calisto MT" panose="02040603050505030304" pitchFamily="18" charset="0"/>
              </a:defRPr>
            </a:lvl1pPr>
            <a:lvl2pPr marL="457200" indent="0" algn="ctr">
              <a:buFontTx/>
              <a:buNone/>
              <a:defRPr sz="2400">
                <a:latin typeface="Calisto MT" panose="02040603050505030304" pitchFamily="18" charset="0"/>
              </a:defRPr>
            </a:lvl2pPr>
            <a:lvl3pPr marL="914400" indent="0" algn="ctr">
              <a:buFontTx/>
              <a:buNone/>
              <a:defRPr>
                <a:latin typeface="Calisto MT" panose="02040603050505030304" pitchFamily="18" charset="0"/>
              </a:defRPr>
            </a:lvl3pPr>
          </a:lstStyle>
          <a:p>
            <a:pPr lvl="0"/>
            <a:r>
              <a:rPr lang="en-US"/>
              <a:t>XXXX PROGRAM OVERVIEW</a:t>
            </a:r>
          </a:p>
        </p:txBody>
      </p:sp>
      <p:sp>
        <p:nvSpPr>
          <p:cNvPr id="18" name="Text Placeholder 2">
            <a:extLst>
              <a:ext uri="{FF2B5EF4-FFF2-40B4-BE49-F238E27FC236}">
                <a16:creationId xmlns:a16="http://schemas.microsoft.com/office/drawing/2014/main" id="{814B5A8A-D725-BF61-A1BD-F18A41DE51DE}"/>
              </a:ext>
            </a:extLst>
          </p:cNvPr>
          <p:cNvSpPr>
            <a:spLocks noGrp="1"/>
          </p:cNvSpPr>
          <p:nvPr>
            <p:ph idx="13" hasCustomPrompt="1"/>
          </p:nvPr>
        </p:nvSpPr>
        <p:spPr>
          <a:xfrm>
            <a:off x="823686" y="3846471"/>
            <a:ext cx="10515601" cy="506790"/>
          </a:xfrm>
          <a:prstGeom prst="rect">
            <a:avLst/>
          </a:prstGeom>
        </p:spPr>
        <p:txBody>
          <a:bodyPr vert="horz" lIns="91440" tIns="45720" rIns="91440" bIns="45720" rtlCol="0">
            <a:normAutofit/>
          </a:bodyPr>
          <a:lstStyle>
            <a:lvl1pPr marL="0" indent="0" algn="ctr">
              <a:buFontTx/>
              <a:buNone/>
              <a:defRPr sz="2800">
                <a:solidFill>
                  <a:schemeClr val="tx1"/>
                </a:solidFill>
                <a:latin typeface="Calisto MT" panose="02040603050505030304" pitchFamily="18" charset="0"/>
              </a:defRPr>
            </a:lvl1pPr>
            <a:lvl2pPr marL="457200" indent="0" algn="ctr">
              <a:buFontTx/>
              <a:buNone/>
              <a:defRPr sz="2400">
                <a:latin typeface="Calisto MT" panose="02040603050505030304" pitchFamily="18" charset="0"/>
              </a:defRPr>
            </a:lvl2pPr>
            <a:lvl3pPr marL="914400" indent="0" algn="ctr">
              <a:buFontTx/>
              <a:buNone/>
              <a:defRPr>
                <a:latin typeface="Calisto MT" panose="02040603050505030304" pitchFamily="18" charset="0"/>
              </a:defRPr>
            </a:lvl3pPr>
          </a:lstStyle>
          <a:p>
            <a:pPr lvl="0"/>
            <a:r>
              <a:rPr lang="en-US"/>
              <a:t>Presenter</a:t>
            </a:r>
          </a:p>
        </p:txBody>
      </p:sp>
      <p:sp>
        <p:nvSpPr>
          <p:cNvPr id="19" name="Text Placeholder 2">
            <a:extLst>
              <a:ext uri="{FF2B5EF4-FFF2-40B4-BE49-F238E27FC236}">
                <a16:creationId xmlns:a16="http://schemas.microsoft.com/office/drawing/2014/main" id="{F1F6F93D-4A04-2DE2-F842-4561737F0FC2}"/>
              </a:ext>
            </a:extLst>
          </p:cNvPr>
          <p:cNvSpPr>
            <a:spLocks noGrp="1"/>
          </p:cNvSpPr>
          <p:nvPr>
            <p:ph idx="14" hasCustomPrompt="1"/>
          </p:nvPr>
        </p:nvSpPr>
        <p:spPr>
          <a:xfrm>
            <a:off x="823683" y="4389938"/>
            <a:ext cx="10515601" cy="506790"/>
          </a:xfrm>
          <a:prstGeom prst="rect">
            <a:avLst/>
          </a:prstGeom>
        </p:spPr>
        <p:txBody>
          <a:bodyPr vert="horz" lIns="91440" tIns="45720" rIns="91440" bIns="45720" rtlCol="0">
            <a:normAutofit/>
          </a:bodyPr>
          <a:lstStyle>
            <a:lvl1pPr marL="0" indent="0" algn="ctr">
              <a:buFontTx/>
              <a:buNone/>
              <a:defRPr sz="2400">
                <a:solidFill>
                  <a:schemeClr val="tx1"/>
                </a:solidFill>
                <a:latin typeface="Calisto MT" panose="02040603050505030304" pitchFamily="18" charset="0"/>
              </a:defRPr>
            </a:lvl1pPr>
            <a:lvl2pPr marL="457200" indent="0" algn="ctr">
              <a:buFontTx/>
              <a:buNone/>
              <a:defRPr sz="2400">
                <a:latin typeface="Calisto MT" panose="02040603050505030304" pitchFamily="18" charset="0"/>
              </a:defRPr>
            </a:lvl2pPr>
            <a:lvl3pPr marL="914400" indent="0" algn="ctr">
              <a:buFontTx/>
              <a:buNone/>
              <a:defRPr>
                <a:latin typeface="Calisto MT" panose="02040603050505030304" pitchFamily="18" charset="0"/>
              </a:defRPr>
            </a:lvl3pPr>
          </a:lstStyle>
          <a:p>
            <a:pPr lvl="0"/>
            <a:r>
              <a:rPr lang="en-US"/>
              <a:t>Title</a:t>
            </a:r>
          </a:p>
        </p:txBody>
      </p:sp>
      <p:sp>
        <p:nvSpPr>
          <p:cNvPr id="20" name="Text Placeholder 2">
            <a:extLst>
              <a:ext uri="{FF2B5EF4-FFF2-40B4-BE49-F238E27FC236}">
                <a16:creationId xmlns:a16="http://schemas.microsoft.com/office/drawing/2014/main" id="{31CBBDC6-8603-472E-6590-D8ABDFA72005}"/>
              </a:ext>
            </a:extLst>
          </p:cNvPr>
          <p:cNvSpPr>
            <a:spLocks noGrp="1"/>
          </p:cNvSpPr>
          <p:nvPr>
            <p:ph idx="15" hasCustomPrompt="1"/>
          </p:nvPr>
        </p:nvSpPr>
        <p:spPr>
          <a:xfrm>
            <a:off x="823682" y="4970082"/>
            <a:ext cx="10515601" cy="506790"/>
          </a:xfrm>
          <a:prstGeom prst="rect">
            <a:avLst/>
          </a:prstGeom>
        </p:spPr>
        <p:txBody>
          <a:bodyPr vert="horz" lIns="91440" tIns="45720" rIns="91440" bIns="45720" rtlCol="0">
            <a:normAutofit/>
          </a:bodyPr>
          <a:lstStyle>
            <a:lvl1pPr marL="0" indent="0" algn="ctr">
              <a:buFontTx/>
              <a:buNone/>
              <a:defRPr sz="2000">
                <a:solidFill>
                  <a:schemeClr val="tx1"/>
                </a:solidFill>
                <a:latin typeface="Calisto MT" panose="02040603050505030304" pitchFamily="18" charset="0"/>
              </a:defRPr>
            </a:lvl1pPr>
            <a:lvl2pPr marL="457200" indent="0" algn="ctr">
              <a:buFontTx/>
              <a:buNone/>
              <a:defRPr sz="2400">
                <a:latin typeface="Calisto MT" panose="02040603050505030304" pitchFamily="18" charset="0"/>
              </a:defRPr>
            </a:lvl2pPr>
            <a:lvl3pPr marL="914400" indent="0" algn="ctr">
              <a:buFontTx/>
              <a:buNone/>
              <a:defRPr>
                <a:latin typeface="Calisto MT" panose="02040603050505030304" pitchFamily="18" charset="0"/>
              </a:defRPr>
            </a:lvl3pPr>
          </a:lstStyle>
          <a:p>
            <a:pPr lvl="0"/>
            <a:r>
              <a:rPr lang="en-US"/>
              <a:t>XX Month 2024</a:t>
            </a:r>
          </a:p>
        </p:txBody>
      </p:sp>
      <p:sp>
        <p:nvSpPr>
          <p:cNvPr id="21" name="Text Placeholder 2">
            <a:extLst>
              <a:ext uri="{FF2B5EF4-FFF2-40B4-BE49-F238E27FC236}">
                <a16:creationId xmlns:a16="http://schemas.microsoft.com/office/drawing/2014/main" id="{E272D69A-FE7E-1A1B-210A-876FF9E3C985}"/>
              </a:ext>
            </a:extLst>
          </p:cNvPr>
          <p:cNvSpPr>
            <a:spLocks noGrp="1"/>
          </p:cNvSpPr>
          <p:nvPr>
            <p:ph idx="16" hasCustomPrompt="1"/>
          </p:nvPr>
        </p:nvSpPr>
        <p:spPr>
          <a:xfrm>
            <a:off x="899170" y="5900847"/>
            <a:ext cx="10515601" cy="506790"/>
          </a:xfrm>
          <a:prstGeom prst="rect">
            <a:avLst/>
          </a:prstGeom>
        </p:spPr>
        <p:txBody>
          <a:bodyPr vert="horz" lIns="91440" tIns="45720" rIns="91440" bIns="45720" rtlCol="0">
            <a:normAutofit/>
          </a:bodyPr>
          <a:lstStyle>
            <a:lvl1pPr marL="0" indent="0" algn="ctr">
              <a:buFontTx/>
              <a:buNone/>
              <a:defRPr sz="1000">
                <a:solidFill>
                  <a:schemeClr val="tx1"/>
                </a:solidFill>
                <a:latin typeface="Calisto MT" panose="02040603050505030304" pitchFamily="18" charset="0"/>
              </a:defRPr>
            </a:lvl1pPr>
            <a:lvl2pPr marL="457200" indent="0" algn="ctr">
              <a:buFontTx/>
              <a:buNone/>
              <a:defRPr sz="2400">
                <a:latin typeface="Calisto MT" panose="02040603050505030304" pitchFamily="18" charset="0"/>
              </a:defRPr>
            </a:lvl2pPr>
            <a:lvl3pPr marL="914400" indent="0" algn="ctr">
              <a:buFontTx/>
              <a:buNone/>
              <a:defRPr>
                <a:latin typeface="Calisto MT" panose="02040603050505030304" pitchFamily="18" charset="0"/>
              </a:defRPr>
            </a:lvl3pPr>
          </a:lstStyle>
          <a:p>
            <a:pPr lvl="0"/>
            <a:r>
              <a:rPr lang="en-US"/>
              <a:t>Distribution Statement</a:t>
            </a:r>
          </a:p>
        </p:txBody>
      </p:sp>
    </p:spTree>
    <p:extLst>
      <p:ext uri="{BB962C8B-B14F-4D97-AF65-F5344CB8AC3E}">
        <p14:creationId xmlns:p14="http://schemas.microsoft.com/office/powerpoint/2010/main" val="2029614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0D1800-1D9E-1B49-8D3C-F5879D796707}"/>
              </a:ext>
            </a:extLst>
          </p:cNvPr>
          <p:cNvSpPr/>
          <p:nvPr userDrawn="1"/>
        </p:nvSpPr>
        <p:spPr>
          <a:xfrm>
            <a:off x="0" y="192474"/>
            <a:ext cx="12192000" cy="8229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lvl1pPr>
              <a:defRPr>
                <a:solidFill>
                  <a:schemeClr val="tx1"/>
                </a:solidFill>
              </a:defRPr>
            </a:lvl1pPr>
          </a:lstStyle>
          <a:p>
            <a:fld id="{6AD044A4-397F-4327-A84A-B1FCD374952A}" type="datetimeFigureOut">
              <a:rPr lang="en-US" smtClean="0"/>
              <a:pPr/>
              <a:t>4/21/2026</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8" name="Rectangle 7">
            <a:extLst>
              <a:ext uri="{FF2B5EF4-FFF2-40B4-BE49-F238E27FC236}">
                <a16:creationId xmlns:a16="http://schemas.microsoft.com/office/drawing/2014/main" id="{653AA0B7-5509-2C4B-BBE1-95709820AAC4}"/>
              </a:ext>
            </a:extLst>
          </p:cNvPr>
          <p:cNvSpPr/>
          <p:nvPr userDrawn="1"/>
        </p:nvSpPr>
        <p:spPr>
          <a:xfrm>
            <a:off x="0" y="942059"/>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98E358F5-3E67-D746-9AAE-8B88945BE040}"/>
              </a:ext>
            </a:extLst>
          </p:cNvPr>
          <p:cNvSpPr/>
          <p:nvPr userDrawn="1"/>
        </p:nvSpPr>
        <p:spPr>
          <a:xfrm>
            <a:off x="0" y="218159"/>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p:cNvSpPr>
            <a:spLocks noGrp="1"/>
          </p:cNvSpPr>
          <p:nvPr>
            <p:ph type="title"/>
          </p:nvPr>
        </p:nvSpPr>
        <p:spPr>
          <a:xfrm>
            <a:off x="1295526" y="-59624"/>
            <a:ext cx="10896474" cy="1325563"/>
          </a:xfrm>
          <a:prstGeom prst="rect">
            <a:avLst/>
          </a:prstGeom>
        </p:spPr>
        <p:txBody>
          <a:bodyPr vert="horz" lIns="91440" tIns="45720" rIns="91440" bIns="45720" rtlCol="0" anchor="ctr">
            <a:normAutofit/>
          </a:bodyPr>
          <a:lstStyle>
            <a:lvl1pPr algn="l">
              <a:defRPr sz="2800" b="0">
                <a:solidFill>
                  <a:schemeClr val="bg1"/>
                </a:solidFill>
                <a:latin typeface="Calisto MT" panose="02040603050505030304" pitchFamily="18" charset="0"/>
              </a:defRPr>
            </a:lvl1pPr>
          </a:lstStyle>
          <a:p>
            <a:r>
              <a:rPr lang="en-US"/>
              <a:t>Click to edit Master title style</a:t>
            </a:r>
          </a:p>
        </p:txBody>
      </p:sp>
      <p:sp>
        <p:nvSpPr>
          <p:cNvPr id="16" name="Text Placeholder 2"/>
          <p:cNvSpPr>
            <a:spLocks noGrp="1"/>
          </p:cNvSpPr>
          <p:nvPr>
            <p:ph type="body" idx="1"/>
          </p:nvPr>
        </p:nvSpPr>
        <p:spPr>
          <a:xfrm>
            <a:off x="831851" y="1953336"/>
            <a:ext cx="10515600" cy="3700311"/>
          </a:xfrm>
        </p:spPr>
        <p:txBody>
          <a:bodyPr>
            <a:normAutofit/>
          </a:bodyPr>
          <a:lstStyle>
            <a:lvl1pPr marL="342900" indent="-342900">
              <a:buFont typeface="Arial" panose="020B0604020202020204" pitchFamily="34" charset="0"/>
              <a:buChar char="•"/>
              <a:defRPr sz="2000">
                <a:solidFill>
                  <a:schemeClr val="tx1"/>
                </a:solidFill>
                <a:latin typeface="Calisto MT" panose="0204060305050503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Slide Number Placeholder 5">
            <a:extLst>
              <a:ext uri="{FF2B5EF4-FFF2-40B4-BE49-F238E27FC236}">
                <a16:creationId xmlns:a16="http://schemas.microsoft.com/office/drawing/2014/main" id="{A1711675-E21E-E9D0-1F22-4F7EED3DAF48}"/>
              </a:ext>
            </a:extLst>
          </p:cNvPr>
          <p:cNvSpPr txBox="1">
            <a:spLocks/>
          </p:cNvSpPr>
          <p:nvPr userDrawn="1"/>
        </p:nvSpPr>
        <p:spPr>
          <a:xfrm>
            <a:off x="8610600" y="635301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491ED9-8EAF-482C-AC54-8A81D80AEEEF}" type="slidenum">
              <a:rPr lang="en-US" sz="1200" smtClean="0"/>
              <a:pPr/>
              <a:t>‹#›</a:t>
            </a:fld>
            <a:endParaRPr lang="en-US" sz="1200"/>
          </a:p>
        </p:txBody>
      </p:sp>
      <p:pic>
        <p:nvPicPr>
          <p:cNvPr id="6" name="Picture 5" descr="Logo&#10;&#10;Description automatically generated">
            <a:extLst>
              <a:ext uri="{FF2B5EF4-FFF2-40B4-BE49-F238E27FC236}">
                <a16:creationId xmlns:a16="http://schemas.microsoft.com/office/drawing/2014/main" id="{D7E08CFC-F05F-4853-B82B-392F5F66F9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7995" y="54397"/>
            <a:ext cx="1097531" cy="1097531"/>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DFFD6DD0-42D8-8AA9-976A-D2AC816E44B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96474" y="54397"/>
            <a:ext cx="1097531" cy="1097531"/>
          </a:xfrm>
          <a:prstGeom prst="rect">
            <a:avLst/>
          </a:prstGeom>
        </p:spPr>
      </p:pic>
    </p:spTree>
    <p:extLst>
      <p:ext uri="{BB962C8B-B14F-4D97-AF65-F5344CB8AC3E}">
        <p14:creationId xmlns:p14="http://schemas.microsoft.com/office/powerpoint/2010/main" val="1695724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0D1800-1D9E-1B49-8D3C-F5879D796707}"/>
              </a:ext>
            </a:extLst>
          </p:cNvPr>
          <p:cNvSpPr/>
          <p:nvPr userDrawn="1"/>
        </p:nvSpPr>
        <p:spPr>
          <a:xfrm>
            <a:off x="0" y="192474"/>
            <a:ext cx="12192000" cy="8229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a:xfrm>
            <a:off x="838200" y="6390223"/>
            <a:ext cx="2743200" cy="365125"/>
          </a:xfrm>
        </p:spPr>
        <p:txBody>
          <a:bodyPr/>
          <a:lstStyle>
            <a:lvl1pPr>
              <a:defRPr>
                <a:solidFill>
                  <a:schemeClr val="tx1"/>
                </a:solidFill>
              </a:defRPr>
            </a:lvl1pPr>
          </a:lstStyle>
          <a:p>
            <a:fld id="{6AD044A4-397F-4327-A84A-B1FCD374952A}" type="datetimeFigureOut">
              <a:rPr lang="en-US" smtClean="0"/>
              <a:pPr/>
              <a:t>4/21/2026</a:t>
            </a:fld>
            <a:endParaRPr lang="en-US"/>
          </a:p>
        </p:txBody>
      </p:sp>
      <p:sp>
        <p:nvSpPr>
          <p:cNvPr id="5" name="Footer Placeholder 4"/>
          <p:cNvSpPr>
            <a:spLocks noGrp="1"/>
          </p:cNvSpPr>
          <p:nvPr>
            <p:ph type="ftr" sz="quarter" idx="11"/>
          </p:nvPr>
        </p:nvSpPr>
        <p:spPr>
          <a:xfrm>
            <a:off x="4038600" y="6390223"/>
            <a:ext cx="4114800" cy="365125"/>
          </a:xfrm>
        </p:spPr>
        <p:txBody>
          <a:bodyPr/>
          <a:lstStyle>
            <a:lvl1pPr>
              <a:defRPr>
                <a:solidFill>
                  <a:schemeClr val="tx1"/>
                </a:solidFill>
              </a:defRPr>
            </a:lvl1pPr>
          </a:lstStyle>
          <a:p>
            <a:endParaRPr lang="en-US"/>
          </a:p>
        </p:txBody>
      </p:sp>
      <p:sp>
        <p:nvSpPr>
          <p:cNvPr id="8" name="Rectangle 7">
            <a:extLst>
              <a:ext uri="{FF2B5EF4-FFF2-40B4-BE49-F238E27FC236}">
                <a16:creationId xmlns:a16="http://schemas.microsoft.com/office/drawing/2014/main" id="{653AA0B7-5509-2C4B-BBE1-95709820AAC4}"/>
              </a:ext>
            </a:extLst>
          </p:cNvPr>
          <p:cNvSpPr/>
          <p:nvPr userDrawn="1"/>
        </p:nvSpPr>
        <p:spPr>
          <a:xfrm>
            <a:off x="0" y="942059"/>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98E358F5-3E67-D746-9AAE-8B88945BE040}"/>
              </a:ext>
            </a:extLst>
          </p:cNvPr>
          <p:cNvSpPr/>
          <p:nvPr userDrawn="1"/>
        </p:nvSpPr>
        <p:spPr>
          <a:xfrm>
            <a:off x="0" y="218159"/>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Connector 14">
            <a:extLst>
              <a:ext uri="{FF2B5EF4-FFF2-40B4-BE49-F238E27FC236}">
                <a16:creationId xmlns:a16="http://schemas.microsoft.com/office/drawing/2014/main" id="{272E0C9B-61D9-F145-AD53-674DBADBBD61}"/>
              </a:ext>
            </a:extLst>
          </p:cNvPr>
          <p:cNvCxnSpPr>
            <a:cxnSpLocks/>
          </p:cNvCxnSpPr>
          <p:nvPr userDrawn="1"/>
        </p:nvCxnSpPr>
        <p:spPr>
          <a:xfrm>
            <a:off x="6011643" y="1007846"/>
            <a:ext cx="0" cy="539496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22" name="Title Placeholder 1"/>
          <p:cNvSpPr>
            <a:spLocks noGrp="1"/>
          </p:cNvSpPr>
          <p:nvPr>
            <p:ph type="title"/>
          </p:nvPr>
        </p:nvSpPr>
        <p:spPr>
          <a:xfrm>
            <a:off x="1295526" y="-59624"/>
            <a:ext cx="10896474" cy="1325563"/>
          </a:xfrm>
          <a:prstGeom prst="rect">
            <a:avLst/>
          </a:prstGeom>
        </p:spPr>
        <p:txBody>
          <a:bodyPr vert="horz" lIns="91440" tIns="45720" rIns="91440" bIns="45720" rtlCol="0" anchor="ctr">
            <a:normAutofit/>
          </a:bodyPr>
          <a:lstStyle>
            <a:lvl1pPr algn="l">
              <a:defRPr sz="2800" b="0">
                <a:solidFill>
                  <a:schemeClr val="bg1"/>
                </a:solidFill>
                <a:latin typeface="Calisto MT" panose="02040603050505030304" pitchFamily="18" charset="0"/>
              </a:defRPr>
            </a:lvl1pPr>
          </a:lstStyle>
          <a:p>
            <a:r>
              <a:rPr lang="en-US"/>
              <a:t>Click to edit Master title style</a:t>
            </a:r>
          </a:p>
        </p:txBody>
      </p:sp>
      <p:sp>
        <p:nvSpPr>
          <p:cNvPr id="12" name="Slide Number Placeholder 5">
            <a:extLst>
              <a:ext uri="{FF2B5EF4-FFF2-40B4-BE49-F238E27FC236}">
                <a16:creationId xmlns:a16="http://schemas.microsoft.com/office/drawing/2014/main" id="{67B26021-74A9-7D83-89DB-CC07DC733374}"/>
              </a:ext>
            </a:extLst>
          </p:cNvPr>
          <p:cNvSpPr txBox="1">
            <a:spLocks/>
          </p:cNvSpPr>
          <p:nvPr userDrawn="1"/>
        </p:nvSpPr>
        <p:spPr>
          <a:xfrm>
            <a:off x="8624147" y="639699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491ED9-8EAF-482C-AC54-8A81D80AEEEF}" type="slidenum">
              <a:rPr lang="en-US" sz="1200" smtClean="0"/>
              <a:pPr/>
              <a:t>‹#›</a:t>
            </a:fld>
            <a:endParaRPr lang="en-US" sz="1200"/>
          </a:p>
        </p:txBody>
      </p:sp>
      <p:pic>
        <p:nvPicPr>
          <p:cNvPr id="6" name="Picture 5" descr="Logo&#10;&#10;Description automatically generated">
            <a:extLst>
              <a:ext uri="{FF2B5EF4-FFF2-40B4-BE49-F238E27FC236}">
                <a16:creationId xmlns:a16="http://schemas.microsoft.com/office/drawing/2014/main" id="{6F1BD5BA-214A-A5ED-6D63-3650696FD30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7995" y="54397"/>
            <a:ext cx="1097531" cy="1097531"/>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DD5C1148-68BE-5CF7-C3C1-527E989ED9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96474" y="54397"/>
            <a:ext cx="1097531" cy="1097531"/>
          </a:xfrm>
          <a:prstGeom prst="rect">
            <a:avLst/>
          </a:prstGeom>
        </p:spPr>
      </p:pic>
      <p:cxnSp>
        <p:nvCxnSpPr>
          <p:cNvPr id="3" name="Straight Connector 2">
            <a:extLst>
              <a:ext uri="{FF2B5EF4-FFF2-40B4-BE49-F238E27FC236}">
                <a16:creationId xmlns:a16="http://schemas.microsoft.com/office/drawing/2014/main" id="{02D79D42-5E50-EAD6-CB95-6A0FCA1A3416}"/>
              </a:ext>
            </a:extLst>
          </p:cNvPr>
          <p:cNvCxnSpPr>
            <a:cxnSpLocks/>
          </p:cNvCxnSpPr>
          <p:nvPr userDrawn="1"/>
        </p:nvCxnSpPr>
        <p:spPr>
          <a:xfrm>
            <a:off x="144987" y="3568358"/>
            <a:ext cx="11920607"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11" name="Text Placeholder 2">
            <a:extLst>
              <a:ext uri="{FF2B5EF4-FFF2-40B4-BE49-F238E27FC236}">
                <a16:creationId xmlns:a16="http://schemas.microsoft.com/office/drawing/2014/main" id="{276CBB89-7126-08BE-7A25-47029D517810}"/>
              </a:ext>
            </a:extLst>
          </p:cNvPr>
          <p:cNvSpPr>
            <a:spLocks noGrp="1"/>
          </p:cNvSpPr>
          <p:nvPr>
            <p:ph type="body" idx="1"/>
          </p:nvPr>
        </p:nvSpPr>
        <p:spPr>
          <a:xfrm>
            <a:off x="263991" y="4056214"/>
            <a:ext cx="5512696" cy="2238786"/>
          </a:xfrm>
        </p:spPr>
        <p:txBody>
          <a:bodyPr>
            <a:normAutofit/>
          </a:bodyPr>
          <a:lstStyle>
            <a:lvl1pPr marL="0" indent="0">
              <a:buNone/>
              <a:defRPr sz="1600">
                <a:solidFill>
                  <a:schemeClr val="tx1"/>
                </a:solidFill>
                <a:latin typeface="Calisto MT" panose="0204060305050503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Text Placeholder 2">
            <a:extLst>
              <a:ext uri="{FF2B5EF4-FFF2-40B4-BE49-F238E27FC236}">
                <a16:creationId xmlns:a16="http://schemas.microsoft.com/office/drawing/2014/main" id="{AFA1A0D4-25D0-AA43-99C1-A86B3C5191FA}"/>
              </a:ext>
            </a:extLst>
          </p:cNvPr>
          <p:cNvSpPr>
            <a:spLocks noGrp="1"/>
          </p:cNvSpPr>
          <p:nvPr>
            <p:ph type="body" idx="15"/>
          </p:nvPr>
        </p:nvSpPr>
        <p:spPr>
          <a:xfrm>
            <a:off x="263991" y="3749078"/>
            <a:ext cx="5512696" cy="528582"/>
          </a:xfrm>
        </p:spPr>
        <p:txBody>
          <a:bodyPr>
            <a:normAutofit/>
          </a:bodyPr>
          <a:lstStyle>
            <a:lvl1pPr marL="0" indent="0" algn="ctr">
              <a:buNone/>
              <a:defRPr sz="2000" b="1" u="sng">
                <a:solidFill>
                  <a:schemeClr val="tx1"/>
                </a:solidFill>
                <a:latin typeface="Calisto MT" panose="0204060305050503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Text Placeholder 2">
            <a:extLst>
              <a:ext uri="{FF2B5EF4-FFF2-40B4-BE49-F238E27FC236}">
                <a16:creationId xmlns:a16="http://schemas.microsoft.com/office/drawing/2014/main" id="{97744814-950C-A5D1-DDF6-1CBC717D671E}"/>
              </a:ext>
            </a:extLst>
          </p:cNvPr>
          <p:cNvSpPr>
            <a:spLocks noGrp="1"/>
          </p:cNvSpPr>
          <p:nvPr>
            <p:ph type="body" idx="16"/>
          </p:nvPr>
        </p:nvSpPr>
        <p:spPr>
          <a:xfrm>
            <a:off x="6365607" y="1551558"/>
            <a:ext cx="5512696" cy="1842393"/>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Text Placeholder 2">
            <a:extLst>
              <a:ext uri="{FF2B5EF4-FFF2-40B4-BE49-F238E27FC236}">
                <a16:creationId xmlns:a16="http://schemas.microsoft.com/office/drawing/2014/main" id="{8D393278-10EB-2C15-95EB-0E3E5BCE4702}"/>
              </a:ext>
            </a:extLst>
          </p:cNvPr>
          <p:cNvSpPr>
            <a:spLocks noGrp="1"/>
          </p:cNvSpPr>
          <p:nvPr>
            <p:ph type="body" idx="17"/>
          </p:nvPr>
        </p:nvSpPr>
        <p:spPr>
          <a:xfrm>
            <a:off x="6365607" y="1177609"/>
            <a:ext cx="5512696" cy="528582"/>
          </a:xfrm>
        </p:spPr>
        <p:txBody>
          <a:bodyPr>
            <a:normAutofit/>
          </a:bodyPr>
          <a:lstStyle>
            <a:lvl1pPr marL="0" indent="0" algn="ctr">
              <a:buNone/>
              <a:defRPr sz="2000" b="1" u="sng">
                <a:solidFill>
                  <a:schemeClr val="tx1"/>
                </a:solidFill>
                <a:latin typeface="Calisto MT" panose="0204060305050503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61311E5E-B6B3-8D5C-A674-7FCB510EABC0}"/>
              </a:ext>
            </a:extLst>
          </p:cNvPr>
          <p:cNvSpPr>
            <a:spLocks noGrp="1"/>
          </p:cNvSpPr>
          <p:nvPr>
            <p:ph type="body" idx="18"/>
          </p:nvPr>
        </p:nvSpPr>
        <p:spPr>
          <a:xfrm>
            <a:off x="6365607" y="4053872"/>
            <a:ext cx="5512696" cy="2238786"/>
          </a:xfrm>
        </p:spPr>
        <p:txBody>
          <a:bodyPr>
            <a:normAutofit/>
          </a:bodyPr>
          <a:lstStyle>
            <a:lvl1pPr marL="0" indent="0">
              <a:buNone/>
              <a:defRPr sz="1600">
                <a:solidFill>
                  <a:schemeClr val="tx1"/>
                </a:solidFill>
                <a:latin typeface="Calisto MT" panose="0204060305050503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E6D528A1-6B63-87E8-29C1-B2E46EB593D7}"/>
              </a:ext>
            </a:extLst>
          </p:cNvPr>
          <p:cNvSpPr>
            <a:spLocks noGrp="1"/>
          </p:cNvSpPr>
          <p:nvPr>
            <p:ph type="body" idx="19"/>
          </p:nvPr>
        </p:nvSpPr>
        <p:spPr>
          <a:xfrm>
            <a:off x="6365607" y="3749078"/>
            <a:ext cx="5512696" cy="528582"/>
          </a:xfrm>
        </p:spPr>
        <p:txBody>
          <a:bodyPr>
            <a:normAutofit/>
          </a:bodyPr>
          <a:lstStyle>
            <a:lvl1pPr marL="0" indent="0" algn="ctr">
              <a:buNone/>
              <a:defRPr sz="2000" b="1" u="sng">
                <a:solidFill>
                  <a:schemeClr val="tx1"/>
                </a:solidFill>
                <a:latin typeface="Calisto MT" panose="0204060305050503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1" name="Text Placeholder 2">
            <a:extLst>
              <a:ext uri="{FF2B5EF4-FFF2-40B4-BE49-F238E27FC236}">
                <a16:creationId xmlns:a16="http://schemas.microsoft.com/office/drawing/2014/main" id="{4B6C191A-3F52-DBEC-77AE-DF3BCA97E037}"/>
              </a:ext>
            </a:extLst>
          </p:cNvPr>
          <p:cNvSpPr>
            <a:spLocks noGrp="1"/>
          </p:cNvSpPr>
          <p:nvPr>
            <p:ph type="body" idx="20"/>
          </p:nvPr>
        </p:nvSpPr>
        <p:spPr>
          <a:xfrm>
            <a:off x="263991" y="1570662"/>
            <a:ext cx="5512696" cy="1842393"/>
          </a:xfrm>
        </p:spPr>
        <p:txBody>
          <a:bodyPr>
            <a:normAutofit/>
          </a:bodyPr>
          <a:lstStyle>
            <a:lvl1pPr marL="0" indent="0">
              <a:buNone/>
              <a:defRPr sz="1600">
                <a:solidFill>
                  <a:schemeClr val="tx1"/>
                </a:solidFill>
                <a:latin typeface="Calisto MT" panose="0204060305050503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1" name="Text Placeholder 2">
            <a:extLst>
              <a:ext uri="{FF2B5EF4-FFF2-40B4-BE49-F238E27FC236}">
                <a16:creationId xmlns:a16="http://schemas.microsoft.com/office/drawing/2014/main" id="{DF9539FB-4091-B756-58CF-E26C91E4C2A5}"/>
              </a:ext>
            </a:extLst>
          </p:cNvPr>
          <p:cNvSpPr>
            <a:spLocks noGrp="1"/>
          </p:cNvSpPr>
          <p:nvPr>
            <p:ph type="body" idx="21"/>
          </p:nvPr>
        </p:nvSpPr>
        <p:spPr>
          <a:xfrm>
            <a:off x="263991" y="1196713"/>
            <a:ext cx="5512696" cy="528582"/>
          </a:xfrm>
        </p:spPr>
        <p:txBody>
          <a:bodyPr>
            <a:normAutofit/>
          </a:bodyPr>
          <a:lstStyle>
            <a:lvl1pPr marL="0" indent="0" algn="ctr">
              <a:buNone/>
              <a:defRPr sz="2000" b="1" u="sng">
                <a:solidFill>
                  <a:schemeClr val="tx1"/>
                </a:solidFill>
                <a:latin typeface="Calisto MT" panose="0204060305050503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9632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RCORSYSCOM 2025 Center Footer Top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70CB-0EC2-CF88-4369-283ADD22FC9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F183E17-94FB-C9F4-16D2-200422B71BC2}"/>
              </a:ext>
            </a:extLst>
          </p:cNvPr>
          <p:cNvSpPr>
            <a:spLocks noGrp="1"/>
          </p:cNvSpPr>
          <p:nvPr>
            <p:ph type="sldNum" sz="quarter" idx="10"/>
          </p:nvPr>
        </p:nvSpPr>
        <p:spPr/>
        <p:txBody>
          <a:bodyPr/>
          <a:lstStyle/>
          <a:p>
            <a:pPr marL="0" marR="0" lvl="0" indent="0" algn="r" defTabSz="311651" rtl="0" eaLnBrk="1" fontAlgn="auto" latinLnBrk="0" hangingPunct="1">
              <a:lnSpc>
                <a:spcPct val="100000"/>
              </a:lnSpc>
              <a:spcBef>
                <a:spcPts val="0"/>
              </a:spcBef>
              <a:spcAft>
                <a:spcPts val="0"/>
              </a:spcAft>
              <a:buClrTx/>
              <a:buSzTx/>
              <a:buFontTx/>
              <a:buNone/>
              <a:tabLst/>
              <a:defRPr/>
            </a:pPr>
            <a:fld id="{65635E8C-BA83-467F-AE4D-6B1D1888336E}" type="slidenum">
              <a:rPr kumimoji="0" lang="en-US" sz="1200" b="0" i="0" u="none" strike="noStrike" kern="1200" cap="all" spc="100" normalizeH="0" baseline="0" noProof="0" smtClean="0">
                <a:ln>
                  <a:noFill/>
                </a:ln>
                <a:solidFill>
                  <a:srgbClr val="000938"/>
                </a:solidFill>
                <a:effectLst/>
                <a:uLnTx/>
                <a:uFillTx/>
                <a:latin typeface="Segoe UI Semilight"/>
                <a:ea typeface="Segoe UI Black" panose="020B0A02040204020203" pitchFamily="34" charset="0"/>
                <a:cs typeface="+mn-cs"/>
              </a:rPr>
              <a:pPr marL="0" marR="0" lvl="0" indent="0" algn="r" defTabSz="311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endParaRPr>
          </a:p>
        </p:txBody>
      </p:sp>
      <p:sp>
        <p:nvSpPr>
          <p:cNvPr id="4" name="Date Placeholder 3">
            <a:extLst>
              <a:ext uri="{FF2B5EF4-FFF2-40B4-BE49-F238E27FC236}">
                <a16:creationId xmlns:a16="http://schemas.microsoft.com/office/drawing/2014/main" id="{0C4840FF-1A4D-C15E-32A5-8175FAF67624}"/>
              </a:ext>
            </a:extLst>
          </p:cNvPr>
          <p:cNvSpPr>
            <a:spLocks noGrp="1"/>
          </p:cNvSpPr>
          <p:nvPr>
            <p:ph type="dt" sz="half" idx="11"/>
          </p:nvPr>
        </p:nvSpPr>
        <p:spPr/>
        <p:txBody>
          <a:bodyPr/>
          <a:lstStyle/>
          <a:p>
            <a:pPr marL="0" marR="0" lvl="0" indent="0" algn="l" defTabSz="311651" rtl="0" eaLnBrk="1" fontAlgn="auto" latinLnBrk="0" hangingPunct="1">
              <a:lnSpc>
                <a:spcPct val="100000"/>
              </a:lnSpc>
              <a:spcBef>
                <a:spcPts val="0"/>
              </a:spcBef>
              <a:spcAft>
                <a:spcPts val="0"/>
              </a:spcAft>
              <a:buClrTx/>
              <a:buSzTx/>
              <a:buFontTx/>
              <a:buNone/>
              <a:tabLst/>
              <a:defRPr/>
            </a:pPr>
            <a:fld id="{862C7F4E-0DE9-4167-AA33-6EC4639D8005}" type="datetimeFigureOut">
              <a:rPr kumimoji="0" lang="en-US" sz="1200" b="0" i="0" u="none" strike="noStrike" kern="1200" cap="all" spc="100" normalizeH="0" baseline="0" noProof="0" smtClean="0">
                <a:ln>
                  <a:noFill/>
                </a:ln>
                <a:solidFill>
                  <a:srgbClr val="000938"/>
                </a:solidFill>
                <a:effectLst/>
                <a:uLnTx/>
                <a:uFillTx/>
                <a:latin typeface="Segoe UI Light"/>
                <a:ea typeface="Segoe UI Black" panose="020B0A02040204020203" pitchFamily="34" charset="0"/>
                <a:cs typeface="+mn-cs"/>
              </a:rPr>
              <a:pPr marL="0" marR="0" lvl="0" indent="0" algn="l" defTabSz="311651" rtl="0" eaLnBrk="1" fontAlgn="auto" latinLnBrk="0" hangingPunct="1">
                <a:lnSpc>
                  <a:spcPct val="100000"/>
                </a:lnSpc>
                <a:spcBef>
                  <a:spcPts val="0"/>
                </a:spcBef>
                <a:spcAft>
                  <a:spcPts val="0"/>
                </a:spcAft>
                <a:buClrTx/>
                <a:buSzTx/>
                <a:buFontTx/>
                <a:buNone/>
                <a:tabLst/>
                <a:defRPr/>
              </a:pPr>
              <a:t>4/21/2026</a:t>
            </a:fld>
            <a:endParaRPr kumimoji="0" lang="en-US" sz="1200" b="0" i="0" u="none" strike="noStrike" kern="1200" cap="all" spc="100" normalizeH="0" baseline="0" noProof="0" dirty="0">
              <a:ln>
                <a:noFill/>
              </a:ln>
              <a:solidFill>
                <a:srgbClr val="000938"/>
              </a:solidFill>
              <a:effectLst/>
              <a:uLnTx/>
              <a:uFillTx/>
              <a:latin typeface="Segoe UI Light"/>
              <a:ea typeface="Segoe UI Black" panose="020B0A02040204020203" pitchFamily="34" charset="0"/>
              <a:cs typeface="+mn-cs"/>
            </a:endParaRPr>
          </a:p>
        </p:txBody>
      </p:sp>
      <p:sp>
        <p:nvSpPr>
          <p:cNvPr id="5" name="Footer Placeholder 4">
            <a:extLst>
              <a:ext uri="{FF2B5EF4-FFF2-40B4-BE49-F238E27FC236}">
                <a16:creationId xmlns:a16="http://schemas.microsoft.com/office/drawing/2014/main" id="{67C44FD0-37B7-4C46-2B78-57B482C4A6C1}"/>
              </a:ext>
            </a:extLst>
          </p:cNvPr>
          <p:cNvSpPr>
            <a:spLocks noGrp="1"/>
          </p:cNvSpPr>
          <p:nvPr>
            <p:ph type="ftr" sz="quarter" idx="12"/>
          </p:nvPr>
        </p:nvSpPr>
        <p:spPr/>
        <p:txBody>
          <a:bodyPr/>
          <a:lstStyle/>
          <a:p>
            <a:pPr marL="1885950" marR="0" lvl="0" indent="0" algn="l" defTabSz="311651"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rPr>
              <a:t>Portfolio acquisition executive Marine Corps</a:t>
            </a:r>
            <a:r>
              <a:rPr kumimoji="0" lang="en-US" sz="1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none" spc="0" normalizeH="0" baseline="0" noProof="0" dirty="0">
                <a:ln>
                  <a:noFill/>
                </a:ln>
                <a:solidFill>
                  <a:srgbClr val="B90E31"/>
                </a:solidFill>
                <a:effectLst/>
                <a:uLnTx/>
                <a:uFillTx/>
                <a:latin typeface="Segoe UI Semilight"/>
                <a:ea typeface="+mn-ea"/>
                <a:cs typeface="+mn-cs"/>
              </a:rPr>
              <a:t>▲</a:t>
            </a:r>
            <a:r>
              <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all" spc="100" normalizeH="0" baseline="0" noProof="0" dirty="0">
                <a:ln>
                  <a:noFill/>
                </a:ln>
                <a:solidFill>
                  <a:srgbClr val="000938"/>
                </a:solidFill>
                <a:effectLst/>
                <a:uLnTx/>
                <a:uFillTx/>
                <a:latin typeface="Segoe UI Light Italic" panose="020B0302040504090203" pitchFamily="34" charset="0"/>
                <a:ea typeface="Segoe UI Black" panose="020B0A02040204020203" pitchFamily="34" charset="0"/>
                <a:cs typeface="+mn-cs"/>
              </a:rPr>
              <a:t>equipping OUR warfighters</a:t>
            </a:r>
          </a:p>
        </p:txBody>
      </p:sp>
      <p:pic>
        <p:nvPicPr>
          <p:cNvPr id="7" name="Graphic 6">
            <a:extLst>
              <a:ext uri="{FF2B5EF4-FFF2-40B4-BE49-F238E27FC236}">
                <a16:creationId xmlns:a16="http://schemas.microsoft.com/office/drawing/2014/main" id="{3BA0E14F-B068-D73D-BEB8-6AA7D35A25E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5731" y="59531"/>
            <a:ext cx="642938" cy="642938"/>
          </a:xfrm>
          <a:prstGeom prst="rect">
            <a:avLst/>
          </a:prstGeom>
        </p:spPr>
      </p:pic>
      <p:sp>
        <p:nvSpPr>
          <p:cNvPr id="8" name="Text Placeholder 7">
            <a:extLst>
              <a:ext uri="{FF2B5EF4-FFF2-40B4-BE49-F238E27FC236}">
                <a16:creationId xmlns:a16="http://schemas.microsoft.com/office/drawing/2014/main" id="{4378CE32-E94C-54A9-6022-864827BA5868}"/>
              </a:ext>
            </a:extLst>
          </p:cNvPr>
          <p:cNvSpPr>
            <a:spLocks noGrp="1"/>
          </p:cNvSpPr>
          <p:nvPr>
            <p:ph type="body"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87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6E6A-19B5-428A-FC1D-4170316D7E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78D8F-2985-59DE-35BC-50A33B9F5536}"/>
              </a:ext>
            </a:extLst>
          </p:cNvPr>
          <p:cNvSpPr>
            <a:spLocks noGrp="1"/>
          </p:cNvSpPr>
          <p:nvPr>
            <p:ph type="dt" sz="half" idx="10"/>
          </p:nvPr>
        </p:nvSpPr>
        <p:spPr/>
        <p:txBody>
          <a:bodyPr/>
          <a:lstStyle/>
          <a:p>
            <a:pPr marL="0" marR="0" lvl="0" indent="0" algn="l" defTabSz="311651" rtl="0" eaLnBrk="1" fontAlgn="auto" latinLnBrk="0" hangingPunct="1">
              <a:lnSpc>
                <a:spcPct val="100000"/>
              </a:lnSpc>
              <a:spcBef>
                <a:spcPts val="0"/>
              </a:spcBef>
              <a:spcAft>
                <a:spcPts val="0"/>
              </a:spcAft>
              <a:buClrTx/>
              <a:buSzTx/>
              <a:buFontTx/>
              <a:buNone/>
              <a:tabLst/>
              <a:defRPr/>
            </a:pPr>
            <a:fld id="{8C6343CB-F954-4BB1-B495-936A9F3DDF04}" type="datetime1">
              <a:rPr kumimoji="0" lang="en-US" sz="1400" b="0" i="0" u="none" strike="noStrike" kern="1200" cap="none" spc="0" normalizeH="0" baseline="0" noProof="0" smtClean="0">
                <a:ln>
                  <a:noFill/>
                </a:ln>
                <a:solidFill>
                  <a:srgbClr val="B90E31"/>
                </a:solidFill>
                <a:effectLst/>
                <a:uLnTx/>
                <a:uFillTx/>
                <a:latin typeface="Segoe UI Semilight" panose="020B0402040204020203" pitchFamily="34" charset="0"/>
                <a:ea typeface="+mn-ea"/>
                <a:cs typeface="Segoe UI Semilight" panose="020B0402040204020203" pitchFamily="34" charset="0"/>
              </a:rPr>
              <a:pPr marL="0" marR="0" lvl="0" indent="0" algn="l" defTabSz="311651" rtl="0" eaLnBrk="1" fontAlgn="auto" latinLnBrk="0" hangingPunct="1">
                <a:lnSpc>
                  <a:spcPct val="100000"/>
                </a:lnSpc>
                <a:spcBef>
                  <a:spcPts val="0"/>
                </a:spcBef>
                <a:spcAft>
                  <a:spcPts val="0"/>
                </a:spcAft>
                <a:buClrTx/>
                <a:buSzTx/>
                <a:buFontTx/>
                <a:buNone/>
                <a:tabLst/>
                <a:defRPr/>
              </a:pPr>
              <a:t>4/21/2026</a:t>
            </a:fld>
            <a:endParaRPr kumimoji="0" lang="en-US" sz="1400" b="0" i="0" u="none" strike="noStrike" kern="1200" cap="none" spc="0" normalizeH="0" baseline="0" noProof="0">
              <a:ln>
                <a:noFill/>
              </a:ln>
              <a:solidFill>
                <a:srgbClr val="B90E31"/>
              </a:solidFill>
              <a:effectLst/>
              <a:uLnTx/>
              <a:uFillTx/>
              <a:latin typeface="Segoe UI Semilight" panose="020B0402040204020203" pitchFamily="34" charset="0"/>
              <a:ea typeface="+mn-ea"/>
              <a:cs typeface="Segoe UI Semilight" panose="020B0402040204020203" pitchFamily="34" charset="0"/>
            </a:endParaRPr>
          </a:p>
        </p:txBody>
      </p:sp>
      <p:sp>
        <p:nvSpPr>
          <p:cNvPr id="7" name="Text Placeholder 6">
            <a:extLst>
              <a:ext uri="{FF2B5EF4-FFF2-40B4-BE49-F238E27FC236}">
                <a16:creationId xmlns:a16="http://schemas.microsoft.com/office/drawing/2014/main" id="{6FE73BB2-0A73-128C-1C15-AC288566425A}"/>
              </a:ext>
            </a:extLst>
          </p:cNvPr>
          <p:cNvSpPr>
            <a:spLocks noGrp="1"/>
          </p:cNvSpPr>
          <p:nvPr>
            <p:ph type="body" sz="quarter" idx="13"/>
          </p:nvPr>
        </p:nvSpPr>
        <p:spPr>
          <a:xfrm>
            <a:off x="233363" y="5537200"/>
            <a:ext cx="11653837" cy="1092200"/>
          </a:xfrm>
        </p:spPr>
        <p:txBody>
          <a:bodyPr/>
          <a:lstStyle>
            <a:lvl2pPr>
              <a:defRPr lang="en-US" sz="2800" kern="1200" dirty="0">
                <a:solidFill>
                  <a:schemeClr val="bg1"/>
                </a:solidFill>
                <a:effectLst>
                  <a:outerShdw blurRad="50800" dist="50800" dir="4800000" algn="t" rotWithShape="0">
                    <a:prstClr val="black">
                      <a:alpha val="85000"/>
                    </a:prstClr>
                  </a:outerShdw>
                </a:effectLst>
                <a:latin typeface="Segoe UI Black" panose="020B0A02040204020203" pitchFamily="34" charset="0"/>
                <a:ea typeface="Segoe UI Black" panose="020B0A02040204020203" pitchFamily="34" charset="0"/>
                <a:cs typeface="+mn-cs"/>
              </a:defRPr>
            </a:lvl2pPr>
            <a:lvl3pPr>
              <a:defRPr/>
            </a:lvl3pPr>
            <a:lvl4pPr>
              <a:defRPr/>
            </a:lvl4pPr>
            <a:lvl5pP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73306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291171-88F4-997F-88EB-B05445889F94}"/>
              </a:ext>
            </a:extLst>
          </p:cNvPr>
          <p:cNvSpPr>
            <a:spLocks noGrp="1"/>
          </p:cNvSpPr>
          <p:nvPr>
            <p:ph type="pic" sz="quarter" idx="13"/>
          </p:nvPr>
        </p:nvSpPr>
        <p:spPr>
          <a:xfrm>
            <a:off x="0" y="0"/>
            <a:ext cx="12192000" cy="6858000"/>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CE5BA60B-9F4D-6E16-B268-A4C2E7CC6E26}"/>
              </a:ext>
            </a:extLst>
          </p:cNvPr>
          <p:cNvSpPr>
            <a:spLocks noGrp="1"/>
          </p:cNvSpPr>
          <p:nvPr>
            <p:ph type="title" hasCustomPrompt="1"/>
          </p:nvPr>
        </p:nvSpPr>
        <p:spPr>
          <a:xfrm>
            <a:off x="-2" y="0"/>
            <a:ext cx="12192000" cy="1600200"/>
          </a:xfrm>
        </p:spPr>
        <p:txBody>
          <a:bodyPr/>
          <a:lstStyle>
            <a:lvl1pPr>
              <a:defRPr cap="all" baseline="0">
                <a:solidFill>
                  <a:srgbClr val="B90E31">
                    <a:alpha val="75000"/>
                  </a:srgbClr>
                </a:solidFill>
              </a:defRPr>
            </a:lvl1pPr>
          </a:lstStyle>
          <a:p>
            <a:r>
              <a:rPr lang="en-US" dirty="0"/>
              <a:t>Questions?</a:t>
            </a:r>
          </a:p>
        </p:txBody>
      </p:sp>
      <p:sp>
        <p:nvSpPr>
          <p:cNvPr id="3" name="Date Placeholder 2">
            <a:extLst>
              <a:ext uri="{FF2B5EF4-FFF2-40B4-BE49-F238E27FC236}">
                <a16:creationId xmlns:a16="http://schemas.microsoft.com/office/drawing/2014/main" id="{B08FF769-93BD-F202-0BD6-79D4072F4636}"/>
              </a:ext>
            </a:extLst>
          </p:cNvPr>
          <p:cNvSpPr>
            <a:spLocks noGrp="1"/>
          </p:cNvSpPr>
          <p:nvPr>
            <p:ph type="dt" sz="half" idx="10"/>
          </p:nvPr>
        </p:nvSpPr>
        <p:spPr/>
        <p:txBody>
          <a:bodyPr/>
          <a:lstStyle/>
          <a:p>
            <a:pPr marL="0" marR="0" lvl="0" indent="0" algn="l" defTabSz="311651" rtl="0" eaLnBrk="1" fontAlgn="auto" latinLnBrk="0" hangingPunct="1">
              <a:lnSpc>
                <a:spcPct val="100000"/>
              </a:lnSpc>
              <a:spcBef>
                <a:spcPts val="0"/>
              </a:spcBef>
              <a:spcAft>
                <a:spcPts val="0"/>
              </a:spcAft>
              <a:buClrTx/>
              <a:buSzTx/>
              <a:buFontTx/>
              <a:buNone/>
              <a:tabLst/>
              <a:defRPr/>
            </a:pPr>
            <a:fld id="{92835979-A38F-4026-B8FF-5C770F94126D}" type="datetimeFigureOut">
              <a:rPr kumimoji="0" lang="en-US" sz="1200" b="0" i="0" u="none" strike="noStrike" kern="1200" cap="all" spc="100" normalizeH="0" baseline="0" noProof="0" smtClean="0">
                <a:ln>
                  <a:noFill/>
                </a:ln>
                <a:solidFill>
                  <a:srgbClr val="000938"/>
                </a:solidFill>
                <a:effectLst/>
                <a:uLnTx/>
                <a:uFillTx/>
                <a:latin typeface="Segoe UI Light" panose="020B0502040204020203" pitchFamily="34" charset="0"/>
                <a:ea typeface="Segoe UI Black" panose="020B0A02040204020203" pitchFamily="34" charset="0"/>
                <a:cs typeface="Segoe UI Light" panose="020B0502040204020203" pitchFamily="34" charset="0"/>
              </a:rPr>
              <a:pPr marL="0" marR="0" lvl="0" indent="0" algn="l" defTabSz="311651" rtl="0" eaLnBrk="1" fontAlgn="auto" latinLnBrk="0" hangingPunct="1">
                <a:lnSpc>
                  <a:spcPct val="100000"/>
                </a:lnSpc>
                <a:spcBef>
                  <a:spcPts val="0"/>
                </a:spcBef>
                <a:spcAft>
                  <a:spcPts val="0"/>
                </a:spcAft>
                <a:buClrTx/>
                <a:buSzTx/>
                <a:buFontTx/>
                <a:buNone/>
                <a:tabLst/>
                <a:defRPr/>
              </a:pPr>
              <a:t>4/21/2026</a:t>
            </a:fld>
            <a:endParaRPr kumimoji="0" lang="en-US" sz="1200" b="0" i="0" u="none" strike="noStrike" kern="1200" cap="all" spc="100" normalizeH="0" baseline="0" noProof="0" dirty="0">
              <a:ln>
                <a:noFill/>
              </a:ln>
              <a:solidFill>
                <a:srgbClr val="000938"/>
              </a:solidFill>
              <a:effectLst/>
              <a:uLnTx/>
              <a:uFillTx/>
              <a:latin typeface="Segoe UI Light" panose="020B0502040204020203" pitchFamily="34" charset="0"/>
              <a:ea typeface="Segoe UI Black" panose="020B0A02040204020203" pitchFamily="34" charset="0"/>
              <a:cs typeface="Segoe UI Light" panose="020B0502040204020203" pitchFamily="34" charset="0"/>
            </a:endParaRPr>
          </a:p>
        </p:txBody>
      </p:sp>
      <p:sp>
        <p:nvSpPr>
          <p:cNvPr id="4" name="Footer Placeholder 3">
            <a:extLst>
              <a:ext uri="{FF2B5EF4-FFF2-40B4-BE49-F238E27FC236}">
                <a16:creationId xmlns:a16="http://schemas.microsoft.com/office/drawing/2014/main" id="{390272CB-86C5-0714-18B5-0B24B05FEC1E}"/>
              </a:ext>
            </a:extLst>
          </p:cNvPr>
          <p:cNvSpPr>
            <a:spLocks noGrp="1"/>
          </p:cNvSpPr>
          <p:nvPr>
            <p:ph type="ftr" sz="quarter" idx="11"/>
          </p:nvPr>
        </p:nvSpPr>
        <p:spPr/>
        <p:txBody>
          <a:bodyPr/>
          <a:lstStyle/>
          <a:p>
            <a:pPr marL="0" marR="0" lvl="0" indent="0" algn="ctr" defTabSz="311651"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100" normalizeH="0" baseline="0" noProof="0">
                <a:ln>
                  <a:noFill/>
                </a:ln>
                <a:solidFill>
                  <a:srgbClr val="000938"/>
                </a:solidFill>
                <a:effectLst/>
                <a:uLnTx/>
                <a:uFillTx/>
                <a:latin typeface="Segoe UI Semilight"/>
                <a:ea typeface="Segoe UI Black" panose="020B0A02040204020203" pitchFamily="34" charset="0"/>
                <a:cs typeface="+mn-cs"/>
              </a:rPr>
              <a:t>MARINE CORPS SYSTEMS COMMAND </a:t>
            </a:r>
            <a:r>
              <a:rPr kumimoji="0" lang="en-US" sz="1200" b="0" i="0" u="none" strike="noStrike" kern="1200" cap="none" spc="0" normalizeH="0" baseline="0" noProof="0">
                <a:ln>
                  <a:noFill/>
                </a:ln>
                <a:solidFill>
                  <a:srgbClr val="B90E31"/>
                </a:solidFill>
                <a:effectLst/>
                <a:uLnTx/>
                <a:uFillTx/>
                <a:latin typeface="Segoe UI Semilight"/>
                <a:ea typeface="+mn-ea"/>
                <a:cs typeface="+mn-cs"/>
              </a:rPr>
              <a:t>▲</a:t>
            </a:r>
            <a:r>
              <a:rPr kumimoji="0" lang="en-US" sz="1200" b="0" i="0" u="none" strike="noStrike" kern="1200" cap="all" spc="100" normalizeH="0" baseline="0" noProof="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all" spc="100" normalizeH="0" baseline="0" noProof="0">
                <a:ln>
                  <a:noFill/>
                </a:ln>
                <a:solidFill>
                  <a:srgbClr val="000938"/>
                </a:solidFill>
                <a:effectLst/>
                <a:uLnTx/>
                <a:uFillTx/>
                <a:latin typeface="Segoe UI Light Italic" panose="020B0302040504090203" pitchFamily="34" charset="0"/>
                <a:ea typeface="Segoe UI Black" panose="020B0A02040204020203" pitchFamily="34" charset="0"/>
                <a:cs typeface="+mn-cs"/>
              </a:rPr>
              <a:t>equipping our marines</a:t>
            </a:r>
            <a:endParaRPr kumimoji="0" lang="en-US" sz="1200" b="0" i="0" u="none" strike="noStrike" kern="1200" cap="all" spc="100" normalizeH="0" baseline="0" noProof="0" dirty="0">
              <a:ln>
                <a:noFill/>
              </a:ln>
              <a:solidFill>
                <a:srgbClr val="000938"/>
              </a:solidFill>
              <a:effectLst/>
              <a:uLnTx/>
              <a:uFillTx/>
              <a:latin typeface="Segoe UI Light Italic" panose="020B0302040504090203" pitchFamily="34" charset="0"/>
              <a:ea typeface="Segoe UI Black" panose="020B0A02040204020203" pitchFamily="34" charset="0"/>
              <a:cs typeface="+mn-cs"/>
            </a:endParaRPr>
          </a:p>
        </p:txBody>
      </p:sp>
      <p:sp>
        <p:nvSpPr>
          <p:cNvPr id="5" name="Slide Number Placeholder 4">
            <a:extLst>
              <a:ext uri="{FF2B5EF4-FFF2-40B4-BE49-F238E27FC236}">
                <a16:creationId xmlns:a16="http://schemas.microsoft.com/office/drawing/2014/main" id="{3CC8336B-3299-4963-C3BE-C7086487592F}"/>
              </a:ext>
            </a:extLst>
          </p:cNvPr>
          <p:cNvSpPr>
            <a:spLocks noGrp="1"/>
          </p:cNvSpPr>
          <p:nvPr>
            <p:ph type="sldNum" sz="quarter" idx="12"/>
          </p:nvPr>
        </p:nvSpPr>
        <p:spPr/>
        <p:txBody>
          <a:bodyPr/>
          <a:lstStyle/>
          <a:p>
            <a:pPr marL="0" marR="0" lvl="0" indent="0" algn="r" defTabSz="311651" rtl="0" eaLnBrk="1" fontAlgn="auto" latinLnBrk="0" hangingPunct="1">
              <a:lnSpc>
                <a:spcPct val="100000"/>
              </a:lnSpc>
              <a:spcBef>
                <a:spcPts val="0"/>
              </a:spcBef>
              <a:spcAft>
                <a:spcPts val="0"/>
              </a:spcAft>
              <a:buClrTx/>
              <a:buSzTx/>
              <a:buFontTx/>
              <a:buNone/>
              <a:tabLst/>
              <a:defRPr/>
            </a:pPr>
            <a:fld id="{25B52815-D8B1-4B0A-8C71-09D2636441F9}" type="slidenum">
              <a:rPr kumimoji="0" lang="en-US" sz="1200" b="0" i="0" u="none" strike="noStrike" kern="1200" cap="all" spc="100" normalizeH="0" baseline="0" noProof="0" smtClean="0">
                <a:ln>
                  <a:noFill/>
                </a:ln>
                <a:solidFill>
                  <a:srgbClr val="000938"/>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pPr marL="0" marR="0" lvl="0" indent="0" algn="r" defTabSz="311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all" spc="100" normalizeH="0" baseline="0" noProof="0" dirty="0">
              <a:ln>
                <a:noFill/>
              </a:ln>
              <a:solidFill>
                <a:srgbClr val="000938"/>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p:txBody>
      </p:sp>
    </p:spTree>
    <p:extLst>
      <p:ext uri="{BB962C8B-B14F-4D97-AF65-F5344CB8AC3E}">
        <p14:creationId xmlns:p14="http://schemas.microsoft.com/office/powerpoint/2010/main" val="128323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B431B4B-5807-A432-4CF1-AC2D58BD485F}"/>
              </a:ext>
            </a:extLst>
          </p:cNvPr>
          <p:cNvSpPr>
            <a:spLocks noGrp="1"/>
          </p:cNvSpPr>
          <p:nvPr>
            <p:ph type="dt" sz="half" idx="10"/>
          </p:nvPr>
        </p:nvSpPr>
        <p:spPr/>
        <p:txBody>
          <a:bodyPr/>
          <a:lstStyle/>
          <a:p>
            <a:pPr marL="0" marR="0" lvl="0" indent="0" algn="l" defTabSz="311651" rtl="0" eaLnBrk="1" fontAlgn="auto" latinLnBrk="0" hangingPunct="1">
              <a:lnSpc>
                <a:spcPct val="100000"/>
              </a:lnSpc>
              <a:spcBef>
                <a:spcPts val="0"/>
              </a:spcBef>
              <a:spcAft>
                <a:spcPts val="0"/>
              </a:spcAft>
              <a:buClrTx/>
              <a:buSzTx/>
              <a:buFontTx/>
              <a:buNone/>
              <a:tabLst/>
              <a:defRPr/>
            </a:pPr>
            <a:fld id="{92835979-A38F-4026-B8FF-5C770F94126D}" type="datetimeFigureOut">
              <a:rPr kumimoji="0" lang="en-US" sz="1200" b="0" i="0" u="none" strike="noStrike" kern="1200" cap="all" spc="100" normalizeH="0" baseline="0" noProof="0" smtClean="0">
                <a:ln>
                  <a:noFill/>
                </a:ln>
                <a:solidFill>
                  <a:srgbClr val="000938"/>
                </a:solidFill>
                <a:effectLst/>
                <a:uLnTx/>
                <a:uFillTx/>
                <a:latin typeface="Segoe UI Light" panose="020B0502040204020203" pitchFamily="34" charset="0"/>
                <a:ea typeface="Segoe UI Black" panose="020B0A02040204020203" pitchFamily="34" charset="0"/>
                <a:cs typeface="Segoe UI Light" panose="020B0502040204020203" pitchFamily="34" charset="0"/>
              </a:rPr>
              <a:pPr marL="0" marR="0" lvl="0" indent="0" algn="l" defTabSz="311651" rtl="0" eaLnBrk="1" fontAlgn="auto" latinLnBrk="0" hangingPunct="1">
                <a:lnSpc>
                  <a:spcPct val="100000"/>
                </a:lnSpc>
                <a:spcBef>
                  <a:spcPts val="0"/>
                </a:spcBef>
                <a:spcAft>
                  <a:spcPts val="0"/>
                </a:spcAft>
                <a:buClrTx/>
                <a:buSzTx/>
                <a:buFontTx/>
                <a:buNone/>
                <a:tabLst/>
                <a:defRPr/>
              </a:pPr>
              <a:t>4/21/2026</a:t>
            </a:fld>
            <a:endParaRPr kumimoji="0" lang="en-US" sz="1200" b="0" i="0" u="none" strike="noStrike" kern="1200" cap="all" spc="100" normalizeH="0" baseline="0" noProof="0" dirty="0">
              <a:ln>
                <a:noFill/>
              </a:ln>
              <a:solidFill>
                <a:srgbClr val="000938"/>
              </a:solidFill>
              <a:effectLst/>
              <a:uLnTx/>
              <a:uFillTx/>
              <a:latin typeface="Segoe UI Light" panose="020B0502040204020203" pitchFamily="34" charset="0"/>
              <a:ea typeface="Segoe UI Black" panose="020B0A02040204020203" pitchFamily="34" charset="0"/>
              <a:cs typeface="Segoe UI Light" panose="020B0502040204020203" pitchFamily="34" charset="0"/>
            </a:endParaRPr>
          </a:p>
        </p:txBody>
      </p:sp>
      <p:sp>
        <p:nvSpPr>
          <p:cNvPr id="4" name="Footer Placeholder 3">
            <a:extLst>
              <a:ext uri="{FF2B5EF4-FFF2-40B4-BE49-F238E27FC236}">
                <a16:creationId xmlns:a16="http://schemas.microsoft.com/office/drawing/2014/main" id="{5B7114C5-B2DE-A5ED-385A-3EB8F46824A0}"/>
              </a:ext>
            </a:extLst>
          </p:cNvPr>
          <p:cNvSpPr>
            <a:spLocks noGrp="1"/>
          </p:cNvSpPr>
          <p:nvPr>
            <p:ph type="ftr" sz="quarter" idx="11"/>
          </p:nvPr>
        </p:nvSpPr>
        <p:spPr/>
        <p:txBody>
          <a:bodyPr/>
          <a:lstStyle/>
          <a:p>
            <a:pPr marL="0" marR="0" lvl="0" indent="0" algn="ctr" defTabSz="311651"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100" normalizeH="0" baseline="0" noProof="0">
                <a:ln>
                  <a:noFill/>
                </a:ln>
                <a:solidFill>
                  <a:srgbClr val="000938"/>
                </a:solidFill>
                <a:effectLst/>
                <a:uLnTx/>
                <a:uFillTx/>
                <a:latin typeface="Segoe UI Semilight"/>
                <a:ea typeface="Segoe UI Black" panose="020B0A02040204020203" pitchFamily="34" charset="0"/>
                <a:cs typeface="+mn-cs"/>
              </a:rPr>
              <a:t>MARINE CORPS SYSTEMS COMMAND </a:t>
            </a:r>
            <a:r>
              <a:rPr kumimoji="0" lang="en-US" sz="1200" b="0" i="0" u="none" strike="noStrike" kern="1200" cap="none" spc="0" normalizeH="0" baseline="0" noProof="0">
                <a:ln>
                  <a:noFill/>
                </a:ln>
                <a:solidFill>
                  <a:srgbClr val="B90E31"/>
                </a:solidFill>
                <a:effectLst/>
                <a:uLnTx/>
                <a:uFillTx/>
                <a:latin typeface="Segoe UI Semilight"/>
                <a:ea typeface="+mn-ea"/>
                <a:cs typeface="+mn-cs"/>
              </a:rPr>
              <a:t>▲</a:t>
            </a:r>
            <a:r>
              <a:rPr kumimoji="0" lang="en-US" sz="1200" b="0" i="0" u="none" strike="noStrike" kern="1200" cap="all" spc="100" normalizeH="0" baseline="0" noProof="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all" spc="100" normalizeH="0" baseline="0" noProof="0">
                <a:ln>
                  <a:noFill/>
                </a:ln>
                <a:solidFill>
                  <a:srgbClr val="000938"/>
                </a:solidFill>
                <a:effectLst/>
                <a:uLnTx/>
                <a:uFillTx/>
                <a:latin typeface="Segoe UI Light Italic" panose="020B0302040504090203" pitchFamily="34" charset="0"/>
                <a:ea typeface="Segoe UI Black" panose="020B0A02040204020203" pitchFamily="34" charset="0"/>
                <a:cs typeface="+mn-cs"/>
              </a:rPr>
              <a:t>equipping our marines</a:t>
            </a:r>
            <a:endParaRPr kumimoji="0" lang="en-US" sz="1200" b="0" i="0" u="none" strike="noStrike" kern="1200" cap="all" spc="100" normalizeH="0" baseline="0" noProof="0" dirty="0">
              <a:ln>
                <a:noFill/>
              </a:ln>
              <a:solidFill>
                <a:srgbClr val="000938"/>
              </a:solidFill>
              <a:effectLst/>
              <a:uLnTx/>
              <a:uFillTx/>
              <a:latin typeface="Segoe UI Light Italic" panose="020B0302040504090203" pitchFamily="34" charset="0"/>
              <a:ea typeface="Segoe UI Black" panose="020B0A02040204020203" pitchFamily="34" charset="0"/>
              <a:cs typeface="+mn-cs"/>
            </a:endParaRPr>
          </a:p>
        </p:txBody>
      </p:sp>
      <p:sp>
        <p:nvSpPr>
          <p:cNvPr id="5" name="Slide Number Placeholder 4">
            <a:extLst>
              <a:ext uri="{FF2B5EF4-FFF2-40B4-BE49-F238E27FC236}">
                <a16:creationId xmlns:a16="http://schemas.microsoft.com/office/drawing/2014/main" id="{0DA05D81-AB45-8B1F-8D21-246763356398}"/>
              </a:ext>
            </a:extLst>
          </p:cNvPr>
          <p:cNvSpPr>
            <a:spLocks noGrp="1"/>
          </p:cNvSpPr>
          <p:nvPr>
            <p:ph type="sldNum" sz="quarter" idx="12"/>
          </p:nvPr>
        </p:nvSpPr>
        <p:spPr/>
        <p:txBody>
          <a:bodyPr/>
          <a:lstStyle/>
          <a:p>
            <a:pPr marL="0" marR="0" lvl="0" indent="0" algn="r" defTabSz="311651" rtl="0" eaLnBrk="1" fontAlgn="auto" latinLnBrk="0" hangingPunct="1">
              <a:lnSpc>
                <a:spcPct val="100000"/>
              </a:lnSpc>
              <a:spcBef>
                <a:spcPts val="0"/>
              </a:spcBef>
              <a:spcAft>
                <a:spcPts val="0"/>
              </a:spcAft>
              <a:buClrTx/>
              <a:buSzTx/>
              <a:buFontTx/>
              <a:buNone/>
              <a:tabLst/>
              <a:defRPr/>
            </a:pPr>
            <a:fld id="{25B52815-D8B1-4B0A-8C71-09D2636441F9}" type="slidenum">
              <a:rPr kumimoji="0" lang="en-US" sz="1200" b="0" i="0" u="none" strike="noStrike" kern="1200" cap="all" spc="100" normalizeH="0" baseline="0" noProof="0" smtClean="0">
                <a:ln>
                  <a:noFill/>
                </a:ln>
                <a:solidFill>
                  <a:srgbClr val="000938"/>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pPr marL="0" marR="0" lvl="0" indent="0" algn="r" defTabSz="311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all" spc="100" normalizeH="0" baseline="0" noProof="0" dirty="0">
              <a:ln>
                <a:noFill/>
              </a:ln>
              <a:solidFill>
                <a:srgbClr val="000938"/>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p:txBody>
      </p:sp>
      <p:sp>
        <p:nvSpPr>
          <p:cNvPr id="7" name="Picture Placeholder 6">
            <a:extLst>
              <a:ext uri="{FF2B5EF4-FFF2-40B4-BE49-F238E27FC236}">
                <a16:creationId xmlns:a16="http://schemas.microsoft.com/office/drawing/2014/main" id="{70AC6616-B4B8-B57F-29AF-653544E29887}"/>
              </a:ext>
            </a:extLst>
          </p:cNvPr>
          <p:cNvSpPr>
            <a:spLocks noGrp="1"/>
          </p:cNvSpPr>
          <p:nvPr>
            <p:ph type="pic" sz="quarter" idx="13"/>
          </p:nvPr>
        </p:nvSpPr>
        <p:spPr>
          <a:xfrm>
            <a:off x="0" y="0"/>
            <a:ext cx="12192000" cy="6858000"/>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78AE3EF9-831C-535E-B003-A7F42D285B6D}"/>
              </a:ext>
            </a:extLst>
          </p:cNvPr>
          <p:cNvSpPr>
            <a:spLocks noGrp="1"/>
          </p:cNvSpPr>
          <p:nvPr>
            <p:ph type="title" hasCustomPrompt="1"/>
          </p:nvPr>
        </p:nvSpPr>
        <p:spPr>
          <a:xfrm>
            <a:off x="-2" y="0"/>
            <a:ext cx="12192000" cy="6629400"/>
          </a:xfrm>
        </p:spPr>
        <p:txBody>
          <a:bodyPr anchor="ctr"/>
          <a:lstStyle>
            <a:lvl1pPr>
              <a:defRPr sz="11500">
                <a:solidFill>
                  <a:srgbClr val="B90E31">
                    <a:alpha val="86000"/>
                  </a:srgbClr>
                </a:solidFill>
              </a:defRPr>
            </a:lvl1pPr>
          </a:lstStyle>
          <a:p>
            <a:r>
              <a:rPr lang="en-US" dirty="0"/>
              <a:t>Equipping our</a:t>
            </a:r>
            <a:br>
              <a:rPr lang="en-US" dirty="0"/>
            </a:br>
            <a:br>
              <a:rPr lang="en-US" dirty="0"/>
            </a:br>
            <a:br>
              <a:rPr lang="en-US" dirty="0"/>
            </a:br>
            <a:r>
              <a:rPr lang="en-US" dirty="0"/>
              <a:t>WARFIGHTERS</a:t>
            </a:r>
          </a:p>
        </p:txBody>
      </p:sp>
    </p:spTree>
    <p:extLst>
      <p:ext uri="{BB962C8B-B14F-4D97-AF65-F5344CB8AC3E}">
        <p14:creationId xmlns:p14="http://schemas.microsoft.com/office/powerpoint/2010/main" val="112234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RCORSYSCOM 2025 Center Footer Top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70CB-0EC2-CF88-4369-283ADD22FC9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F183E17-94FB-C9F4-16D2-200422B71BC2}"/>
              </a:ext>
            </a:extLst>
          </p:cNvPr>
          <p:cNvSpPr>
            <a:spLocks noGrp="1"/>
          </p:cNvSpPr>
          <p:nvPr>
            <p:ph type="sldNum" sz="quarter" idx="10"/>
          </p:nvPr>
        </p:nvSpPr>
        <p:spPr/>
        <p:txBody>
          <a:bodyPr/>
          <a:lstStyle/>
          <a:p>
            <a:pPr marL="0" marR="0" lvl="0" indent="0" algn="r" defTabSz="311651" rtl="0" eaLnBrk="1" fontAlgn="auto" latinLnBrk="0" hangingPunct="1">
              <a:lnSpc>
                <a:spcPct val="100000"/>
              </a:lnSpc>
              <a:spcBef>
                <a:spcPts val="0"/>
              </a:spcBef>
              <a:spcAft>
                <a:spcPts val="0"/>
              </a:spcAft>
              <a:buClrTx/>
              <a:buSzTx/>
              <a:buFontTx/>
              <a:buNone/>
              <a:tabLst/>
              <a:defRPr/>
            </a:pPr>
            <a:fld id="{65635E8C-BA83-467F-AE4D-6B1D1888336E}" type="slidenum">
              <a:rPr kumimoji="0" lang="en-US" sz="1200" b="0" i="0" u="none" strike="noStrike" kern="1200" cap="all" spc="100" normalizeH="0" baseline="0" noProof="0" smtClean="0">
                <a:ln>
                  <a:noFill/>
                </a:ln>
                <a:solidFill>
                  <a:srgbClr val="000938"/>
                </a:solidFill>
                <a:effectLst/>
                <a:uLnTx/>
                <a:uFillTx/>
                <a:latin typeface="Segoe UI Semilight"/>
                <a:ea typeface="Segoe UI Black" panose="020B0A02040204020203" pitchFamily="34" charset="0"/>
                <a:cs typeface="+mn-cs"/>
              </a:rPr>
              <a:pPr marL="0" marR="0" lvl="0" indent="0" algn="r" defTabSz="311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endParaRPr>
          </a:p>
        </p:txBody>
      </p:sp>
      <p:sp>
        <p:nvSpPr>
          <p:cNvPr id="4" name="Date Placeholder 3">
            <a:extLst>
              <a:ext uri="{FF2B5EF4-FFF2-40B4-BE49-F238E27FC236}">
                <a16:creationId xmlns:a16="http://schemas.microsoft.com/office/drawing/2014/main" id="{0C4840FF-1A4D-C15E-32A5-8175FAF67624}"/>
              </a:ext>
            </a:extLst>
          </p:cNvPr>
          <p:cNvSpPr>
            <a:spLocks noGrp="1"/>
          </p:cNvSpPr>
          <p:nvPr>
            <p:ph type="dt" sz="half" idx="11"/>
          </p:nvPr>
        </p:nvSpPr>
        <p:spPr/>
        <p:txBody>
          <a:bodyPr/>
          <a:lstStyle/>
          <a:p>
            <a:pPr marL="0" marR="0" lvl="0" indent="0" algn="l" defTabSz="311651" rtl="0" eaLnBrk="1" fontAlgn="auto" latinLnBrk="0" hangingPunct="1">
              <a:lnSpc>
                <a:spcPct val="100000"/>
              </a:lnSpc>
              <a:spcBef>
                <a:spcPts val="0"/>
              </a:spcBef>
              <a:spcAft>
                <a:spcPts val="0"/>
              </a:spcAft>
              <a:buClrTx/>
              <a:buSzTx/>
              <a:buFontTx/>
              <a:buNone/>
              <a:tabLst/>
              <a:defRPr/>
            </a:pPr>
            <a:fld id="{F4333E3C-34B7-4895-9627-6F5A5BE423BC}" type="datetime1">
              <a:rPr kumimoji="0" lang="en-US" sz="1200" b="0" i="0" u="none" strike="noStrike" kern="1200" cap="all" spc="100" normalizeH="0" baseline="0" noProof="0" smtClean="0">
                <a:ln>
                  <a:noFill/>
                </a:ln>
                <a:solidFill>
                  <a:srgbClr val="000938"/>
                </a:solidFill>
                <a:effectLst/>
                <a:uLnTx/>
                <a:uFillTx/>
                <a:latin typeface="Segoe UI Light"/>
                <a:ea typeface="Segoe UI Black" panose="020B0A02040204020203" pitchFamily="34" charset="0"/>
                <a:cs typeface="+mn-cs"/>
              </a:rPr>
              <a:pPr marL="0" marR="0" lvl="0" indent="0" algn="l" defTabSz="311651" rtl="0" eaLnBrk="1" fontAlgn="auto" latinLnBrk="0" hangingPunct="1">
                <a:lnSpc>
                  <a:spcPct val="100000"/>
                </a:lnSpc>
                <a:spcBef>
                  <a:spcPts val="0"/>
                </a:spcBef>
                <a:spcAft>
                  <a:spcPts val="0"/>
                </a:spcAft>
                <a:buClrTx/>
                <a:buSzTx/>
                <a:buFontTx/>
                <a:buNone/>
                <a:tabLst/>
                <a:defRPr/>
              </a:pPr>
              <a:t>4/21/2026</a:t>
            </a:fld>
            <a:endParaRPr kumimoji="0" lang="en-US" sz="1200" b="0" i="0" u="none" strike="noStrike" kern="1200" cap="all" spc="100" normalizeH="0" baseline="0" noProof="0" dirty="0">
              <a:ln>
                <a:noFill/>
              </a:ln>
              <a:solidFill>
                <a:srgbClr val="000938"/>
              </a:solidFill>
              <a:effectLst/>
              <a:uLnTx/>
              <a:uFillTx/>
              <a:latin typeface="Segoe UI Light"/>
              <a:ea typeface="Segoe UI Black" panose="020B0A02040204020203" pitchFamily="34" charset="0"/>
              <a:cs typeface="+mn-cs"/>
            </a:endParaRPr>
          </a:p>
        </p:txBody>
      </p:sp>
      <p:sp>
        <p:nvSpPr>
          <p:cNvPr id="5" name="Footer Placeholder 4">
            <a:extLst>
              <a:ext uri="{FF2B5EF4-FFF2-40B4-BE49-F238E27FC236}">
                <a16:creationId xmlns:a16="http://schemas.microsoft.com/office/drawing/2014/main" id="{67C44FD0-37B7-4C46-2B78-57B482C4A6C1}"/>
              </a:ext>
            </a:extLst>
          </p:cNvPr>
          <p:cNvSpPr>
            <a:spLocks noGrp="1"/>
          </p:cNvSpPr>
          <p:nvPr>
            <p:ph type="ftr" sz="quarter" idx="12"/>
          </p:nvPr>
        </p:nvSpPr>
        <p:spPr/>
        <p:txBody>
          <a:bodyPr/>
          <a:lstStyle/>
          <a:p>
            <a:pPr marL="1885950" marR="0" lvl="0" indent="0" algn="l" defTabSz="311651"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rPr>
              <a:t>Portfolio acquisition executive Marine Corps</a:t>
            </a:r>
            <a:r>
              <a:rPr kumimoji="0" lang="en-US" sz="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none" spc="0" normalizeH="0" baseline="0" noProof="0" dirty="0">
                <a:ln>
                  <a:noFill/>
                </a:ln>
                <a:solidFill>
                  <a:srgbClr val="B90E31"/>
                </a:solidFill>
                <a:effectLst/>
                <a:uLnTx/>
                <a:uFillTx/>
                <a:latin typeface="Segoe UI Semilight"/>
                <a:ea typeface="+mn-ea"/>
                <a:cs typeface="+mn-cs"/>
              </a:rPr>
              <a:t>▲</a:t>
            </a:r>
            <a:r>
              <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all" spc="100" normalizeH="0" baseline="0" noProof="0" dirty="0">
                <a:ln>
                  <a:noFill/>
                </a:ln>
                <a:solidFill>
                  <a:srgbClr val="000938"/>
                </a:solidFill>
                <a:effectLst/>
                <a:uLnTx/>
                <a:uFillTx/>
                <a:latin typeface="Segoe UI Light Italic" panose="020B0302040504090203" pitchFamily="34" charset="0"/>
                <a:ea typeface="Segoe UI Black" panose="020B0A02040204020203" pitchFamily="34" charset="0"/>
                <a:cs typeface="+mn-cs"/>
              </a:rPr>
              <a:t>equipping OUR </a:t>
            </a:r>
            <a:r>
              <a:rPr kumimoji="0" lang="en-US" sz="1200" b="0" i="0" u="none" strike="noStrike" kern="1200" cap="all" spc="100" normalizeH="0" baseline="0" noProof="0" dirty="0" err="1">
                <a:ln>
                  <a:noFill/>
                </a:ln>
                <a:solidFill>
                  <a:srgbClr val="000938"/>
                </a:solidFill>
                <a:effectLst/>
                <a:uLnTx/>
                <a:uFillTx/>
                <a:latin typeface="Segoe UI Light Italic" panose="020B0302040504090203" pitchFamily="34" charset="0"/>
                <a:ea typeface="Segoe UI Black" panose="020B0A02040204020203" pitchFamily="34" charset="0"/>
                <a:cs typeface="+mn-cs"/>
              </a:rPr>
              <a:t>warfighterS</a:t>
            </a:r>
            <a:endParaRPr kumimoji="0" lang="en-US" sz="1200" b="0" i="0" u="none" strike="noStrike" kern="1200" cap="all" spc="100" normalizeH="0" baseline="0" noProof="0" dirty="0">
              <a:ln>
                <a:noFill/>
              </a:ln>
              <a:solidFill>
                <a:srgbClr val="000938"/>
              </a:solidFill>
              <a:effectLst/>
              <a:uLnTx/>
              <a:uFillTx/>
              <a:latin typeface="Segoe UI Light Italic" panose="020B0302040504090203" pitchFamily="34" charset="0"/>
              <a:ea typeface="Segoe UI Black" panose="020B0A02040204020203" pitchFamily="34" charset="0"/>
              <a:cs typeface="+mn-cs"/>
            </a:endParaRPr>
          </a:p>
        </p:txBody>
      </p:sp>
      <p:pic>
        <p:nvPicPr>
          <p:cNvPr id="7" name="Graphic 6">
            <a:extLst>
              <a:ext uri="{FF2B5EF4-FFF2-40B4-BE49-F238E27FC236}">
                <a16:creationId xmlns:a16="http://schemas.microsoft.com/office/drawing/2014/main" id="{3BA0E14F-B068-D73D-BEB8-6AA7D35A25E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2400" y="76200"/>
            <a:ext cx="609600" cy="609600"/>
          </a:xfrm>
          <a:prstGeom prst="rect">
            <a:avLst/>
          </a:prstGeom>
        </p:spPr>
      </p:pic>
      <p:sp>
        <p:nvSpPr>
          <p:cNvPr id="8" name="Text Placeholder 7">
            <a:extLst>
              <a:ext uri="{FF2B5EF4-FFF2-40B4-BE49-F238E27FC236}">
                <a16:creationId xmlns:a16="http://schemas.microsoft.com/office/drawing/2014/main" id="{4378CE32-E94C-54A9-6022-864827BA5868}"/>
              </a:ext>
            </a:extLst>
          </p:cNvPr>
          <p:cNvSpPr>
            <a:spLocks noGrp="1"/>
          </p:cNvSpPr>
          <p:nvPr>
            <p:ph type="body"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23371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theme" Target="../theme/them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0.sv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AD044A4-397F-4327-A84A-B1FCD374952A}" type="datetimeFigureOut">
              <a:rPr lang="en-US" smtClean="0">
                <a:solidFill>
                  <a:prstClr val="black">
                    <a:tint val="75000"/>
                  </a:prstClr>
                </a:solidFill>
              </a:rPr>
              <a:pPr>
                <a:defRPr/>
              </a:pPr>
              <a:t>4/21/2026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5491ED9-8EAF-482C-AC54-8A81D80AEEE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267567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Lst>
  <p:txStyles>
    <p:titleStyle>
      <a:lvl1pPr algn="l" defTabSz="914400" rtl="0" eaLnBrk="1" latinLnBrk="0" hangingPunct="1">
        <a:lnSpc>
          <a:spcPct val="90000"/>
        </a:lnSpc>
        <a:spcBef>
          <a:spcPct val="0"/>
        </a:spcBef>
        <a:buNone/>
        <a:defRPr sz="4400" b="1" kern="1200">
          <a:solidFill>
            <a:schemeClr val="tx1"/>
          </a:solidFill>
          <a:latin typeface="Bell MT" panose="02020503060305020303" pitchFamily="18"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833C3913-72C8-D813-6108-6755D6009CB6}"/>
              </a:ext>
            </a:extLst>
          </p:cNvPr>
          <p:cNvSpPr>
            <a:spLocks noGrp="1"/>
          </p:cNvSpPr>
          <p:nvPr>
            <p:ph type="title"/>
          </p:nvPr>
        </p:nvSpPr>
        <p:spPr>
          <a:xfrm>
            <a:off x="152400" y="76201"/>
            <a:ext cx="11887199" cy="609599"/>
          </a:xfrm>
          <a:prstGeom prst="rect">
            <a:avLst/>
          </a:prstGeom>
          <a:effectLst/>
        </p:spPr>
        <p:txBody>
          <a:bodyPr wrap="square" lIns="0" tIns="0" rIns="0" bIns="0" anchor="ctr" anchorCtr="0"/>
          <a:lstStyle/>
          <a:p>
            <a:pPr lvl="0"/>
            <a:r>
              <a:rPr lang="en-US" dirty="0"/>
              <a:t>Click to edit Master title style</a:t>
            </a:r>
          </a:p>
        </p:txBody>
      </p:sp>
      <p:sp>
        <p:nvSpPr>
          <p:cNvPr id="6" name="Slide Number Placeholder 5">
            <a:extLst>
              <a:ext uri="{FF2B5EF4-FFF2-40B4-BE49-F238E27FC236}">
                <a16:creationId xmlns:a16="http://schemas.microsoft.com/office/drawing/2014/main" id="{C3E6CBBA-E2AF-A618-BFB8-13A8B5F42BEC}"/>
              </a:ext>
            </a:extLst>
          </p:cNvPr>
          <p:cNvSpPr>
            <a:spLocks noGrp="1"/>
          </p:cNvSpPr>
          <p:nvPr>
            <p:ph type="sldNum" sz="quarter" idx="4"/>
          </p:nvPr>
        </p:nvSpPr>
        <p:spPr>
          <a:xfrm>
            <a:off x="10982960" y="6629400"/>
            <a:ext cx="120904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228600" bIns="0" rtlCol="0" anchor="t" anchorCtr="0">
            <a:noAutofit/>
          </a:bodyPr>
          <a:lstStyle>
            <a:lvl1pPr>
              <a:defRPr lang="en-US" sz="1200" kern="1200" cap="all" spc="100" smtClean="0">
                <a:solidFill>
                  <a:schemeClr val="tx1"/>
                </a:solidFill>
                <a:latin typeface="+mn-lt"/>
                <a:ea typeface="Segoe UI Black" panose="020B0A02040204020203" pitchFamily="34" charset="0"/>
                <a:cs typeface="+mn-cs"/>
              </a:defRPr>
            </a:lvl1pPr>
          </a:lstStyle>
          <a:p>
            <a:pPr algn="r"/>
            <a:fld id="{65635E8C-BA83-467F-AE4D-6B1D1888336E}" type="slidenum">
              <a:rPr lang="en-US" smtClean="0"/>
              <a:pPr algn="r"/>
              <a:t>‹#›</a:t>
            </a:fld>
            <a:endParaRPr lang="en-US" dirty="0"/>
          </a:p>
        </p:txBody>
      </p:sp>
      <p:sp>
        <p:nvSpPr>
          <p:cNvPr id="2" name="Date Placeholder 1">
            <a:extLst>
              <a:ext uri="{FF2B5EF4-FFF2-40B4-BE49-F238E27FC236}">
                <a16:creationId xmlns:a16="http://schemas.microsoft.com/office/drawing/2014/main" id="{A44AC54E-45D5-9FD8-9AD0-5EC5BC6725F3}"/>
              </a:ext>
            </a:extLst>
          </p:cNvPr>
          <p:cNvSpPr>
            <a:spLocks noGrp="1"/>
          </p:cNvSpPr>
          <p:nvPr>
            <p:ph type="dt" sz="half" idx="2"/>
          </p:nvPr>
        </p:nvSpPr>
        <p:spPr>
          <a:xfrm>
            <a:off x="152400" y="6629400"/>
            <a:ext cx="1526381" cy="152400"/>
          </a:xfrm>
          <a:prstGeom prst="rect">
            <a:avLst/>
          </a:prstGeom>
        </p:spPr>
        <p:txBody>
          <a:bodyPr vert="horz" lIns="0" tIns="0" rIns="91440" bIns="0" rtlCol="0" anchor="t" anchorCtr="0"/>
          <a:lstStyle>
            <a:lvl1pPr>
              <a:defRPr lang="en-US" sz="1200" b="0" kern="1200" cap="all" spc="100" baseline="0" smtClean="0">
                <a:solidFill>
                  <a:schemeClr val="tx1"/>
                </a:solidFill>
                <a:latin typeface="+mj-lt"/>
                <a:ea typeface="Segoe UI Black" panose="020B0A02040204020203" pitchFamily="34" charset="0"/>
                <a:cs typeface="+mn-cs"/>
              </a:defRPr>
            </a:lvl1pPr>
          </a:lstStyle>
          <a:p>
            <a:fld id="{862C7F4E-0DE9-4167-AA33-6EC4639D8005}" type="datetimeFigureOut">
              <a:rPr lang="en-US" smtClean="0"/>
              <a:pPr/>
              <a:t>4/21/2026</a:t>
            </a:fld>
            <a:endParaRPr lang="en-US" dirty="0"/>
          </a:p>
        </p:txBody>
      </p:sp>
      <p:sp>
        <p:nvSpPr>
          <p:cNvPr id="5" name="Footer Placeholder 4">
            <a:extLst>
              <a:ext uri="{FF2B5EF4-FFF2-40B4-BE49-F238E27FC236}">
                <a16:creationId xmlns:a16="http://schemas.microsoft.com/office/drawing/2014/main" id="{89B389ED-C817-FC7F-6C68-752665BE0E22}"/>
              </a:ext>
            </a:extLst>
          </p:cNvPr>
          <p:cNvSpPr>
            <a:spLocks noGrp="1"/>
          </p:cNvSpPr>
          <p:nvPr>
            <p:ph type="ftr" sz="quarter" idx="3"/>
          </p:nvPr>
        </p:nvSpPr>
        <p:spPr>
          <a:xfrm>
            <a:off x="0" y="6629400"/>
            <a:ext cx="12192000" cy="152400"/>
          </a:xfrm>
          <a:prstGeom prst="rect">
            <a:avLst/>
          </a:prstGeom>
        </p:spPr>
        <p:txBody>
          <a:bodyPr vert="horz" lIns="0" tIns="0" rIns="886968" bIns="0" rtlCol="0" anchor="t" anchorCtr="0"/>
          <a:lstStyle>
            <a:lvl1pPr algn="ctr">
              <a:defRPr sz="1200">
                <a:solidFill>
                  <a:schemeClr val="tx1">
                    <a:tint val="82000"/>
                  </a:schemeClr>
                </a:solidFill>
              </a:defRPr>
            </a:lvl1pPr>
          </a:lstStyle>
          <a:p>
            <a:pPr marL="1885950" algn="l"/>
            <a:r>
              <a:rPr lang="en-US" cap="all" spc="100" dirty="0">
                <a:solidFill>
                  <a:schemeClr val="tx1"/>
                </a:solidFill>
                <a:ea typeface="Segoe UI Black" panose="020B0A02040204020203" pitchFamily="34" charset="0"/>
              </a:rPr>
              <a:t>Portfolio acquisition executive Marine Corps</a:t>
            </a:r>
            <a:r>
              <a:rPr lang="en-US" sz="100" cap="all" spc="100" dirty="0">
                <a:solidFill>
                  <a:schemeClr val="tx1"/>
                </a:solidFill>
                <a:ea typeface="Segoe UI Black" panose="020B0A02040204020203" pitchFamily="34" charset="0"/>
              </a:rPr>
              <a:t> </a:t>
            </a:r>
            <a:r>
              <a:rPr lang="en-US" dirty="0">
                <a:solidFill>
                  <a:srgbClr val="B90E31"/>
                </a:solidFill>
              </a:rPr>
              <a:t>▲</a:t>
            </a:r>
            <a:r>
              <a:rPr lang="en-US" cap="all" spc="100" dirty="0">
                <a:solidFill>
                  <a:schemeClr val="tx1"/>
                </a:solidFill>
                <a:ea typeface="Segoe UI Black" panose="020B0A02040204020203" pitchFamily="34" charset="0"/>
              </a:rPr>
              <a:t> </a:t>
            </a:r>
            <a:r>
              <a:rPr lang="en-US" cap="all" spc="100" dirty="0">
                <a:solidFill>
                  <a:schemeClr val="tx1"/>
                </a:solidFill>
                <a:latin typeface="Segoe UI Light Italic" panose="020B0302040504090203" pitchFamily="34" charset="0"/>
                <a:ea typeface="Segoe UI Black" panose="020B0A02040204020203" pitchFamily="34" charset="0"/>
              </a:rPr>
              <a:t>equipping OUR warfighters</a:t>
            </a:r>
          </a:p>
        </p:txBody>
      </p:sp>
      <p:sp>
        <p:nvSpPr>
          <p:cNvPr id="4" name="Text Placeholder 3">
            <a:extLst>
              <a:ext uri="{FF2B5EF4-FFF2-40B4-BE49-F238E27FC236}">
                <a16:creationId xmlns:a16="http://schemas.microsoft.com/office/drawing/2014/main" id="{C5794828-782C-42EF-672C-A51760188D08}"/>
              </a:ext>
            </a:extLst>
          </p:cNvPr>
          <p:cNvSpPr>
            <a:spLocks noGrp="1"/>
          </p:cNvSpPr>
          <p:nvPr>
            <p:ph type="body" idx="1"/>
          </p:nvPr>
        </p:nvSpPr>
        <p:spPr>
          <a:xfrm>
            <a:off x="152400" y="685800"/>
            <a:ext cx="11887200" cy="5943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9048865"/>
      </p:ext>
    </p:extLst>
  </p:cSld>
  <p:clrMap bg1="lt1" tx1="dk1" bg2="lt2" tx2="dk2" accent1="accent1" accent2="accent2" accent3="accent3" accent4="accent4" accent5="accent5" accent6="accent6" hlink="hlink" folHlink="folHlink"/>
  <p:sldLayoutIdLst>
    <p:sldLayoutId id="2147483700" r:id="rId1"/>
  </p:sldLayoutIdLst>
  <p:hf hdr="0" ftr="0" dt="0"/>
  <p:txStyles>
    <p:titleStyle>
      <a:lvl1pPr algn="r" defTabSz="914400" rtl="0" eaLnBrk="1" latinLnBrk="0" hangingPunct="1">
        <a:lnSpc>
          <a:spcPct val="100000"/>
        </a:lnSpc>
        <a:spcBef>
          <a:spcPct val="0"/>
        </a:spcBef>
        <a:buNone/>
        <a:defRPr lang="en-US" sz="2800" kern="1200" cap="all" dirty="0">
          <a:solidFill>
            <a:schemeClr val="tx1"/>
          </a:solidFill>
          <a:latin typeface="Segoe UI Light" panose="020B0502040204020203" pitchFamily="34" charset="0"/>
          <a:ea typeface="+mj-ea"/>
          <a:cs typeface="Segoe UI Light" panose="020B0502040204020203" pitchFamily="34" charset="0"/>
        </a:defRPr>
      </a:lvl1pPr>
    </p:titleStyle>
    <p:bodyStyle>
      <a:lvl1pPr marL="457200" indent="-396875" algn="l" defTabSz="914400" rtl="0" eaLnBrk="1" latinLnBrk="0" hangingPunct="1">
        <a:lnSpc>
          <a:spcPct val="90000"/>
        </a:lnSpc>
        <a:spcBef>
          <a:spcPts val="1000"/>
        </a:spcBef>
        <a:buClr>
          <a:schemeClr val="accent6"/>
        </a:buClr>
        <a:buFont typeface="Segoe UI Semilight" panose="020B0402040204020203" pitchFamily="34" charset="0"/>
        <a:buChar char="▲"/>
        <a:defRPr lang="en-US" sz="2800" kern="1200" dirty="0">
          <a:solidFill>
            <a:schemeClr val="tx1"/>
          </a:solidFill>
          <a:latin typeface="+mn-lt"/>
          <a:ea typeface="+mn-ea"/>
          <a:cs typeface="+mn-cs"/>
        </a:defRPr>
      </a:lvl1pPr>
      <a:lvl2pPr marL="746125"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96">
          <p15:clr>
            <a:srgbClr val="F26B43"/>
          </p15:clr>
        </p15:guide>
        <p15:guide id="3" pos="7584">
          <p15:clr>
            <a:srgbClr val="F26B43"/>
          </p15:clr>
        </p15:guide>
        <p15:guide id="4" pos="3840">
          <p15:clr>
            <a:srgbClr val="F26B43"/>
          </p15:clr>
        </p15:guide>
        <p15:guide id="5" orient="horz" pos="144">
          <p15:clr>
            <a:srgbClr val="F26B43"/>
          </p15:clr>
        </p15:guide>
        <p15:guide id="6" orient="horz" pos="4176">
          <p15:clr>
            <a:srgbClr val="F26B43"/>
          </p15:clr>
        </p15:guide>
        <p15:guide id="7" orient="horz" pos="4272">
          <p15:clr>
            <a:srgbClr val="F26B43"/>
          </p15:clr>
        </p15:guide>
        <p15:guide id="8" orient="horz" pos="48">
          <p15:clr>
            <a:srgbClr val="F26B43"/>
          </p15:clr>
        </p15:guide>
        <p15:guide id="9" orient="horz" pos="4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BEBA8EAE-BF5A-486C-A8C5-ECC9F3942E4B}">
                <a14:imgProps xmlns:a14="http://schemas.microsoft.com/office/drawing/2010/main">
                  <a14:imgLayer r:embed="rId4">
                    <a14:imgEffect>
                      <a14:artisticBlur radius="16"/>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7F097A-E1D8-BDB7-5802-718F804CFE2D}"/>
              </a:ext>
            </a:extLst>
          </p:cNvPr>
          <p:cNvPicPr preferRelativeResize="0">
            <a:picLocks noGrp="1" noRot="1" noChangeAspect="1" noMove="1" noResize="1" noEditPoints="1" noAdjustHandles="1" noChangeArrowheads="1" noChangeShapeType="1" noCrop="1"/>
          </p:cNvPicPr>
          <p:nvPr userDrawn="1"/>
        </p:nvPicPr>
        <p:blipFill rotWithShape="1">
          <a:blip r:embed="rId5">
            <a:alphaModFix amt="50000"/>
            <a:duotone>
              <a:prstClr val="black"/>
              <a:schemeClr val="accent1">
                <a:tint val="45000"/>
                <a:satMod val="400000"/>
              </a:schemeClr>
            </a:duotone>
            <a:extLst>
              <a:ext uri="{28A0092B-C50C-407E-A947-70E740481C1C}">
                <a14:useLocalDpi xmlns:a14="http://schemas.microsoft.com/office/drawing/2010/main" val="0"/>
              </a:ext>
            </a:extLst>
          </a:blip>
          <a:srcRect l="6" t="5497" r="106" b="10292"/>
          <a:stretch/>
        </p:blipFill>
        <p:spPr>
          <a:xfrm>
            <a:off x="-12228" y="0"/>
            <a:ext cx="12204222" cy="6858000"/>
          </a:xfrm>
          <a:prstGeom prst="rect">
            <a:avLst/>
          </a:prstGeom>
        </p:spPr>
      </p:pic>
      <p:grpSp>
        <p:nvGrpSpPr>
          <p:cNvPr id="26" name="Group 25" hidden="1">
            <a:extLst>
              <a:ext uri="{FF2B5EF4-FFF2-40B4-BE49-F238E27FC236}">
                <a16:creationId xmlns:a16="http://schemas.microsoft.com/office/drawing/2014/main" id="{CBCE97EB-ED0A-1EF6-646A-76CBE204C768}"/>
              </a:ext>
            </a:extLst>
          </p:cNvPr>
          <p:cNvGrpSpPr/>
          <p:nvPr userDrawn="1"/>
        </p:nvGrpSpPr>
        <p:grpSpPr>
          <a:xfrm>
            <a:off x="3945387" y="442628"/>
            <a:ext cx="8114533" cy="2663792"/>
            <a:chOff x="296359" y="2506027"/>
            <a:chExt cx="8011606" cy="5020464"/>
          </a:xfrm>
        </p:grpSpPr>
        <p:sp>
          <p:nvSpPr>
            <p:cNvPr id="27" name="Marine Corps">
              <a:extLst>
                <a:ext uri="{FF2B5EF4-FFF2-40B4-BE49-F238E27FC236}">
                  <a16:creationId xmlns:a16="http://schemas.microsoft.com/office/drawing/2014/main" id="{61D0B753-39CE-C3C1-0E33-D899CDCBE2F3}"/>
                </a:ext>
              </a:extLst>
            </p:cNvPr>
            <p:cNvSpPr txBox="1">
              <a:spLocks/>
            </p:cNvSpPr>
            <p:nvPr userDrawn="1"/>
          </p:nvSpPr>
          <p:spPr bwMode="white">
            <a:xfrm>
              <a:off x="296359" y="2506027"/>
              <a:ext cx="8011606" cy="5020464"/>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12000"/>
                </a:lnSpc>
                <a:spcBef>
                  <a:spcPct val="0"/>
                </a:spcBef>
                <a:spcAft>
                  <a:spcPct val="0"/>
                </a:spcAft>
                <a:buClrTx/>
                <a:buSzTx/>
                <a:buFontTx/>
                <a:buNone/>
                <a:tabLst/>
                <a:defRPr/>
              </a:pPr>
              <a:r>
                <a:rPr kumimoji="0" lang="en-US" sz="15000" b="0" i="0" u="none" strike="noStrike" kern="1200" cap="all" spc="2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Marine</a:t>
              </a:r>
            </a:p>
            <a:p>
              <a:pPr marL="0" marR="0" lvl="0" indent="0" algn="l" defTabSz="914385" rtl="0" eaLnBrk="1" fontAlgn="base" latinLnBrk="0" hangingPunct="1">
                <a:lnSpc>
                  <a:spcPts val="12000"/>
                </a:lnSpc>
                <a:spcBef>
                  <a:spcPct val="0"/>
                </a:spcBef>
                <a:spcAft>
                  <a:spcPct val="0"/>
                </a:spcAft>
                <a:buClrTx/>
                <a:buSzTx/>
                <a:buFontTx/>
                <a:buNone/>
                <a:tabLst/>
                <a:defRPr/>
              </a:pPr>
              <a:r>
                <a:rPr kumimoji="0" lang="en-US" sz="15000" b="0" i="0" u="none" strike="noStrike" kern="1200" cap="all" spc="2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corps</a:t>
              </a:r>
            </a:p>
          </p:txBody>
        </p:sp>
        <p:sp>
          <p:nvSpPr>
            <p:cNvPr id="28" name="Marine Corps">
              <a:extLst>
                <a:ext uri="{FF2B5EF4-FFF2-40B4-BE49-F238E27FC236}">
                  <a16:creationId xmlns:a16="http://schemas.microsoft.com/office/drawing/2014/main" id="{1DCC658E-9897-3D86-7275-2EC83894F0E6}"/>
                </a:ext>
              </a:extLst>
            </p:cNvPr>
            <p:cNvSpPr txBox="1">
              <a:spLocks/>
            </p:cNvSpPr>
            <p:nvPr userDrawn="1"/>
          </p:nvSpPr>
          <p:spPr bwMode="white">
            <a:xfrm>
              <a:off x="296359" y="2506027"/>
              <a:ext cx="1902618" cy="5020464"/>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12000"/>
                </a:lnSpc>
                <a:spcBef>
                  <a:spcPct val="0"/>
                </a:spcBef>
                <a:spcAft>
                  <a:spcPct val="0"/>
                </a:spcAft>
                <a:buClrTx/>
                <a:buSzTx/>
                <a:buFontTx/>
                <a:buNone/>
                <a:tabLst/>
                <a:defRPr/>
              </a:pPr>
              <a:r>
                <a:rPr kumimoji="0" lang="en-US" sz="15000" b="0" i="0" u="none" strike="noStrike" kern="1200" cap="all" spc="200" normalizeH="0" baseline="0" noProof="0">
                  <a:ln>
                    <a:noFill/>
                  </a:ln>
                  <a:solidFill>
                    <a:schemeClr val="accent6"/>
                  </a:solidFill>
                  <a:effectLst/>
                  <a:uLnTx/>
                  <a:uFillTx/>
                  <a:latin typeface="Segoe UI Black" panose="020B0A02040204020203" pitchFamily="34" charset="0"/>
                  <a:ea typeface="Segoe UI Black" panose="020B0A02040204020203" pitchFamily="34" charset="0"/>
                  <a:cs typeface="+mn-cs"/>
                </a:rPr>
                <a:t>M</a:t>
              </a:r>
            </a:p>
            <a:p>
              <a:pPr marL="0" marR="0" lvl="0" indent="0" algn="l" defTabSz="914385" rtl="0" eaLnBrk="1" fontAlgn="base" latinLnBrk="0" hangingPunct="1">
                <a:lnSpc>
                  <a:spcPts val="12000"/>
                </a:lnSpc>
                <a:spcBef>
                  <a:spcPct val="0"/>
                </a:spcBef>
                <a:spcAft>
                  <a:spcPct val="0"/>
                </a:spcAft>
                <a:buClrTx/>
                <a:buSzTx/>
                <a:buFontTx/>
                <a:buNone/>
                <a:tabLst/>
                <a:defRPr/>
              </a:pPr>
              <a:r>
                <a:rPr kumimoji="0" lang="en-US" sz="15000" b="0" i="0" u="none" strike="noStrike" kern="1200" cap="all" spc="200" normalizeH="0" baseline="0" noProof="0">
                  <a:ln>
                    <a:noFill/>
                  </a:ln>
                  <a:solidFill>
                    <a:schemeClr val="accent6"/>
                  </a:solidFill>
                  <a:effectLst/>
                  <a:uLnTx/>
                  <a:uFillTx/>
                  <a:latin typeface="Segoe UI Black" panose="020B0A02040204020203" pitchFamily="34" charset="0"/>
                  <a:ea typeface="Segoe UI Black" panose="020B0A02040204020203" pitchFamily="34" charset="0"/>
                  <a:cs typeface="+mn-cs"/>
                </a:rPr>
                <a:t>c</a:t>
              </a:r>
            </a:p>
          </p:txBody>
        </p:sp>
      </p:grpSp>
      <p:sp>
        <p:nvSpPr>
          <p:cNvPr id="25" name="presentation title rectangle" hidden="1">
            <a:extLst>
              <a:ext uri="{FF2B5EF4-FFF2-40B4-BE49-F238E27FC236}">
                <a16:creationId xmlns:a16="http://schemas.microsoft.com/office/drawing/2014/main" id="{4DEAFFC9-5F83-9B6D-04C5-A848BD09B59F}"/>
              </a:ext>
            </a:extLst>
          </p:cNvPr>
          <p:cNvSpPr/>
          <p:nvPr userDrawn="1"/>
        </p:nvSpPr>
        <p:spPr>
          <a:xfrm>
            <a:off x="-6103" y="3646"/>
            <a:ext cx="12204207" cy="6850708"/>
          </a:xfrm>
          <a:prstGeom prst="rect">
            <a:avLst/>
          </a:prstGeom>
          <a:gradFill flip="none" rotWithShape="1">
            <a:gsLst>
              <a:gs pos="0">
                <a:schemeClr val="bg1">
                  <a:alpha val="67000"/>
                </a:schemeClr>
              </a:gs>
              <a:gs pos="52000">
                <a:srgbClr val="FFFFFF">
                  <a:alpha val="0"/>
                </a:srgbClr>
              </a:gs>
              <a:gs pos="100000">
                <a:schemeClr val="bg1">
                  <a:alpha val="67000"/>
                </a:schemeClr>
              </a:gs>
            </a:gsLst>
            <a:lin ang="17400000" scaled="0"/>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useBgFill="1">
        <p:nvSpPr>
          <p:cNvPr id="24" name="presentation title rectangle" hidden="1">
            <a:extLst>
              <a:ext uri="{FF2B5EF4-FFF2-40B4-BE49-F238E27FC236}">
                <a16:creationId xmlns:a16="http://schemas.microsoft.com/office/drawing/2014/main" id="{4E801BE1-A4E8-BBC7-8B36-57AFEF6ADFBF}"/>
              </a:ext>
            </a:extLst>
          </p:cNvPr>
          <p:cNvSpPr/>
          <p:nvPr userDrawn="1"/>
        </p:nvSpPr>
        <p:spPr bwMode="white">
          <a:xfrm>
            <a:off x="-6103" y="-164"/>
            <a:ext cx="12204207" cy="6858329"/>
          </a:xfrm>
          <a:prstGeom prst="rect">
            <a:avLst/>
          </a:prstGeom>
          <a:blipFill dpi="0" rotWithShape="0">
            <a:blip r:embed="rId3">
              <a:lum/>
              <a:extLst>
                <a:ext uri="{BEBA8EAE-BF5A-486C-A8C5-ECC9F3942E4B}">
                  <a14:imgProps xmlns:a14="http://schemas.microsoft.com/office/drawing/2010/main">
                    <a14:imgLayer r:embed="rId4">
                      <a14:imgEffect>
                        <a14:artisticBlur radius="16"/>
                      </a14:imgEffect>
                    </a14:imgLayer>
                  </a14:imgProps>
                </a:ext>
              </a:extLst>
            </a:blip>
            <a:srcRect/>
            <a:stretch>
              <a:fillRect l="100" b="5"/>
            </a:stretch>
          </a:blip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useBgFill="1">
        <p:nvSpPr>
          <p:cNvPr id="10" name="presentation title rectangle">
            <a:extLst>
              <a:ext uri="{FF2B5EF4-FFF2-40B4-BE49-F238E27FC236}">
                <a16:creationId xmlns:a16="http://schemas.microsoft.com/office/drawing/2014/main" id="{16B80A15-CD16-32F7-C461-5709C5A674BC}"/>
              </a:ext>
            </a:extLst>
          </p:cNvPr>
          <p:cNvSpPr/>
          <p:nvPr userDrawn="1"/>
        </p:nvSpPr>
        <p:spPr bwMode="white">
          <a:xfrm>
            <a:off x="-12228" y="-1"/>
            <a:ext cx="12204207" cy="6858329"/>
          </a:xfrm>
          <a:custGeom>
            <a:avLst/>
            <a:gdLst>
              <a:gd name="connsiteX0" fmla="*/ 0 w 12204207"/>
              <a:gd name="connsiteY0" fmla="*/ 0 h 6858329"/>
              <a:gd name="connsiteX1" fmla="*/ 12204207 w 12204207"/>
              <a:gd name="connsiteY1" fmla="*/ 0 h 6858329"/>
              <a:gd name="connsiteX2" fmla="*/ 12204207 w 12204207"/>
              <a:gd name="connsiteY2" fmla="*/ 6858329 h 6858329"/>
              <a:gd name="connsiteX3" fmla="*/ 0 w 12204207"/>
              <a:gd name="connsiteY3" fmla="*/ 6858329 h 6858329"/>
              <a:gd name="connsiteX4" fmla="*/ 0 w 12204207"/>
              <a:gd name="connsiteY4" fmla="*/ 0 h 6858329"/>
              <a:gd name="connsiteX0" fmla="*/ 0 w 12204207"/>
              <a:gd name="connsiteY0" fmla="*/ 6858329 h 6858329"/>
              <a:gd name="connsiteX1" fmla="*/ 12204207 w 12204207"/>
              <a:gd name="connsiteY1" fmla="*/ 0 h 6858329"/>
              <a:gd name="connsiteX2" fmla="*/ 12204207 w 12204207"/>
              <a:gd name="connsiteY2" fmla="*/ 6858329 h 6858329"/>
              <a:gd name="connsiteX3" fmla="*/ 0 w 12204207"/>
              <a:gd name="connsiteY3" fmla="*/ 6858329 h 6858329"/>
            </a:gdLst>
            <a:ahLst/>
            <a:cxnLst>
              <a:cxn ang="0">
                <a:pos x="connsiteX0" y="connsiteY0"/>
              </a:cxn>
              <a:cxn ang="0">
                <a:pos x="connsiteX1" y="connsiteY1"/>
              </a:cxn>
              <a:cxn ang="0">
                <a:pos x="connsiteX2" y="connsiteY2"/>
              </a:cxn>
              <a:cxn ang="0">
                <a:pos x="connsiteX3" y="connsiteY3"/>
              </a:cxn>
            </a:cxnLst>
            <a:rect l="l" t="t" r="r" b="b"/>
            <a:pathLst>
              <a:path w="12204207" h="6858329">
                <a:moveTo>
                  <a:pt x="0" y="6858329"/>
                </a:moveTo>
                <a:lnTo>
                  <a:pt x="12204207" y="0"/>
                </a:lnTo>
                <a:lnTo>
                  <a:pt x="12204207" y="6858329"/>
                </a:lnTo>
                <a:lnTo>
                  <a:pt x="0" y="6858329"/>
                </a:lnTo>
                <a:close/>
              </a:path>
            </a:pathLst>
          </a:custGeom>
          <a:blipFill dpi="0" rotWithShape="0">
            <a:blip r:embed="rId3">
              <a:lum/>
              <a:extLst>
                <a:ext uri="{BEBA8EAE-BF5A-486C-A8C5-ECC9F3942E4B}">
                  <a14:imgProps xmlns:a14="http://schemas.microsoft.com/office/drawing/2010/main">
                    <a14:imgLayer r:embed="rId4">
                      <a14:imgEffect>
                        <a14:artisticBlur radius="16"/>
                      </a14:imgEffect>
                    </a14:imgLayer>
                  </a14:imgProps>
                </a:ext>
              </a:extLst>
            </a:blip>
            <a:srcRect/>
            <a:stretch>
              <a:fillRect l="100" b="5"/>
            </a:stretch>
          </a:blip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p:nvSpPr>
          <p:cNvPr id="15" name="presentation title rectangle">
            <a:extLst>
              <a:ext uri="{FF2B5EF4-FFF2-40B4-BE49-F238E27FC236}">
                <a16:creationId xmlns:a16="http://schemas.microsoft.com/office/drawing/2014/main" id="{D1417A78-10F8-5FEC-CFE2-9C6D5BAD957B}"/>
              </a:ext>
            </a:extLst>
          </p:cNvPr>
          <p:cNvSpPr/>
          <p:nvPr userDrawn="1"/>
        </p:nvSpPr>
        <p:spPr>
          <a:xfrm>
            <a:off x="-12212" y="7292"/>
            <a:ext cx="12204207" cy="6850708"/>
          </a:xfrm>
          <a:custGeom>
            <a:avLst/>
            <a:gdLst>
              <a:gd name="connsiteX0" fmla="*/ 0 w 12204207"/>
              <a:gd name="connsiteY0" fmla="*/ 0 h 6850708"/>
              <a:gd name="connsiteX1" fmla="*/ 12204207 w 12204207"/>
              <a:gd name="connsiteY1" fmla="*/ 0 h 6850708"/>
              <a:gd name="connsiteX2" fmla="*/ 12204207 w 12204207"/>
              <a:gd name="connsiteY2" fmla="*/ 6850708 h 6850708"/>
              <a:gd name="connsiteX3" fmla="*/ 0 w 12204207"/>
              <a:gd name="connsiteY3" fmla="*/ 6850708 h 6850708"/>
              <a:gd name="connsiteX4" fmla="*/ 0 w 12204207"/>
              <a:gd name="connsiteY4" fmla="*/ 0 h 6850708"/>
              <a:gd name="connsiteX0" fmla="*/ 0 w 12204207"/>
              <a:gd name="connsiteY0" fmla="*/ 6850708 h 6850708"/>
              <a:gd name="connsiteX1" fmla="*/ 12204207 w 12204207"/>
              <a:gd name="connsiteY1" fmla="*/ 0 h 6850708"/>
              <a:gd name="connsiteX2" fmla="*/ 12204207 w 12204207"/>
              <a:gd name="connsiteY2" fmla="*/ 6850708 h 6850708"/>
              <a:gd name="connsiteX3" fmla="*/ 0 w 12204207"/>
              <a:gd name="connsiteY3" fmla="*/ 6850708 h 6850708"/>
            </a:gdLst>
            <a:ahLst/>
            <a:cxnLst>
              <a:cxn ang="0">
                <a:pos x="connsiteX0" y="connsiteY0"/>
              </a:cxn>
              <a:cxn ang="0">
                <a:pos x="connsiteX1" y="connsiteY1"/>
              </a:cxn>
              <a:cxn ang="0">
                <a:pos x="connsiteX2" y="connsiteY2"/>
              </a:cxn>
              <a:cxn ang="0">
                <a:pos x="connsiteX3" y="connsiteY3"/>
              </a:cxn>
            </a:cxnLst>
            <a:rect l="l" t="t" r="r" b="b"/>
            <a:pathLst>
              <a:path w="12204207" h="6850708">
                <a:moveTo>
                  <a:pt x="0" y="6850708"/>
                </a:moveTo>
                <a:lnTo>
                  <a:pt x="12204207" y="0"/>
                </a:lnTo>
                <a:lnTo>
                  <a:pt x="12204207" y="6850708"/>
                </a:lnTo>
                <a:lnTo>
                  <a:pt x="0" y="6850708"/>
                </a:lnTo>
                <a:close/>
              </a:path>
            </a:pathLst>
          </a:custGeom>
          <a:gradFill flip="none" rotWithShape="1">
            <a:gsLst>
              <a:gs pos="0">
                <a:schemeClr val="bg1">
                  <a:alpha val="67000"/>
                  <a:lumMod val="100000"/>
                </a:schemeClr>
              </a:gs>
              <a:gs pos="52000">
                <a:srgbClr val="FFFFFF">
                  <a:alpha val="0"/>
                </a:srgbClr>
              </a:gs>
              <a:gs pos="100000">
                <a:schemeClr val="bg1">
                  <a:alpha val="67000"/>
                </a:schemeClr>
              </a:gs>
            </a:gsLst>
            <a:lin ang="15600000" scaled="0"/>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p:nvSpPr>
          <p:cNvPr id="20" name="Date Placeholder 19">
            <a:extLst>
              <a:ext uri="{FF2B5EF4-FFF2-40B4-BE49-F238E27FC236}">
                <a16:creationId xmlns:a16="http://schemas.microsoft.com/office/drawing/2014/main" id="{95E5CAAA-5F9C-2146-0F2E-3F8242FC55D1}"/>
              </a:ext>
            </a:extLst>
          </p:cNvPr>
          <p:cNvSpPr>
            <a:spLocks noGrp="1"/>
          </p:cNvSpPr>
          <p:nvPr userDrawn="1">
            <p:ph type="dt" sz="half" idx="2"/>
          </p:nvPr>
        </p:nvSpPr>
        <p:spPr>
          <a:xfrm>
            <a:off x="304800" y="-327"/>
            <a:ext cx="3057525" cy="228927"/>
          </a:xfrm>
          <a:prstGeom prst="rect">
            <a:avLst/>
          </a:prstGeom>
        </p:spPr>
        <p:txBody>
          <a:bodyPr vert="horz" lIns="146304" tIns="45720" rIns="91440" bIns="45720" rtlCol="0" anchor="ctr"/>
          <a:lstStyle>
            <a:lvl1pPr algn="l">
              <a:defRPr sz="1400">
                <a:solidFill>
                  <a:schemeClr val="accent6"/>
                </a:solidFill>
                <a:latin typeface="Segoe UI Semilight" panose="020B0402040204020203" pitchFamily="34" charset="0"/>
                <a:cs typeface="Segoe UI Semilight" panose="020B0402040204020203" pitchFamily="34" charset="0"/>
              </a:defRPr>
            </a:lvl1pPr>
          </a:lstStyle>
          <a:p>
            <a:fld id="{8C6343CB-F954-4BB1-B495-936A9F3DDF04}" type="datetime1">
              <a:rPr lang="en-US" smtClean="0"/>
              <a:t>4/21/2026</a:t>
            </a:fld>
            <a:endParaRPr lang="en-US"/>
          </a:p>
        </p:txBody>
      </p:sp>
      <p:sp>
        <p:nvSpPr>
          <p:cNvPr id="22" name="Text Placeholder 21">
            <a:extLst>
              <a:ext uri="{FF2B5EF4-FFF2-40B4-BE49-F238E27FC236}">
                <a16:creationId xmlns:a16="http://schemas.microsoft.com/office/drawing/2014/main" id="{3FE7016B-36AC-B568-D184-3B896373D9E4}"/>
              </a:ext>
            </a:extLst>
          </p:cNvPr>
          <p:cNvSpPr>
            <a:spLocks noGrp="1"/>
          </p:cNvSpPr>
          <p:nvPr userDrawn="1">
            <p:ph type="body" idx="1"/>
          </p:nvPr>
        </p:nvSpPr>
        <p:spPr>
          <a:xfrm>
            <a:off x="304800" y="5537820"/>
            <a:ext cx="11582400" cy="109158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p:txBody>
      </p:sp>
      <p:sp>
        <p:nvSpPr>
          <p:cNvPr id="23" name="Title Placeholder 22">
            <a:extLst>
              <a:ext uri="{FF2B5EF4-FFF2-40B4-BE49-F238E27FC236}">
                <a16:creationId xmlns:a16="http://schemas.microsoft.com/office/drawing/2014/main" id="{836EC9C6-E7CD-D06B-D82C-F47EA0CDD449}"/>
              </a:ext>
            </a:extLst>
          </p:cNvPr>
          <p:cNvSpPr>
            <a:spLocks noGrp="1"/>
          </p:cNvSpPr>
          <p:nvPr userDrawn="1">
            <p:ph type="title"/>
          </p:nvPr>
        </p:nvSpPr>
        <p:spPr>
          <a:xfrm>
            <a:off x="6096000" y="3581400"/>
            <a:ext cx="5791200" cy="1956091"/>
          </a:xfrm>
          <a:prstGeom prst="rect">
            <a:avLst/>
          </a:prstGeom>
        </p:spPr>
        <p:txBody>
          <a:bodyPr vert="horz" lIns="91440" tIns="0" rIns="91440" bIns="91440" rtlCol="0" anchor="t">
            <a:normAutofit/>
          </a:bodyPr>
          <a:lstStyle/>
          <a:p>
            <a:r>
              <a:rPr lang="en-US"/>
              <a:t>Click to edit Master title style</a:t>
            </a:r>
          </a:p>
        </p:txBody>
      </p:sp>
      <p:grpSp>
        <p:nvGrpSpPr>
          <p:cNvPr id="16" name="Group 15">
            <a:extLst>
              <a:ext uri="{FF2B5EF4-FFF2-40B4-BE49-F238E27FC236}">
                <a16:creationId xmlns:a16="http://schemas.microsoft.com/office/drawing/2014/main" id="{D40A0478-3340-909B-939A-24A380F5A5FD}"/>
              </a:ext>
            </a:extLst>
          </p:cNvPr>
          <p:cNvGrpSpPr/>
          <p:nvPr userDrawn="1"/>
        </p:nvGrpSpPr>
        <p:grpSpPr>
          <a:xfrm>
            <a:off x="287383" y="300901"/>
            <a:ext cx="8120813" cy="2808703"/>
            <a:chOff x="307975" y="240756"/>
            <a:chExt cx="4927113" cy="2762310"/>
          </a:xfrm>
        </p:grpSpPr>
        <p:sp>
          <p:nvSpPr>
            <p:cNvPr id="4" name="PORTFOLIO ACQUISITION EXECUTIVE">
              <a:extLst>
                <a:ext uri="{FF2B5EF4-FFF2-40B4-BE49-F238E27FC236}">
                  <a16:creationId xmlns:a16="http://schemas.microsoft.com/office/drawing/2014/main" id="{21EBF104-C2B9-6646-90B7-52B36DFA1049}"/>
                </a:ext>
              </a:extLst>
            </p:cNvPr>
            <p:cNvSpPr txBox="1">
              <a:spLocks/>
            </p:cNvSpPr>
            <p:nvPr userDrawn="1"/>
          </p:nvSpPr>
          <p:spPr bwMode="white">
            <a:xfrm>
              <a:off x="307975" y="240756"/>
              <a:ext cx="4927113" cy="2762310"/>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Portfolio</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Acquisition</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executive</a:t>
              </a:r>
            </a:p>
          </p:txBody>
        </p:sp>
        <p:sp>
          <p:nvSpPr>
            <p:cNvPr id="13" name="PORTFOLIO ACQUISITION EXECUTIVE">
              <a:extLst>
                <a:ext uri="{FF2B5EF4-FFF2-40B4-BE49-F238E27FC236}">
                  <a16:creationId xmlns:a16="http://schemas.microsoft.com/office/drawing/2014/main" id="{9CF8ACCB-92AA-0CD6-8411-12FD58C90C0F}"/>
                </a:ext>
              </a:extLst>
            </p:cNvPr>
            <p:cNvSpPr txBox="1">
              <a:spLocks/>
            </p:cNvSpPr>
            <p:nvPr userDrawn="1"/>
          </p:nvSpPr>
          <p:spPr bwMode="white">
            <a:xfrm>
              <a:off x="307976" y="240756"/>
              <a:ext cx="546593" cy="2762310"/>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a:ln>
                    <a:noFill/>
                  </a:ln>
                  <a:solidFill>
                    <a:schemeClr val="accent4"/>
                  </a:solidFill>
                  <a:effectLst/>
                  <a:uLnTx/>
                  <a:uFillTx/>
                  <a:latin typeface="Segoe UI Black" panose="020B0A02040204020203" pitchFamily="34" charset="0"/>
                  <a:ea typeface="Segoe UI Black" panose="020B0A02040204020203" pitchFamily="34" charset="0"/>
                  <a:cs typeface="+mn-cs"/>
                </a:rPr>
                <a:t>P</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a:ln>
                    <a:noFill/>
                  </a:ln>
                  <a:solidFill>
                    <a:schemeClr val="accent4"/>
                  </a:solidFill>
                  <a:effectLst/>
                  <a:uLnTx/>
                  <a:uFillTx/>
                  <a:latin typeface="Segoe UI Black" panose="020B0A02040204020203" pitchFamily="34" charset="0"/>
                  <a:ea typeface="Segoe UI Black" panose="020B0A02040204020203" pitchFamily="34" charset="0"/>
                  <a:cs typeface="+mn-cs"/>
                </a:rPr>
                <a:t>A</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a:ln>
                    <a:noFill/>
                  </a:ln>
                  <a:solidFill>
                    <a:schemeClr val="accent4"/>
                  </a:solidFill>
                  <a:effectLst/>
                  <a:uLnTx/>
                  <a:uFillTx/>
                  <a:latin typeface="Segoe UI Black" panose="020B0A02040204020203" pitchFamily="34" charset="0"/>
                  <a:ea typeface="Segoe UI Black" panose="020B0A02040204020203" pitchFamily="34" charset="0"/>
                  <a:cs typeface="+mn-cs"/>
                </a:rPr>
                <a:t>e</a:t>
              </a:r>
            </a:p>
          </p:txBody>
        </p:sp>
      </p:grpSp>
      <p:grpSp>
        <p:nvGrpSpPr>
          <p:cNvPr id="14" name="Group 13">
            <a:extLst>
              <a:ext uri="{FF2B5EF4-FFF2-40B4-BE49-F238E27FC236}">
                <a16:creationId xmlns:a16="http://schemas.microsoft.com/office/drawing/2014/main" id="{FBB9AC7D-B265-434C-0868-20F7D148E508}"/>
              </a:ext>
            </a:extLst>
          </p:cNvPr>
          <p:cNvGrpSpPr/>
          <p:nvPr userDrawn="1"/>
        </p:nvGrpSpPr>
        <p:grpSpPr>
          <a:xfrm>
            <a:off x="287383" y="3331062"/>
            <a:ext cx="4975721" cy="2059603"/>
            <a:chOff x="296359" y="2506027"/>
            <a:chExt cx="4921438" cy="3580471"/>
          </a:xfrm>
        </p:grpSpPr>
        <p:sp>
          <p:nvSpPr>
            <p:cNvPr id="7" name="Marine Corps">
              <a:extLst>
                <a:ext uri="{FF2B5EF4-FFF2-40B4-BE49-F238E27FC236}">
                  <a16:creationId xmlns:a16="http://schemas.microsoft.com/office/drawing/2014/main" id="{FC9852C2-DB6F-4BCD-4C34-A2E4D3472DD5}"/>
                </a:ext>
              </a:extLst>
            </p:cNvPr>
            <p:cNvSpPr txBox="1">
              <a:spLocks/>
            </p:cNvSpPr>
            <p:nvPr userDrawn="1"/>
          </p:nvSpPr>
          <p:spPr bwMode="white">
            <a:xfrm>
              <a:off x="296359" y="2506027"/>
              <a:ext cx="4921438" cy="3580471"/>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5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Marine</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5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corps</a:t>
              </a:r>
            </a:p>
          </p:txBody>
        </p:sp>
        <p:sp>
          <p:nvSpPr>
            <p:cNvPr id="6" name="Marine Corps">
              <a:extLst>
                <a:ext uri="{FF2B5EF4-FFF2-40B4-BE49-F238E27FC236}">
                  <a16:creationId xmlns:a16="http://schemas.microsoft.com/office/drawing/2014/main" id="{FC249CD2-0597-FCBF-FB95-93CC54E77E6F}"/>
                </a:ext>
              </a:extLst>
            </p:cNvPr>
            <p:cNvSpPr txBox="1">
              <a:spLocks/>
            </p:cNvSpPr>
            <p:nvPr userDrawn="1"/>
          </p:nvSpPr>
          <p:spPr bwMode="white">
            <a:xfrm>
              <a:off x="296359" y="2506027"/>
              <a:ext cx="1166305" cy="3580471"/>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50" normalizeH="0" baseline="0" noProof="0">
                  <a:ln>
                    <a:noFill/>
                  </a:ln>
                  <a:solidFill>
                    <a:schemeClr val="accent6"/>
                  </a:solidFill>
                  <a:effectLst/>
                  <a:uLnTx/>
                  <a:uFillTx/>
                  <a:latin typeface="Segoe UI Black" panose="020B0A02040204020203" pitchFamily="34" charset="0"/>
                  <a:ea typeface="Segoe UI Black" panose="020B0A02040204020203" pitchFamily="34" charset="0"/>
                  <a:cs typeface="+mn-cs"/>
                </a:rPr>
                <a:t>M</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50" normalizeH="0" baseline="0" noProof="0">
                  <a:ln>
                    <a:noFill/>
                  </a:ln>
                  <a:solidFill>
                    <a:schemeClr val="accent6"/>
                  </a:solidFill>
                  <a:effectLst/>
                  <a:uLnTx/>
                  <a:uFillTx/>
                  <a:latin typeface="Segoe UI Black" panose="020B0A02040204020203" pitchFamily="34" charset="0"/>
                  <a:ea typeface="Segoe UI Black" panose="020B0A02040204020203" pitchFamily="34" charset="0"/>
                  <a:cs typeface="+mn-cs"/>
                </a:rPr>
                <a:t>c</a:t>
              </a:r>
            </a:p>
          </p:txBody>
        </p:sp>
      </p:grpSp>
      <p:pic>
        <p:nvPicPr>
          <p:cNvPr id="3" name="PAE-MC Logo">
            <a:extLst>
              <a:ext uri="{FF2B5EF4-FFF2-40B4-BE49-F238E27FC236}">
                <a16:creationId xmlns:a16="http://schemas.microsoft.com/office/drawing/2014/main" id="{CBD5E781-96CC-A359-B832-44336B8C4D6F}"/>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80881" y="234949"/>
            <a:ext cx="2306320" cy="2306320"/>
          </a:xfrm>
          <a:prstGeom prst="rect">
            <a:avLst/>
          </a:prstGeom>
        </p:spPr>
      </p:pic>
      <p:sp>
        <p:nvSpPr>
          <p:cNvPr id="29" name="Footer Placeholder 28">
            <a:extLst>
              <a:ext uri="{FF2B5EF4-FFF2-40B4-BE49-F238E27FC236}">
                <a16:creationId xmlns:a16="http://schemas.microsoft.com/office/drawing/2014/main" id="{52F29D9F-A9DD-9D58-E817-F68C66B088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30" name="Slide Number Placeholder 29">
            <a:extLst>
              <a:ext uri="{FF2B5EF4-FFF2-40B4-BE49-F238E27FC236}">
                <a16:creationId xmlns:a16="http://schemas.microsoft.com/office/drawing/2014/main" id="{D6D9A4FC-B984-08F3-7969-A7F38DF8AF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950E6A-52DD-441F-9963-58F08D4FBED6}" type="slidenum">
              <a:rPr lang="en-US" smtClean="0"/>
              <a:t>‹#›</a:t>
            </a:fld>
            <a:endParaRPr lang="en-US"/>
          </a:p>
        </p:txBody>
      </p:sp>
    </p:spTree>
    <p:extLst>
      <p:ext uri="{BB962C8B-B14F-4D97-AF65-F5344CB8AC3E}">
        <p14:creationId xmlns:p14="http://schemas.microsoft.com/office/powerpoint/2010/main" val="3141124986"/>
      </p:ext>
    </p:extLst>
  </p:cSld>
  <p:clrMap bg1="lt1" tx1="dk1" bg2="lt2" tx2="dk2" accent1="accent1" accent2="accent2" accent3="accent3" accent4="accent4" accent5="accent5" accent6="accent6" hlink="hlink" folHlink="folHlink"/>
  <p:sldLayoutIdLst>
    <p:sldLayoutId id="2147483702" r:id="rId1"/>
  </p:sldLayoutIdLst>
  <p:hf hdr="0" dt="0"/>
  <p:txStyles>
    <p:titleStyle>
      <a:lvl1pPr algn="r" defTabSz="685720" rtl="0" eaLnBrk="1" latinLnBrk="0" hangingPunct="1">
        <a:lnSpc>
          <a:spcPct val="90000"/>
        </a:lnSpc>
        <a:spcBef>
          <a:spcPct val="0"/>
        </a:spcBef>
        <a:buNone/>
        <a:defRPr sz="4000" kern="1200" spc="50" baseline="0">
          <a:solidFill>
            <a:schemeClr val="bg1"/>
          </a:solidFill>
          <a:effectLst>
            <a:outerShdw blurRad="50800" dist="38100" dir="4800000" algn="t" rotWithShape="0">
              <a:srgbClr val="000000">
                <a:alpha val="85000"/>
              </a:srgbClr>
            </a:outerShdw>
          </a:effectLst>
          <a:latin typeface="Segoe UI Black" panose="020B0A02040204020203" pitchFamily="34" charset="0"/>
          <a:ea typeface="Segoe UI Black" panose="020B0A02040204020203" pitchFamily="34" charset="0"/>
          <a:cs typeface="+mj-cs"/>
        </a:defRPr>
      </a:lvl1pPr>
    </p:titleStyle>
    <p:bodyStyle>
      <a:lvl1pPr marL="0" indent="0" algn="r" defTabSz="685720" rtl="0" eaLnBrk="1" latinLnBrk="0" hangingPunct="1">
        <a:lnSpc>
          <a:spcPct val="90000"/>
        </a:lnSpc>
        <a:spcBef>
          <a:spcPts val="750"/>
        </a:spcBef>
        <a:buFontTx/>
        <a:buNone/>
        <a:defRPr sz="3200" kern="1200">
          <a:solidFill>
            <a:schemeClr val="bg1"/>
          </a:solidFill>
          <a:effectLst>
            <a:outerShdw blurRad="50800" dist="50800" dir="4800000" algn="t" rotWithShape="0">
              <a:prstClr val="black">
                <a:alpha val="85000"/>
              </a:prstClr>
            </a:outerShdw>
          </a:effectLst>
          <a:latin typeface="Segoe UI Black" panose="020B0A02040204020203" pitchFamily="34" charset="0"/>
          <a:ea typeface="Segoe UI Black" panose="020B0A02040204020203" pitchFamily="34" charset="0"/>
          <a:cs typeface="+mn-cs"/>
        </a:defRPr>
      </a:lvl1pPr>
      <a:lvl2pPr marL="0" indent="0" algn="r" defTabSz="685720" rtl="0" eaLnBrk="1" latinLnBrk="0" hangingPunct="1">
        <a:lnSpc>
          <a:spcPct val="90000"/>
        </a:lnSpc>
        <a:spcBef>
          <a:spcPts val="375"/>
        </a:spcBef>
        <a:buFontTx/>
        <a:buNone/>
        <a:defRPr sz="2800" kern="1200">
          <a:solidFill>
            <a:schemeClr val="bg1"/>
          </a:solidFill>
          <a:effectLst>
            <a:outerShdw blurRad="50800" dist="50800" dir="4800000" algn="t" rotWithShape="0">
              <a:prstClr val="black">
                <a:alpha val="85000"/>
              </a:prstClr>
            </a:outerShdw>
          </a:effectLst>
          <a:latin typeface="Segoe UI Black" panose="020B0A02040204020203" pitchFamily="34" charset="0"/>
          <a:ea typeface="Segoe UI Black" panose="020B0A02040204020203" pitchFamily="34" charset="0"/>
          <a:cs typeface="+mn-cs"/>
        </a:defRPr>
      </a:lvl2pPr>
      <a:lvl3pPr marL="0" indent="0" algn="l" defTabSz="685720" rtl="0" eaLnBrk="1" latinLnBrk="0" hangingPunct="1">
        <a:lnSpc>
          <a:spcPct val="90000"/>
        </a:lnSpc>
        <a:spcBef>
          <a:spcPts val="375"/>
        </a:spcBef>
        <a:buFontTx/>
        <a:buNone/>
        <a:defRPr sz="2800" kern="1200">
          <a:solidFill>
            <a:schemeClr val="bg1"/>
          </a:solidFill>
          <a:effectLst>
            <a:outerShdw blurRad="50800" dist="38100" dir="5400000" algn="t" rotWithShape="0">
              <a:prstClr val="black">
                <a:alpha val="40000"/>
              </a:prstClr>
            </a:outerShdw>
          </a:effectLst>
          <a:latin typeface="Segoe UI Black" panose="020B0A02040204020203" pitchFamily="34" charset="0"/>
          <a:ea typeface="Segoe UI Black" panose="020B0A02040204020203" pitchFamily="34" charset="0"/>
          <a:cs typeface="+mn-cs"/>
        </a:defRPr>
      </a:lvl3pPr>
      <a:lvl4pPr marL="0" indent="0" algn="l" defTabSz="685720" rtl="0" eaLnBrk="1" latinLnBrk="0" hangingPunct="1">
        <a:lnSpc>
          <a:spcPct val="90000"/>
        </a:lnSpc>
        <a:spcBef>
          <a:spcPts val="375"/>
        </a:spcBef>
        <a:buFontTx/>
        <a:buNone/>
        <a:defRPr sz="2000" kern="1200">
          <a:solidFill>
            <a:schemeClr val="bg1"/>
          </a:solidFill>
          <a:latin typeface="Segoe UI Black" panose="020B0A02040204020203" pitchFamily="34" charset="0"/>
          <a:ea typeface="Segoe UI Black" panose="020B0A02040204020203" pitchFamily="34" charset="0"/>
          <a:cs typeface="+mn-cs"/>
        </a:defRPr>
      </a:lvl4pPr>
      <a:lvl5pPr marL="0" indent="0" algn="l" defTabSz="685720" rtl="0" eaLnBrk="1" latinLnBrk="0" hangingPunct="1">
        <a:lnSpc>
          <a:spcPct val="90000"/>
        </a:lnSpc>
        <a:spcBef>
          <a:spcPts val="375"/>
        </a:spcBef>
        <a:buFontTx/>
        <a:buNone/>
        <a:defRPr sz="2000" kern="1200">
          <a:solidFill>
            <a:schemeClr val="bg1"/>
          </a:solidFill>
          <a:latin typeface="Segoe UI Black" panose="020B0A02040204020203" pitchFamily="34" charset="0"/>
          <a:ea typeface="Segoe UI Black" panose="020B0A02040204020203" pitchFamily="34" charset="0"/>
          <a:cs typeface="+mn-cs"/>
        </a:defRPr>
      </a:lvl5pPr>
      <a:lvl6pPr marL="1885731"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92"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54"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15"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20" rtl="0" eaLnBrk="1" latinLnBrk="0" hangingPunct="1">
        <a:defRPr sz="1350" kern="1200">
          <a:solidFill>
            <a:schemeClr val="tx1"/>
          </a:solidFill>
          <a:latin typeface="+mn-lt"/>
          <a:ea typeface="+mn-ea"/>
          <a:cs typeface="+mn-cs"/>
        </a:defRPr>
      </a:lvl1pPr>
      <a:lvl2pPr marL="342862" algn="l" defTabSz="685720" rtl="0" eaLnBrk="1" latinLnBrk="0" hangingPunct="1">
        <a:defRPr sz="1350" kern="1200">
          <a:solidFill>
            <a:schemeClr val="tx1"/>
          </a:solidFill>
          <a:latin typeface="+mn-lt"/>
          <a:ea typeface="+mn-ea"/>
          <a:cs typeface="+mn-cs"/>
        </a:defRPr>
      </a:lvl2pPr>
      <a:lvl3pPr marL="685720" algn="l" defTabSz="685720" rtl="0" eaLnBrk="1" latinLnBrk="0" hangingPunct="1">
        <a:defRPr sz="1350" kern="1200">
          <a:solidFill>
            <a:schemeClr val="tx1"/>
          </a:solidFill>
          <a:latin typeface="+mn-lt"/>
          <a:ea typeface="+mn-ea"/>
          <a:cs typeface="+mn-cs"/>
        </a:defRPr>
      </a:lvl3pPr>
      <a:lvl4pPr marL="1028582" algn="l" defTabSz="685720" rtl="0" eaLnBrk="1" latinLnBrk="0" hangingPunct="1">
        <a:defRPr sz="1350" kern="1200">
          <a:solidFill>
            <a:schemeClr val="tx1"/>
          </a:solidFill>
          <a:latin typeface="+mn-lt"/>
          <a:ea typeface="+mn-ea"/>
          <a:cs typeface="+mn-cs"/>
        </a:defRPr>
      </a:lvl4pPr>
      <a:lvl5pPr marL="1371441" algn="l" defTabSz="685720" rtl="0" eaLnBrk="1" latinLnBrk="0" hangingPunct="1">
        <a:defRPr sz="1350" kern="1200">
          <a:solidFill>
            <a:schemeClr val="tx1"/>
          </a:solidFill>
          <a:latin typeface="+mn-lt"/>
          <a:ea typeface="+mn-ea"/>
          <a:cs typeface="+mn-cs"/>
        </a:defRPr>
      </a:lvl5pPr>
      <a:lvl6pPr marL="1714303" algn="l" defTabSz="685720" rtl="0" eaLnBrk="1" latinLnBrk="0" hangingPunct="1">
        <a:defRPr sz="1350" kern="1200">
          <a:solidFill>
            <a:schemeClr val="tx1"/>
          </a:solidFill>
          <a:latin typeface="+mn-lt"/>
          <a:ea typeface="+mn-ea"/>
          <a:cs typeface="+mn-cs"/>
        </a:defRPr>
      </a:lvl6pPr>
      <a:lvl7pPr marL="2057163" algn="l" defTabSz="685720" rtl="0" eaLnBrk="1" latinLnBrk="0" hangingPunct="1">
        <a:defRPr sz="1350" kern="1200">
          <a:solidFill>
            <a:schemeClr val="tx1"/>
          </a:solidFill>
          <a:latin typeface="+mn-lt"/>
          <a:ea typeface="+mn-ea"/>
          <a:cs typeface="+mn-cs"/>
        </a:defRPr>
      </a:lvl7pPr>
      <a:lvl8pPr marL="2400023" algn="l" defTabSz="685720" rtl="0" eaLnBrk="1" latinLnBrk="0" hangingPunct="1">
        <a:defRPr sz="1350" kern="1200">
          <a:solidFill>
            <a:schemeClr val="tx1"/>
          </a:solidFill>
          <a:latin typeface="+mn-lt"/>
          <a:ea typeface="+mn-ea"/>
          <a:cs typeface="+mn-cs"/>
        </a:defRPr>
      </a:lvl8pPr>
      <a:lvl9pPr marL="2742882" algn="l" defTabSz="68572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176">
          <p15:clr>
            <a:srgbClr val="F26B43"/>
          </p15:clr>
        </p15:guide>
        <p15:guide id="4" pos="192">
          <p15:clr>
            <a:srgbClr val="F26B43"/>
          </p15:clr>
        </p15:guide>
        <p15:guide id="5" pos="7488">
          <p15:clr>
            <a:srgbClr val="F26B43"/>
          </p15:clr>
        </p15:guide>
        <p15:guide id="6" orient="horz" pos="144">
          <p15:clr>
            <a:srgbClr val="F26B43"/>
          </p15:clr>
        </p15:guide>
        <p15:guide id="7" pos="3840">
          <p15:clr>
            <a:srgbClr val="F26B43"/>
          </p15:clr>
        </p15:guide>
        <p15:guide id="8" orient="horz" pos="768">
          <p15:clr>
            <a:srgbClr val="F26B43"/>
          </p15:clr>
        </p15:guide>
        <p15:guide id="9" orient="horz" pos="4272">
          <p15:clr>
            <a:srgbClr val="F26B43"/>
          </p15:clr>
        </p15:guide>
        <p15:guide id="10" orient="horz" pos="2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AD719-1B4B-28E3-CF3E-E7EA46B56C59}"/>
              </a:ext>
            </a:extLst>
          </p:cNvPr>
          <p:cNvSpPr>
            <a:spLocks noGrp="1"/>
          </p:cNvSpPr>
          <p:nvPr>
            <p:ph type="title"/>
          </p:nvPr>
        </p:nvSpPr>
        <p:spPr>
          <a:xfrm>
            <a:off x="-2" y="0"/>
            <a:ext cx="12192000" cy="1600200"/>
          </a:xfrm>
          <a:prstGeom prst="rect">
            <a:avLst/>
          </a:prstGeom>
        </p:spPr>
        <p:txBody>
          <a:bodyPr vert="horz" lIns="91440" tIns="45720" rIns="91440" bIns="45720" rtlCol="0" anchor="ctr" anchorCtr="0">
            <a:noAutofit/>
          </a:bodyPr>
          <a:lstStyle/>
          <a:p>
            <a:endParaRPr lang="en-US" dirty="0"/>
          </a:p>
        </p:txBody>
      </p:sp>
      <p:sp>
        <p:nvSpPr>
          <p:cNvPr id="4" name="Date Placeholder 3">
            <a:extLst>
              <a:ext uri="{FF2B5EF4-FFF2-40B4-BE49-F238E27FC236}">
                <a16:creationId xmlns:a16="http://schemas.microsoft.com/office/drawing/2014/main" id="{5353FE1F-8B5F-1649-2082-F627B89D9E0A}"/>
              </a:ext>
            </a:extLst>
          </p:cNvPr>
          <p:cNvSpPr>
            <a:spLocks noGrp="1"/>
          </p:cNvSpPr>
          <p:nvPr>
            <p:ph type="dt" sz="half" idx="2"/>
          </p:nvPr>
        </p:nvSpPr>
        <p:spPr>
          <a:xfrm>
            <a:off x="152400" y="6629399"/>
            <a:ext cx="1371600" cy="152401"/>
          </a:xfrm>
          <a:prstGeom prst="rect">
            <a:avLst/>
          </a:prstGeom>
        </p:spPr>
        <p:txBody>
          <a:bodyPr vert="horz" lIns="0" tIns="0" rIns="0" bIns="0" rtlCol="0" anchor="t" anchorCtr="0"/>
          <a:lstStyle>
            <a:lvl1pPr algn="l">
              <a:defRPr lang="en-US" sz="1200" b="0" kern="1200" cap="all" spc="100" baseline="0" smtClean="0">
                <a:solidFill>
                  <a:schemeClr val="tx1"/>
                </a:solidFill>
                <a:latin typeface="Segoe UI Light" panose="020B0502040204020203" pitchFamily="34" charset="0"/>
                <a:ea typeface="Segoe UI Black" panose="020B0A02040204020203" pitchFamily="34" charset="0"/>
                <a:cs typeface="Segoe UI Light" panose="020B0502040204020203" pitchFamily="34" charset="0"/>
              </a:defRPr>
            </a:lvl1pPr>
          </a:lstStyle>
          <a:p>
            <a:fld id="{92835979-A38F-4026-B8FF-5C770F94126D}" type="datetimeFigureOut">
              <a:rPr lang="en-US" smtClean="0"/>
              <a:pPr/>
              <a:t>4/21/2026</a:t>
            </a:fld>
            <a:endParaRPr lang="en-US" dirty="0"/>
          </a:p>
        </p:txBody>
      </p:sp>
      <p:sp>
        <p:nvSpPr>
          <p:cNvPr id="5" name="Footer Placeholder 4">
            <a:extLst>
              <a:ext uri="{FF2B5EF4-FFF2-40B4-BE49-F238E27FC236}">
                <a16:creationId xmlns:a16="http://schemas.microsoft.com/office/drawing/2014/main" id="{CE3A88E4-14DB-12B2-6FA5-F9831EC713B5}"/>
              </a:ext>
            </a:extLst>
          </p:cNvPr>
          <p:cNvSpPr>
            <a:spLocks noGrp="1"/>
          </p:cNvSpPr>
          <p:nvPr>
            <p:ph type="ftr" sz="quarter" idx="3"/>
          </p:nvPr>
        </p:nvSpPr>
        <p:spPr>
          <a:xfrm>
            <a:off x="-2" y="6629399"/>
            <a:ext cx="12191999" cy="152401"/>
          </a:xfrm>
          <a:prstGeom prst="rect">
            <a:avLst/>
          </a:prstGeom>
        </p:spPr>
        <p:txBody>
          <a:bodyPr vert="horz" lIns="0" tIns="0" rIns="886968" bIns="0" rtlCol="0" anchor="t" anchorCtr="0"/>
          <a:lstStyle>
            <a:lvl1pPr algn="ctr">
              <a:defRPr sz="1200">
                <a:solidFill>
                  <a:schemeClr val="tx1">
                    <a:tint val="82000"/>
                  </a:schemeClr>
                </a:solidFill>
              </a:defRPr>
            </a:lvl1pPr>
          </a:lstStyle>
          <a:p>
            <a:pPr>
              <a:defRPr/>
            </a:pPr>
            <a:r>
              <a:rPr lang="en-US" cap="all" spc="100" dirty="0">
                <a:solidFill>
                  <a:srgbClr val="000938"/>
                </a:solidFill>
                <a:latin typeface="Segoe UI Semilight"/>
                <a:ea typeface="Segoe UI Black" panose="020B0A02040204020203" pitchFamily="34" charset="0"/>
              </a:rPr>
              <a:t>MARINE CORPS SYSTEMS COMMAND </a:t>
            </a:r>
            <a:r>
              <a:rPr lang="en-US" dirty="0">
                <a:solidFill>
                  <a:srgbClr val="B90E31"/>
                </a:solidFill>
                <a:latin typeface="Segoe UI Semilight"/>
              </a:rPr>
              <a:t>▲</a:t>
            </a:r>
            <a:r>
              <a:rPr lang="en-US" cap="all" spc="100" dirty="0">
                <a:solidFill>
                  <a:srgbClr val="000938"/>
                </a:solidFill>
                <a:latin typeface="Segoe UI Semilight"/>
                <a:ea typeface="Segoe UI Black" panose="020B0A02040204020203" pitchFamily="34" charset="0"/>
              </a:rPr>
              <a:t> </a:t>
            </a:r>
            <a:r>
              <a:rPr lang="en-US" cap="all" spc="100" dirty="0">
                <a:solidFill>
                  <a:srgbClr val="000938"/>
                </a:solidFill>
                <a:latin typeface="Segoe UI Light Italic" panose="020B0302040504090203" pitchFamily="34" charset="0"/>
                <a:ea typeface="Segoe UI Black" panose="020B0A02040204020203" pitchFamily="34" charset="0"/>
              </a:rPr>
              <a:t>equipping our marines</a:t>
            </a:r>
          </a:p>
        </p:txBody>
      </p:sp>
      <p:sp>
        <p:nvSpPr>
          <p:cNvPr id="6" name="Slide Number Placeholder 5">
            <a:extLst>
              <a:ext uri="{FF2B5EF4-FFF2-40B4-BE49-F238E27FC236}">
                <a16:creationId xmlns:a16="http://schemas.microsoft.com/office/drawing/2014/main" id="{858F4829-60A7-8B67-F801-81D11A1D4DD8}"/>
              </a:ext>
            </a:extLst>
          </p:cNvPr>
          <p:cNvSpPr>
            <a:spLocks noGrp="1"/>
          </p:cNvSpPr>
          <p:nvPr>
            <p:ph type="sldNum" sz="quarter" idx="4"/>
          </p:nvPr>
        </p:nvSpPr>
        <p:spPr>
          <a:xfrm>
            <a:off x="10667997" y="6629399"/>
            <a:ext cx="1524003" cy="152401"/>
          </a:xfrm>
          <a:prstGeom prst="rect">
            <a:avLst/>
          </a:prstGeom>
        </p:spPr>
        <p:txBody>
          <a:bodyPr vert="horz" lIns="0" tIns="0" rIns="228600" bIns="0" rtlCol="0" anchor="ctr"/>
          <a:lstStyle>
            <a:lvl1pPr algn="r">
              <a:defRPr lang="en-US" sz="1200" kern="1200" cap="all" spc="100" smtClean="0">
                <a:solidFill>
                  <a:schemeClr val="tx1"/>
                </a:solidFill>
                <a:latin typeface="Segoe UI Semilight" panose="020B0402040204020203" pitchFamily="34" charset="0"/>
                <a:ea typeface="Segoe UI Black" panose="020B0A02040204020203" pitchFamily="34" charset="0"/>
                <a:cs typeface="Segoe UI Semilight" panose="020B0402040204020203" pitchFamily="34" charset="0"/>
              </a:defRPr>
            </a:lvl1pPr>
          </a:lstStyle>
          <a:p>
            <a:fld id="{25B52815-D8B1-4B0A-8C71-09D2636441F9}" type="slidenum">
              <a:rPr lang="en-US" smtClean="0"/>
              <a:pPr/>
              <a:t>‹#›</a:t>
            </a:fld>
            <a:endParaRPr lang="en-US" dirty="0"/>
          </a:p>
        </p:txBody>
      </p:sp>
    </p:spTree>
    <p:extLst>
      <p:ext uri="{BB962C8B-B14F-4D97-AF65-F5344CB8AC3E}">
        <p14:creationId xmlns:p14="http://schemas.microsoft.com/office/powerpoint/2010/main" val="3261522396"/>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marL="0" indent="0" algn="ctr" defTabSz="311651" rtl="0" eaLnBrk="0" fontAlgn="base" latinLnBrk="0" hangingPunct="0">
        <a:lnSpc>
          <a:spcPct val="90000"/>
        </a:lnSpc>
        <a:spcBef>
          <a:spcPct val="20000"/>
        </a:spcBef>
        <a:spcAft>
          <a:spcPct val="0"/>
        </a:spcAft>
        <a:buNone/>
        <a:defRPr lang="en-US" sz="10500" kern="1200" cap="all" spc="50" baseline="0" dirty="0">
          <a:solidFill>
            <a:srgbClr val="B90E31">
              <a:alpha val="94000"/>
            </a:srgbClr>
          </a:solidFill>
          <a:effectLst>
            <a:innerShdw blurRad="63500" dist="50800" dir="13500000">
              <a:prstClr val="black">
                <a:alpha val="50000"/>
              </a:prstClr>
            </a:innerShdw>
          </a:effectLst>
          <a:latin typeface="Segoe UI Black" panose="020B0A02040204020203" pitchFamily="34" charset="0"/>
          <a:ea typeface="Segoe UI Black" panose="020B0A02040204020203" pitchFamily="34" charset="0"/>
          <a:cs typeface="Arial"/>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8">
          <p15:clr>
            <a:srgbClr val="F26B43"/>
          </p15:clr>
        </p15:guide>
        <p15:guide id="4" orient="horz" pos="144">
          <p15:clr>
            <a:srgbClr val="F26B43"/>
          </p15:clr>
        </p15:guide>
        <p15:guide id="5" orient="horz" pos="1008">
          <p15:clr>
            <a:srgbClr val="F26B43"/>
          </p15:clr>
        </p15:guide>
        <p15:guide id="6" orient="horz" pos="4272">
          <p15:clr>
            <a:srgbClr val="F26B43"/>
          </p15:clr>
        </p15:guide>
        <p15:guide id="7" orient="horz" pos="4176">
          <p15:clr>
            <a:srgbClr val="F26B43"/>
          </p15:clr>
        </p15:guide>
        <p15:guide id="8" pos="96">
          <p15:clr>
            <a:srgbClr val="F26B43"/>
          </p15:clr>
        </p15:guide>
        <p15:guide id="9" pos="75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833C3913-72C8-D813-6108-6755D6009CB6}"/>
              </a:ext>
            </a:extLst>
          </p:cNvPr>
          <p:cNvSpPr>
            <a:spLocks noGrp="1"/>
          </p:cNvSpPr>
          <p:nvPr>
            <p:ph type="title"/>
          </p:nvPr>
        </p:nvSpPr>
        <p:spPr>
          <a:xfrm>
            <a:off x="152400" y="76201"/>
            <a:ext cx="11887199" cy="609599"/>
          </a:xfrm>
          <a:prstGeom prst="rect">
            <a:avLst/>
          </a:prstGeom>
          <a:effectLst/>
        </p:spPr>
        <p:txBody>
          <a:bodyPr wrap="square" lIns="0" tIns="0" rIns="0" bIns="0" anchor="ctr" anchorCtr="0"/>
          <a:lstStyle/>
          <a:p>
            <a:pPr lvl="0"/>
            <a:r>
              <a:rPr lang="en-US" dirty="0"/>
              <a:t>Click to edit Master title style</a:t>
            </a:r>
          </a:p>
        </p:txBody>
      </p:sp>
      <p:sp>
        <p:nvSpPr>
          <p:cNvPr id="6" name="Slide Number Placeholder 5">
            <a:extLst>
              <a:ext uri="{FF2B5EF4-FFF2-40B4-BE49-F238E27FC236}">
                <a16:creationId xmlns:a16="http://schemas.microsoft.com/office/drawing/2014/main" id="{C3E6CBBA-E2AF-A618-BFB8-13A8B5F42BEC}"/>
              </a:ext>
            </a:extLst>
          </p:cNvPr>
          <p:cNvSpPr>
            <a:spLocks noGrp="1"/>
          </p:cNvSpPr>
          <p:nvPr>
            <p:ph type="sldNum" sz="quarter" idx="4"/>
          </p:nvPr>
        </p:nvSpPr>
        <p:spPr>
          <a:xfrm>
            <a:off x="10982960" y="6629400"/>
            <a:ext cx="120904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228600" bIns="0" rtlCol="0" anchor="t" anchorCtr="0">
            <a:noAutofit/>
          </a:bodyPr>
          <a:lstStyle>
            <a:lvl1pPr>
              <a:defRPr lang="en-US" sz="1200" kern="1200" cap="all" spc="100" smtClean="0">
                <a:solidFill>
                  <a:schemeClr val="tx1"/>
                </a:solidFill>
                <a:latin typeface="+mn-lt"/>
                <a:ea typeface="Segoe UI Black" panose="020B0A02040204020203" pitchFamily="34" charset="0"/>
                <a:cs typeface="+mn-cs"/>
              </a:defRPr>
            </a:lvl1pPr>
          </a:lstStyle>
          <a:p>
            <a:pPr algn="r"/>
            <a:fld id="{65635E8C-BA83-467F-AE4D-6B1D1888336E}" type="slidenum">
              <a:rPr lang="en-US" smtClean="0"/>
              <a:pPr algn="r"/>
              <a:t>‹#›</a:t>
            </a:fld>
            <a:endParaRPr lang="en-US" dirty="0"/>
          </a:p>
        </p:txBody>
      </p:sp>
      <p:sp>
        <p:nvSpPr>
          <p:cNvPr id="2" name="Date Placeholder 1">
            <a:extLst>
              <a:ext uri="{FF2B5EF4-FFF2-40B4-BE49-F238E27FC236}">
                <a16:creationId xmlns:a16="http://schemas.microsoft.com/office/drawing/2014/main" id="{A44AC54E-45D5-9FD8-9AD0-5EC5BC6725F3}"/>
              </a:ext>
            </a:extLst>
          </p:cNvPr>
          <p:cNvSpPr>
            <a:spLocks noGrp="1"/>
          </p:cNvSpPr>
          <p:nvPr>
            <p:ph type="dt" sz="half" idx="2"/>
          </p:nvPr>
        </p:nvSpPr>
        <p:spPr>
          <a:xfrm>
            <a:off x="152400" y="6629400"/>
            <a:ext cx="1526381" cy="152400"/>
          </a:xfrm>
          <a:prstGeom prst="rect">
            <a:avLst/>
          </a:prstGeom>
        </p:spPr>
        <p:txBody>
          <a:bodyPr vert="horz" lIns="0" tIns="0" rIns="91440" bIns="0" rtlCol="0" anchor="t" anchorCtr="0"/>
          <a:lstStyle>
            <a:lvl1pPr>
              <a:defRPr lang="en-US" sz="1200" b="0" kern="1200" cap="all" spc="100" baseline="0" smtClean="0">
                <a:solidFill>
                  <a:schemeClr val="tx1"/>
                </a:solidFill>
                <a:latin typeface="+mj-lt"/>
                <a:ea typeface="Segoe UI Black" panose="020B0A02040204020203" pitchFamily="34" charset="0"/>
                <a:cs typeface="+mn-cs"/>
              </a:defRPr>
            </a:lvl1pPr>
          </a:lstStyle>
          <a:p>
            <a:fld id="{170437F8-DA13-4897-B92B-EAAA3F593570}" type="datetime1">
              <a:rPr lang="en-US" smtClean="0"/>
              <a:t>4/21/2026</a:t>
            </a:fld>
            <a:endParaRPr lang="en-US" dirty="0"/>
          </a:p>
        </p:txBody>
      </p:sp>
      <p:sp>
        <p:nvSpPr>
          <p:cNvPr id="5" name="Footer Placeholder 4">
            <a:extLst>
              <a:ext uri="{FF2B5EF4-FFF2-40B4-BE49-F238E27FC236}">
                <a16:creationId xmlns:a16="http://schemas.microsoft.com/office/drawing/2014/main" id="{89B389ED-C817-FC7F-6C68-752665BE0E22}"/>
              </a:ext>
            </a:extLst>
          </p:cNvPr>
          <p:cNvSpPr>
            <a:spLocks noGrp="1"/>
          </p:cNvSpPr>
          <p:nvPr>
            <p:ph type="ftr" sz="quarter" idx="3"/>
          </p:nvPr>
        </p:nvSpPr>
        <p:spPr>
          <a:xfrm>
            <a:off x="0" y="6629400"/>
            <a:ext cx="12192000" cy="152400"/>
          </a:xfrm>
          <a:prstGeom prst="rect">
            <a:avLst/>
          </a:prstGeom>
        </p:spPr>
        <p:txBody>
          <a:bodyPr vert="horz" lIns="0" tIns="0" rIns="886968" bIns="0" rtlCol="0" anchor="t" anchorCtr="0"/>
          <a:lstStyle>
            <a:lvl1pPr algn="ctr">
              <a:defRPr sz="1200">
                <a:solidFill>
                  <a:schemeClr val="tx1">
                    <a:tint val="82000"/>
                  </a:schemeClr>
                </a:solidFill>
              </a:defRPr>
            </a:lvl1pPr>
          </a:lstStyle>
          <a:p>
            <a:pPr marL="1885950" algn="l"/>
            <a:r>
              <a:rPr lang="en-US" cap="all" spc="100">
                <a:solidFill>
                  <a:schemeClr val="tx1"/>
                </a:solidFill>
                <a:ea typeface="Segoe UI Black" panose="020B0A02040204020203" pitchFamily="34" charset="0"/>
              </a:rPr>
              <a:t>Portfolio acquisition executive Marine Corps ▲ equipping OUR warfighterS</a:t>
            </a:r>
            <a:endParaRPr lang="en-US" cap="all" spc="100" dirty="0">
              <a:solidFill>
                <a:schemeClr val="tx1"/>
              </a:solidFill>
              <a:latin typeface="Segoe UI Light Italic" panose="020B0302040504090203" pitchFamily="34" charset="0"/>
              <a:ea typeface="Segoe UI Black" panose="020B0A02040204020203" pitchFamily="34" charset="0"/>
            </a:endParaRPr>
          </a:p>
        </p:txBody>
      </p:sp>
      <p:sp>
        <p:nvSpPr>
          <p:cNvPr id="4" name="Text Placeholder 3">
            <a:extLst>
              <a:ext uri="{FF2B5EF4-FFF2-40B4-BE49-F238E27FC236}">
                <a16:creationId xmlns:a16="http://schemas.microsoft.com/office/drawing/2014/main" id="{C5794828-782C-42EF-672C-A51760188D08}"/>
              </a:ext>
            </a:extLst>
          </p:cNvPr>
          <p:cNvSpPr>
            <a:spLocks noGrp="1"/>
          </p:cNvSpPr>
          <p:nvPr>
            <p:ph type="body" idx="1"/>
          </p:nvPr>
        </p:nvSpPr>
        <p:spPr>
          <a:xfrm>
            <a:off x="152400" y="685800"/>
            <a:ext cx="11887200" cy="5943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3373776"/>
      </p:ext>
    </p:extLst>
  </p:cSld>
  <p:clrMap bg1="lt1" tx1="dk1" bg2="lt2" tx2="dk2" accent1="accent1" accent2="accent2" accent3="accent3" accent4="accent4" accent5="accent5" accent6="accent6" hlink="hlink" folHlink="folHlink"/>
  <p:sldLayoutIdLst>
    <p:sldLayoutId id="2147483708" r:id="rId1"/>
  </p:sldLayoutIdLst>
  <p:hf hdr="0" dt="0"/>
  <p:txStyles>
    <p:titleStyle>
      <a:lvl1pPr algn="r" defTabSz="914400" rtl="0" eaLnBrk="1" latinLnBrk="0" hangingPunct="1">
        <a:lnSpc>
          <a:spcPct val="100000"/>
        </a:lnSpc>
        <a:spcBef>
          <a:spcPct val="0"/>
        </a:spcBef>
        <a:buNone/>
        <a:defRPr lang="en-US" sz="2800" kern="1200" cap="all" dirty="0">
          <a:solidFill>
            <a:schemeClr val="tx1"/>
          </a:solidFill>
          <a:latin typeface="Segoe UI Light" panose="020B0502040204020203" pitchFamily="34" charset="0"/>
          <a:ea typeface="+mj-ea"/>
          <a:cs typeface="Segoe UI Light" panose="020B0502040204020203" pitchFamily="34" charset="0"/>
        </a:defRPr>
      </a:lvl1pPr>
    </p:titleStyle>
    <p:bodyStyle>
      <a:lvl1pPr marL="457200" indent="-396875" algn="l" defTabSz="914400" rtl="0" eaLnBrk="1" latinLnBrk="0" hangingPunct="1">
        <a:lnSpc>
          <a:spcPct val="90000"/>
        </a:lnSpc>
        <a:spcBef>
          <a:spcPts val="1000"/>
        </a:spcBef>
        <a:buClr>
          <a:schemeClr val="accent6"/>
        </a:buClr>
        <a:buFont typeface="Segoe UI Semilight" panose="020B0402040204020203" pitchFamily="34" charset="0"/>
        <a:buChar char="▲"/>
        <a:defRPr lang="en-US" sz="2800" kern="1200" dirty="0">
          <a:solidFill>
            <a:schemeClr val="tx1"/>
          </a:solidFill>
          <a:latin typeface="+mn-lt"/>
          <a:ea typeface="+mn-ea"/>
          <a:cs typeface="+mn-cs"/>
        </a:defRPr>
      </a:lvl1pPr>
      <a:lvl2pPr marL="746125"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96">
          <p15:clr>
            <a:srgbClr val="F26B43"/>
          </p15:clr>
        </p15:guide>
        <p15:guide id="3" pos="7584">
          <p15:clr>
            <a:srgbClr val="F26B43"/>
          </p15:clr>
        </p15:guide>
        <p15:guide id="4" pos="3840">
          <p15:clr>
            <a:srgbClr val="F26B43"/>
          </p15:clr>
        </p15:guide>
        <p15:guide id="5" orient="horz" pos="144">
          <p15:clr>
            <a:srgbClr val="F26B43"/>
          </p15:clr>
        </p15:guide>
        <p15:guide id="6" orient="horz" pos="4176">
          <p15:clr>
            <a:srgbClr val="F26B43"/>
          </p15:clr>
        </p15:guide>
        <p15:guide id="7" orient="horz" pos="4272">
          <p15:clr>
            <a:srgbClr val="F26B43"/>
          </p15:clr>
        </p15:guide>
        <p15:guide id="8" orient="horz" pos="48">
          <p15:clr>
            <a:srgbClr val="F26B43"/>
          </p15:clr>
        </p15:guide>
        <p15:guide id="9" orient="horz" pos="4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782FE-0047-C1FA-D4F8-6E63147C4A69}"/>
              </a:ext>
            </a:extLst>
          </p:cNvPr>
          <p:cNvSpPr>
            <a:spLocks noGrp="1"/>
          </p:cNvSpPr>
          <p:nvPr>
            <p:ph type="title"/>
          </p:nvPr>
        </p:nvSpPr>
        <p:spPr>
          <a:xfrm>
            <a:off x="5124450" y="3762375"/>
            <a:ext cx="6762750" cy="1775116"/>
          </a:xfrm>
        </p:spPr>
        <p:txBody>
          <a:bodyPr>
            <a:noAutofit/>
          </a:bodyPr>
          <a:lstStyle/>
          <a:p>
            <a:r>
              <a:rPr lang="en-US" sz="3900" dirty="0"/>
              <a:t>Program Manager Advanced Reconnaissance Vehicle (ARV)</a:t>
            </a:r>
          </a:p>
        </p:txBody>
      </p:sp>
      <p:sp>
        <p:nvSpPr>
          <p:cNvPr id="3" name="Text Placeholder 2">
            <a:extLst>
              <a:ext uri="{FF2B5EF4-FFF2-40B4-BE49-F238E27FC236}">
                <a16:creationId xmlns:a16="http://schemas.microsoft.com/office/drawing/2014/main" id="{B3077F54-D100-6E4B-E6FB-CE96E5429600}"/>
              </a:ext>
            </a:extLst>
          </p:cNvPr>
          <p:cNvSpPr>
            <a:spLocks noGrp="1"/>
          </p:cNvSpPr>
          <p:nvPr>
            <p:ph type="body" sz="quarter" idx="13"/>
          </p:nvPr>
        </p:nvSpPr>
        <p:spPr/>
        <p:txBody>
          <a:bodyPr>
            <a:normAutofit/>
          </a:bodyPr>
          <a:lstStyle/>
          <a:p>
            <a:r>
              <a:rPr lang="en-US" sz="3000" dirty="0"/>
              <a:t>Colonel Chris Stephenson</a:t>
            </a:r>
          </a:p>
          <a:p>
            <a:r>
              <a:rPr lang="en-US" sz="3000" dirty="0"/>
              <a:t>30 April 26</a:t>
            </a:r>
          </a:p>
        </p:txBody>
      </p:sp>
    </p:spTree>
    <p:extLst>
      <p:ext uri="{BB962C8B-B14F-4D97-AF65-F5344CB8AC3E}">
        <p14:creationId xmlns:p14="http://schemas.microsoft.com/office/powerpoint/2010/main" val="3588415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43565-F5A1-0864-D26D-8E1404295124}"/>
              </a:ext>
            </a:extLst>
          </p:cNvPr>
          <p:cNvSpPr>
            <a:spLocks noGrp="1"/>
          </p:cNvSpPr>
          <p:nvPr>
            <p:ph type="title"/>
          </p:nvPr>
        </p:nvSpPr>
        <p:spPr>
          <a:xfrm>
            <a:off x="1167062" y="157533"/>
            <a:ext cx="11024935" cy="430887"/>
          </a:xfrm>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r>
              <a:rPr lang="en-US" dirty="0"/>
              <a:t>Program manager Advanced reconnaissance vehicle (</a:t>
            </a:r>
            <a:r>
              <a:rPr lang="en-US" dirty="0" err="1"/>
              <a:t>arv</a:t>
            </a:r>
            <a:r>
              <a:rPr lang="en-US" dirty="0"/>
              <a:t>)</a:t>
            </a:r>
          </a:p>
        </p:txBody>
      </p:sp>
      <p:sp>
        <p:nvSpPr>
          <p:cNvPr id="3" name="Slide Number Placeholder 2">
            <a:extLst>
              <a:ext uri="{FF2B5EF4-FFF2-40B4-BE49-F238E27FC236}">
                <a16:creationId xmlns:a16="http://schemas.microsoft.com/office/drawing/2014/main" id="{5B3B3FE5-C6FF-58BF-EB9F-12FC8FEE539B}"/>
              </a:ext>
            </a:extLst>
          </p:cNvPr>
          <p:cNvSpPr>
            <a:spLocks noGrp="1"/>
          </p:cNvSpPr>
          <p:nvPr>
            <p:ph type="sldNum" sz="quarter" idx="10"/>
          </p:nvPr>
        </p:nvSpPr>
        <p:spPr/>
        <p:txBody>
          <a:bodyPr/>
          <a:lstStyle/>
          <a:p>
            <a:pPr marL="0" marR="0" lvl="0" indent="0" algn="r" defTabSz="311651" rtl="0" eaLnBrk="1" fontAlgn="auto" latinLnBrk="0" hangingPunct="1">
              <a:lnSpc>
                <a:spcPct val="100000"/>
              </a:lnSpc>
              <a:spcBef>
                <a:spcPts val="0"/>
              </a:spcBef>
              <a:spcAft>
                <a:spcPts val="0"/>
              </a:spcAft>
              <a:buClrTx/>
              <a:buSzTx/>
              <a:buFontTx/>
              <a:buNone/>
              <a:tabLst/>
              <a:defRPr/>
            </a:pPr>
            <a:fld id="{65635E8C-BA83-467F-AE4D-6B1D1888336E}" type="slidenum">
              <a:rPr kumimoji="0" lang="en-US" sz="1200" b="0" i="0" u="none" strike="noStrike" kern="1200" cap="all" spc="100" normalizeH="0" baseline="0" noProof="0" smtClean="0">
                <a:ln>
                  <a:noFill/>
                </a:ln>
                <a:solidFill>
                  <a:srgbClr val="000938"/>
                </a:solidFill>
                <a:effectLst/>
                <a:uLnTx/>
                <a:uFillTx/>
                <a:latin typeface="Segoe UI Semilight"/>
                <a:ea typeface="Segoe UI Black" panose="020B0A02040204020203" pitchFamily="34" charset="0"/>
                <a:cs typeface="+mn-cs"/>
              </a:rPr>
              <a:pPr marL="0" marR="0" lvl="0" indent="0" algn="r" defTabSz="31165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endParaRPr>
          </a:p>
        </p:txBody>
      </p:sp>
      <p:sp>
        <p:nvSpPr>
          <p:cNvPr id="5" name="Text Placeholder 15">
            <a:extLst>
              <a:ext uri="{FF2B5EF4-FFF2-40B4-BE49-F238E27FC236}">
                <a16:creationId xmlns:a16="http://schemas.microsoft.com/office/drawing/2014/main" id="{8F18FBA8-D0F9-1B35-7217-37E5E0D24718}"/>
              </a:ext>
            </a:extLst>
          </p:cNvPr>
          <p:cNvSpPr txBox="1">
            <a:spLocks/>
          </p:cNvSpPr>
          <p:nvPr/>
        </p:nvSpPr>
        <p:spPr>
          <a:xfrm>
            <a:off x="6103616" y="1120147"/>
            <a:ext cx="5943600" cy="396603"/>
          </a:xfrm>
          <a:prstGeom prst="rect">
            <a:avLst/>
          </a:prstGeom>
        </p:spPr>
        <p:txBody>
          <a:bodyPr bIns="0" anchor="b" anchorCtr="0"/>
          <a:lstStyle>
            <a:defPPr>
              <a:defRPr lang="en-US"/>
            </a:defPPr>
            <a:lvl1pPr marL="60325" indent="0" algn="ctr" defTabSz="914400">
              <a:lnSpc>
                <a:spcPct val="90000"/>
              </a:lnSpc>
              <a:spcBef>
                <a:spcPts val="1000"/>
              </a:spcBef>
              <a:buClr>
                <a:schemeClr val="accent6"/>
              </a:buClr>
              <a:buFont typeface="Segoe UI Semilight" panose="020B0402040204020203" pitchFamily="34" charset="0"/>
              <a:buNone/>
              <a:defRPr sz="2800">
                <a:latin typeface="Segoe UI Semilight italic" panose="020B0402040204090203" pitchFamily="34" charset="0"/>
                <a:cs typeface="Times New Roman" panose="02020603050405020304" pitchFamily="18" charset="0"/>
              </a:defRPr>
            </a:lvl1pPr>
            <a:lvl2pPr marL="746125"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60325" marR="0" lvl="0" indent="0" algn="ctr" defTabSz="914400" rtl="0" eaLnBrk="1" fontAlgn="auto" latinLnBrk="0" hangingPunct="1">
              <a:lnSpc>
                <a:spcPct val="90000"/>
              </a:lnSpc>
              <a:spcBef>
                <a:spcPts val="1000"/>
              </a:spcBef>
              <a:spcAft>
                <a:spcPts val="0"/>
              </a:spcAft>
              <a:buClr>
                <a:srgbClr val="B90E31"/>
              </a:buClr>
              <a:buSzTx/>
              <a:buFont typeface="Segoe UI Semilight" panose="020B0402040204020203" pitchFamily="34" charset="0"/>
              <a:buNone/>
              <a:tabLst/>
              <a:defRPr/>
            </a:pPr>
            <a:r>
              <a:rPr kumimoji="0" lang="en-US" sz="2400" b="0" i="0" u="none" strike="noStrike" kern="1200" cap="none" spc="0" normalizeH="0" baseline="0" noProof="0" dirty="0">
                <a:ln>
                  <a:noFill/>
                </a:ln>
                <a:solidFill>
                  <a:srgbClr val="000938"/>
                </a:solidFill>
                <a:effectLst/>
                <a:uLnTx/>
                <a:uFillTx/>
                <a:latin typeface="Segoe UI Semilight italic" panose="020B0402040204090203" pitchFamily="34" charset="0"/>
                <a:ea typeface="+mn-ea"/>
                <a:cs typeface="Times New Roman" panose="02020603050405020304" pitchFamily="18" charset="0"/>
              </a:rPr>
              <a:t>Program Description</a:t>
            </a:r>
          </a:p>
        </p:txBody>
      </p:sp>
      <p:sp>
        <p:nvSpPr>
          <p:cNvPr id="6" name="Content Placeholder 3">
            <a:extLst>
              <a:ext uri="{FF2B5EF4-FFF2-40B4-BE49-F238E27FC236}">
                <a16:creationId xmlns:a16="http://schemas.microsoft.com/office/drawing/2014/main" id="{E857FB30-34C0-14C7-7C8D-38E1DD61913C}"/>
              </a:ext>
            </a:extLst>
          </p:cNvPr>
          <p:cNvSpPr txBox="1">
            <a:spLocks/>
          </p:cNvSpPr>
          <p:nvPr/>
        </p:nvSpPr>
        <p:spPr>
          <a:xfrm>
            <a:off x="160020" y="4349557"/>
            <a:ext cx="5935979" cy="2395592"/>
          </a:xfrm>
          <a:prstGeom prst="rect">
            <a:avLst/>
          </a:prstGeom>
        </p:spPr>
        <p:txBody>
          <a:bodyPr>
            <a:noAutofit/>
          </a:bodyPr>
          <a:lstStyle>
            <a:defPPr>
              <a:defRPr lang="en-US"/>
            </a:defPPr>
            <a:lvl1pPr marL="228600" indent="-228600" defTabSz="914400">
              <a:lnSpc>
                <a:spcPct val="90000"/>
              </a:lnSpc>
              <a:spcBef>
                <a:spcPts val="1000"/>
              </a:spcBef>
              <a:buClr>
                <a:schemeClr val="accent6"/>
              </a:buClr>
              <a:buFont typeface="Segoe UI Semilight" panose="020B0402040204020203" pitchFamily="34" charset="0"/>
              <a:buChar char="▲"/>
              <a:defRPr sz="1400">
                <a:cs typeface="Times New Roman" panose="02020603050405020304" pitchFamily="18" charset="0"/>
              </a:defRPr>
            </a:lvl1pPr>
            <a:lvl2pPr marL="746125"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indent="0">
              <a:lnSpc>
                <a:spcPct val="100000"/>
              </a:lnSpc>
              <a:spcBef>
                <a:spcPts val="600"/>
              </a:spcBef>
              <a:buClr>
                <a:srgbClr val="B90E31"/>
              </a:buClr>
              <a:buNone/>
            </a:pPr>
            <a:r>
              <a:rPr kumimoji="0" lang="en-US" sz="1600" b="0" i="0" u="none" strike="noStrike" kern="1200" cap="none" spc="0" normalizeH="0" baseline="0" noProof="0" dirty="0">
                <a:ln>
                  <a:noFill/>
                </a:ln>
                <a:solidFill>
                  <a:srgbClr val="000938"/>
                </a:solidFill>
                <a:effectLst/>
                <a:uLnTx/>
                <a:uFillTx/>
                <a:latin typeface="Segoe UI Semibold Italic" panose="020B0702040204090203" pitchFamily="34" charset="0"/>
              </a:rPr>
              <a:t>Acquisition Phase:</a:t>
            </a:r>
          </a:p>
          <a:p>
            <a:pPr>
              <a:lnSpc>
                <a:spcPct val="100000"/>
              </a:lnSpc>
              <a:spcBef>
                <a:spcPts val="600"/>
              </a:spcBef>
              <a:buClr>
                <a:srgbClr val="B90E31"/>
              </a:buClr>
            </a:pPr>
            <a:r>
              <a:rPr lang="en-US" sz="1600" dirty="0">
                <a:solidFill>
                  <a:srgbClr val="000938"/>
                </a:solidFill>
                <a:latin typeface="Segoe UI Semilight"/>
              </a:rPr>
              <a:t>Pre-Production Development (EMD)</a:t>
            </a:r>
          </a:p>
          <a:p>
            <a:pPr marL="0" marR="0" lvl="0" indent="0" algn="l" defTabSz="914400" rtl="0" eaLnBrk="1" fontAlgn="auto" latinLnBrk="0" hangingPunct="1">
              <a:lnSpc>
                <a:spcPct val="100000"/>
              </a:lnSpc>
              <a:spcBef>
                <a:spcPts val="600"/>
              </a:spcBef>
              <a:spcAft>
                <a:spcPts val="0"/>
              </a:spcAft>
              <a:buClr>
                <a:srgbClr val="B90E31"/>
              </a:buClr>
              <a:buSzTx/>
              <a:buFont typeface="Segoe UI Semilight" panose="020B0402040204020203" pitchFamily="34" charset="0"/>
              <a:buNone/>
              <a:tabLst/>
              <a:defRPr/>
            </a:pPr>
            <a:r>
              <a:rPr kumimoji="0" lang="en-US" sz="1600" b="0" i="0" u="none" strike="noStrike" kern="1200" cap="none" spc="0" normalizeH="0" baseline="0" noProof="0" dirty="0">
                <a:ln>
                  <a:noFill/>
                </a:ln>
                <a:solidFill>
                  <a:srgbClr val="000938"/>
                </a:solidFill>
                <a:effectLst/>
                <a:uLnTx/>
                <a:uFillTx/>
                <a:latin typeface="Segoe UI Semibold Italic" panose="020B0702040204090203" pitchFamily="34" charset="0"/>
                <a:ea typeface="+mn-ea"/>
                <a:cs typeface="Times New Roman" panose="02020603050405020304" pitchFamily="18" charset="0"/>
              </a:rPr>
              <a:t>Capabilities:</a:t>
            </a:r>
            <a:endParaRPr lang="en-US" sz="1600" dirty="0">
              <a:solidFill>
                <a:srgbClr val="000938"/>
              </a:solidFill>
              <a:latin typeface="Segoe UI Semibold Italic" panose="020B0702040204090203" pitchFamily="34" charset="0"/>
            </a:endParaRPr>
          </a:p>
          <a:p>
            <a:pPr>
              <a:lnSpc>
                <a:spcPct val="100000"/>
              </a:lnSpc>
              <a:spcBef>
                <a:spcPts val="600"/>
              </a:spcBef>
              <a:buClr>
                <a:srgbClr val="B90E31"/>
              </a:buClr>
            </a:pPr>
            <a:r>
              <a:rPr lang="en-US" sz="1600" dirty="0">
                <a:solidFill>
                  <a:srgbClr val="000938"/>
                </a:solidFill>
                <a:latin typeface="Segoe UI Semilight"/>
              </a:rPr>
              <a:t>Battlefield Quarterbacking, MRB Eyes and Ears</a:t>
            </a:r>
          </a:p>
          <a:p>
            <a:pPr marL="0" marR="0" lvl="0" indent="0" algn="l" defTabSz="914400" rtl="0" eaLnBrk="1" fontAlgn="auto" latinLnBrk="0" hangingPunct="1">
              <a:lnSpc>
                <a:spcPct val="100000"/>
              </a:lnSpc>
              <a:spcBef>
                <a:spcPts val="600"/>
              </a:spcBef>
              <a:spcAft>
                <a:spcPts val="0"/>
              </a:spcAft>
              <a:buClr>
                <a:srgbClr val="B90E31"/>
              </a:buClr>
              <a:buSzTx/>
              <a:buFont typeface="Segoe UI Semilight" panose="020B0402040204020203" pitchFamily="34" charset="0"/>
              <a:buNone/>
              <a:tabLst/>
              <a:defRPr/>
            </a:pPr>
            <a:r>
              <a:rPr kumimoji="0" lang="en-US" sz="1600" b="0" i="0" u="none" strike="noStrike" kern="1200" cap="none" spc="0" normalizeH="0" baseline="0" noProof="0" dirty="0">
                <a:ln>
                  <a:noFill/>
                </a:ln>
                <a:solidFill>
                  <a:srgbClr val="000938"/>
                </a:solidFill>
                <a:effectLst/>
                <a:uLnTx/>
                <a:uFillTx/>
                <a:latin typeface="Segoe UI Semibold Italic" panose="020B0702040204090203" pitchFamily="34" charset="0"/>
                <a:ea typeface="+mn-ea"/>
                <a:cs typeface="Times New Roman" panose="02020603050405020304" pitchFamily="18" charset="0"/>
              </a:rPr>
              <a:t>Risks/Opportunities:</a:t>
            </a:r>
          </a:p>
          <a:p>
            <a:pPr>
              <a:lnSpc>
                <a:spcPct val="100000"/>
              </a:lnSpc>
              <a:spcBef>
                <a:spcPts val="600"/>
              </a:spcBef>
              <a:buClr>
                <a:srgbClr val="B90E31"/>
              </a:buClr>
            </a:pPr>
            <a:r>
              <a:rPr lang="en-US" sz="1600" dirty="0">
                <a:solidFill>
                  <a:srgbClr val="000938"/>
                </a:solidFill>
                <a:latin typeface="Segoe UI Semilight"/>
              </a:rPr>
              <a:t>Accelerating Development; Incorporate new capabilities</a:t>
            </a:r>
          </a:p>
        </p:txBody>
      </p:sp>
      <p:sp>
        <p:nvSpPr>
          <p:cNvPr id="7" name="Content Placeholder 4">
            <a:extLst>
              <a:ext uri="{FF2B5EF4-FFF2-40B4-BE49-F238E27FC236}">
                <a16:creationId xmlns:a16="http://schemas.microsoft.com/office/drawing/2014/main" id="{115C69FF-96FD-548B-10C9-9DFC3434367E}"/>
              </a:ext>
            </a:extLst>
          </p:cNvPr>
          <p:cNvSpPr txBox="1">
            <a:spLocks/>
          </p:cNvSpPr>
          <p:nvPr/>
        </p:nvSpPr>
        <p:spPr>
          <a:xfrm>
            <a:off x="160020" y="3750999"/>
            <a:ext cx="5935979" cy="586983"/>
          </a:xfrm>
          <a:prstGeom prst="rect">
            <a:avLst/>
          </a:prstGeom>
        </p:spPr>
        <p:txBody>
          <a:bodyPr bIns="0" anchor="ctr" anchorCtr="0"/>
          <a:lstStyle>
            <a:defPPr>
              <a:defRPr lang="en-US"/>
            </a:defPPr>
            <a:lvl1pPr marL="60325" indent="0" algn="ctr" defTabSz="914400">
              <a:lnSpc>
                <a:spcPct val="90000"/>
              </a:lnSpc>
              <a:spcBef>
                <a:spcPts val="1000"/>
              </a:spcBef>
              <a:buClr>
                <a:schemeClr val="accent6"/>
              </a:buClr>
              <a:buFont typeface="Segoe UI Semilight" panose="020B0402040204020203" pitchFamily="34" charset="0"/>
              <a:buNone/>
              <a:defRPr sz="2800">
                <a:latin typeface="Segoe UI Semilight italic" panose="020B0402040204090203" pitchFamily="34" charset="0"/>
                <a:cs typeface="Times New Roman" panose="02020603050405020304" pitchFamily="18" charset="0"/>
              </a:defRPr>
            </a:lvl1pPr>
            <a:lvl2pPr marL="746125"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60325" marR="0" lvl="0" indent="0" algn="ctr" defTabSz="914400" rtl="0" eaLnBrk="1" fontAlgn="auto" latinLnBrk="0" hangingPunct="1">
              <a:lnSpc>
                <a:spcPct val="90000"/>
              </a:lnSpc>
              <a:spcBef>
                <a:spcPts val="1000"/>
              </a:spcBef>
              <a:spcAft>
                <a:spcPts val="0"/>
              </a:spcAft>
              <a:buClr>
                <a:srgbClr val="B90E31"/>
              </a:buClr>
              <a:buSzTx/>
              <a:buFont typeface="Segoe UI Semilight" panose="020B0402040204020203" pitchFamily="34" charset="0"/>
              <a:buNone/>
              <a:tabLst/>
              <a:defRPr/>
            </a:pPr>
            <a:r>
              <a:rPr kumimoji="0" lang="en-US" sz="2400" b="0" i="0" u="none" strike="noStrike" kern="1200" cap="none" spc="0" normalizeH="0" baseline="0" noProof="0" dirty="0">
                <a:ln>
                  <a:noFill/>
                </a:ln>
                <a:solidFill>
                  <a:srgbClr val="000938"/>
                </a:solidFill>
                <a:effectLst/>
                <a:uLnTx/>
                <a:uFillTx/>
                <a:latin typeface="Segoe UI Semilight italic" panose="020B0402040204090203" pitchFamily="34" charset="0"/>
                <a:ea typeface="+mn-ea"/>
                <a:cs typeface="Times New Roman" panose="02020603050405020304" pitchFamily="18" charset="0"/>
              </a:rPr>
              <a:t>Program Status</a:t>
            </a:r>
          </a:p>
        </p:txBody>
      </p:sp>
      <p:sp>
        <p:nvSpPr>
          <p:cNvPr id="8" name="Text Placeholder 20">
            <a:extLst>
              <a:ext uri="{FF2B5EF4-FFF2-40B4-BE49-F238E27FC236}">
                <a16:creationId xmlns:a16="http://schemas.microsoft.com/office/drawing/2014/main" id="{9BF21554-75E1-70F6-D4FF-6DF1074F2B72}"/>
              </a:ext>
            </a:extLst>
          </p:cNvPr>
          <p:cNvSpPr txBox="1">
            <a:spLocks/>
          </p:cNvSpPr>
          <p:nvPr/>
        </p:nvSpPr>
        <p:spPr>
          <a:xfrm>
            <a:off x="160020" y="1120148"/>
            <a:ext cx="5935980" cy="396603"/>
          </a:xfrm>
          <a:prstGeom prst="rect">
            <a:avLst/>
          </a:prstGeom>
        </p:spPr>
        <p:txBody>
          <a:bodyPr bIns="0" anchor="b" anchorCtr="0"/>
          <a:lstStyle>
            <a:lvl1pPr marL="457200" indent="-396875" algn="l" defTabSz="914400" rtl="0" eaLnBrk="1" latinLnBrk="0" hangingPunct="1">
              <a:lnSpc>
                <a:spcPct val="90000"/>
              </a:lnSpc>
              <a:spcBef>
                <a:spcPts val="1000"/>
              </a:spcBef>
              <a:buClr>
                <a:schemeClr val="accent6"/>
              </a:buClr>
              <a:buFont typeface="Segoe UI Semilight" panose="020B0402040204020203" pitchFamily="34" charset="0"/>
              <a:buChar char="▲"/>
              <a:defRPr lang="en-US" sz="2800" kern="1200" dirty="0">
                <a:solidFill>
                  <a:schemeClr val="tx1"/>
                </a:solidFill>
                <a:latin typeface="+mn-lt"/>
                <a:ea typeface="+mn-ea"/>
                <a:cs typeface="+mn-cs"/>
              </a:defRPr>
            </a:lvl1pPr>
            <a:lvl2pPr marL="746125"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325" marR="0" lvl="0" indent="0" algn="ctr" defTabSz="914400" rtl="0" eaLnBrk="1" fontAlgn="auto" latinLnBrk="0" hangingPunct="1">
              <a:lnSpc>
                <a:spcPct val="90000"/>
              </a:lnSpc>
              <a:spcBef>
                <a:spcPts val="1000"/>
              </a:spcBef>
              <a:spcAft>
                <a:spcPts val="0"/>
              </a:spcAft>
              <a:buClr>
                <a:srgbClr val="B90E31"/>
              </a:buClr>
              <a:buSzTx/>
              <a:buFont typeface="Segoe UI Semilight" panose="020B0402040204020203" pitchFamily="34" charset="0"/>
              <a:buNone/>
              <a:tabLst/>
              <a:defRPr/>
            </a:pPr>
            <a:r>
              <a:rPr kumimoji="0" lang="en-US" sz="2400" b="0" i="0" u="none" strike="noStrike" kern="1200" cap="none" spc="0" normalizeH="0" baseline="0" noProof="0" dirty="0">
                <a:ln>
                  <a:noFill/>
                </a:ln>
                <a:solidFill>
                  <a:srgbClr val="000938"/>
                </a:solidFill>
                <a:effectLst/>
                <a:uLnTx/>
                <a:uFillTx/>
                <a:latin typeface="Segoe UI Semilight italic" panose="020B0402040204090203" pitchFamily="34" charset="0"/>
                <a:ea typeface="+mn-ea"/>
                <a:cs typeface="Times New Roman" panose="02020603050405020304" pitchFamily="18" charset="0"/>
              </a:rPr>
              <a:t>Mission</a:t>
            </a:r>
          </a:p>
        </p:txBody>
      </p:sp>
      <p:sp>
        <p:nvSpPr>
          <p:cNvPr id="9" name="Text Placeholder 19">
            <a:extLst>
              <a:ext uri="{FF2B5EF4-FFF2-40B4-BE49-F238E27FC236}">
                <a16:creationId xmlns:a16="http://schemas.microsoft.com/office/drawing/2014/main" id="{D5E2C76E-D95E-59C2-2A0D-E696D3611212}"/>
              </a:ext>
            </a:extLst>
          </p:cNvPr>
          <p:cNvSpPr txBox="1">
            <a:spLocks/>
          </p:cNvSpPr>
          <p:nvPr/>
        </p:nvSpPr>
        <p:spPr>
          <a:xfrm>
            <a:off x="529591" y="1553028"/>
            <a:ext cx="5196838" cy="1870589"/>
          </a:xfrm>
          <a:prstGeom prst="rect">
            <a:avLst/>
          </a:prstGeom>
        </p:spPr>
        <p:txBody>
          <a:bodyPr>
            <a:noAutofit/>
          </a:bodyPr>
          <a:lstStyle>
            <a:defPPr>
              <a:defRPr lang="en-US"/>
            </a:defPPr>
            <a:lvl1pPr marL="228600" indent="-228600" defTabSz="914400">
              <a:lnSpc>
                <a:spcPct val="100000"/>
              </a:lnSpc>
              <a:spcBef>
                <a:spcPts val="600"/>
              </a:spcBef>
              <a:buClr>
                <a:schemeClr val="accent6"/>
              </a:buClr>
              <a:buFont typeface="Segoe UI Semilight" panose="020B0402040204020203" pitchFamily="34" charset="0"/>
              <a:buChar char="▲"/>
              <a:defRPr sz="1400">
                <a:cs typeface="Times New Roman" panose="02020603050405020304" pitchFamily="18" charset="0"/>
              </a:defRPr>
            </a:lvl1pPr>
            <a:lvl2pPr marL="746125"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ctr" defTabSz="914400" rtl="0" eaLnBrk="1" fontAlgn="auto" latinLnBrk="0" hangingPunct="1">
              <a:lnSpc>
                <a:spcPct val="100000"/>
              </a:lnSpc>
              <a:spcBef>
                <a:spcPts val="600"/>
              </a:spcBef>
              <a:spcAft>
                <a:spcPts val="0"/>
              </a:spcAft>
              <a:buClr>
                <a:srgbClr val="B90E31"/>
              </a:buClr>
              <a:buSzTx/>
              <a:buNone/>
              <a:tabLst/>
              <a:defRPr/>
            </a:pPr>
            <a:r>
              <a:rPr kumimoji="0" lang="en-US" sz="2000" b="0" i="0" u="none" strike="noStrike" kern="1200" cap="none" spc="0" normalizeH="0" baseline="0" noProof="0" dirty="0">
                <a:ln>
                  <a:noFill/>
                </a:ln>
                <a:solidFill>
                  <a:srgbClr val="000938"/>
                </a:solidFill>
                <a:effectLst/>
                <a:uLnTx/>
                <a:uFillTx/>
                <a:latin typeface="Segoe UI Semilight"/>
                <a:ea typeface="+mn-ea"/>
                <a:cs typeface="Times New Roman" panose="02020603050405020304" pitchFamily="18" charset="0"/>
              </a:rPr>
              <a:t>Develop, provide, support and sustain effective Light Armored Reconnaissance systems that enable our Marines to win. </a:t>
            </a:r>
          </a:p>
        </p:txBody>
      </p:sp>
      <p:sp>
        <p:nvSpPr>
          <p:cNvPr id="10" name="Text Placeholder 18">
            <a:extLst>
              <a:ext uri="{FF2B5EF4-FFF2-40B4-BE49-F238E27FC236}">
                <a16:creationId xmlns:a16="http://schemas.microsoft.com/office/drawing/2014/main" id="{1F9EDD7D-9ADE-ADB0-0DF1-884A1E4787A1}"/>
              </a:ext>
            </a:extLst>
          </p:cNvPr>
          <p:cNvSpPr txBox="1">
            <a:spLocks/>
          </p:cNvSpPr>
          <p:nvPr/>
        </p:nvSpPr>
        <p:spPr>
          <a:xfrm>
            <a:off x="6096000" y="3732824"/>
            <a:ext cx="5943600" cy="605158"/>
          </a:xfrm>
          <a:prstGeom prst="rect">
            <a:avLst/>
          </a:prstGeom>
        </p:spPr>
        <p:txBody>
          <a:bodyPr bIns="0" anchor="ctr" anchorCtr="0"/>
          <a:lstStyle>
            <a:defPPr>
              <a:defRPr lang="en-US"/>
            </a:defPPr>
            <a:lvl1pPr marL="60325" indent="0" algn="ctr" defTabSz="914400">
              <a:lnSpc>
                <a:spcPct val="90000"/>
              </a:lnSpc>
              <a:spcBef>
                <a:spcPts val="1000"/>
              </a:spcBef>
              <a:buClr>
                <a:schemeClr val="accent6"/>
              </a:buClr>
              <a:buFont typeface="Segoe UI Semilight" panose="020B0402040204020203" pitchFamily="34" charset="0"/>
              <a:buNone/>
              <a:defRPr sz="2800">
                <a:latin typeface="Segoe UI Semilight italic" panose="020B0402040204090203" pitchFamily="34" charset="0"/>
                <a:cs typeface="Times New Roman" panose="02020603050405020304" pitchFamily="18" charset="0"/>
              </a:defRPr>
            </a:lvl1pPr>
            <a:lvl2pPr marL="746125"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60325" marR="0" lvl="0" indent="0" algn="ctr" defTabSz="914400" rtl="0" eaLnBrk="1" fontAlgn="auto" latinLnBrk="0" hangingPunct="1">
              <a:lnSpc>
                <a:spcPct val="90000"/>
              </a:lnSpc>
              <a:spcBef>
                <a:spcPts val="1000"/>
              </a:spcBef>
              <a:spcAft>
                <a:spcPts val="0"/>
              </a:spcAft>
              <a:buClr>
                <a:srgbClr val="B90E31"/>
              </a:buClr>
              <a:buSzTx/>
              <a:buFont typeface="Segoe UI Semilight" panose="020B0402040204020203" pitchFamily="34" charset="0"/>
              <a:buNone/>
              <a:tabLst/>
              <a:defRPr/>
            </a:pPr>
            <a:r>
              <a:rPr kumimoji="0" lang="en-US" sz="2400" b="0" i="0" u="none" strike="noStrike" kern="1200" cap="none" spc="0" normalizeH="0" baseline="0" noProof="0" dirty="0">
                <a:ln>
                  <a:noFill/>
                </a:ln>
                <a:solidFill>
                  <a:srgbClr val="000938"/>
                </a:solidFill>
                <a:effectLst/>
                <a:uLnTx/>
                <a:uFillTx/>
                <a:latin typeface="Segoe UI Semilight italic" panose="020B0402040204090203" pitchFamily="34" charset="0"/>
                <a:ea typeface="+mn-ea"/>
                <a:cs typeface="Times New Roman" panose="02020603050405020304" pitchFamily="18" charset="0"/>
              </a:rPr>
              <a:t>Key Events &amp; Focus Areas</a:t>
            </a:r>
          </a:p>
        </p:txBody>
      </p:sp>
      <p:sp>
        <p:nvSpPr>
          <p:cNvPr id="11" name="Text Placeholder 5">
            <a:extLst>
              <a:ext uri="{FF2B5EF4-FFF2-40B4-BE49-F238E27FC236}">
                <a16:creationId xmlns:a16="http://schemas.microsoft.com/office/drawing/2014/main" id="{FB220867-22BD-6E1F-2590-CA331E208768}"/>
              </a:ext>
            </a:extLst>
          </p:cNvPr>
          <p:cNvSpPr txBox="1">
            <a:spLocks/>
          </p:cNvSpPr>
          <p:nvPr/>
        </p:nvSpPr>
        <p:spPr>
          <a:xfrm>
            <a:off x="6111231" y="1553027"/>
            <a:ext cx="5943599" cy="2150200"/>
          </a:xfrm>
          <a:prstGeom prst="rect">
            <a:avLst/>
          </a:prstGeom>
        </p:spPr>
        <p:txBody>
          <a:bodyPr>
            <a:noAutofit/>
          </a:bodyPr>
          <a:lstStyle>
            <a:defPPr>
              <a:defRPr lang="en-US"/>
            </a:defPPr>
            <a:lvl1pPr marL="457200" indent="-396875" defTabSz="914400">
              <a:lnSpc>
                <a:spcPct val="90000"/>
              </a:lnSpc>
              <a:spcBef>
                <a:spcPts val="1000"/>
              </a:spcBef>
              <a:buClr>
                <a:schemeClr val="accent6"/>
              </a:buClr>
              <a:buFont typeface="Segoe UI Semilight" panose="020B0402040204020203" pitchFamily="34" charset="0"/>
              <a:buChar char="▲"/>
              <a:defRPr sz="1800">
                <a:cs typeface="Times New Roman" panose="02020603050405020304" pitchFamily="18" charset="0"/>
              </a:defRPr>
            </a:lvl1pPr>
            <a:lvl2pPr marL="746125"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228600" marR="0" lvl="0" indent="-228600" defTabSz="914400" rtl="0" eaLnBrk="1" fontAlgn="auto" latinLnBrk="0" hangingPunct="1">
              <a:lnSpc>
                <a:spcPct val="100000"/>
              </a:lnSpc>
              <a:spcBef>
                <a:spcPts val="600"/>
              </a:spcBef>
              <a:buClr>
                <a:srgbClr val="B90E31"/>
              </a:buClr>
              <a:buSzTx/>
              <a:buFont typeface="Segoe UI Semilight" panose="020B0402040204020203" pitchFamily="34" charset="0"/>
              <a:buChar char="▲"/>
              <a:tabLst/>
              <a:defRPr/>
            </a:pPr>
            <a:r>
              <a:rPr kumimoji="0" lang="en-US" sz="1500" b="0" i="0" u="none" strike="noStrike" kern="1200" cap="none" spc="0" normalizeH="0" baseline="0" noProof="0" dirty="0">
                <a:ln>
                  <a:noFill/>
                </a:ln>
                <a:solidFill>
                  <a:srgbClr val="000938"/>
                </a:solidFill>
                <a:effectLst/>
                <a:uLnTx/>
                <a:uFillTx/>
                <a:latin typeface="Segoe UI Semilight"/>
                <a:ea typeface="+mn-ea"/>
                <a:cs typeface="Times New Roman" panose="02020603050405020304" pitchFamily="18" charset="0"/>
              </a:rPr>
              <a:t>Successor to the legacy LAV in the Light Armored Recon Battalion</a:t>
            </a:r>
          </a:p>
          <a:p>
            <a:pPr marL="228600" marR="0" lvl="0" indent="-228600" defTabSz="914400" rtl="0" eaLnBrk="1" fontAlgn="auto" latinLnBrk="0" hangingPunct="1">
              <a:lnSpc>
                <a:spcPct val="100000"/>
              </a:lnSpc>
              <a:spcBef>
                <a:spcPts val="600"/>
              </a:spcBef>
              <a:buClr>
                <a:srgbClr val="B90E31"/>
              </a:buClr>
              <a:buSzTx/>
              <a:buFont typeface="Segoe UI Semilight" panose="020B0402040204020203" pitchFamily="34" charset="0"/>
              <a:buChar char="▲"/>
              <a:tabLst/>
              <a:defRPr/>
            </a:pPr>
            <a:r>
              <a:rPr kumimoji="0" lang="en-US" sz="1500" b="0" i="0" u="none" strike="noStrike" kern="1200" cap="none" spc="0" normalizeH="0" baseline="0" noProof="0" dirty="0">
                <a:ln>
                  <a:noFill/>
                </a:ln>
                <a:solidFill>
                  <a:srgbClr val="000938"/>
                </a:solidFill>
                <a:effectLst/>
                <a:uLnTx/>
                <a:uFillTx/>
                <a:latin typeface="Segoe UI Semilight"/>
                <a:ea typeface="+mn-ea"/>
                <a:cs typeface="Times New Roman" panose="02020603050405020304" pitchFamily="18" charset="0"/>
              </a:rPr>
              <a:t>Key enabler of the Mobile Reconnaissance Battalion providing battlefield data ‘quarterbacking’, mobile recon, fire support, and recon movement. </a:t>
            </a:r>
          </a:p>
          <a:p>
            <a:pPr marL="228600" marR="0" lvl="0" indent="-228600" defTabSz="914400" rtl="0" eaLnBrk="1" fontAlgn="auto" latinLnBrk="0" hangingPunct="1">
              <a:lnSpc>
                <a:spcPct val="100000"/>
              </a:lnSpc>
              <a:spcBef>
                <a:spcPts val="600"/>
              </a:spcBef>
              <a:buClr>
                <a:srgbClr val="B90E31"/>
              </a:buClr>
              <a:buSzTx/>
              <a:buFont typeface="Segoe UI Semilight" panose="020B0402040204020203" pitchFamily="34" charset="0"/>
              <a:buChar char="▲"/>
              <a:tabLst/>
              <a:defRPr/>
            </a:pPr>
            <a:r>
              <a:rPr kumimoji="0" lang="en-US" sz="1500" b="0" i="0" u="none" strike="noStrike" kern="1200" cap="none" spc="0" normalizeH="0" baseline="0" noProof="0" dirty="0">
                <a:ln>
                  <a:noFill/>
                </a:ln>
                <a:solidFill>
                  <a:srgbClr val="000938"/>
                </a:solidFill>
                <a:effectLst/>
                <a:uLnTx/>
                <a:uFillTx/>
                <a:latin typeface="Segoe UI Semilight"/>
                <a:ea typeface="+mn-ea"/>
                <a:cs typeface="Times New Roman" panose="02020603050405020304" pitchFamily="18" charset="0"/>
              </a:rPr>
              <a:t>A Family of Vehicles program comprised of six variants</a:t>
            </a:r>
            <a:r>
              <a:rPr lang="en-US" sz="1500" dirty="0">
                <a:solidFill>
                  <a:srgbClr val="000938"/>
                </a:solidFill>
                <a:latin typeface="Segoe UI Semilight"/>
              </a:rPr>
              <a:t>:</a:t>
            </a:r>
          </a:p>
          <a:p>
            <a:pPr marL="231775" marR="0" lvl="0" indent="0" defTabSz="914400" rtl="0" eaLnBrk="1" fontAlgn="auto" latinLnBrk="0" hangingPunct="1">
              <a:lnSpc>
                <a:spcPct val="100000"/>
              </a:lnSpc>
              <a:spcBef>
                <a:spcPts val="600"/>
              </a:spcBef>
              <a:buClr>
                <a:srgbClr val="B90E31"/>
              </a:buClr>
              <a:buSzTx/>
              <a:buNone/>
              <a:tabLst/>
              <a:defRPr/>
            </a:pPr>
            <a:r>
              <a:rPr kumimoji="0" lang="en-US" sz="1500" b="0" i="0" u="none" strike="noStrike" kern="1200" cap="none" spc="0" normalizeH="0" baseline="0" noProof="0" dirty="0">
                <a:ln>
                  <a:noFill/>
                </a:ln>
                <a:solidFill>
                  <a:srgbClr val="000938"/>
                </a:solidFill>
                <a:effectLst/>
                <a:uLnTx/>
                <a:uFillTx/>
                <a:latin typeface="Segoe UI Semilight"/>
                <a:ea typeface="+mn-ea"/>
                <a:cs typeface="Times New Roman" panose="02020603050405020304" pitchFamily="18" charset="0"/>
              </a:rPr>
              <a:t>ARV-C4UAS, ACV-Logistics, ARV-30mm, ARV- Counter UAS (CUAS), ARV-Operational Precision Fires (OPF), and ARV- Recovery</a:t>
            </a:r>
          </a:p>
        </p:txBody>
      </p:sp>
      <p:sp>
        <p:nvSpPr>
          <p:cNvPr id="12" name="Text Placeholder 20">
            <a:extLst>
              <a:ext uri="{FF2B5EF4-FFF2-40B4-BE49-F238E27FC236}">
                <a16:creationId xmlns:a16="http://schemas.microsoft.com/office/drawing/2014/main" id="{CFA4E04D-0DBD-CF34-B261-6F811B9CA33D}"/>
              </a:ext>
            </a:extLst>
          </p:cNvPr>
          <p:cNvSpPr txBox="1">
            <a:spLocks/>
          </p:cNvSpPr>
          <p:nvPr/>
        </p:nvSpPr>
        <p:spPr>
          <a:xfrm>
            <a:off x="826404" y="3598452"/>
            <a:ext cx="4134522" cy="52858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2000" b="1" u="sng" kern="1200">
                <a:solidFill>
                  <a:schemeClr val="tx1"/>
                </a:solidFill>
                <a:latin typeface="Calisto MT" panose="02040603050505030304"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000" b="1" i="0" u="sng"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4" name="object 8">
            <a:extLst>
              <a:ext uri="{FF2B5EF4-FFF2-40B4-BE49-F238E27FC236}">
                <a16:creationId xmlns:a16="http://schemas.microsoft.com/office/drawing/2014/main" id="{7C130173-7E8C-4566-DEFC-A8473B7D8700}"/>
              </a:ext>
            </a:extLst>
          </p:cNvPr>
          <p:cNvSpPr txBox="1">
            <a:spLocks/>
          </p:cNvSpPr>
          <p:nvPr/>
        </p:nvSpPr>
        <p:spPr>
          <a:xfrm>
            <a:off x="6256018" y="4349557"/>
            <a:ext cx="5775961" cy="1507299"/>
          </a:xfrm>
          <a:prstGeom prst="rect">
            <a:avLst/>
          </a:prstGeom>
        </p:spPr>
        <p:txBody>
          <a:bodyPr vert="horz" wrap="square" lIns="0" tIns="22062" rIns="0" bIns="0" rtlCol="0" anchor="t">
            <a:noAutofit/>
          </a:bodyPr>
          <a:lstStyle>
            <a:lvl1pPr marL="0" indent="0" algn="l" defTabSz="914400" rtl="0" eaLnBrk="1" latinLnBrk="0" hangingPunct="1">
              <a:lnSpc>
                <a:spcPct val="90000"/>
              </a:lnSpc>
              <a:spcBef>
                <a:spcPts val="1000"/>
              </a:spcBef>
              <a:buClr>
                <a:schemeClr val="accent6"/>
              </a:buClr>
              <a:buFontTx/>
              <a:buNone/>
              <a:defRPr lang="en-US"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60735" marR="2522" indent="-160735" defTabSz="257175" fontAlgn="base">
              <a:lnSpc>
                <a:spcPct val="100000"/>
              </a:lnSpc>
              <a:spcBef>
                <a:spcPts val="0"/>
              </a:spcBef>
              <a:spcAft>
                <a:spcPct val="0"/>
              </a:spcAft>
              <a:buClr>
                <a:prstClr val="black"/>
              </a:buClr>
              <a:buFont typeface="Wingdings" panose="05000000000000000000" pitchFamily="2" charset="2"/>
              <a:buChar char="ü"/>
              <a:tabLst>
                <a:tab pos="128588" algn="l"/>
              </a:tabLst>
              <a:defRPr/>
            </a:pPr>
            <a:r>
              <a:rPr lang="en-US" sz="1400" dirty="0">
                <a:cs typeface="Times New Roman" panose="02020603050405020304" pitchFamily="18" charset="0"/>
              </a:rPr>
              <a:t>Apr 26:  PPD Contract Award</a:t>
            </a:r>
          </a:p>
          <a:p>
            <a:pPr marR="2522" defTabSz="257175" fontAlgn="base">
              <a:lnSpc>
                <a:spcPct val="100000"/>
              </a:lnSpc>
              <a:spcBef>
                <a:spcPts val="0"/>
              </a:spcBef>
              <a:spcAft>
                <a:spcPct val="0"/>
              </a:spcAft>
              <a:buClr>
                <a:prstClr val="black"/>
              </a:buClr>
              <a:tabLst>
                <a:tab pos="128588" algn="l"/>
              </a:tabLst>
              <a:defRPr/>
            </a:pPr>
            <a:endParaRPr lang="en-US" sz="1400" dirty="0">
              <a:cs typeface="Times New Roman" panose="02020603050405020304" pitchFamily="18" charset="0"/>
            </a:endParaRPr>
          </a:p>
          <a:p>
            <a:pPr marR="2522" defTabSz="257175" fontAlgn="base">
              <a:lnSpc>
                <a:spcPct val="100000"/>
              </a:lnSpc>
              <a:spcBef>
                <a:spcPts val="0"/>
              </a:spcBef>
              <a:spcAft>
                <a:spcPct val="0"/>
              </a:spcAft>
              <a:buClr>
                <a:prstClr val="black"/>
              </a:buClr>
              <a:defRPr/>
            </a:pPr>
            <a:r>
              <a:rPr lang="en-US" sz="1400" dirty="0">
                <a:cs typeface="Times New Roman" panose="02020603050405020304" pitchFamily="18" charset="0"/>
              </a:rPr>
              <a:t>   Oct 26:  Critical Design Review</a:t>
            </a:r>
          </a:p>
          <a:p>
            <a:pPr marR="2522" defTabSz="257175" fontAlgn="base">
              <a:lnSpc>
                <a:spcPct val="100000"/>
              </a:lnSpc>
              <a:spcBef>
                <a:spcPts val="0"/>
              </a:spcBef>
              <a:spcAft>
                <a:spcPct val="0"/>
              </a:spcAft>
              <a:buClr>
                <a:prstClr val="black"/>
              </a:buClr>
              <a:defRPr/>
            </a:pPr>
            <a:endParaRPr lang="en-US" sz="1400" dirty="0">
              <a:cs typeface="Times New Roman" panose="02020603050405020304" pitchFamily="18" charset="0"/>
            </a:endParaRPr>
          </a:p>
          <a:p>
            <a:pPr marR="2522" defTabSz="257175" fontAlgn="base">
              <a:lnSpc>
                <a:spcPct val="100000"/>
              </a:lnSpc>
              <a:spcBef>
                <a:spcPts val="0"/>
              </a:spcBef>
              <a:spcAft>
                <a:spcPct val="0"/>
              </a:spcAft>
              <a:buClr>
                <a:prstClr val="black"/>
              </a:buClr>
              <a:defRPr/>
            </a:pPr>
            <a:r>
              <a:rPr lang="en-US" sz="1400" dirty="0">
                <a:cs typeface="Times New Roman" panose="02020603050405020304" pitchFamily="18" charset="0"/>
              </a:rPr>
              <a:t>   2029: Production Down Select</a:t>
            </a:r>
          </a:p>
          <a:p>
            <a:pPr marR="2522" defTabSz="257175" fontAlgn="base">
              <a:lnSpc>
                <a:spcPct val="100000"/>
              </a:lnSpc>
              <a:spcBef>
                <a:spcPts val="0"/>
              </a:spcBef>
              <a:spcAft>
                <a:spcPct val="0"/>
              </a:spcAft>
              <a:buClr>
                <a:prstClr val="black"/>
              </a:buClr>
              <a:defRPr/>
            </a:pPr>
            <a:endParaRPr lang="en-US" sz="1400" dirty="0">
              <a:cs typeface="Times New Roman" panose="02020603050405020304" pitchFamily="18" charset="0"/>
            </a:endParaRPr>
          </a:p>
          <a:p>
            <a:pPr marR="2522" defTabSz="257175" fontAlgn="base">
              <a:lnSpc>
                <a:spcPct val="100000"/>
              </a:lnSpc>
              <a:spcBef>
                <a:spcPts val="0"/>
              </a:spcBef>
              <a:spcAft>
                <a:spcPct val="0"/>
              </a:spcAft>
              <a:buClr>
                <a:prstClr val="black"/>
              </a:buClr>
              <a:defRPr/>
            </a:pPr>
            <a:r>
              <a:rPr lang="en-US" sz="1400" dirty="0">
                <a:cs typeface="Times New Roman" panose="02020603050405020304" pitchFamily="18" charset="0"/>
              </a:rPr>
              <a:t>   2030: Production Award</a:t>
            </a:r>
          </a:p>
        </p:txBody>
      </p:sp>
      <p:sp>
        <p:nvSpPr>
          <p:cNvPr id="19" name="Footer Placeholder 18">
            <a:extLst>
              <a:ext uri="{FF2B5EF4-FFF2-40B4-BE49-F238E27FC236}">
                <a16:creationId xmlns:a16="http://schemas.microsoft.com/office/drawing/2014/main" id="{E261F56B-88AE-9A36-9465-4C4BA24459B6}"/>
              </a:ext>
            </a:extLst>
          </p:cNvPr>
          <p:cNvSpPr>
            <a:spLocks noGrp="1"/>
          </p:cNvSpPr>
          <p:nvPr>
            <p:ph type="ftr" sz="quarter" idx="12"/>
          </p:nvPr>
        </p:nvSpPr>
        <p:spPr/>
        <p:txBody>
          <a:bodyPr/>
          <a:lstStyle/>
          <a:p>
            <a:pPr marL="1885950" marR="0" lvl="0" indent="0" algn="l" defTabSz="311651"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100" normalizeH="0" baseline="0" noProof="0">
                <a:ln>
                  <a:noFill/>
                </a:ln>
                <a:solidFill>
                  <a:srgbClr val="000938"/>
                </a:solidFill>
                <a:effectLst/>
                <a:uLnTx/>
                <a:uFillTx/>
                <a:latin typeface="Segoe UI Semilight"/>
                <a:ea typeface="Segoe UI Black" panose="020B0A02040204020203" pitchFamily="34" charset="0"/>
                <a:cs typeface="+mn-cs"/>
              </a:rPr>
              <a:t>Portfolio acquisition executive Marine Corps</a:t>
            </a:r>
            <a:r>
              <a:rPr kumimoji="0" lang="en-US" sz="200" b="0" i="0" u="none" strike="noStrike" kern="1200" cap="all" spc="100" normalizeH="0" baseline="0" noProof="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none" spc="0" normalizeH="0" baseline="0" noProof="0">
                <a:ln>
                  <a:noFill/>
                </a:ln>
                <a:solidFill>
                  <a:srgbClr val="B90E31"/>
                </a:solidFill>
                <a:effectLst/>
                <a:uLnTx/>
                <a:uFillTx/>
                <a:latin typeface="Segoe UI Semilight"/>
                <a:ea typeface="+mn-ea"/>
                <a:cs typeface="+mn-cs"/>
              </a:rPr>
              <a:t>▲</a:t>
            </a:r>
            <a:r>
              <a:rPr kumimoji="0" lang="en-US" sz="1200" b="0" i="0" u="none" strike="noStrike" kern="1200" cap="all" spc="100" normalizeH="0" baseline="0" noProof="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all" spc="100" normalizeH="0" baseline="0" noProof="0">
                <a:ln>
                  <a:noFill/>
                </a:ln>
                <a:solidFill>
                  <a:srgbClr val="000938"/>
                </a:solidFill>
                <a:effectLst/>
                <a:uLnTx/>
                <a:uFillTx/>
                <a:latin typeface="Segoe UI Light Italic" panose="020B0302040504090203" pitchFamily="34" charset="0"/>
                <a:ea typeface="Segoe UI Black" panose="020B0A02040204020203" pitchFamily="34" charset="0"/>
                <a:cs typeface="+mn-cs"/>
              </a:rPr>
              <a:t>equipping OUR warfighterS</a:t>
            </a:r>
            <a:endParaRPr kumimoji="0" lang="en-US" sz="1200" b="0" i="0" u="none" strike="noStrike" kern="1200" cap="all" spc="100" normalizeH="0" baseline="0" noProof="0" dirty="0">
              <a:ln>
                <a:noFill/>
              </a:ln>
              <a:solidFill>
                <a:srgbClr val="000938"/>
              </a:solidFill>
              <a:effectLst/>
              <a:uLnTx/>
              <a:uFillTx/>
              <a:latin typeface="Segoe UI Light Italic" panose="020B0302040504090203" pitchFamily="34" charset="0"/>
              <a:ea typeface="Segoe UI Black" panose="020B0A02040204020203" pitchFamily="34" charset="0"/>
              <a:cs typeface="+mn-cs"/>
            </a:endParaRPr>
          </a:p>
        </p:txBody>
      </p:sp>
      <p:sp>
        <p:nvSpPr>
          <p:cNvPr id="4" name="TextBox 3">
            <a:extLst>
              <a:ext uri="{FF2B5EF4-FFF2-40B4-BE49-F238E27FC236}">
                <a16:creationId xmlns:a16="http://schemas.microsoft.com/office/drawing/2014/main" id="{493AF152-E4BC-FC84-0E5D-EB1021408DCD}"/>
              </a:ext>
            </a:extLst>
          </p:cNvPr>
          <p:cNvSpPr txBox="1"/>
          <p:nvPr/>
        </p:nvSpPr>
        <p:spPr>
          <a:xfrm>
            <a:off x="7617" y="692987"/>
            <a:ext cx="12184383" cy="310867"/>
          </a:xfrm>
          <a:prstGeom prst="rect">
            <a:avLst/>
          </a:prstGeom>
          <a:gradFill flip="none" rotWithShape="1">
            <a:gsLst>
              <a:gs pos="0">
                <a:schemeClr val="accent1">
                  <a:alpha val="0"/>
                  <a:lumMod val="0"/>
                  <a:lumOff val="100000"/>
                </a:schemeClr>
              </a:gs>
              <a:gs pos="49000">
                <a:schemeClr val="bg1"/>
              </a:gs>
            </a:gsLst>
            <a:lin ang="0" scaled="1"/>
            <a:tileRect/>
          </a:gradFill>
          <a:effectLst/>
        </p:spPr>
        <p:txBody>
          <a:bodyPr wrap="square" lIns="0" tIns="91440" rIns="182880" bIns="91440" anchor="ctr" anchorCtr="0">
            <a:noAutofit/>
          </a:bodyPr>
          <a:lstStyle>
            <a:defPPr>
              <a:defRPr lang="en-US"/>
            </a:defPPr>
            <a:lvl1pPr algn="r" defTabSz="914400">
              <a:lnSpc>
                <a:spcPct val="100000"/>
              </a:lnSpc>
              <a:spcBef>
                <a:spcPct val="0"/>
              </a:spcBef>
              <a:buNone/>
              <a:defRPr sz="2000" cap="none">
                <a:latin typeface="Segoe UI Light" panose="020B0502040204020203" pitchFamily="34" charset="0"/>
                <a:ea typeface="+mj-ea"/>
                <a:cs typeface="Segoe UI Light" panose="020B0502040204020203" pitchFamily="34" charset="0"/>
              </a:defRPr>
            </a:lvl1pPr>
          </a:lstStyle>
          <a:p>
            <a:r>
              <a:rPr lang="en-US" sz="2800" dirty="0"/>
              <a:t>Overview</a:t>
            </a:r>
          </a:p>
        </p:txBody>
      </p:sp>
      <p:cxnSp>
        <p:nvCxnSpPr>
          <p:cNvPr id="13" name="Straight Connector 12">
            <a:extLst>
              <a:ext uri="{FF2B5EF4-FFF2-40B4-BE49-F238E27FC236}">
                <a16:creationId xmlns:a16="http://schemas.microsoft.com/office/drawing/2014/main" id="{F5A530A6-9956-4341-ED00-CDAF624A6C65}"/>
              </a:ext>
            </a:extLst>
          </p:cNvPr>
          <p:cNvCxnSpPr>
            <a:cxnSpLocks/>
          </p:cNvCxnSpPr>
          <p:nvPr/>
        </p:nvCxnSpPr>
        <p:spPr>
          <a:xfrm>
            <a:off x="144784" y="3710607"/>
            <a:ext cx="11894815" cy="0"/>
          </a:xfrm>
          <a:prstGeom prst="line">
            <a:avLst/>
          </a:prstGeom>
          <a:ln w="28575">
            <a:gradFill flip="none" rotWithShape="1">
              <a:gsLst>
                <a:gs pos="0">
                  <a:schemeClr val="bg1"/>
                </a:gs>
                <a:gs pos="67850">
                  <a:schemeClr val="accent6"/>
                </a:gs>
                <a:gs pos="30050">
                  <a:schemeClr val="accent6"/>
                </a:gs>
                <a:gs pos="100000">
                  <a:schemeClr val="bg1"/>
                </a:gs>
                <a:gs pos="50000">
                  <a:schemeClr val="accent6"/>
                </a:gs>
              </a:gsLst>
              <a:lin ang="10800000" scaled="1"/>
              <a:tileRect/>
            </a:gradFill>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3AF9091-6D1D-31B4-2478-EBB0005CFBA2}"/>
              </a:ext>
            </a:extLst>
          </p:cNvPr>
          <p:cNvCxnSpPr>
            <a:cxnSpLocks/>
          </p:cNvCxnSpPr>
          <p:nvPr/>
        </p:nvCxnSpPr>
        <p:spPr>
          <a:xfrm flipV="1">
            <a:off x="6096000" y="685801"/>
            <a:ext cx="0" cy="5890259"/>
          </a:xfrm>
          <a:prstGeom prst="line">
            <a:avLst/>
          </a:prstGeom>
          <a:ln w="28575">
            <a:gradFill flip="none" rotWithShape="1">
              <a:gsLst>
                <a:gs pos="3000">
                  <a:schemeClr val="bg1"/>
                </a:gs>
                <a:gs pos="90000">
                  <a:schemeClr val="accent6"/>
                </a:gs>
                <a:gs pos="10000">
                  <a:schemeClr val="accent6"/>
                </a:gs>
                <a:gs pos="100000">
                  <a:schemeClr val="bg1"/>
                </a:gs>
                <a:gs pos="50000">
                  <a:schemeClr val="accent6"/>
                </a:gs>
              </a:gsLst>
              <a:lin ang="5400000" scaled="0"/>
              <a:tileRect/>
            </a:gra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8296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B196D-DCBD-292B-F95A-BA69DEDB811F}"/>
              </a:ext>
            </a:extLst>
          </p:cNvPr>
          <p:cNvSpPr>
            <a:spLocks noGrp="1"/>
          </p:cNvSpPr>
          <p:nvPr>
            <p:ph type="title"/>
          </p:nvPr>
        </p:nvSpPr>
        <p:spPr>
          <a:xfrm>
            <a:off x="1407694" y="165557"/>
            <a:ext cx="10784305" cy="430887"/>
          </a:xfrm>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r>
              <a:rPr lang="en-US" dirty="0"/>
              <a:t>ARV Family of Vehicles</a:t>
            </a:r>
          </a:p>
        </p:txBody>
      </p:sp>
      <p:sp>
        <p:nvSpPr>
          <p:cNvPr id="40" name="Slide Number Placeholder 39">
            <a:extLst>
              <a:ext uri="{FF2B5EF4-FFF2-40B4-BE49-F238E27FC236}">
                <a16:creationId xmlns:a16="http://schemas.microsoft.com/office/drawing/2014/main" id="{D2059514-92C9-2ABC-68D5-BC0BCFAF5812}"/>
              </a:ext>
            </a:extLst>
          </p:cNvPr>
          <p:cNvSpPr>
            <a:spLocks noGrp="1"/>
          </p:cNvSpPr>
          <p:nvPr>
            <p:ph type="sldNum" sz="quarter" idx="10"/>
          </p:nvPr>
        </p:nvSpPr>
        <p:spPr/>
        <p:txBody>
          <a:bodyPr/>
          <a:lstStyle/>
          <a:p>
            <a:pPr marL="0" marR="0" lvl="0" indent="0" algn="r" defTabSz="311651" rtl="0" eaLnBrk="1" fontAlgn="auto" latinLnBrk="0" hangingPunct="1">
              <a:lnSpc>
                <a:spcPct val="100000"/>
              </a:lnSpc>
              <a:spcBef>
                <a:spcPts val="0"/>
              </a:spcBef>
              <a:spcAft>
                <a:spcPts val="0"/>
              </a:spcAft>
              <a:buClrTx/>
              <a:buSzTx/>
              <a:buFontTx/>
              <a:buNone/>
              <a:tabLst/>
              <a:defRPr/>
            </a:pPr>
            <a:fld id="{65635E8C-BA83-467F-AE4D-6B1D1888336E}" type="slidenum">
              <a:rPr kumimoji="0" lang="en-US" sz="1200" b="0" i="0" u="none" strike="noStrike" kern="1200" cap="all" spc="100" normalizeH="0" baseline="0" noProof="0" smtClean="0">
                <a:ln>
                  <a:noFill/>
                </a:ln>
                <a:solidFill>
                  <a:srgbClr val="000938"/>
                </a:solidFill>
                <a:effectLst/>
                <a:uLnTx/>
                <a:uFillTx/>
                <a:latin typeface="Segoe UI Semilight"/>
                <a:ea typeface="Segoe UI Black" panose="020B0A02040204020203" pitchFamily="34" charset="0"/>
                <a:cs typeface="+mn-cs"/>
              </a:rPr>
              <a:pPr marL="0" marR="0" lvl="0" indent="0" algn="r" defTabSz="311651"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endParaRPr>
          </a:p>
        </p:txBody>
      </p:sp>
      <p:sp>
        <p:nvSpPr>
          <p:cNvPr id="38" name="Date Placeholder 37">
            <a:extLst>
              <a:ext uri="{FF2B5EF4-FFF2-40B4-BE49-F238E27FC236}">
                <a16:creationId xmlns:a16="http://schemas.microsoft.com/office/drawing/2014/main" id="{5C400E42-CC71-E113-DE07-8E74A5B28FFD}"/>
              </a:ext>
            </a:extLst>
          </p:cNvPr>
          <p:cNvSpPr>
            <a:spLocks noGrp="1"/>
          </p:cNvSpPr>
          <p:nvPr>
            <p:ph type="dt" sz="half" idx="11"/>
          </p:nvPr>
        </p:nvSpPr>
        <p:spPr/>
        <p:txBody>
          <a:bodyPr/>
          <a:lstStyle/>
          <a:p>
            <a:pPr marL="0" marR="0" lvl="0" indent="0" algn="l" defTabSz="311651" rtl="0" eaLnBrk="1" fontAlgn="auto" latinLnBrk="0" hangingPunct="1">
              <a:lnSpc>
                <a:spcPct val="100000"/>
              </a:lnSpc>
              <a:spcBef>
                <a:spcPts val="0"/>
              </a:spcBef>
              <a:spcAft>
                <a:spcPts val="0"/>
              </a:spcAft>
              <a:buClrTx/>
              <a:buSzTx/>
              <a:buFontTx/>
              <a:buNone/>
              <a:tabLst/>
              <a:defRPr/>
            </a:pPr>
            <a:fld id="{440614AB-7F6C-49EA-B933-3C3ECC671365}" type="datetime1">
              <a:rPr kumimoji="0" lang="en-US" sz="1200" b="0" i="0" u="none" strike="noStrike" kern="1200" cap="all" spc="100" normalizeH="0" baseline="0" noProof="0" smtClean="0">
                <a:ln>
                  <a:noFill/>
                </a:ln>
                <a:solidFill>
                  <a:srgbClr val="000938"/>
                </a:solidFill>
                <a:effectLst/>
                <a:uLnTx/>
                <a:uFillTx/>
                <a:latin typeface="Segoe UI Light"/>
                <a:ea typeface="Segoe UI Black" panose="020B0A02040204020203" pitchFamily="34" charset="0"/>
                <a:cs typeface="+mn-cs"/>
              </a:rPr>
              <a:t>4/21/2026</a:t>
            </a:fld>
            <a:endParaRPr kumimoji="0" lang="en-US" sz="1200" b="0" i="0" u="none" strike="noStrike" kern="1200" cap="all" spc="100" normalizeH="0" baseline="0" noProof="0" dirty="0">
              <a:ln>
                <a:noFill/>
              </a:ln>
              <a:solidFill>
                <a:srgbClr val="000938"/>
              </a:solidFill>
              <a:effectLst/>
              <a:uLnTx/>
              <a:uFillTx/>
              <a:latin typeface="Segoe UI Light"/>
              <a:ea typeface="Segoe UI Black" panose="020B0A02040204020203" pitchFamily="34" charset="0"/>
              <a:cs typeface="+mn-cs"/>
            </a:endParaRPr>
          </a:p>
        </p:txBody>
      </p:sp>
      <p:sp>
        <p:nvSpPr>
          <p:cNvPr id="5" name="Footer Placeholder 4">
            <a:extLst>
              <a:ext uri="{FF2B5EF4-FFF2-40B4-BE49-F238E27FC236}">
                <a16:creationId xmlns:a16="http://schemas.microsoft.com/office/drawing/2014/main" id="{A078476D-531B-353E-3C50-7070A14C6EFF}"/>
              </a:ext>
            </a:extLst>
          </p:cNvPr>
          <p:cNvSpPr>
            <a:spLocks noGrp="1"/>
          </p:cNvSpPr>
          <p:nvPr>
            <p:ph type="ftr" sz="quarter" idx="12"/>
          </p:nvPr>
        </p:nvSpPr>
        <p:spPr/>
        <p:txBody>
          <a:bodyPr/>
          <a:lstStyle/>
          <a:p>
            <a:pPr marL="1885950" marR="0" lvl="0" indent="0" algn="l" defTabSz="311651"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100" normalizeH="0" baseline="0" noProof="0">
                <a:ln>
                  <a:noFill/>
                </a:ln>
                <a:solidFill>
                  <a:srgbClr val="000938"/>
                </a:solidFill>
                <a:effectLst/>
                <a:uLnTx/>
                <a:uFillTx/>
                <a:latin typeface="Segoe UI Semilight"/>
                <a:ea typeface="Segoe UI Black" panose="020B0A02040204020203" pitchFamily="34" charset="0"/>
                <a:cs typeface="+mn-cs"/>
              </a:rPr>
              <a:t>Portfolio acquisition executive Marine Corps</a:t>
            </a:r>
            <a:r>
              <a:rPr kumimoji="0" lang="en-US" sz="100" b="0" i="0" u="none" strike="noStrike" kern="1200" cap="all" spc="100" normalizeH="0" baseline="0" noProof="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none" spc="0" normalizeH="0" baseline="0" noProof="0">
                <a:ln>
                  <a:noFill/>
                </a:ln>
                <a:solidFill>
                  <a:srgbClr val="B90E31"/>
                </a:solidFill>
                <a:effectLst/>
                <a:uLnTx/>
                <a:uFillTx/>
                <a:latin typeface="Segoe UI Semilight"/>
                <a:ea typeface="+mn-ea"/>
                <a:cs typeface="+mn-cs"/>
              </a:rPr>
              <a:t>▲</a:t>
            </a:r>
            <a:r>
              <a:rPr kumimoji="0" lang="en-US" sz="1200" b="0" i="0" u="none" strike="noStrike" kern="1200" cap="all" spc="100" normalizeH="0" baseline="0" noProof="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all" spc="100" normalizeH="0" baseline="0" noProof="0">
                <a:ln>
                  <a:noFill/>
                </a:ln>
                <a:solidFill>
                  <a:srgbClr val="000938"/>
                </a:solidFill>
                <a:effectLst/>
                <a:uLnTx/>
                <a:uFillTx/>
                <a:latin typeface="Segoe UI Light Italic" panose="020B0302040504090203" pitchFamily="34" charset="0"/>
                <a:ea typeface="Segoe UI Black" panose="020B0A02040204020203" pitchFamily="34" charset="0"/>
                <a:cs typeface="+mn-cs"/>
              </a:rPr>
              <a:t>equipping OUR warfighters</a:t>
            </a:r>
            <a:endParaRPr kumimoji="0" lang="en-US" sz="1200" b="0" i="0" u="none" strike="noStrike" kern="1200" cap="all" spc="100" normalizeH="0" baseline="0" noProof="0" dirty="0">
              <a:ln>
                <a:noFill/>
              </a:ln>
              <a:solidFill>
                <a:srgbClr val="000938"/>
              </a:solidFill>
              <a:effectLst/>
              <a:uLnTx/>
              <a:uFillTx/>
              <a:latin typeface="Segoe UI Light Italic" panose="020B0302040504090203" pitchFamily="34" charset="0"/>
              <a:ea typeface="Segoe UI Black" panose="020B0A02040204020203" pitchFamily="34" charset="0"/>
              <a:cs typeface="+mn-cs"/>
            </a:endParaRPr>
          </a:p>
        </p:txBody>
      </p:sp>
      <p:graphicFrame>
        <p:nvGraphicFramePr>
          <p:cNvPr id="3" name="Table 2">
            <a:extLst>
              <a:ext uri="{FF2B5EF4-FFF2-40B4-BE49-F238E27FC236}">
                <a16:creationId xmlns:a16="http://schemas.microsoft.com/office/drawing/2014/main" id="{63207F52-A5F3-D456-C3A5-33360244D8B9}"/>
              </a:ext>
            </a:extLst>
          </p:cNvPr>
          <p:cNvGraphicFramePr>
            <a:graphicFrameLocks noGrp="1"/>
          </p:cNvGraphicFramePr>
          <p:nvPr>
            <p:extLst>
              <p:ext uri="{D42A27DB-BD31-4B8C-83A1-F6EECF244321}">
                <p14:modId xmlns:p14="http://schemas.microsoft.com/office/powerpoint/2010/main" val="3360220552"/>
              </p:ext>
            </p:extLst>
          </p:nvPr>
        </p:nvGraphicFramePr>
        <p:xfrm>
          <a:off x="0" y="721801"/>
          <a:ext cx="12192000" cy="5859603"/>
        </p:xfrm>
        <a:graphic>
          <a:graphicData uri="http://schemas.openxmlformats.org/drawingml/2006/table">
            <a:tbl>
              <a:tblPr bandRow="1">
                <a:tableStyleId>{5C22544A-7EE6-4342-B048-85BDC9FD1C3A}</a:tableStyleId>
              </a:tblPr>
              <a:tblGrid>
                <a:gridCol w="5378116">
                  <a:extLst>
                    <a:ext uri="{9D8B030D-6E8A-4147-A177-3AD203B41FA5}">
                      <a16:colId xmlns:a16="http://schemas.microsoft.com/office/drawing/2014/main" val="2991950476"/>
                    </a:ext>
                  </a:extLst>
                </a:gridCol>
                <a:gridCol w="6813884">
                  <a:extLst>
                    <a:ext uri="{9D8B030D-6E8A-4147-A177-3AD203B41FA5}">
                      <a16:colId xmlns:a16="http://schemas.microsoft.com/office/drawing/2014/main" val="2875525084"/>
                    </a:ext>
                  </a:extLst>
                </a:gridCol>
              </a:tblGrid>
              <a:tr h="957687">
                <a:tc>
                  <a:txBody>
                    <a:bodyPr/>
                    <a:lstStyle/>
                    <a:p>
                      <a:pPr marL="0" algn="l" defTabSz="914400" rtl="0" eaLnBrk="1" latinLnBrk="0" hangingPunct="1"/>
                      <a:r>
                        <a:rPr lang="en-US" sz="1200" kern="1200" dirty="0">
                          <a:solidFill>
                            <a:schemeClr val="dk1"/>
                          </a:solidFill>
                          <a:latin typeface="Segoe UI Semibold" panose="020B0702040204020203" pitchFamily="34" charset="0"/>
                          <a:ea typeface="+mn-ea"/>
                          <a:cs typeface="Segoe UI Semibold" panose="020B0702040204020203" pitchFamily="34" charset="0"/>
                        </a:rPr>
                        <a:t>ARV-C4UAS (Lead Variant)</a:t>
                      </a:r>
                    </a:p>
                    <a:p>
                      <a:r>
                        <a:rPr lang="en-US" sz="1200" dirty="0"/>
                        <a:t>Crew: (2) - driver, VC </a:t>
                      </a:r>
                    </a:p>
                    <a:p>
                      <a:r>
                        <a:rPr lang="en-US" sz="1200" dirty="0"/>
                        <a:t>Embarked Marines: (5)- Mission based. Cdr, Staff, UAS Operator, ...</a:t>
                      </a:r>
                    </a:p>
                    <a:p>
                      <a:r>
                        <a:rPr lang="en-US" sz="1200" dirty="0"/>
                        <a:t>Sensor: Organic UAS, Mast mounted sensor {EO/IR), EW Support (ES)</a:t>
                      </a:r>
                    </a:p>
                    <a:p>
                      <a:r>
                        <a:rPr lang="en-US" sz="1200" dirty="0"/>
                        <a:t>Lethality: EW C-UAS {MODI II-like), MMG</a:t>
                      </a:r>
                    </a:p>
                  </a:txBody>
                  <a:tcPr marL="411480" anchor="ctr"/>
                </a:tc>
                <a:tc>
                  <a:txBody>
                    <a:bodyPr/>
                    <a:lstStyle/>
                    <a:p>
                      <a:pPr marL="115888" indent="-115888" algn="l" defTabSz="914400" rtl="0" eaLnBrk="1" latinLnBrk="0" hangingPunct="1">
                        <a:buFont typeface="Arial" panose="020B0604020202020204" pitchFamily="34" charset="0"/>
                        <a:buChar char="•"/>
                      </a:pPr>
                      <a:r>
                        <a:rPr lang="en-US" sz="1200" kern="1200" dirty="0">
                          <a:solidFill>
                            <a:schemeClr val="dk1"/>
                          </a:solidFill>
                          <a:latin typeface="+mn-lt"/>
                          <a:ea typeface="+mn-ea"/>
                          <a:cs typeface="+mn-cs"/>
                        </a:rPr>
                        <a:t>Provides the networked communication and workstation space for mobile C4, information processing, and long range UAS sensing.</a:t>
                      </a:r>
                    </a:p>
                    <a:p>
                      <a:pPr marL="115888" indent="-115888" algn="l" defTabSz="914400" rtl="0" eaLnBrk="1" latinLnBrk="0" hangingPunct="1">
                        <a:buFont typeface="Arial" panose="020B0604020202020204" pitchFamily="34" charset="0"/>
                        <a:buChar char="•"/>
                      </a:pPr>
                      <a:r>
                        <a:rPr lang="en-US" sz="1200" kern="1200" dirty="0">
                          <a:solidFill>
                            <a:schemeClr val="dk1"/>
                          </a:solidFill>
                          <a:latin typeface="+mn-lt"/>
                          <a:ea typeface="+mn-ea"/>
                          <a:cs typeface="+mn-cs"/>
                        </a:rPr>
                        <a:t>Mast for all weather enhanced communications and long-range visual detection.</a:t>
                      </a:r>
                    </a:p>
                    <a:p>
                      <a:pPr marL="115888" indent="-115888" algn="l" defTabSz="914400" rtl="0" eaLnBrk="1" latinLnBrk="0" hangingPunct="1">
                        <a:buFont typeface="Arial" panose="020B0604020202020204" pitchFamily="34" charset="0"/>
                        <a:buChar char="•"/>
                      </a:pPr>
                      <a:r>
                        <a:rPr lang="en-US" sz="1200" kern="1200" dirty="0">
                          <a:solidFill>
                            <a:schemeClr val="dk1"/>
                          </a:solidFill>
                          <a:latin typeface="+mn-lt"/>
                          <a:ea typeface="+mn-ea"/>
                          <a:cs typeface="+mn-cs"/>
                        </a:rPr>
                        <a:t>ES to sense EMS around the vehicle</a:t>
                      </a:r>
                    </a:p>
                  </a:txBody>
                  <a:tcPr anchor="ctr"/>
                </a:tc>
                <a:extLst>
                  <a:ext uri="{0D108BD9-81ED-4DB2-BD59-A6C34878D82A}">
                    <a16:rowId xmlns:a16="http://schemas.microsoft.com/office/drawing/2014/main" val="807667636"/>
                  </a:ext>
                </a:extLst>
              </a:tr>
              <a:tr h="957687">
                <a:tc>
                  <a:txBody>
                    <a:bodyPr/>
                    <a:lstStyle/>
                    <a:p>
                      <a:r>
                        <a:rPr lang="en-US" sz="1200" dirty="0">
                          <a:latin typeface="Segoe UI Semibold" panose="020B0702040204020203" pitchFamily="34" charset="0"/>
                          <a:cs typeface="Segoe UI Semibold" panose="020B0702040204020203" pitchFamily="34" charset="0"/>
                        </a:rPr>
                        <a:t>ARV-LOG (Lead Variant)</a:t>
                      </a:r>
                    </a:p>
                    <a:p>
                      <a:r>
                        <a:rPr lang="en-US" sz="1200" dirty="0"/>
                        <a:t>Crew: (2) - driver, VC</a:t>
                      </a:r>
                    </a:p>
                    <a:p>
                      <a:r>
                        <a:rPr lang="en-US" sz="1200" dirty="0"/>
                        <a:t>Embarked Marines: (1)- Comm Tech {Objective)</a:t>
                      </a:r>
                    </a:p>
                    <a:p>
                      <a:r>
                        <a:rPr lang="en-US" sz="1200" dirty="0"/>
                        <a:t>Sensor: None</a:t>
                      </a:r>
                    </a:p>
                    <a:p>
                      <a:r>
                        <a:rPr lang="en-US" sz="1200" dirty="0"/>
                        <a:t>Lethality: EW C-UAS, MMG</a:t>
                      </a:r>
                    </a:p>
                  </a:txBody>
                  <a:tcPr marL="411480" anchor="ctr"/>
                </a:tc>
                <a:tc>
                  <a:txBody>
                    <a:bodyPr/>
                    <a:lstStyle/>
                    <a:p>
                      <a:pPr marL="115888" indent="-115888" algn="l" defTabSz="914400" rtl="0" eaLnBrk="1" latinLnBrk="0" hangingPunct="1">
                        <a:buFont typeface="Arial" panose="020B0604020202020204" pitchFamily="34" charset="0"/>
                        <a:buChar char="•"/>
                      </a:pPr>
                      <a:r>
                        <a:rPr lang="en-US" sz="1200" kern="1200" dirty="0">
                          <a:solidFill>
                            <a:schemeClr val="dk1"/>
                          </a:solidFill>
                          <a:latin typeface="+mn-lt"/>
                          <a:ea typeface="+mn-ea"/>
                          <a:cs typeface="+mn-cs"/>
                        </a:rPr>
                        <a:t>Provides logistics sustainment including OPF munitions, Organic </a:t>
                      </a:r>
                      <a:r>
                        <a:rPr lang="en-US" sz="1200" kern="1200" dirty="0" err="1">
                          <a:solidFill>
                            <a:schemeClr val="dk1"/>
                          </a:solidFill>
                          <a:latin typeface="+mn-lt"/>
                          <a:ea typeface="+mn-ea"/>
                          <a:cs typeface="+mn-cs"/>
                        </a:rPr>
                        <a:t>UxS</a:t>
                      </a:r>
                      <a:r>
                        <a:rPr lang="en-US" sz="1200" kern="1200" dirty="0">
                          <a:solidFill>
                            <a:schemeClr val="dk1"/>
                          </a:solidFill>
                          <a:latin typeface="+mn-lt"/>
                          <a:ea typeface="+mn-ea"/>
                          <a:cs typeface="+mn-cs"/>
                        </a:rPr>
                        <a:t>, maintenance repair parts, Class I, Ill, and V supply, as well as CASEVAC capacity.</a:t>
                      </a:r>
                    </a:p>
                    <a:p>
                      <a:pPr marL="115888" indent="-115888" algn="l" defTabSz="914400" rtl="0" eaLnBrk="1" latinLnBrk="0" hangingPunct="1">
                        <a:buFont typeface="Arial" panose="020B0604020202020204" pitchFamily="34" charset="0"/>
                        <a:buChar char="•"/>
                      </a:pPr>
                      <a:r>
                        <a:rPr lang="en-US" sz="1200" kern="1200" dirty="0">
                          <a:solidFill>
                            <a:schemeClr val="dk1"/>
                          </a:solidFill>
                          <a:latin typeface="+mn-lt"/>
                          <a:ea typeface="+mn-ea"/>
                          <a:cs typeface="+mn-cs"/>
                        </a:rPr>
                        <a:t>Self recovery capability via winch</a:t>
                      </a:r>
                    </a:p>
                    <a:p>
                      <a:pPr marL="115888" indent="-115888" algn="l" defTabSz="914400" rtl="0" eaLnBrk="1" latinLnBrk="0" hangingPunct="1">
                        <a:buFont typeface="Arial" panose="020B0604020202020204" pitchFamily="34" charset="0"/>
                        <a:buChar char="•"/>
                      </a:pPr>
                      <a:r>
                        <a:rPr lang="en-US" sz="1200" kern="1200" dirty="0">
                          <a:solidFill>
                            <a:schemeClr val="dk1"/>
                          </a:solidFill>
                          <a:latin typeface="+mn-lt"/>
                          <a:ea typeface="+mn-ea"/>
                          <a:cs typeface="+mn-cs"/>
                        </a:rPr>
                        <a:t>Facilitates top hatch {via crane) and rear hatch {USMC forklifts) loading and unloading</a:t>
                      </a:r>
                    </a:p>
                  </a:txBody>
                  <a:tcPr anchor="ctr"/>
                </a:tc>
                <a:extLst>
                  <a:ext uri="{0D108BD9-81ED-4DB2-BD59-A6C34878D82A}">
                    <a16:rowId xmlns:a16="http://schemas.microsoft.com/office/drawing/2014/main" val="1323707658"/>
                  </a:ext>
                </a:extLst>
              </a:tr>
              <a:tr h="957687">
                <a:tc>
                  <a:txBody>
                    <a:bodyPr/>
                    <a:lstStyle/>
                    <a:p>
                      <a:pPr marL="0" algn="l" defTabSz="914400" rtl="0" eaLnBrk="1" latinLnBrk="0" hangingPunct="1"/>
                      <a:r>
                        <a:rPr lang="en-US" sz="1200" kern="1200" dirty="0">
                          <a:solidFill>
                            <a:schemeClr val="dk1"/>
                          </a:solidFill>
                          <a:latin typeface="Segoe UI Semibold" panose="020B0702040204020203" pitchFamily="34" charset="0"/>
                          <a:ea typeface="+mn-ea"/>
                          <a:cs typeface="Segoe UI Semibold" panose="020B0702040204020203" pitchFamily="34" charset="0"/>
                        </a:rPr>
                        <a:t>ARV-30</a:t>
                      </a:r>
                    </a:p>
                    <a:p>
                      <a:r>
                        <a:rPr lang="en-US" sz="1200" dirty="0"/>
                        <a:t>Crew: {3) - driver, VC, gunner</a:t>
                      </a:r>
                    </a:p>
                    <a:p>
                      <a:r>
                        <a:rPr lang="en-US" sz="1200" dirty="0"/>
                        <a:t>Embarked Marines: (4) - RAS controller, 2 x scouts, one enabler</a:t>
                      </a:r>
                    </a:p>
                    <a:p>
                      <a:r>
                        <a:rPr lang="en-US" sz="1200" dirty="0"/>
                        <a:t>Sensor: sUAS {VTOL, 10 km range), Turret EO/IR</a:t>
                      </a:r>
                    </a:p>
                    <a:p>
                      <a:r>
                        <a:rPr lang="en-US" sz="1200" dirty="0"/>
                        <a:t>Lethality: EW C-UAS, ATGM, 30mm, MMG </a:t>
                      </a:r>
                    </a:p>
                  </a:txBody>
                  <a:tcPr marL="411480" anchor="ctr"/>
                </a:tc>
                <a:tc>
                  <a:txBody>
                    <a:bodyPr/>
                    <a:lstStyle/>
                    <a:p>
                      <a:pPr marL="115888" indent="-115888">
                        <a:buFont typeface="Arial" panose="020B0604020202020204" pitchFamily="34" charset="0"/>
                        <a:buChar char="•"/>
                      </a:pPr>
                      <a:r>
                        <a:rPr lang="en-US" sz="1200" dirty="0"/>
                        <a:t>Provides mobile protected firepower for the formation and dismounted scouts.</a:t>
                      </a:r>
                    </a:p>
                    <a:p>
                      <a:pPr marL="115888" indent="-115888">
                        <a:buFont typeface="Arial" panose="020B0604020202020204" pitchFamily="34" charset="0"/>
                        <a:buChar char="•"/>
                      </a:pPr>
                      <a:r>
                        <a:rPr lang="en-US" sz="1200" dirty="0"/>
                        <a:t>LOS Javelin-like ATGM {Threshold), BLOS Spike II-like ATGM {Objective).</a:t>
                      </a:r>
                    </a:p>
                    <a:p>
                      <a:pPr marL="115888" indent="-115888">
                        <a:buFont typeface="Arial" panose="020B0604020202020204" pitchFamily="34" charset="0"/>
                        <a:buChar char="•"/>
                      </a:pPr>
                      <a:r>
                        <a:rPr lang="en-US" sz="1200" dirty="0"/>
                        <a:t>Programmable Air-Burst Munition {PABM) capable medium caliber cannon.</a:t>
                      </a:r>
                    </a:p>
                    <a:p>
                      <a:pPr marL="115888" indent="-115888">
                        <a:buFont typeface="Arial" panose="020B0604020202020204" pitchFamily="34" charset="0"/>
                        <a:buChar char="•"/>
                      </a:pPr>
                      <a:r>
                        <a:rPr lang="en-US" sz="1200" dirty="0"/>
                        <a:t>Organic SUAS and USSV with dedicated control station and operator.</a:t>
                      </a:r>
                    </a:p>
                    <a:p>
                      <a:endParaRPr lang="en-US" sz="1200" dirty="0"/>
                    </a:p>
                  </a:txBody>
                  <a:tcPr anchor="ctr"/>
                </a:tc>
                <a:extLst>
                  <a:ext uri="{0D108BD9-81ED-4DB2-BD59-A6C34878D82A}">
                    <a16:rowId xmlns:a16="http://schemas.microsoft.com/office/drawing/2014/main" val="1219333401"/>
                  </a:ext>
                </a:extLst>
              </a:tr>
              <a:tr h="957687">
                <a:tc>
                  <a:txBody>
                    <a:bodyPr/>
                    <a:lstStyle/>
                    <a:p>
                      <a:r>
                        <a:rPr lang="en-US" sz="1200" kern="1200" dirty="0">
                          <a:solidFill>
                            <a:schemeClr val="dk1"/>
                          </a:solidFill>
                          <a:latin typeface="Segoe UI Semibold" panose="020B0702040204020203" pitchFamily="34" charset="0"/>
                          <a:ea typeface="+mn-ea"/>
                          <a:cs typeface="Segoe UI Semibold" panose="020B0702040204020203" pitchFamily="34" charset="0"/>
                        </a:rPr>
                        <a:t>ARV-PF</a:t>
                      </a:r>
                    </a:p>
                    <a:p>
                      <a:r>
                        <a:rPr lang="en-US" sz="1200" dirty="0"/>
                        <a:t>Crew: {2) - driver, VC</a:t>
                      </a:r>
                    </a:p>
                    <a:p>
                      <a:r>
                        <a:rPr lang="en-US" sz="1200" dirty="0"/>
                        <a:t>Embarked Marines: (2)- Loitering Munition Operators</a:t>
                      </a:r>
                    </a:p>
                    <a:p>
                      <a:r>
                        <a:rPr lang="en-US" sz="1200" dirty="0"/>
                        <a:t>Sensor: UAS "Hunter" imagery feed </a:t>
                      </a:r>
                    </a:p>
                    <a:p>
                      <a:r>
                        <a:rPr lang="en-US" sz="1200" dirty="0"/>
                        <a:t>Lethality: EW C-UAS, 12 available rounds/PF {2 ready), MMG </a:t>
                      </a:r>
                    </a:p>
                  </a:txBody>
                  <a:tcPr marL="411480" anchor="ctr"/>
                </a:tc>
                <a:tc>
                  <a:txBody>
                    <a:bodyPr/>
                    <a:lstStyle/>
                    <a:p>
                      <a:pPr marL="115888" indent="-115888" algn="l" defTabSz="914400" rtl="0" eaLnBrk="1" latinLnBrk="0" hangingPunct="1">
                        <a:buFont typeface="Arial" panose="020B0604020202020204" pitchFamily="34" charset="0"/>
                        <a:buChar char="•"/>
                      </a:pPr>
                      <a:r>
                        <a:rPr lang="en-US" sz="1200" kern="1200" dirty="0">
                          <a:solidFill>
                            <a:schemeClr val="dk1"/>
                          </a:solidFill>
                          <a:latin typeface="+mn-lt"/>
                          <a:ea typeface="+mn-ea"/>
                          <a:cs typeface="+mn-cs"/>
                        </a:rPr>
                        <a:t>This variant provides BLOS fire support to formation out to 40 kms, C-Recon., Electronic Attack {anti­radiation), and surface attack capability in the littorals.</a:t>
                      </a:r>
                    </a:p>
                    <a:p>
                      <a:pPr marL="115888" indent="-115888" algn="l" defTabSz="914400" rtl="0" eaLnBrk="1" latinLnBrk="0" hangingPunct="1">
                        <a:buFont typeface="Arial" panose="020B0604020202020204" pitchFamily="34" charset="0"/>
                        <a:buChar char="•"/>
                      </a:pPr>
                      <a:r>
                        <a:rPr lang="en-US" sz="1200" kern="1200" dirty="0">
                          <a:solidFill>
                            <a:schemeClr val="dk1"/>
                          </a:solidFill>
                          <a:latin typeface="+mn-lt"/>
                          <a:ea typeface="+mn-ea"/>
                          <a:cs typeface="+mn-cs"/>
                        </a:rPr>
                        <a:t>The UAS is designed to provide LOS telemetry to Loitering Munition.</a:t>
                      </a:r>
                    </a:p>
                  </a:txBody>
                  <a:tcPr anchor="ctr"/>
                </a:tc>
                <a:extLst>
                  <a:ext uri="{0D108BD9-81ED-4DB2-BD59-A6C34878D82A}">
                    <a16:rowId xmlns:a16="http://schemas.microsoft.com/office/drawing/2014/main" val="833831444"/>
                  </a:ext>
                </a:extLst>
              </a:tr>
              <a:tr h="957687">
                <a:tc>
                  <a:txBody>
                    <a:bodyPr/>
                    <a:lstStyle/>
                    <a:p>
                      <a:pPr marL="0" algn="l" defTabSz="914400" rtl="0" eaLnBrk="1" latinLnBrk="0" hangingPunct="1"/>
                      <a:r>
                        <a:rPr lang="en-US" sz="1200" kern="1200" dirty="0">
                          <a:solidFill>
                            <a:schemeClr val="dk1"/>
                          </a:solidFill>
                          <a:latin typeface="Segoe UI Semibold" panose="020B0702040204020203" pitchFamily="34" charset="0"/>
                          <a:ea typeface="+mn-ea"/>
                          <a:cs typeface="Segoe UI Semibold" panose="020B0702040204020203" pitchFamily="34" charset="0"/>
                        </a:rPr>
                        <a:t>ARV-CUAS</a:t>
                      </a:r>
                    </a:p>
                    <a:p>
                      <a:r>
                        <a:rPr lang="en-US" sz="1200" dirty="0"/>
                        <a:t>Crew: {2) - driver, VC</a:t>
                      </a:r>
                    </a:p>
                    <a:p>
                      <a:r>
                        <a:rPr lang="en-US" sz="1200" dirty="0"/>
                        <a:t>Embarked Marines: (2)- 2 x low air defense</a:t>
                      </a:r>
                    </a:p>
                    <a:p>
                      <a:r>
                        <a:rPr lang="en-US" sz="1200" dirty="0"/>
                        <a:t>Sensor: 360-degree, air radar</a:t>
                      </a:r>
                    </a:p>
                    <a:p>
                      <a:r>
                        <a:rPr lang="en-US" sz="1200" dirty="0"/>
                        <a:t>Lethality: 30mm air burst, Directed EW C-UAS, MMG </a:t>
                      </a:r>
                    </a:p>
                  </a:txBody>
                  <a:tcPr marL="411480" anchor="ctr"/>
                </a:tc>
                <a:tc>
                  <a:txBody>
                    <a:bodyPr/>
                    <a:lstStyle/>
                    <a:p>
                      <a:pPr marL="115888" indent="-115888" algn="l" defTabSz="914400" rtl="0" eaLnBrk="1" latinLnBrk="0" hangingPunct="1">
                        <a:buFont typeface="Arial" panose="020B0604020202020204" pitchFamily="34" charset="0"/>
                        <a:buChar char="•"/>
                      </a:pPr>
                      <a:r>
                        <a:rPr lang="en-US" sz="1200" kern="1200" dirty="0">
                          <a:solidFill>
                            <a:schemeClr val="dk1"/>
                          </a:solidFill>
                          <a:latin typeface="+mn-lt"/>
                          <a:ea typeface="+mn-ea"/>
                          <a:cs typeface="+mn-cs"/>
                        </a:rPr>
                        <a:t>This variant provides kinetic and non-kinetic C-UAS capability out to ~1okm.</a:t>
                      </a:r>
                    </a:p>
                    <a:p>
                      <a:pPr marL="115888" indent="-115888" algn="l" defTabSz="914400" rtl="0" eaLnBrk="1" latinLnBrk="0" hangingPunct="1">
                        <a:buFont typeface="Arial" panose="020B0604020202020204" pitchFamily="34" charset="0"/>
                        <a:buChar char="•"/>
                      </a:pPr>
                      <a:r>
                        <a:rPr lang="en-US" sz="1200" kern="1200" dirty="0">
                          <a:solidFill>
                            <a:schemeClr val="dk1"/>
                          </a:solidFill>
                          <a:latin typeface="+mn-lt"/>
                          <a:ea typeface="+mn-ea"/>
                          <a:cs typeface="+mn-cs"/>
                        </a:rPr>
                        <a:t>Vehicle design, sensors, and manning are optimized for 24 </a:t>
                      </a:r>
                      <a:r>
                        <a:rPr lang="en-US" sz="1200" kern="1200" dirty="0" err="1">
                          <a:solidFill>
                            <a:schemeClr val="dk1"/>
                          </a:solidFill>
                          <a:latin typeface="+mn-lt"/>
                          <a:ea typeface="+mn-ea"/>
                          <a:cs typeface="+mn-cs"/>
                        </a:rPr>
                        <a:t>hr</a:t>
                      </a:r>
                      <a:r>
                        <a:rPr lang="en-US" sz="1200" kern="1200" dirty="0">
                          <a:solidFill>
                            <a:schemeClr val="dk1"/>
                          </a:solidFill>
                          <a:latin typeface="+mn-lt"/>
                          <a:ea typeface="+mn-ea"/>
                          <a:cs typeface="+mn-cs"/>
                        </a:rPr>
                        <a:t> sustained C-UAS threat but can detect and engage ground threats as well.</a:t>
                      </a:r>
                    </a:p>
                  </a:txBody>
                  <a:tcPr anchor="ctr"/>
                </a:tc>
                <a:extLst>
                  <a:ext uri="{0D108BD9-81ED-4DB2-BD59-A6C34878D82A}">
                    <a16:rowId xmlns:a16="http://schemas.microsoft.com/office/drawing/2014/main" val="2490210733"/>
                  </a:ext>
                </a:extLst>
              </a:tr>
              <a:tr h="830403">
                <a:tc>
                  <a:txBody>
                    <a:bodyPr/>
                    <a:lstStyle/>
                    <a:p>
                      <a:pPr marL="0" algn="l" defTabSz="914400" rtl="0" eaLnBrk="1" latinLnBrk="0" hangingPunct="1"/>
                      <a:r>
                        <a:rPr lang="en-US" sz="1200" kern="1200" dirty="0">
                          <a:solidFill>
                            <a:schemeClr val="dk1"/>
                          </a:solidFill>
                          <a:latin typeface="Segoe UI Semibold" panose="020B0702040204020203" pitchFamily="34" charset="0"/>
                          <a:ea typeface="+mn-ea"/>
                          <a:cs typeface="Segoe UI Semibold" panose="020B0702040204020203" pitchFamily="34" charset="0"/>
                        </a:rPr>
                        <a:t>ARV-R</a:t>
                      </a:r>
                    </a:p>
                    <a:p>
                      <a:r>
                        <a:rPr lang="en-US" sz="1200" dirty="0"/>
                        <a:t>Crew: (2) - driver, VC</a:t>
                      </a:r>
                    </a:p>
                    <a:p>
                      <a:r>
                        <a:rPr lang="en-US" sz="1200" dirty="0"/>
                        <a:t>Embarked Marines: (1)- maintainer</a:t>
                      </a:r>
                    </a:p>
                    <a:p>
                      <a:r>
                        <a:rPr lang="en-US" sz="1200" dirty="0"/>
                        <a:t>Sensor: None Lethality: EW C-UAS, MMG </a:t>
                      </a:r>
                    </a:p>
                  </a:txBody>
                  <a:tcPr marL="411480" anchor="ctr"/>
                </a:tc>
                <a:tc>
                  <a:txBody>
                    <a:bodyPr/>
                    <a:lstStyle/>
                    <a:p>
                      <a:pPr marL="115888" indent="-115888" algn="l" defTabSz="914400" rtl="0" eaLnBrk="1" latinLnBrk="0" hangingPunct="1">
                        <a:buFont typeface="Arial" panose="020B0604020202020204" pitchFamily="34" charset="0"/>
                        <a:buChar char="•"/>
                      </a:pPr>
                      <a:r>
                        <a:rPr lang="en-US" sz="1200" kern="1200" dirty="0">
                          <a:solidFill>
                            <a:schemeClr val="dk1"/>
                          </a:solidFill>
                          <a:latin typeface="+mn-lt"/>
                          <a:ea typeface="+mn-ea"/>
                          <a:cs typeface="+mn-cs"/>
                        </a:rPr>
                        <a:t>The design driver for this variant is the crane and winch.</a:t>
                      </a:r>
                    </a:p>
                    <a:p>
                      <a:pPr marL="115888" indent="-115888" algn="l" defTabSz="914400" rtl="0" eaLnBrk="1" latinLnBrk="0" hangingPunct="1">
                        <a:buFont typeface="Arial" panose="020B0604020202020204" pitchFamily="34" charset="0"/>
                        <a:buChar char="•"/>
                      </a:pPr>
                      <a:r>
                        <a:rPr lang="en-US" sz="1200" kern="1200" dirty="0">
                          <a:solidFill>
                            <a:schemeClr val="dk1"/>
                          </a:solidFill>
                          <a:latin typeface="+mn-lt"/>
                          <a:ea typeface="+mn-ea"/>
                          <a:cs typeface="+mn-cs"/>
                        </a:rPr>
                        <a:t>Fuel foraging system.</a:t>
                      </a:r>
                    </a:p>
                    <a:p>
                      <a:pPr marL="115888" indent="-115888" algn="l" defTabSz="914400" rtl="0" eaLnBrk="1" latinLnBrk="0" hangingPunct="1">
                        <a:buFont typeface="Arial" panose="020B0604020202020204" pitchFamily="34" charset="0"/>
                        <a:buChar char="•"/>
                      </a:pPr>
                      <a:r>
                        <a:rPr lang="en-US" sz="1200" kern="1200" dirty="0">
                          <a:solidFill>
                            <a:schemeClr val="dk1"/>
                          </a:solidFill>
                          <a:latin typeface="+mn-lt"/>
                          <a:ea typeface="+mn-ea"/>
                          <a:cs typeface="+mn-cs"/>
                        </a:rPr>
                        <a:t>Metal welding and cutting capability.</a:t>
                      </a:r>
                    </a:p>
                  </a:txBody>
                  <a:tcPr anchor="ctr"/>
                </a:tc>
                <a:extLst>
                  <a:ext uri="{0D108BD9-81ED-4DB2-BD59-A6C34878D82A}">
                    <a16:rowId xmlns:a16="http://schemas.microsoft.com/office/drawing/2014/main" val="2758873611"/>
                  </a:ext>
                </a:extLst>
              </a:tr>
            </a:tbl>
          </a:graphicData>
        </a:graphic>
      </p:graphicFrame>
    </p:spTree>
    <p:extLst>
      <p:ext uri="{BB962C8B-B14F-4D97-AF65-F5344CB8AC3E}">
        <p14:creationId xmlns:p14="http://schemas.microsoft.com/office/powerpoint/2010/main" val="2487206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5300"/>
                    </a14:imgEffect>
                    <a14:imgEffect>
                      <a14:saturation sat="33000"/>
                    </a14:imgEffect>
                  </a14:imgLayer>
                </a14:imgProps>
              </a:ext>
            </a:extLst>
          </a:blip>
          <a:srcRect/>
          <a:tile tx="0" ty="0" sx="100000" sy="100000" flip="none" algn="tl"/>
        </a:blipFill>
        <a:effectLst/>
      </p:bgPr>
    </p:bg>
    <p:spTree>
      <p:nvGrpSpPr>
        <p:cNvPr id="1" name="">
          <a:extLst>
            <a:ext uri="{FF2B5EF4-FFF2-40B4-BE49-F238E27FC236}">
              <a16:creationId xmlns:a16="http://schemas.microsoft.com/office/drawing/2014/main" id="{E341A0D1-3DB4-09F2-E150-6D4E2A890A5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F0F8666-3906-E5C1-960F-12AC98F93666}"/>
              </a:ext>
            </a:extLst>
          </p:cNvPr>
          <p:cNvSpPr/>
          <p:nvPr/>
        </p:nvSpPr>
        <p:spPr>
          <a:xfrm>
            <a:off x="4886960" y="0"/>
            <a:ext cx="7305041" cy="6858000"/>
          </a:xfrm>
          <a:prstGeom prst="rect">
            <a:avLst/>
          </a:prstGeom>
          <a:gradFill>
            <a:gsLst>
              <a:gs pos="0">
                <a:schemeClr val="bg1">
                  <a:alpha val="0"/>
                </a:schemeClr>
              </a:gs>
              <a:gs pos="15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6">
            <a:extLst>
              <a:ext uri="{FF2B5EF4-FFF2-40B4-BE49-F238E27FC236}">
                <a16:creationId xmlns:a16="http://schemas.microsoft.com/office/drawing/2014/main" id="{9462314A-78D7-9B4B-B818-79DD7B41B4FB}"/>
              </a:ext>
            </a:extLst>
          </p:cNvPr>
          <p:cNvSpPr txBox="1">
            <a:spLocks/>
          </p:cNvSpPr>
          <p:nvPr/>
        </p:nvSpPr>
        <p:spPr>
          <a:xfrm>
            <a:off x="5462337" y="685800"/>
            <a:ext cx="6577263" cy="5943600"/>
          </a:xfrm>
          <a:prstGeom prst="rect">
            <a:avLst/>
          </a:prstGeom>
          <a:noFill/>
        </p:spPr>
        <p:txBody>
          <a:bodyPr vert="horz" wrap="square" lIns="91440" tIns="45720" rIns="91440" bIns="45720" rtlCol="0" anchor="ctr">
            <a:noAutofit/>
          </a:bodyPr>
          <a:lstStyle>
            <a:lvl1pPr marL="457200" indent="-396875" algn="l" defTabSz="914400" rtl="0" eaLnBrk="1" latinLnBrk="0" hangingPunct="1">
              <a:lnSpc>
                <a:spcPct val="90000"/>
              </a:lnSpc>
              <a:spcBef>
                <a:spcPts val="1000"/>
              </a:spcBef>
              <a:buClr>
                <a:schemeClr val="accent6"/>
              </a:buClr>
              <a:buFont typeface="Segoe UI Semilight" panose="020B0402040204020203" pitchFamily="34" charset="0"/>
              <a:buChar char="▲"/>
              <a:defRPr lang="en-US" sz="2800" kern="1200" dirty="0">
                <a:solidFill>
                  <a:schemeClr val="tx1"/>
                </a:solidFill>
                <a:latin typeface="+mn-lt"/>
                <a:ea typeface="+mn-ea"/>
                <a:cs typeface="+mn-cs"/>
              </a:defRPr>
            </a:lvl1pPr>
            <a:lvl2pPr marL="746125"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lvl="1" indent="-233363" algn="just">
              <a:lnSpc>
                <a:spcPct val="100000"/>
              </a:lnSpc>
              <a:spcAft>
                <a:spcPts val="600"/>
              </a:spcAft>
              <a:buClr>
                <a:schemeClr val="accent6"/>
              </a:buClr>
              <a:buSzPct val="85000"/>
              <a:buFont typeface="Segoe UI Semilight" panose="020B0402040204020203" pitchFamily="34" charset="0"/>
              <a:buChar char="▲"/>
              <a:defRPr/>
            </a:pPr>
            <a:r>
              <a:rPr lang="en-US" sz="1500" dirty="0"/>
              <a:t>ARV is more of a mobile system than a traditional vehicle. ARV will leverage an open architecture that will both provide opportunities for more than just the OEM and will rapidly iterate and integrate capability to address threats and enable our Marines. Examples include sUAS, C-sUAS, signature management, autonomy, and cyber/information warfare.</a:t>
            </a:r>
          </a:p>
          <a:p>
            <a:pPr marL="233363" lvl="1" indent="-233363" algn="just">
              <a:lnSpc>
                <a:spcPct val="100000"/>
              </a:lnSpc>
              <a:spcAft>
                <a:spcPts val="600"/>
              </a:spcAft>
              <a:buClr>
                <a:schemeClr val="accent6"/>
              </a:buClr>
              <a:buSzPct val="85000"/>
              <a:buFont typeface="Segoe UI Semilight" panose="020B0402040204020203" pitchFamily="34" charset="0"/>
              <a:buChar char="▲"/>
              <a:defRPr/>
            </a:pPr>
            <a:r>
              <a:rPr lang="en-US" sz="1500" dirty="0"/>
              <a:t>ARV embraced alternative acquisition vehicles from its inception, executing its Prototyping Phase with Other Transaction Agreements through the National Advanced Mobility Consortium.</a:t>
            </a:r>
          </a:p>
          <a:p>
            <a:pPr marL="396875" lvl="1" indent="-163513" algn="just">
              <a:lnSpc>
                <a:spcPct val="100000"/>
              </a:lnSpc>
              <a:spcAft>
                <a:spcPts val="1200"/>
              </a:spcAft>
              <a:buClr>
                <a:srgbClr val="000000"/>
              </a:buClr>
              <a:buSzPct val="85000"/>
              <a:defRPr/>
            </a:pPr>
            <a:r>
              <a:rPr lang="en-US" sz="1500" spc="-10" dirty="0"/>
              <a:t>Award to Prototype in 15 months</a:t>
            </a:r>
            <a:endParaRPr lang="en-US" sz="1500" dirty="0">
              <a:solidFill>
                <a:srgbClr val="000000"/>
              </a:solidFill>
              <a:ea typeface="Calibri" panose="020F0502020204030204" pitchFamily="34" charset="0"/>
              <a:cs typeface="Times New Roman" panose="02020603050405020304" pitchFamily="18" charset="0"/>
            </a:endParaRPr>
          </a:p>
          <a:p>
            <a:pPr marL="233363" lvl="1" indent="-233363" algn="just">
              <a:lnSpc>
                <a:spcPct val="100000"/>
              </a:lnSpc>
              <a:spcAft>
                <a:spcPts val="600"/>
              </a:spcAft>
              <a:buClr>
                <a:schemeClr val="accent6"/>
              </a:buClr>
              <a:buSzPct val="85000"/>
              <a:buFont typeface="Segoe UI Semilight" panose="020B0402040204020203" pitchFamily="34" charset="0"/>
              <a:buChar char="▲"/>
              <a:defRPr/>
            </a:pPr>
            <a:r>
              <a:rPr lang="en-US" sz="1500" dirty="0"/>
              <a:t>ARV then leveraged recent Acquisition Reform to award the Pre-Production Phase, using stand alone OTAs in less than one half the time of comparably sized efforts</a:t>
            </a:r>
          </a:p>
          <a:p>
            <a:pPr marL="396875" lvl="1" indent="-163513" algn="just">
              <a:lnSpc>
                <a:spcPct val="100000"/>
              </a:lnSpc>
              <a:spcAft>
                <a:spcPts val="1200"/>
              </a:spcAft>
              <a:buClr>
                <a:srgbClr val="000000"/>
              </a:buClr>
              <a:buSzPct val="85000"/>
              <a:defRPr/>
            </a:pPr>
            <a:r>
              <a:rPr lang="en-US" sz="1500" spc="-10" dirty="0"/>
              <a:t>Government is moving faster, but it only works if industry does the same</a:t>
            </a:r>
          </a:p>
          <a:p>
            <a:pPr marL="396875" lvl="1" indent="-163513" algn="just">
              <a:lnSpc>
                <a:spcPct val="100000"/>
              </a:lnSpc>
              <a:spcAft>
                <a:spcPts val="1200"/>
              </a:spcAft>
              <a:buClr>
                <a:srgbClr val="000000"/>
              </a:buClr>
              <a:buSzPct val="85000"/>
              <a:defRPr/>
            </a:pPr>
            <a:r>
              <a:rPr lang="en-US" sz="1500" spc="-10" dirty="0"/>
              <a:t>Reduced Acquisition cycle time is a win for both PMs and Industry, but the Marine is the biggest beneficiary the more quickly we can field capability</a:t>
            </a:r>
            <a:endParaRPr lang="en-US"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33363" lvl="1" indent="-233363" algn="just">
              <a:lnSpc>
                <a:spcPct val="100000"/>
              </a:lnSpc>
              <a:spcAft>
                <a:spcPts val="600"/>
              </a:spcAft>
              <a:buClr>
                <a:schemeClr val="accent6"/>
              </a:buClr>
              <a:buSzPct val="85000"/>
              <a:buFont typeface="Segoe UI Semilight" panose="020B0402040204020203" pitchFamily="34" charset="0"/>
              <a:buChar char="▲"/>
              <a:defRPr/>
            </a:pPr>
            <a:r>
              <a:rPr lang="en-US" sz="1500" dirty="0"/>
              <a:t>Competitive Sustainment is now and will remain a key priority for ARV</a:t>
            </a:r>
          </a:p>
          <a:p>
            <a:pPr marL="396875" lvl="1" indent="-163513" algn="just">
              <a:lnSpc>
                <a:spcPct val="100000"/>
              </a:lnSpc>
              <a:spcAft>
                <a:spcPts val="1200"/>
              </a:spcAft>
              <a:buClr>
                <a:srgbClr val="000000"/>
              </a:buClr>
              <a:buSzPct val="85000"/>
              <a:defRPr/>
            </a:pPr>
            <a:r>
              <a:rPr lang="en-US" sz="1500" spc="-10" dirty="0"/>
              <a:t>Even in such a construct the OEM remains a key partner and is keenly positioned to benefit in the sustainment phase</a:t>
            </a:r>
          </a:p>
        </p:txBody>
      </p:sp>
      <p:sp>
        <p:nvSpPr>
          <p:cNvPr id="2" name="Title 1">
            <a:extLst>
              <a:ext uri="{FF2B5EF4-FFF2-40B4-BE49-F238E27FC236}">
                <a16:creationId xmlns:a16="http://schemas.microsoft.com/office/drawing/2014/main" id="{0CFC717D-D517-02A0-5E10-9CDB2F4BB6A4}"/>
              </a:ext>
            </a:extLst>
          </p:cNvPr>
          <p:cNvSpPr>
            <a:spLocks noGrp="1"/>
          </p:cNvSpPr>
          <p:nvPr>
            <p:ph type="title"/>
          </p:nvPr>
        </p:nvSpPr>
        <p:spPr>
          <a:xfrm>
            <a:off x="152400" y="165557"/>
            <a:ext cx="12039600" cy="430887"/>
          </a:xfrm>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r>
              <a:rPr lang="en-US" dirty="0"/>
              <a:t>Acquisition Innovation &amp; Industry Partnerships</a:t>
            </a:r>
          </a:p>
        </p:txBody>
      </p:sp>
      <p:sp>
        <p:nvSpPr>
          <p:cNvPr id="40" name="Slide Number Placeholder 39">
            <a:extLst>
              <a:ext uri="{FF2B5EF4-FFF2-40B4-BE49-F238E27FC236}">
                <a16:creationId xmlns:a16="http://schemas.microsoft.com/office/drawing/2014/main" id="{390C3FBD-F04A-F665-AB2E-BD0E74C8FE9A}"/>
              </a:ext>
            </a:extLst>
          </p:cNvPr>
          <p:cNvSpPr>
            <a:spLocks noGrp="1"/>
          </p:cNvSpPr>
          <p:nvPr>
            <p:ph type="sldNum" sz="quarter" idx="10"/>
          </p:nvPr>
        </p:nvSpPr>
        <p:spPr/>
        <p:txBody>
          <a:bodyPr/>
          <a:lstStyle/>
          <a:p>
            <a:pPr marL="0" marR="0" lvl="0" indent="0" algn="r" defTabSz="311651" rtl="0" eaLnBrk="1" fontAlgn="auto" latinLnBrk="0" hangingPunct="1">
              <a:lnSpc>
                <a:spcPct val="100000"/>
              </a:lnSpc>
              <a:spcBef>
                <a:spcPts val="0"/>
              </a:spcBef>
              <a:spcAft>
                <a:spcPts val="0"/>
              </a:spcAft>
              <a:buClrTx/>
              <a:buSzTx/>
              <a:buFontTx/>
              <a:buNone/>
              <a:tabLst/>
              <a:defRPr/>
            </a:pPr>
            <a:fld id="{65635E8C-BA83-467F-AE4D-6B1D1888336E}" type="slidenum">
              <a:rPr kumimoji="0" lang="en-US" sz="1200" b="0" i="0" u="none" strike="noStrike" kern="1200" cap="all" spc="100" normalizeH="0" baseline="0" noProof="0" smtClean="0">
                <a:ln>
                  <a:noFill/>
                </a:ln>
                <a:solidFill>
                  <a:srgbClr val="000938"/>
                </a:solidFill>
                <a:effectLst/>
                <a:uLnTx/>
                <a:uFillTx/>
                <a:latin typeface="Segoe UI Semilight"/>
                <a:ea typeface="Segoe UI Black" panose="020B0A02040204020203" pitchFamily="34" charset="0"/>
                <a:cs typeface="+mn-cs"/>
              </a:rPr>
              <a:pPr marL="0" marR="0" lvl="0" indent="0" algn="r" defTabSz="31165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endParaRPr>
          </a:p>
        </p:txBody>
      </p:sp>
      <p:sp>
        <p:nvSpPr>
          <p:cNvPr id="38" name="Date Placeholder 37">
            <a:extLst>
              <a:ext uri="{FF2B5EF4-FFF2-40B4-BE49-F238E27FC236}">
                <a16:creationId xmlns:a16="http://schemas.microsoft.com/office/drawing/2014/main" id="{CB5DB151-679C-A077-E2B7-F8993B52D4F9}"/>
              </a:ext>
            </a:extLst>
          </p:cNvPr>
          <p:cNvSpPr>
            <a:spLocks noGrp="1"/>
          </p:cNvSpPr>
          <p:nvPr>
            <p:ph type="dt" sz="half" idx="11"/>
          </p:nvPr>
        </p:nvSpPr>
        <p:spPr/>
        <p:txBody>
          <a:bodyPr/>
          <a:lstStyle/>
          <a:p>
            <a:pPr marL="0" marR="0" lvl="0" indent="0" algn="l" defTabSz="311651" rtl="0" eaLnBrk="1" fontAlgn="auto" latinLnBrk="0" hangingPunct="1">
              <a:lnSpc>
                <a:spcPct val="100000"/>
              </a:lnSpc>
              <a:spcBef>
                <a:spcPts val="0"/>
              </a:spcBef>
              <a:spcAft>
                <a:spcPts val="0"/>
              </a:spcAft>
              <a:buClrTx/>
              <a:buSzTx/>
              <a:buFontTx/>
              <a:buNone/>
              <a:tabLst/>
              <a:defRPr/>
            </a:pPr>
            <a:fld id="{BF10A7B5-3416-41F6-B76C-67CB7525FE00}" type="datetime1">
              <a:rPr kumimoji="0" lang="en-US" sz="1200" b="0" i="0" u="none" strike="noStrike" kern="1200" cap="all" spc="100" normalizeH="0" baseline="0" noProof="0" smtClean="0">
                <a:ln>
                  <a:noFill/>
                </a:ln>
                <a:solidFill>
                  <a:srgbClr val="000938"/>
                </a:solidFill>
                <a:effectLst/>
                <a:uLnTx/>
                <a:uFillTx/>
                <a:latin typeface="Segoe UI Light"/>
                <a:ea typeface="Segoe UI Black" panose="020B0A02040204020203" pitchFamily="34" charset="0"/>
                <a:cs typeface="+mn-cs"/>
              </a:rPr>
              <a:t>4/21/2026</a:t>
            </a:fld>
            <a:endParaRPr kumimoji="0" lang="en-US" sz="1200" b="0" i="0" u="none" strike="noStrike" kern="1200" cap="all" spc="100" normalizeH="0" baseline="0" noProof="0" dirty="0">
              <a:ln>
                <a:noFill/>
              </a:ln>
              <a:solidFill>
                <a:srgbClr val="000938"/>
              </a:solidFill>
              <a:effectLst/>
              <a:uLnTx/>
              <a:uFillTx/>
              <a:latin typeface="Segoe UI Light"/>
              <a:ea typeface="Segoe UI Black" panose="020B0A02040204020203" pitchFamily="34" charset="0"/>
              <a:cs typeface="+mn-cs"/>
            </a:endParaRPr>
          </a:p>
        </p:txBody>
      </p:sp>
      <p:sp>
        <p:nvSpPr>
          <p:cNvPr id="3" name="Footer Placeholder 2">
            <a:extLst>
              <a:ext uri="{FF2B5EF4-FFF2-40B4-BE49-F238E27FC236}">
                <a16:creationId xmlns:a16="http://schemas.microsoft.com/office/drawing/2014/main" id="{0342B0C5-E0F3-9613-6953-C21B4B51DFEC}"/>
              </a:ext>
            </a:extLst>
          </p:cNvPr>
          <p:cNvSpPr>
            <a:spLocks noGrp="1"/>
          </p:cNvSpPr>
          <p:nvPr>
            <p:ph type="ftr" sz="quarter" idx="12"/>
          </p:nvPr>
        </p:nvSpPr>
        <p:spPr/>
        <p:txBody>
          <a:bodyPr/>
          <a:lstStyle/>
          <a:p>
            <a:pPr marL="1885950" marR="0" lvl="0" indent="0" algn="l" defTabSz="311651"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100" normalizeH="0" baseline="0" noProof="0">
                <a:ln>
                  <a:noFill/>
                </a:ln>
                <a:solidFill>
                  <a:srgbClr val="000938"/>
                </a:solidFill>
                <a:effectLst/>
                <a:uLnTx/>
                <a:uFillTx/>
                <a:latin typeface="Segoe UI Semilight"/>
                <a:ea typeface="Segoe UI Black" panose="020B0A02040204020203" pitchFamily="34" charset="0"/>
                <a:cs typeface="+mn-cs"/>
              </a:rPr>
              <a:t>Portfolio acquisition executive Marine Corps</a:t>
            </a:r>
            <a:r>
              <a:rPr kumimoji="0" lang="en-US" sz="100" b="0" i="0" u="none" strike="noStrike" kern="1200" cap="all" spc="100" normalizeH="0" baseline="0" noProof="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none" spc="0" normalizeH="0" baseline="0" noProof="0">
                <a:ln>
                  <a:noFill/>
                </a:ln>
                <a:solidFill>
                  <a:srgbClr val="B90E31"/>
                </a:solidFill>
                <a:effectLst/>
                <a:uLnTx/>
                <a:uFillTx/>
                <a:latin typeface="Segoe UI Semilight"/>
                <a:ea typeface="+mn-ea"/>
                <a:cs typeface="+mn-cs"/>
              </a:rPr>
              <a:t>▲</a:t>
            </a:r>
            <a:r>
              <a:rPr kumimoji="0" lang="en-US" sz="1200" b="0" i="0" u="none" strike="noStrike" kern="1200" cap="all" spc="100" normalizeH="0" baseline="0" noProof="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all" spc="100" normalizeH="0" baseline="0" noProof="0">
                <a:ln>
                  <a:noFill/>
                </a:ln>
                <a:solidFill>
                  <a:srgbClr val="000938"/>
                </a:solidFill>
                <a:effectLst/>
                <a:uLnTx/>
                <a:uFillTx/>
                <a:latin typeface="Segoe UI Light Italic" panose="020B0302040504090203" pitchFamily="34" charset="0"/>
                <a:ea typeface="Segoe UI Black" panose="020B0A02040204020203" pitchFamily="34" charset="0"/>
                <a:cs typeface="+mn-cs"/>
              </a:rPr>
              <a:t>equipping OUR warfighters</a:t>
            </a:r>
            <a:endParaRPr kumimoji="0" lang="en-US" sz="1200" b="0" i="0" u="none" strike="noStrike" kern="1200" cap="all" spc="100" normalizeH="0" baseline="0" noProof="0" dirty="0">
              <a:ln>
                <a:noFill/>
              </a:ln>
              <a:solidFill>
                <a:srgbClr val="000938"/>
              </a:solidFill>
              <a:effectLst/>
              <a:uLnTx/>
              <a:uFillTx/>
              <a:latin typeface="Segoe UI Light Italic" panose="020B0302040504090203" pitchFamily="34" charset="0"/>
              <a:ea typeface="Segoe UI Black" panose="020B0A02040204020203" pitchFamily="34" charset="0"/>
              <a:cs typeface="+mn-cs"/>
            </a:endParaRPr>
          </a:p>
        </p:txBody>
      </p:sp>
    </p:spTree>
    <p:extLst>
      <p:ext uri="{BB962C8B-B14F-4D97-AF65-F5344CB8AC3E}">
        <p14:creationId xmlns:p14="http://schemas.microsoft.com/office/powerpoint/2010/main" val="2897842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62CFDFD1-99E3-324F-C9AA-5DC2CF7D71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FB7D7-2539-FA1F-C994-EF43A2605481}"/>
              </a:ext>
            </a:extLst>
          </p:cNvPr>
          <p:cNvSpPr>
            <a:spLocks noGrp="1"/>
          </p:cNvSpPr>
          <p:nvPr>
            <p:ph type="title"/>
          </p:nvPr>
        </p:nvSpPr>
        <p:spPr>
          <a:xfrm>
            <a:off x="3416968" y="165557"/>
            <a:ext cx="8775032" cy="430887"/>
          </a:xfrm>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r>
              <a:rPr lang="en-US" dirty="0"/>
              <a:t>ARV/LAV OPPORTUNITIES</a:t>
            </a:r>
          </a:p>
        </p:txBody>
      </p:sp>
      <p:sp>
        <p:nvSpPr>
          <p:cNvPr id="40" name="Slide Number Placeholder 39">
            <a:extLst>
              <a:ext uri="{FF2B5EF4-FFF2-40B4-BE49-F238E27FC236}">
                <a16:creationId xmlns:a16="http://schemas.microsoft.com/office/drawing/2014/main" id="{716234EC-6D9A-5B64-82FA-ED92360AA778}"/>
              </a:ext>
            </a:extLst>
          </p:cNvPr>
          <p:cNvSpPr>
            <a:spLocks noGrp="1"/>
          </p:cNvSpPr>
          <p:nvPr>
            <p:ph type="sldNum" sz="quarter" idx="10"/>
          </p:nvPr>
        </p:nvSpPr>
        <p:spPr/>
        <p:txBody>
          <a:bodyPr/>
          <a:lstStyle/>
          <a:p>
            <a:pPr marL="0" marR="0" lvl="0" indent="0" algn="r" defTabSz="311651" rtl="0" eaLnBrk="1" fontAlgn="auto" latinLnBrk="0" hangingPunct="1">
              <a:lnSpc>
                <a:spcPct val="100000"/>
              </a:lnSpc>
              <a:spcBef>
                <a:spcPts val="0"/>
              </a:spcBef>
              <a:spcAft>
                <a:spcPts val="0"/>
              </a:spcAft>
              <a:buClrTx/>
              <a:buSzTx/>
              <a:buFontTx/>
              <a:buNone/>
              <a:tabLst/>
              <a:defRPr/>
            </a:pPr>
            <a:fld id="{65635E8C-BA83-467F-AE4D-6B1D1888336E}" type="slidenum">
              <a:rPr kumimoji="0" lang="en-US" sz="1200" b="0" i="0" u="none" strike="noStrike" kern="1200" cap="all" spc="100" normalizeH="0" baseline="0" noProof="0" smtClean="0">
                <a:ln>
                  <a:noFill/>
                </a:ln>
                <a:solidFill>
                  <a:srgbClr val="000938"/>
                </a:solidFill>
                <a:effectLst/>
                <a:uLnTx/>
                <a:uFillTx/>
                <a:latin typeface="Segoe UI Semilight"/>
                <a:ea typeface="Segoe UI Black" panose="020B0A02040204020203" pitchFamily="34" charset="0"/>
                <a:cs typeface="+mn-cs"/>
              </a:rPr>
              <a:pPr marL="0" marR="0" lvl="0" indent="0" algn="r" defTabSz="31165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endParaRPr>
          </a:p>
        </p:txBody>
      </p:sp>
      <p:sp>
        <p:nvSpPr>
          <p:cNvPr id="38" name="Date Placeholder 37">
            <a:extLst>
              <a:ext uri="{FF2B5EF4-FFF2-40B4-BE49-F238E27FC236}">
                <a16:creationId xmlns:a16="http://schemas.microsoft.com/office/drawing/2014/main" id="{4077D7FF-DD1E-F644-C48A-9CF358ED2268}"/>
              </a:ext>
            </a:extLst>
          </p:cNvPr>
          <p:cNvSpPr>
            <a:spLocks noGrp="1"/>
          </p:cNvSpPr>
          <p:nvPr>
            <p:ph type="dt" sz="half" idx="11"/>
          </p:nvPr>
        </p:nvSpPr>
        <p:spPr/>
        <p:txBody>
          <a:bodyPr/>
          <a:lstStyle/>
          <a:p>
            <a:pPr marL="0" marR="0" lvl="0" indent="0" algn="l" defTabSz="311651" rtl="0" eaLnBrk="1" fontAlgn="auto" latinLnBrk="0" hangingPunct="1">
              <a:lnSpc>
                <a:spcPct val="100000"/>
              </a:lnSpc>
              <a:spcBef>
                <a:spcPts val="0"/>
              </a:spcBef>
              <a:spcAft>
                <a:spcPts val="0"/>
              </a:spcAft>
              <a:buClrTx/>
              <a:buSzTx/>
              <a:buFontTx/>
              <a:buNone/>
              <a:tabLst/>
              <a:defRPr/>
            </a:pPr>
            <a:fld id="{D9003563-8B76-4C9F-98A5-747D94476C24}" type="datetime1">
              <a:rPr kumimoji="0" lang="en-US" sz="1200" b="0" i="0" u="none" strike="noStrike" kern="1200" cap="all" spc="100" normalizeH="0" baseline="0" noProof="0" smtClean="0">
                <a:ln>
                  <a:noFill/>
                </a:ln>
                <a:solidFill>
                  <a:srgbClr val="000938"/>
                </a:solidFill>
                <a:effectLst/>
                <a:uLnTx/>
                <a:uFillTx/>
                <a:latin typeface="Segoe UI Light"/>
                <a:ea typeface="Segoe UI Black" panose="020B0A02040204020203" pitchFamily="34" charset="0"/>
                <a:cs typeface="+mn-cs"/>
              </a:rPr>
              <a:t>4/21/2026</a:t>
            </a:fld>
            <a:endParaRPr kumimoji="0" lang="en-US" sz="1200" b="0" i="0" u="none" strike="noStrike" kern="1200" cap="all" spc="100" normalizeH="0" baseline="0" noProof="0" dirty="0">
              <a:ln>
                <a:noFill/>
              </a:ln>
              <a:solidFill>
                <a:srgbClr val="000938"/>
              </a:solidFill>
              <a:effectLst/>
              <a:uLnTx/>
              <a:uFillTx/>
              <a:latin typeface="Segoe UI Light"/>
              <a:ea typeface="Segoe UI Black" panose="020B0A02040204020203" pitchFamily="34" charset="0"/>
              <a:cs typeface="+mn-cs"/>
            </a:endParaRPr>
          </a:p>
        </p:txBody>
      </p:sp>
      <p:graphicFrame>
        <p:nvGraphicFramePr>
          <p:cNvPr id="3" name="Table 13">
            <a:extLst>
              <a:ext uri="{FF2B5EF4-FFF2-40B4-BE49-F238E27FC236}">
                <a16:creationId xmlns:a16="http://schemas.microsoft.com/office/drawing/2014/main" id="{DA65DE95-64DA-73A9-4397-D33CF3739605}"/>
              </a:ext>
            </a:extLst>
          </p:cNvPr>
          <p:cNvGraphicFramePr>
            <a:graphicFrameLocks noGrp="1"/>
          </p:cNvGraphicFramePr>
          <p:nvPr>
            <p:extLst>
              <p:ext uri="{D42A27DB-BD31-4B8C-83A1-F6EECF244321}">
                <p14:modId xmlns:p14="http://schemas.microsoft.com/office/powerpoint/2010/main" val="2967648774"/>
              </p:ext>
            </p:extLst>
          </p:nvPr>
        </p:nvGraphicFramePr>
        <p:xfrm>
          <a:off x="-1" y="832317"/>
          <a:ext cx="12191999" cy="1828800"/>
        </p:xfrm>
        <a:graphic>
          <a:graphicData uri="http://schemas.openxmlformats.org/drawingml/2006/table">
            <a:tbl>
              <a:tblPr firstRow="1" bandRow="1">
                <a:tableStyleId>{5C22544A-7EE6-4342-B048-85BDC9FD1C3A}</a:tableStyleId>
              </a:tblPr>
              <a:tblGrid>
                <a:gridCol w="8615681">
                  <a:extLst>
                    <a:ext uri="{9D8B030D-6E8A-4147-A177-3AD203B41FA5}">
                      <a16:colId xmlns:a16="http://schemas.microsoft.com/office/drawing/2014/main" val="3885669778"/>
                    </a:ext>
                  </a:extLst>
                </a:gridCol>
                <a:gridCol w="3576318">
                  <a:extLst>
                    <a:ext uri="{9D8B030D-6E8A-4147-A177-3AD203B41FA5}">
                      <a16:colId xmlns:a16="http://schemas.microsoft.com/office/drawing/2014/main" val="145799793"/>
                    </a:ext>
                  </a:extLst>
                </a:gridCol>
              </a:tblGrid>
              <a:tr h="457200">
                <a:tc>
                  <a:txBody>
                    <a:bodyPr/>
                    <a:lstStyle/>
                    <a:p>
                      <a:pPr marL="55563" indent="0" algn="l"/>
                      <a:r>
                        <a:rPr lang="en-US" sz="2400" b="0" dirty="0"/>
                        <a:t>TITLE</a:t>
                      </a:r>
                    </a:p>
                  </a:txBody>
                  <a:tcPr anchor="ctr">
                    <a:solidFill>
                      <a:srgbClr val="002B5C"/>
                    </a:solidFill>
                  </a:tcPr>
                </a:tc>
                <a:tc>
                  <a:txBody>
                    <a:bodyPr/>
                    <a:lstStyle/>
                    <a:p>
                      <a:pPr marL="0" indent="0" algn="l"/>
                      <a:r>
                        <a:rPr lang="en-US" sz="2400" b="0" dirty="0"/>
                        <a:t>DATES</a:t>
                      </a:r>
                    </a:p>
                  </a:txBody>
                  <a:tcPr anchor="ctr">
                    <a:solidFill>
                      <a:srgbClr val="002B5C"/>
                    </a:solidFill>
                  </a:tcPr>
                </a:tc>
                <a:extLst>
                  <a:ext uri="{0D108BD9-81ED-4DB2-BD59-A6C34878D82A}">
                    <a16:rowId xmlns:a16="http://schemas.microsoft.com/office/drawing/2014/main" val="3879024680"/>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noProof="0" dirty="0">
                          <a:solidFill>
                            <a:schemeClr val="tx1"/>
                          </a:solidFill>
                          <a:latin typeface="+mn-lt"/>
                          <a:ea typeface="+mn-ea"/>
                          <a:cs typeface="+mn-cs"/>
                        </a:rPr>
                        <a:t>Michigan Defense Expo</a:t>
                      </a:r>
                    </a:p>
                  </a:txBody>
                  <a:tcPr anchor="ctr">
                    <a:lnB w="6350" cap="flat" cmpd="sng" algn="ctr">
                      <a:solidFill>
                        <a:schemeClr val="bg1">
                          <a:lumMod val="50000"/>
                        </a:schemeClr>
                      </a:solidFill>
                      <a:prstDash val="solid"/>
                      <a:round/>
                      <a:headEnd type="none" w="med" len="med"/>
                      <a:tailEnd type="none" w="med" len="med"/>
                    </a:lnB>
                    <a:solidFill>
                      <a:schemeClr val="bg1">
                        <a:alpha val="76000"/>
                      </a:schemeClr>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May 12-14 2026</a:t>
                      </a:r>
                    </a:p>
                  </a:txBody>
                  <a:tcPr anchor="ctr">
                    <a:lnB w="6350" cap="flat" cmpd="sng" algn="ctr">
                      <a:solidFill>
                        <a:schemeClr val="bg1">
                          <a:lumMod val="50000"/>
                        </a:schemeClr>
                      </a:solidFill>
                      <a:prstDash val="solid"/>
                      <a:round/>
                      <a:headEnd type="none" w="med" len="med"/>
                      <a:tailEnd type="none" w="med" len="med"/>
                    </a:lnB>
                    <a:solidFill>
                      <a:schemeClr val="bg1">
                        <a:alpha val="76000"/>
                      </a:schemeClr>
                    </a:solidFill>
                  </a:tcPr>
                </a:tc>
                <a:extLst>
                  <a:ext uri="{0D108BD9-81ED-4DB2-BD59-A6C34878D82A}">
                    <a16:rowId xmlns:a16="http://schemas.microsoft.com/office/drawing/2014/main" val="2082845111"/>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noProof="0" dirty="0">
                          <a:solidFill>
                            <a:schemeClr val="tx1"/>
                          </a:solidFill>
                          <a:latin typeface="+mn-lt"/>
                          <a:ea typeface="+mn-ea"/>
                          <a:cs typeface="+mn-cs"/>
                        </a:rPr>
                        <a:t>Advanced Product Brief to Industry</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6000"/>
                      </a:schemeClr>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August 2026</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6000"/>
                      </a:schemeClr>
                    </a:solidFill>
                  </a:tcPr>
                </a:tc>
                <a:extLst>
                  <a:ext uri="{0D108BD9-81ED-4DB2-BD59-A6C34878D82A}">
                    <a16:rowId xmlns:a16="http://schemas.microsoft.com/office/drawing/2014/main" val="1735797108"/>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LAV Open Opportunities/Possible ARV Updates will be part of above events.</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76000"/>
                      </a:schemeClr>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endParaRPr lang="en-US" sz="2000" kern="1200" dirty="0">
                        <a:solidFill>
                          <a:schemeClr val="tx1"/>
                        </a:solidFill>
                        <a:latin typeface="+mn-lt"/>
                        <a:ea typeface="+mn-ea"/>
                        <a:cs typeface="+mn-cs"/>
                      </a:endParaRP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76000"/>
                      </a:schemeClr>
                    </a:solidFill>
                  </a:tcPr>
                </a:tc>
                <a:extLst>
                  <a:ext uri="{0D108BD9-81ED-4DB2-BD59-A6C34878D82A}">
                    <a16:rowId xmlns:a16="http://schemas.microsoft.com/office/drawing/2014/main" val="1341913586"/>
                  </a:ext>
                </a:extLst>
              </a:tr>
            </a:tbl>
          </a:graphicData>
        </a:graphic>
      </p:graphicFrame>
      <p:sp>
        <p:nvSpPr>
          <p:cNvPr id="6" name="Footer Placeholder 5">
            <a:extLst>
              <a:ext uri="{FF2B5EF4-FFF2-40B4-BE49-F238E27FC236}">
                <a16:creationId xmlns:a16="http://schemas.microsoft.com/office/drawing/2014/main" id="{F83ACE94-5165-9223-3CF2-E5A6E58EE41D}"/>
              </a:ext>
            </a:extLst>
          </p:cNvPr>
          <p:cNvSpPr>
            <a:spLocks noGrp="1"/>
          </p:cNvSpPr>
          <p:nvPr>
            <p:ph type="ftr" sz="quarter" idx="12"/>
          </p:nvPr>
        </p:nvSpPr>
        <p:spPr/>
        <p:txBody>
          <a:bodyPr/>
          <a:lstStyle/>
          <a:p>
            <a:pPr marL="1885950" marR="0" lvl="0" indent="0" algn="l" defTabSz="311651"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rPr>
              <a:t>Portfolio acquisition executive Marine Corps</a:t>
            </a:r>
            <a:r>
              <a:rPr kumimoji="0" lang="en-US" sz="1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none" spc="0" normalizeH="0" baseline="0" noProof="0" dirty="0">
                <a:ln>
                  <a:noFill/>
                </a:ln>
                <a:solidFill>
                  <a:srgbClr val="B90E31"/>
                </a:solidFill>
                <a:effectLst/>
                <a:uLnTx/>
                <a:uFillTx/>
                <a:latin typeface="Segoe UI Semilight"/>
                <a:ea typeface="+mn-ea"/>
                <a:cs typeface="+mn-cs"/>
              </a:rPr>
              <a:t>▲</a:t>
            </a:r>
            <a:r>
              <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all" spc="100" normalizeH="0" baseline="0" noProof="0" dirty="0">
                <a:ln>
                  <a:noFill/>
                </a:ln>
                <a:solidFill>
                  <a:srgbClr val="000938"/>
                </a:solidFill>
                <a:effectLst/>
                <a:uLnTx/>
                <a:uFillTx/>
                <a:latin typeface="Segoe UI Light Italic" panose="020B0302040504090203" pitchFamily="34" charset="0"/>
                <a:ea typeface="Segoe UI Black" panose="020B0A02040204020203" pitchFamily="34" charset="0"/>
                <a:cs typeface="+mn-cs"/>
              </a:rPr>
              <a:t>equipping OUR warfighters</a:t>
            </a:r>
          </a:p>
        </p:txBody>
      </p:sp>
    </p:spTree>
    <p:extLst>
      <p:ext uri="{BB962C8B-B14F-4D97-AF65-F5344CB8AC3E}">
        <p14:creationId xmlns:p14="http://schemas.microsoft.com/office/powerpoint/2010/main" val="3234788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AAD68B-5F55-2D2D-4028-CD0AFB906959}"/>
              </a:ext>
            </a:extLst>
          </p:cNvPr>
          <p:cNvSpPr>
            <a:spLocks noGrp="1"/>
          </p:cNvSpPr>
          <p:nvPr>
            <p:ph type="title"/>
          </p:nvPr>
        </p:nvSpPr>
        <p:spPr/>
        <p:txBody>
          <a:bodyPr/>
          <a:lstStyle/>
          <a:p>
            <a:r>
              <a:rPr lang="en-US" sz="7000" dirty="0">
                <a:solidFill>
                  <a:srgbClr val="B90E31">
                    <a:alpha val="90000"/>
                  </a:srgbClr>
                </a:solidFill>
              </a:rPr>
              <a:t>Questions/comments</a:t>
            </a:r>
          </a:p>
        </p:txBody>
      </p:sp>
      <p:pic>
        <p:nvPicPr>
          <p:cNvPr id="17" name="Picture Placeholder 16">
            <a:extLst>
              <a:ext uri="{FF2B5EF4-FFF2-40B4-BE49-F238E27FC236}">
                <a16:creationId xmlns:a16="http://schemas.microsoft.com/office/drawing/2014/main" id="{CD905256-0E35-6048-75B4-5AC1EDF8EA26}"/>
              </a:ext>
            </a:extLst>
          </p:cNvPr>
          <p:cNvPicPr>
            <a:picLocks noGrp="1" noChangeAspect="1"/>
          </p:cNvPicPr>
          <p:nvPr>
            <p:ph type="pic" sz="quarter" idx="13"/>
          </p:nvPr>
        </p:nvPicPr>
        <p:blipFill>
          <a:blip r:embed="rId2"/>
          <a:srcRect/>
          <a:stretch>
            <a:fillRect/>
          </a:stretch>
        </p:blipFill>
        <p:spPr>
          <a:xfrm>
            <a:off x="13147040" y="76200"/>
            <a:ext cx="12192000" cy="6858000"/>
          </a:xfrm>
          <a:prstGeom prst="rect">
            <a:avLst/>
          </a:prstGeom>
        </p:spPr>
      </p:pic>
    </p:spTree>
    <p:extLst>
      <p:ext uri="{BB962C8B-B14F-4D97-AF65-F5344CB8AC3E}">
        <p14:creationId xmlns:p14="http://schemas.microsoft.com/office/powerpoint/2010/main" val="12823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silhouette&#10;&#10;AI-generated content may be incorrect.">
            <a:extLst>
              <a:ext uri="{FF2B5EF4-FFF2-40B4-BE49-F238E27FC236}">
                <a16:creationId xmlns:a16="http://schemas.microsoft.com/office/drawing/2014/main" id="{0A12CB0E-DCF3-9660-C720-C5CFD69E2348}"/>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p:blipFill>
        <p:spPr>
          <a:xfrm>
            <a:off x="0" y="0"/>
            <a:ext cx="12192000" cy="6858000"/>
          </a:xfrm>
        </p:spPr>
      </p:pic>
      <p:sp>
        <p:nvSpPr>
          <p:cNvPr id="2" name="Title 1">
            <a:extLst>
              <a:ext uri="{FF2B5EF4-FFF2-40B4-BE49-F238E27FC236}">
                <a16:creationId xmlns:a16="http://schemas.microsoft.com/office/drawing/2014/main" id="{4DE65CA4-0026-4A84-451C-31479779FE2E}"/>
              </a:ext>
            </a:extLst>
          </p:cNvPr>
          <p:cNvSpPr>
            <a:spLocks noGrp="1"/>
          </p:cNvSpPr>
          <p:nvPr>
            <p:ph type="title"/>
          </p:nvPr>
        </p:nvSpPr>
        <p:spPr/>
        <p:txBody>
          <a:bodyPr tIns="274320" bIns="640080" anchor="ctr"/>
          <a:lstStyle/>
          <a:p>
            <a:pPr>
              <a:lnSpc>
                <a:spcPct val="150000"/>
              </a:lnSpc>
            </a:pPr>
            <a:r>
              <a:rPr lang="en-US" dirty="0">
                <a:solidFill>
                  <a:schemeClr val="accent4">
                    <a:alpha val="86000"/>
                  </a:schemeClr>
                </a:solidFill>
              </a:rPr>
              <a:t>Equipping our</a:t>
            </a:r>
            <a:br>
              <a:rPr lang="en-US" dirty="0">
                <a:solidFill>
                  <a:schemeClr val="accent4">
                    <a:alpha val="86000"/>
                  </a:schemeClr>
                </a:solidFill>
              </a:rPr>
            </a:br>
            <a:br>
              <a:rPr lang="en-US" dirty="0">
                <a:solidFill>
                  <a:schemeClr val="accent4">
                    <a:alpha val="86000"/>
                  </a:schemeClr>
                </a:solidFill>
              </a:rPr>
            </a:br>
            <a:r>
              <a:rPr lang="en-US" dirty="0">
                <a:solidFill>
                  <a:schemeClr val="accent4">
                    <a:alpha val="86000"/>
                  </a:schemeClr>
                </a:solidFill>
              </a:rPr>
              <a:t>WARFIGHTERS</a:t>
            </a:r>
          </a:p>
        </p:txBody>
      </p:sp>
      <p:pic>
        <p:nvPicPr>
          <p:cNvPr id="7" name="Graphic 6">
            <a:extLst>
              <a:ext uri="{FF2B5EF4-FFF2-40B4-BE49-F238E27FC236}">
                <a16:creationId xmlns:a16="http://schemas.microsoft.com/office/drawing/2014/main" id="{5F3F4568-A15D-931B-F04A-EABFA08EBBA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089400" y="1422400"/>
            <a:ext cx="4013200" cy="4013200"/>
          </a:xfrm>
          <a:prstGeom prst="rect">
            <a:avLst/>
          </a:prstGeom>
        </p:spPr>
      </p:pic>
    </p:spTree>
    <p:extLst>
      <p:ext uri="{BB962C8B-B14F-4D97-AF65-F5344CB8AC3E}">
        <p14:creationId xmlns:p14="http://schemas.microsoft.com/office/powerpoint/2010/main" val="2276713193"/>
      </p:ext>
    </p:extLst>
  </p:cSld>
  <p:clrMapOvr>
    <a:masterClrMapping/>
  </p:clrMapOvr>
</p:sld>
</file>

<file path=ppt/theme/theme1.xml><?xml version="1.0" encoding="utf-8"?>
<a:theme xmlns:a="http://schemas.openxmlformats.org/drawingml/2006/main" name="5_Office Theme">
  <a:themeElements>
    <a:clrScheme name="Custom 2">
      <a:dk1>
        <a:sysClr val="windowText" lastClr="000000"/>
      </a:dk1>
      <a:lt1>
        <a:sysClr val="window" lastClr="FFFFFF"/>
      </a:lt1>
      <a:dk2>
        <a:srgbClr val="05021F"/>
      </a:dk2>
      <a:lt2>
        <a:srgbClr val="E7E6E6"/>
      </a:lt2>
      <a:accent1>
        <a:srgbClr val="AA0000"/>
      </a:accent1>
      <a:accent2>
        <a:srgbClr val="C7A670"/>
      </a:accent2>
      <a:accent3>
        <a:srgbClr val="BBA580"/>
      </a:accent3>
      <a:accent4>
        <a:srgbClr val="FFEFC1"/>
      </a:accent4>
      <a:accent5>
        <a:srgbClr val="4472C4"/>
      </a:accent5>
      <a:accent6>
        <a:srgbClr val="70AD47"/>
      </a:accent6>
      <a:hlink>
        <a:srgbClr val="FFC30B"/>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RCORSYSCOM 2025 Center Footer">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Theme Fonts">
      <a:majorFont>
        <a:latin typeface="Segoe UI 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ORSYSCOM_Slide_Template_16x9_ratio.potx" id="{AB6FD44C-2433-4866-998C-ADF36CC7D5C5}" vid="{6A609A20-6B73-45D4-B2BD-E0EA5E8812C0}"/>
    </a:ext>
  </a:extLst>
</a:theme>
</file>

<file path=ppt/theme/theme3.xml><?xml version="1.0" encoding="utf-8"?>
<a:theme xmlns:a="http://schemas.openxmlformats.org/drawingml/2006/main" name="1_MARCORSYSCOM 2025 Title">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SEGOE UI">
      <a:majorFont>
        <a:latin typeface="Segoe UI 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CORSYSCOM_Slide_Template_16x9_ratio.potx" id="{AB6FD44C-2433-4866-998C-ADF36CC7D5C5}" vid="{54EF87F1-CFD6-4CDA-93A6-A79A720E02F3}"/>
    </a:ext>
  </a:extLst>
</a:theme>
</file>

<file path=ppt/theme/theme4.xml><?xml version="1.0" encoding="utf-8"?>
<a:theme xmlns:a="http://schemas.openxmlformats.org/drawingml/2006/main" name="MARCORSYSCOM 2025 Questions">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SEGOE UI 2">
      <a:majorFont>
        <a:latin typeface="Segoe UI Black"/>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ORSYSCOM_Slide_Template_16x9_ratio.potx" id="{AB6FD44C-2433-4866-998C-ADF36CC7D5C5}" vid="{ED1233DB-0BF8-44F5-9B14-D38B8B80EDE3}"/>
    </a:ext>
  </a:extLst>
</a:theme>
</file>

<file path=ppt/theme/theme5.xml><?xml version="1.0" encoding="utf-8"?>
<a:theme xmlns:a="http://schemas.openxmlformats.org/drawingml/2006/main" name="2_MARCORSYSCOM 2025 Center Footer">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Theme Fonts">
      <a:majorFont>
        <a:latin typeface="Segoe UI 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ORSYSCOM_Slide_Template_16x9_ratio.potx" id="{AB6FD44C-2433-4866-998C-ADF36CC7D5C5}" vid="{6A609A20-6B73-45D4-B2BD-E0EA5E8812C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adc0c89-7494-4c2b-876f-98e62d70b14e">
      <Terms xmlns="http://schemas.microsoft.com/office/infopath/2007/PartnerControls"/>
    </lcf76f155ced4ddcb4097134ff3c332f>
    <TaxCatchAll xmlns="090d253a-3ae2-4ac0-8d3f-d23c5618219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E2CBC13D69E244BB7131F7B5250CC7" ma:contentTypeVersion="17" ma:contentTypeDescription="Create a new document." ma:contentTypeScope="" ma:versionID="f937a69c5cee3556a5f76eadbbd3311d">
  <xsd:schema xmlns:xsd="http://www.w3.org/2001/XMLSchema" xmlns:xs="http://www.w3.org/2001/XMLSchema" xmlns:p="http://schemas.microsoft.com/office/2006/metadata/properties" xmlns:ns2="9adc0c89-7494-4c2b-876f-98e62d70b14e" xmlns:ns3="090d253a-3ae2-4ac0-8d3f-d23c5618219d" targetNamespace="http://schemas.microsoft.com/office/2006/metadata/properties" ma:root="true" ma:fieldsID="b1a194218ada8fff98473c0a92d5fc85" ns2:_="" ns3:_="">
    <xsd:import namespace="9adc0c89-7494-4c2b-876f-98e62d70b14e"/>
    <xsd:import namespace="090d253a-3ae2-4ac0-8d3f-d23c561821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c0c89-7494-4c2b-876f-98e62d70b1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f7588b-b06a-4603-9190-7d4a5e89c3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0d253a-3ae2-4ac0-8d3f-d23c5618219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bd42de6-61ae-443f-ac9f-88457a03028b}" ma:internalName="TaxCatchAll" ma:showField="CatchAllData" ma:web="090d253a-3ae2-4ac0-8d3f-d23c561821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3CE2D2-9E4D-4282-9066-7CF3881E9FB5}">
  <ds:schemaRefs>
    <ds:schemaRef ds:uri="0df1420e-b618-4f69-a4bb-7a551d32de2a"/>
    <ds:schemaRef ds:uri="5abe3e38-cd8d-4e85-a6c6-7f1455a37be7"/>
    <ds:schemaRef ds:uri="905b1e01-c46a-4473-8294-a348973fe005"/>
    <ds:schemaRef ds:uri="df81440d-68ab-4726-8dea-9f0cc0daea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B5F53B9-D902-4682-B317-1BECB25265CB}"/>
</file>

<file path=customXml/itemProps3.xml><?xml version="1.0" encoding="utf-8"?>
<ds:datastoreItem xmlns:ds="http://schemas.openxmlformats.org/officeDocument/2006/customXml" ds:itemID="{AC53DADD-133B-4E7F-B9B3-B285B4E50773}">
  <ds:schemaRefs>
    <ds:schemaRef ds:uri="http://schemas.microsoft.com/sharepoint/v3/contenttype/forms"/>
  </ds:schemaRefs>
</ds:datastoreItem>
</file>

<file path=docMetadata/LabelInfo.xml><?xml version="1.0" encoding="utf-8"?>
<clbl:labelList xmlns:clbl="http://schemas.microsoft.com/office/2020/mipLabelMetadata">
  <clbl:label id="{554eecc5-e26c-4620-b240-5a8bb326c33d}" enabled="1" method="Privileged" siteId="{fae6d70f-954b-4811-92b6-0530d6f84c43}" removed="0"/>
  <clbl:label id="{89f80511-b267-4892-be9d-6cc8d3fffe7e}" enabled="1" method="Standard" siteId="{f4c44cda-18c6-46b0-80f2-e290072444fd}" removed="0"/>
</clbl:labelList>
</file>

<file path=docProps/app.xml><?xml version="1.0" encoding="utf-8"?>
<Properties xmlns="http://schemas.openxmlformats.org/officeDocument/2006/extended-properties" xmlns:vt="http://schemas.openxmlformats.org/officeDocument/2006/docPropsVTypes">
  <Template>Office Theme</Template>
  <TotalTime>1429</TotalTime>
  <Words>940</Words>
  <Application>Microsoft Office PowerPoint</Application>
  <PresentationFormat>Widescreen</PresentationFormat>
  <Paragraphs>104</Paragraphs>
  <Slides>7</Slides>
  <Notes>0</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7</vt:i4>
      </vt:variant>
    </vt:vector>
  </HeadingPairs>
  <TitlesOfParts>
    <vt:vector size="26" baseType="lpstr">
      <vt:lpstr>Arial</vt:lpstr>
      <vt:lpstr>Bell MT</vt:lpstr>
      <vt:lpstr>Calibri</vt:lpstr>
      <vt:lpstr>Calisto MT</vt:lpstr>
      <vt:lpstr>Cambria</vt:lpstr>
      <vt:lpstr>Segoe UI Black</vt:lpstr>
      <vt:lpstr>Segoe UI Light</vt:lpstr>
      <vt:lpstr>Segoe UI Light Italic</vt:lpstr>
      <vt:lpstr>Segoe UI Semibold</vt:lpstr>
      <vt:lpstr>Segoe UI Semibold Italic</vt:lpstr>
      <vt:lpstr>Segoe UI Semilight</vt:lpstr>
      <vt:lpstr>Segoe UI Semilight italic</vt:lpstr>
      <vt:lpstr>Times New Roman</vt:lpstr>
      <vt:lpstr>Wingdings</vt:lpstr>
      <vt:lpstr>5_Office Theme</vt:lpstr>
      <vt:lpstr>1_MARCORSYSCOM 2025 Center Footer</vt:lpstr>
      <vt:lpstr>1_MARCORSYSCOM 2025 Title</vt:lpstr>
      <vt:lpstr>MARCORSYSCOM 2025 Questions</vt:lpstr>
      <vt:lpstr>2_MARCORSYSCOM 2025 Center Footer</vt:lpstr>
      <vt:lpstr>Program Manager Advanced Reconnaissance Vehicle (ARV)</vt:lpstr>
      <vt:lpstr>Program manager Advanced reconnaissance vehicle (arv)</vt:lpstr>
      <vt:lpstr>ARV Family of Vehicles</vt:lpstr>
      <vt:lpstr>Acquisition Innovation &amp; Industry Partnerships</vt:lpstr>
      <vt:lpstr>ARV/LAV OPPORTUNITIES</vt:lpstr>
      <vt:lpstr>Questions/comments</vt:lpstr>
      <vt:lpstr>Equipping our  WARFIGHTERS</vt:lpstr>
    </vt:vector>
  </TitlesOfParts>
  <Company>The United States Marine Corps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Hoots CTR Mark O</dc:creator>
  <cp:lastModifiedBy>Price CIV Casey T</cp:lastModifiedBy>
  <cp:revision>27</cp:revision>
  <cp:lastPrinted>2023-09-26T19:30:23Z</cp:lastPrinted>
  <dcterms:created xsi:type="dcterms:W3CDTF">2022-04-08T13:39:16Z</dcterms:created>
  <dcterms:modified xsi:type="dcterms:W3CDTF">2026-04-22T03:27:06Z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0x010100B0E2CBC13D69E244BB7131F7B5250CC7</vt:lpwstr>
  </property>
  <property fmtid="{D5CDD505-2E9C-101B-9397-08002B2CF9AE}" pid="3" name="MediaServiceImageTags">
    <vt:lpwstr/>
  </property>
</Properties>
</file>