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4" r:id="rId5"/>
  </p:sldMasterIdLst>
  <p:notesMasterIdLst>
    <p:notesMasterId r:id="rId13"/>
  </p:notesMasterIdLst>
  <p:sldIdLst>
    <p:sldId id="260" r:id="rId6"/>
    <p:sldId id="263" r:id="rId7"/>
    <p:sldId id="593" r:id="rId8"/>
    <p:sldId id="6960" r:id="rId9"/>
    <p:sldId id="6956" r:id="rId10"/>
    <p:sldId id="6958" r:id="rId11"/>
    <p:sldId id="69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F5C7E-7E48-421F-9F5E-B0085B22339E}" v="9" dt="2026-04-10T10:03:40.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6"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ey, Paulina I CTR (USA)" userId="0432dcc1-c028-4618-8de3-c9a6f0536b55" providerId="ADAL" clId="{858E5832-6E13-4341-B952-E6354202D129}"/>
    <pc:docChg chg="undo custSel addSld delSld modSld">
      <pc:chgData name="Lacey, Paulina I CTR (USA)" userId="0432dcc1-c028-4618-8de3-c9a6f0536b55" providerId="ADAL" clId="{858E5832-6E13-4341-B952-E6354202D129}" dt="2026-04-10T10:03:47.182" v="71" actId="1035"/>
      <pc:docMkLst>
        <pc:docMk/>
      </pc:docMkLst>
      <pc:sldChg chg="modSp add del mod">
        <pc:chgData name="Lacey, Paulina I CTR (USA)" userId="0432dcc1-c028-4618-8de3-c9a6f0536b55" providerId="ADAL" clId="{858E5832-6E13-4341-B952-E6354202D129}" dt="2026-04-10T10:01:10.866" v="12" actId="47"/>
        <pc:sldMkLst>
          <pc:docMk/>
          <pc:sldMk cId="2644587413" sldId="260"/>
        </pc:sldMkLst>
        <pc:spChg chg="mod">
          <ac:chgData name="Lacey, Paulina I CTR (USA)" userId="0432dcc1-c028-4618-8de3-c9a6f0536b55" providerId="ADAL" clId="{858E5832-6E13-4341-B952-E6354202D129}" dt="2026-04-10T10:01:02.836" v="10" actId="1076"/>
          <ac:spMkLst>
            <pc:docMk/>
            <pc:sldMk cId="2644587413" sldId="260"/>
            <ac:spMk id="5" creationId="{0887F855-429D-56B1-D7B9-4D1477A8D34D}"/>
          </ac:spMkLst>
        </pc:spChg>
      </pc:sldChg>
      <pc:sldChg chg="del">
        <pc:chgData name="Lacey, Paulina I CTR (USA)" userId="0432dcc1-c028-4618-8de3-c9a6f0536b55" providerId="ADAL" clId="{858E5832-6E13-4341-B952-E6354202D129}" dt="2026-04-10T10:01:14.432" v="13" actId="47"/>
        <pc:sldMkLst>
          <pc:docMk/>
          <pc:sldMk cId="175424462" sldId="262"/>
        </pc:sldMkLst>
      </pc:sldChg>
      <pc:sldChg chg="addSp delSp modSp mod">
        <pc:chgData name="Lacey, Paulina I CTR (USA)" userId="0432dcc1-c028-4618-8de3-c9a6f0536b55" providerId="ADAL" clId="{858E5832-6E13-4341-B952-E6354202D129}" dt="2026-04-10T10:01:36.397" v="17" actId="1076"/>
        <pc:sldMkLst>
          <pc:docMk/>
          <pc:sldMk cId="1168758120" sldId="263"/>
        </pc:sldMkLst>
        <pc:spChg chg="add mod">
          <ac:chgData name="Lacey, Paulina I CTR (USA)" userId="0432dcc1-c028-4618-8de3-c9a6f0536b55" providerId="ADAL" clId="{858E5832-6E13-4341-B952-E6354202D129}" dt="2026-04-10T10:01:36.397" v="17" actId="1076"/>
          <ac:spMkLst>
            <pc:docMk/>
            <pc:sldMk cId="1168758120" sldId="263"/>
            <ac:spMk id="2" creationId="{9AC0153B-68A0-78E8-4CC8-EB6AC941CB98}"/>
          </ac:spMkLst>
        </pc:spChg>
        <pc:spChg chg="del">
          <ac:chgData name="Lacey, Paulina I CTR (USA)" userId="0432dcc1-c028-4618-8de3-c9a6f0536b55" providerId="ADAL" clId="{858E5832-6E13-4341-B952-E6354202D129}" dt="2026-04-10T10:01:22.883" v="14" actId="478"/>
          <ac:spMkLst>
            <pc:docMk/>
            <pc:sldMk cId="1168758120" sldId="263"/>
            <ac:spMk id="144" creationId="{87CA95C8-CE1C-2683-6915-2A8032075E5F}"/>
          </ac:spMkLst>
        </pc:spChg>
      </pc:sldChg>
      <pc:sldChg chg="addSp modSp mod">
        <pc:chgData name="Lacey, Paulina I CTR (USA)" userId="0432dcc1-c028-4618-8de3-c9a6f0536b55" providerId="ADAL" clId="{858E5832-6E13-4341-B952-E6354202D129}" dt="2026-04-10T10:01:57.800" v="20" actId="1076"/>
        <pc:sldMkLst>
          <pc:docMk/>
          <pc:sldMk cId="2083898602" sldId="593"/>
        </pc:sldMkLst>
        <pc:spChg chg="add mod">
          <ac:chgData name="Lacey, Paulina I CTR (USA)" userId="0432dcc1-c028-4618-8de3-c9a6f0536b55" providerId="ADAL" clId="{858E5832-6E13-4341-B952-E6354202D129}" dt="2026-04-10T10:01:57.800" v="20" actId="1076"/>
          <ac:spMkLst>
            <pc:docMk/>
            <pc:sldMk cId="2083898602" sldId="593"/>
            <ac:spMk id="4" creationId="{D3966D17-1359-7740-A4AA-C99C7D057FA4}"/>
          </ac:spMkLst>
        </pc:spChg>
        <pc:picChg chg="mod">
          <ac:chgData name="Lacey, Paulina I CTR (USA)" userId="0432dcc1-c028-4618-8de3-c9a6f0536b55" providerId="ADAL" clId="{858E5832-6E13-4341-B952-E6354202D129}" dt="2026-04-10T10:01:49.946" v="19" actId="1076"/>
          <ac:picMkLst>
            <pc:docMk/>
            <pc:sldMk cId="2083898602" sldId="593"/>
            <ac:picMk id="11" creationId="{94127D74-7009-2D4F-6BBB-DE0FAC43BEA1}"/>
          </ac:picMkLst>
        </pc:picChg>
      </pc:sldChg>
      <pc:sldChg chg="addSp modSp mod">
        <pc:chgData name="Lacey, Paulina I CTR (USA)" userId="0432dcc1-c028-4618-8de3-c9a6f0536b55" providerId="ADAL" clId="{858E5832-6E13-4341-B952-E6354202D129}" dt="2026-04-10T10:02:10.412" v="22" actId="1076"/>
        <pc:sldMkLst>
          <pc:docMk/>
          <pc:sldMk cId="3320621064" sldId="6956"/>
        </pc:sldMkLst>
        <pc:spChg chg="add mod">
          <ac:chgData name="Lacey, Paulina I CTR (USA)" userId="0432dcc1-c028-4618-8de3-c9a6f0536b55" providerId="ADAL" clId="{858E5832-6E13-4341-B952-E6354202D129}" dt="2026-04-10T10:02:10.412" v="22" actId="1076"/>
          <ac:spMkLst>
            <pc:docMk/>
            <pc:sldMk cId="3320621064" sldId="6956"/>
            <ac:spMk id="2" creationId="{239FE305-E6F3-4447-F65B-86B721286F6B}"/>
          </ac:spMkLst>
        </pc:spChg>
      </pc:sldChg>
      <pc:sldChg chg="addSp modSp mod">
        <pc:chgData name="Lacey, Paulina I CTR (USA)" userId="0432dcc1-c028-4618-8de3-c9a6f0536b55" providerId="ADAL" clId="{858E5832-6E13-4341-B952-E6354202D129}" dt="2026-04-10T10:02:22.715" v="30" actId="1036"/>
        <pc:sldMkLst>
          <pc:docMk/>
          <pc:sldMk cId="341617104" sldId="6958"/>
        </pc:sldMkLst>
        <pc:spChg chg="add mod">
          <ac:chgData name="Lacey, Paulina I CTR (USA)" userId="0432dcc1-c028-4618-8de3-c9a6f0536b55" providerId="ADAL" clId="{858E5832-6E13-4341-B952-E6354202D129}" dt="2026-04-10T10:02:22.715" v="30" actId="1036"/>
          <ac:spMkLst>
            <pc:docMk/>
            <pc:sldMk cId="341617104" sldId="6958"/>
            <ac:spMk id="2" creationId="{95621088-1886-3944-8FDC-A267124673AF}"/>
          </ac:spMkLst>
        </pc:spChg>
      </pc:sldChg>
      <pc:sldChg chg="addSp delSp modSp mod">
        <pc:chgData name="Lacey, Paulina I CTR (USA)" userId="0432dcc1-c028-4618-8de3-c9a6f0536b55" providerId="ADAL" clId="{858E5832-6E13-4341-B952-E6354202D129}" dt="2026-04-10T10:03:27.437" v="49" actId="1036"/>
        <pc:sldMkLst>
          <pc:docMk/>
          <pc:sldMk cId="4211698613" sldId="6959"/>
        </pc:sldMkLst>
        <pc:spChg chg="add mod">
          <ac:chgData name="Lacey, Paulina I CTR (USA)" userId="0432dcc1-c028-4618-8de3-c9a6f0536b55" providerId="ADAL" clId="{858E5832-6E13-4341-B952-E6354202D129}" dt="2026-04-10T10:02:29.572" v="31"/>
          <ac:spMkLst>
            <pc:docMk/>
            <pc:sldMk cId="4211698613" sldId="6959"/>
            <ac:spMk id="2" creationId="{9EDF82D7-9D97-1DA3-6566-3DD9A3936F4F}"/>
          </ac:spMkLst>
        </pc:spChg>
        <pc:spChg chg="add mod">
          <ac:chgData name="Lacey, Paulina I CTR (USA)" userId="0432dcc1-c028-4618-8de3-c9a6f0536b55" providerId="ADAL" clId="{858E5832-6E13-4341-B952-E6354202D129}" dt="2026-04-10T10:03:12.441" v="39" actId="1037"/>
          <ac:spMkLst>
            <pc:docMk/>
            <pc:sldMk cId="4211698613" sldId="6959"/>
            <ac:spMk id="3" creationId="{1443D460-59E0-F25A-0CA6-DCB4E2C9CE60}"/>
          </ac:spMkLst>
        </pc:spChg>
        <pc:spChg chg="add mod">
          <ac:chgData name="Lacey, Paulina I CTR (USA)" userId="0432dcc1-c028-4618-8de3-c9a6f0536b55" providerId="ADAL" clId="{858E5832-6E13-4341-B952-E6354202D129}" dt="2026-04-10T10:03:27.437" v="49" actId="1036"/>
          <ac:spMkLst>
            <pc:docMk/>
            <pc:sldMk cId="4211698613" sldId="6959"/>
            <ac:spMk id="4" creationId="{6F991CBC-C27A-6E77-C784-AC2F078269B7}"/>
          </ac:spMkLst>
        </pc:spChg>
        <pc:picChg chg="add del">
          <ac:chgData name="Lacey, Paulina I CTR (USA)" userId="0432dcc1-c028-4618-8de3-c9a6f0536b55" providerId="ADAL" clId="{858E5832-6E13-4341-B952-E6354202D129}" dt="2026-04-10T10:02:38.204" v="33" actId="478"/>
          <ac:picMkLst>
            <pc:docMk/>
            <pc:sldMk cId="4211698613" sldId="6959"/>
            <ac:picMk id="6" creationId="{16B01E82-BF3C-BC00-5FA4-1B61B71CCEF0}"/>
          </ac:picMkLst>
        </pc:picChg>
      </pc:sldChg>
      <pc:sldChg chg="addSp modSp mod">
        <pc:chgData name="Lacey, Paulina I CTR (USA)" userId="0432dcc1-c028-4618-8de3-c9a6f0536b55" providerId="ADAL" clId="{858E5832-6E13-4341-B952-E6354202D129}" dt="2026-04-10T10:03:47.182" v="71" actId="1035"/>
        <pc:sldMkLst>
          <pc:docMk/>
          <pc:sldMk cId="1361877603" sldId="6960"/>
        </pc:sldMkLst>
        <pc:spChg chg="add mod">
          <ac:chgData name="Lacey, Paulina I CTR (USA)" userId="0432dcc1-c028-4618-8de3-c9a6f0536b55" providerId="ADAL" clId="{858E5832-6E13-4341-B952-E6354202D129}" dt="2026-04-10T10:03:47.182" v="71" actId="1035"/>
          <ac:spMkLst>
            <pc:docMk/>
            <pc:sldMk cId="1361877603" sldId="6960"/>
            <ac:spMk id="4" creationId="{868BEC49-FD2E-9D52-F86B-E4E3B32B3E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5E3D5-198B-4F1C-ADAE-A7934575A05A}"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40CDA-BC6F-4A22-BD2C-42CE2FEEC4F6}" type="slidenum">
              <a:rPr lang="en-US" smtClean="0"/>
              <a:t>‹#›</a:t>
            </a:fld>
            <a:endParaRPr lang="en-US"/>
          </a:p>
        </p:txBody>
      </p:sp>
    </p:spTree>
    <p:extLst>
      <p:ext uri="{BB962C8B-B14F-4D97-AF65-F5344CB8AC3E}">
        <p14:creationId xmlns:p14="http://schemas.microsoft.com/office/powerpoint/2010/main" val="2309710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B40CDA-BC6F-4A22-BD2C-42CE2FEEC4F6}" type="slidenum">
              <a:rPr lang="en-US" smtClean="0"/>
              <a:t>6</a:t>
            </a:fld>
            <a:endParaRPr lang="en-US"/>
          </a:p>
        </p:txBody>
      </p:sp>
    </p:spTree>
    <p:extLst>
      <p:ext uri="{BB962C8B-B14F-4D97-AF65-F5344CB8AC3E}">
        <p14:creationId xmlns:p14="http://schemas.microsoft.com/office/powerpoint/2010/main" val="9281209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30.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4.svg"/><Relationship Id="rId11" Type="http://schemas.openxmlformats.org/officeDocument/2006/relationships/image" Target="../media/image35.sv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3.svg"/><Relationship Id="rId7" Type="http://schemas.openxmlformats.org/officeDocument/2006/relationships/image" Target="../media/image9.svg"/><Relationship Id="rId12"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4.svg"/><Relationship Id="rId5" Type="http://schemas.openxmlformats.org/officeDocument/2006/relationships/image" Target="../media/image45.svg"/><Relationship Id="rId10" Type="http://schemas.openxmlformats.org/officeDocument/2006/relationships/image" Target="../media/image3.png"/><Relationship Id="rId4" Type="http://schemas.openxmlformats.org/officeDocument/2006/relationships/image" Target="../media/image44.png"/><Relationship Id="rId9"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7.png"/><Relationship Id="rId7"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9.sv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4.svg"/><Relationship Id="rId4" Type="http://schemas.openxmlformats.org/officeDocument/2006/relationships/image" Target="../media/image48.svg"/><Relationship Id="rId9"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Option-002">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BE8D88C-C7B9-8DBE-04C4-4A5354ACBF83}"/>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a:stretch/>
        </p:blipFill>
        <p:spPr>
          <a:xfrm>
            <a:off x="213791" y="159026"/>
            <a:ext cx="11968557" cy="6698974"/>
          </a:xfrm>
          <a:prstGeom prst="rect">
            <a:avLst/>
          </a:prstGeom>
        </p:spPr>
      </p:pic>
      <p:pic>
        <p:nvPicPr>
          <p:cNvPr id="2" name="Picture 1" descr="A body of water with clouds above it&#10;&#10;Description automatically generated with medium confidence">
            <a:extLst>
              <a:ext uri="{FF2B5EF4-FFF2-40B4-BE49-F238E27FC236}">
                <a16:creationId xmlns:a16="http://schemas.microsoft.com/office/drawing/2014/main" id="{5864CB1A-E39A-E093-9C8F-39FDDA498BF5}"/>
              </a:ext>
            </a:extLst>
          </p:cNvPr>
          <p:cNvPicPr>
            <a:picLocks noChangeAspect="1"/>
          </p:cNvPicPr>
          <p:nvPr userDrawn="1"/>
        </p:nvPicPr>
        <p:blipFill>
          <a:blip r:embed="rId3" cstate="screen">
            <a:alphaModFix amt="35000"/>
            <a:extLst>
              <a:ext uri="{28A0092B-C50C-407E-A947-70E740481C1C}">
                <a14:useLocalDpi xmlns:a14="http://schemas.microsoft.com/office/drawing/2010/main"/>
              </a:ext>
            </a:extLst>
          </a:blip>
          <a:srcRect/>
          <a:stretch/>
        </p:blipFill>
        <p:spPr>
          <a:xfrm>
            <a:off x="9652" y="0"/>
            <a:ext cx="12192000" cy="6858000"/>
          </a:xfrm>
          <a:prstGeom prst="rect">
            <a:avLst/>
          </a:prstGeom>
        </p:spPr>
      </p:pic>
      <p:sp>
        <p:nvSpPr>
          <p:cNvPr id="4" name="Rectangle 3">
            <a:extLst>
              <a:ext uri="{FF2B5EF4-FFF2-40B4-BE49-F238E27FC236}">
                <a16:creationId xmlns:a16="http://schemas.microsoft.com/office/drawing/2014/main" id="{CE9018BF-0B3D-756B-C07F-5FDD6B6B7D21}"/>
              </a:ext>
            </a:extLst>
          </p:cNvPr>
          <p:cNvSpPr/>
          <p:nvPr userDrawn="1"/>
        </p:nvSpPr>
        <p:spPr>
          <a:xfrm>
            <a:off x="-12700" y="1737360"/>
            <a:ext cx="12188952" cy="5120640"/>
          </a:xfrm>
          <a:prstGeom prst="rect">
            <a:avLst/>
          </a:prstGeom>
          <a:gradFill>
            <a:gsLst>
              <a:gs pos="0">
                <a:schemeClr val="tx1">
                  <a:alpha val="0"/>
                </a:schemeClr>
              </a:gs>
              <a:gs pos="73000">
                <a:schemeClr val="tx1"/>
              </a:gs>
              <a:gs pos="83000">
                <a:schemeClr val="tx1"/>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AFBFB"/>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AB39F1DD-5EA7-DC6E-E8E5-22E67320C2A0}"/>
              </a:ext>
            </a:extLst>
          </p:cNvPr>
          <p:cNvSpPr/>
          <p:nvPr userDrawn="1"/>
        </p:nvSpPr>
        <p:spPr>
          <a:xfrm>
            <a:off x="0" y="1691640"/>
            <a:ext cx="12201652" cy="1188720"/>
          </a:xfrm>
          <a:prstGeom prst="rect">
            <a:avLst/>
          </a:prstGeom>
          <a:solidFill>
            <a:srgbClr val="002060">
              <a:alpha val="84893"/>
            </a:srgbClr>
          </a:solidFill>
          <a:ln>
            <a:solidFill>
              <a:srgbClr val="00206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BFB"/>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CE7B8DD8-C9D4-9C93-6D87-572020673AD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95800" y="685800"/>
            <a:ext cx="3200400" cy="3200400"/>
          </a:xfrm>
          <a:prstGeom prst="rect">
            <a:avLst/>
          </a:prstGeom>
        </p:spPr>
      </p:pic>
      <p:pic>
        <p:nvPicPr>
          <p:cNvPr id="29" name="Picture 28" descr="Logo&#10;&#10;Description automatically generated">
            <a:extLst>
              <a:ext uri="{FF2B5EF4-FFF2-40B4-BE49-F238E27FC236}">
                <a16:creationId xmlns:a16="http://schemas.microsoft.com/office/drawing/2014/main" id="{FF34B5C9-4F1A-5701-08CD-74F535FECBA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55280" y="1828800"/>
            <a:ext cx="913601" cy="914400"/>
          </a:xfrm>
          <a:prstGeom prst="rect">
            <a:avLst/>
          </a:prstGeom>
        </p:spPr>
      </p:pic>
      <p:pic>
        <p:nvPicPr>
          <p:cNvPr id="30" name="Graphic 29">
            <a:extLst>
              <a:ext uri="{FF2B5EF4-FFF2-40B4-BE49-F238E27FC236}">
                <a16:creationId xmlns:a16="http://schemas.microsoft.com/office/drawing/2014/main" id="{6F53E0CF-0C81-57B8-9B6D-7E47C720BDF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372651" y="1815629"/>
            <a:ext cx="914400" cy="914400"/>
          </a:xfrm>
          <a:prstGeom prst="rect">
            <a:avLst/>
          </a:prstGeom>
        </p:spPr>
      </p:pic>
      <p:pic>
        <p:nvPicPr>
          <p:cNvPr id="31" name="Graphic 30">
            <a:extLst>
              <a:ext uri="{FF2B5EF4-FFF2-40B4-BE49-F238E27FC236}">
                <a16:creationId xmlns:a16="http://schemas.microsoft.com/office/drawing/2014/main" id="{73A0C400-C3E5-4080-0AB9-D33F2644298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275371" y="1815629"/>
            <a:ext cx="914400" cy="914400"/>
          </a:xfrm>
          <a:prstGeom prst="rect">
            <a:avLst/>
          </a:prstGeom>
        </p:spPr>
      </p:pic>
      <p:sp>
        <p:nvSpPr>
          <p:cNvPr id="8" name="TextBox 7">
            <a:extLst>
              <a:ext uri="{FF2B5EF4-FFF2-40B4-BE49-F238E27FC236}">
                <a16:creationId xmlns:a16="http://schemas.microsoft.com/office/drawing/2014/main" id="{3A1FBF39-4C73-85FA-7006-222DC5C0EC23}"/>
              </a:ext>
            </a:extLst>
          </p:cNvPr>
          <p:cNvSpPr txBox="1"/>
          <p:nvPr userDrawn="1"/>
        </p:nvSpPr>
        <p:spPr>
          <a:xfrm>
            <a:off x="5840548" y="17214"/>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12" name="TextBox 11">
            <a:extLst>
              <a:ext uri="{FF2B5EF4-FFF2-40B4-BE49-F238E27FC236}">
                <a16:creationId xmlns:a16="http://schemas.microsoft.com/office/drawing/2014/main" id="{F1F56272-032B-09F5-4B9C-E47F4C41F914}"/>
              </a:ext>
            </a:extLst>
          </p:cNvPr>
          <p:cNvSpPr txBox="1"/>
          <p:nvPr userDrawn="1"/>
        </p:nvSpPr>
        <p:spPr>
          <a:xfrm>
            <a:off x="5840548" y="6624956"/>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344165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cial-Use-Slide-006">
    <p:spTree>
      <p:nvGrpSpPr>
        <p:cNvPr id="1" name=""/>
        <p:cNvGrpSpPr/>
        <p:nvPr/>
      </p:nvGrpSpPr>
      <p:grpSpPr>
        <a:xfrm>
          <a:off x="0" y="0"/>
          <a:ext cx="0" cy="0"/>
          <a:chOff x="0" y="0"/>
          <a:chExt cx="0" cy="0"/>
        </a:xfrm>
      </p:grpSpPr>
      <p:pic>
        <p:nvPicPr>
          <p:cNvPr id="3" name="Picture 2" descr="A body of water with clouds above it&#10;&#10;Description automatically generated with medium confidence">
            <a:extLst>
              <a:ext uri="{FF2B5EF4-FFF2-40B4-BE49-F238E27FC236}">
                <a16:creationId xmlns:a16="http://schemas.microsoft.com/office/drawing/2014/main" id="{EE0074B7-3840-B0C3-FD44-9F39F0F83E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19436034-AF8A-DCB5-646F-AE0F4D774D9C}"/>
              </a:ext>
            </a:extLst>
          </p:cNvPr>
          <p:cNvPicPr>
            <a:picLocks noChangeAspect="1"/>
          </p:cNvPicPr>
          <p:nvPr userDrawn="1"/>
        </p:nvPicPr>
        <p:blipFill>
          <a:blip r:embed="rId3" cstate="screen">
            <a:alphaModFix amt="10000"/>
            <a:extLst>
              <a:ext uri="{28A0092B-C50C-407E-A947-70E740481C1C}">
                <a14:useLocalDpi xmlns:a14="http://schemas.microsoft.com/office/drawing/2010/main"/>
              </a:ext>
            </a:extLst>
          </a:blip>
          <a:srcRect/>
          <a:stretch/>
        </p:blipFill>
        <p:spPr>
          <a:xfrm>
            <a:off x="41074" y="50800"/>
            <a:ext cx="12109854" cy="6184900"/>
          </a:xfrm>
          <a:prstGeom prst="rect">
            <a:avLst/>
          </a:prstGeom>
        </p:spPr>
      </p:pic>
      <p:sp>
        <p:nvSpPr>
          <p:cNvPr id="6" name="TextBox 5">
            <a:extLst>
              <a:ext uri="{FF2B5EF4-FFF2-40B4-BE49-F238E27FC236}">
                <a16:creationId xmlns:a16="http://schemas.microsoft.com/office/drawing/2014/main" id="{47AAA1AF-52E7-4EE1-7839-3A636A41E0BF}"/>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7" name="TextBox 6">
            <a:extLst>
              <a:ext uri="{FF2B5EF4-FFF2-40B4-BE49-F238E27FC236}">
                <a16:creationId xmlns:a16="http://schemas.microsoft.com/office/drawing/2014/main" id="{4FF0C715-B95D-5B71-C905-E61CAAACF113}"/>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221496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Plate">
    <p:spTree>
      <p:nvGrpSpPr>
        <p:cNvPr id="1" name=""/>
        <p:cNvGrpSpPr/>
        <p:nvPr/>
      </p:nvGrpSpPr>
      <p:grpSpPr>
        <a:xfrm>
          <a:off x="0" y="0"/>
          <a:ext cx="0" cy="0"/>
          <a:chOff x="0" y="0"/>
          <a:chExt cx="0" cy="0"/>
        </a:xfrm>
      </p:grpSpPr>
      <p:pic>
        <p:nvPicPr>
          <p:cNvPr id="3" name="Picture 2" descr="A body of water with clouds above it&#10;&#10;Description automatically generated with medium confidence">
            <a:extLst>
              <a:ext uri="{FF2B5EF4-FFF2-40B4-BE49-F238E27FC236}">
                <a16:creationId xmlns:a16="http://schemas.microsoft.com/office/drawing/2014/main" id="{EE0074B7-3840-B0C3-FD44-9F39F0F83E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1E02E19-22DB-6276-183E-1ACB97BE3280}"/>
              </a:ext>
            </a:extLst>
          </p:cNvPr>
          <p:cNvSpPr/>
          <p:nvPr userDrawn="1"/>
        </p:nvSpPr>
        <p:spPr>
          <a:xfrm>
            <a:off x="0" y="1638300"/>
            <a:ext cx="12188952" cy="5219700"/>
          </a:xfrm>
          <a:prstGeom prst="rect">
            <a:avLst/>
          </a:prstGeom>
          <a:gradFill>
            <a:gsLst>
              <a:gs pos="0">
                <a:schemeClr val="tx1">
                  <a:alpha val="0"/>
                </a:schemeClr>
              </a:gs>
              <a:gs pos="73000">
                <a:schemeClr val="tx1"/>
              </a:gs>
              <a:gs pos="83000">
                <a:schemeClr val="tx1"/>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41C995-FDFA-8405-4FE4-F487549D56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953000" y="2286000"/>
            <a:ext cx="2286000" cy="2286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4A2062D-BEFF-F1F3-C1C5-5E717279B74B}"/>
              </a:ext>
            </a:extLst>
          </p:cNvPr>
          <p:cNvPicPr>
            <a:picLocks noChangeAspect="1"/>
          </p:cNvPicPr>
          <p:nvPr userDrawn="1"/>
        </p:nvPicPr>
        <p:blipFill>
          <a:blip r:embed="rId5" cstate="screen">
            <a:alphaModFix amt="20000"/>
            <a:extLst>
              <a:ext uri="{28A0092B-C50C-407E-A947-70E740481C1C}">
                <a14:useLocalDpi xmlns:a14="http://schemas.microsoft.com/office/drawing/2010/main"/>
              </a:ext>
            </a:extLst>
          </a:blip>
          <a:srcRect/>
          <a:stretch/>
        </p:blipFill>
        <p:spPr>
          <a:xfrm>
            <a:off x="41074" y="4800600"/>
            <a:ext cx="12109854" cy="2057400"/>
          </a:xfrm>
          <a:prstGeom prst="rect">
            <a:avLst/>
          </a:prstGeom>
        </p:spPr>
      </p:pic>
      <p:sp>
        <p:nvSpPr>
          <p:cNvPr id="8" name="TextBox 7">
            <a:extLst>
              <a:ext uri="{FF2B5EF4-FFF2-40B4-BE49-F238E27FC236}">
                <a16:creationId xmlns:a16="http://schemas.microsoft.com/office/drawing/2014/main" id="{97EFD5A0-2AF1-59B5-D536-5354FAAC6960}"/>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9" name="TextBox 8">
            <a:extLst>
              <a:ext uri="{FF2B5EF4-FFF2-40B4-BE49-F238E27FC236}">
                <a16:creationId xmlns:a16="http://schemas.microsoft.com/office/drawing/2014/main" id="{62F4A0C9-A238-2D4D-D06E-B23DC6519320}"/>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7288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Header and Footer Open">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7000"/>
            <a:ext cx="4450080" cy="381000"/>
          </a:xfrm>
          <a:prstGeom prst="rect">
            <a:avLst/>
          </a:prstGeom>
        </p:spPr>
      </p:pic>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2" y="-4447"/>
            <a:ext cx="12188953"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51" y="3"/>
            <a:ext cx="12188953"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13" name="Title 1">
            <a:extLst>
              <a:ext uri="{FF2B5EF4-FFF2-40B4-BE49-F238E27FC236}">
                <a16:creationId xmlns:a16="http://schemas.microsoft.com/office/drawing/2014/main" id="{C9CD0865-76ED-2A04-B09C-CB8C78ACDB84}"/>
              </a:ext>
            </a:extLst>
          </p:cNvPr>
          <p:cNvSpPr>
            <a:spLocks noGrp="1"/>
          </p:cNvSpPr>
          <p:nvPr>
            <p:ph type="title"/>
          </p:nvPr>
        </p:nvSpPr>
        <p:spPr>
          <a:xfrm>
            <a:off x="1910084" y="274320"/>
            <a:ext cx="8188960" cy="731520"/>
          </a:xfrm>
        </p:spPr>
        <p:txBody>
          <a:bodyPr anchor="ctr" anchorCtr="0"/>
          <a:lstStyle>
            <a:lvl1pPr>
              <a:lnSpc>
                <a:spcPct val="100000"/>
              </a:lnSpc>
              <a:defRPr>
                <a:solidFill>
                  <a:schemeClr val="bg2"/>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AD51D294-C20A-6319-6ACB-7BC935064029}"/>
              </a:ext>
            </a:extLst>
          </p:cNvPr>
          <p:cNvSpPr>
            <a:spLocks noGrp="1"/>
          </p:cNvSpPr>
          <p:nvPr>
            <p:ph idx="15"/>
          </p:nvPr>
        </p:nvSpPr>
        <p:spPr>
          <a:xfrm>
            <a:off x="457204" y="1232905"/>
            <a:ext cx="11430000" cy="5058789"/>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Logo&#10;&#10;Description automatically generated">
            <a:extLst>
              <a:ext uri="{FF2B5EF4-FFF2-40B4-BE49-F238E27FC236}">
                <a16:creationId xmlns:a16="http://schemas.microsoft.com/office/drawing/2014/main" id="{399ED80D-F31A-B8F0-902D-464351EC8A5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695" y="1"/>
            <a:ext cx="1189035" cy="1134096"/>
          </a:xfrm>
          <a:prstGeom prst="rect">
            <a:avLst/>
          </a:prstGeom>
        </p:spPr>
      </p:pic>
      <p:pic>
        <p:nvPicPr>
          <p:cNvPr id="3" name="Graphic 2">
            <a:extLst>
              <a:ext uri="{FF2B5EF4-FFF2-40B4-BE49-F238E27FC236}">
                <a16:creationId xmlns:a16="http://schemas.microsoft.com/office/drawing/2014/main" id="{44400F97-4FE2-90BD-79A9-2B948277255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7756" y="-8900"/>
            <a:ext cx="1168549" cy="1151896"/>
          </a:xfrm>
          <a:prstGeom prst="rect">
            <a:avLst/>
          </a:prstGeom>
        </p:spPr>
      </p:pic>
    </p:spTree>
    <p:extLst>
      <p:ext uri="{BB962C8B-B14F-4D97-AF65-F5344CB8AC3E}">
        <p14:creationId xmlns:p14="http://schemas.microsoft.com/office/powerpoint/2010/main" val="309529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Q-9 Backdrop">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8DF8EA0-DF86-3A7A-0E72-884C2A0110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3122F6"/>
          </a:solidFill>
        </p:spPr>
      </p:pic>
      <p:sp>
        <p:nvSpPr>
          <p:cNvPr id="4" name="Rectangle 3">
            <a:extLst>
              <a:ext uri="{FF2B5EF4-FFF2-40B4-BE49-F238E27FC236}">
                <a16:creationId xmlns:a16="http://schemas.microsoft.com/office/drawing/2014/main" id="{8E1984EC-E837-8BA6-1AE8-04618B437C86}"/>
              </a:ext>
            </a:extLst>
          </p:cNvPr>
          <p:cNvSpPr/>
          <p:nvPr userDrawn="1"/>
        </p:nvSpPr>
        <p:spPr>
          <a:xfrm>
            <a:off x="3736852" y="3797809"/>
            <a:ext cx="8455152" cy="103632"/>
          </a:xfrm>
          <a:prstGeom prst="rect">
            <a:avLst/>
          </a:prstGeom>
          <a:solidFill>
            <a:srgbClr val="3122F6"/>
          </a:solidFill>
          <a:ln>
            <a:solidFill>
              <a:srgbClr val="3122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ysClr val="windowText" lastClr="000000"/>
              </a:solidFill>
            </a:endParaRPr>
          </a:p>
        </p:txBody>
      </p:sp>
      <p:sp>
        <p:nvSpPr>
          <p:cNvPr id="5" name="Isosceles Triangle 4">
            <a:extLst>
              <a:ext uri="{FF2B5EF4-FFF2-40B4-BE49-F238E27FC236}">
                <a16:creationId xmlns:a16="http://schemas.microsoft.com/office/drawing/2014/main" id="{2018EAAA-0C8E-A374-2C8B-C34DF8278083}"/>
              </a:ext>
            </a:extLst>
          </p:cNvPr>
          <p:cNvSpPr/>
          <p:nvPr userDrawn="1"/>
        </p:nvSpPr>
        <p:spPr>
          <a:xfrm rot="9710319">
            <a:off x="3651068" y="3800993"/>
            <a:ext cx="94724" cy="144145"/>
          </a:xfrm>
          <a:prstGeom prst="triangle">
            <a:avLst/>
          </a:prstGeom>
          <a:solidFill>
            <a:srgbClr val="3122F6"/>
          </a:solidFill>
          <a:ln>
            <a:solidFill>
              <a:srgbClr val="3122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2" name="Picture 11">
            <a:extLst>
              <a:ext uri="{FF2B5EF4-FFF2-40B4-BE49-F238E27FC236}">
                <a16:creationId xmlns:a16="http://schemas.microsoft.com/office/drawing/2014/main" id="{179400A3-1DCC-40E7-85C9-59705E56E8A3}"/>
              </a:ext>
            </a:extLst>
          </p:cNvPr>
          <p:cNvPicPr>
            <a:picLocks noChangeAspect="1"/>
          </p:cNvPicPr>
          <p:nvPr userDrawn="1"/>
        </p:nvPicPr>
        <p:blipFill>
          <a:blip r:embed="rId3"/>
          <a:stretch>
            <a:fillRect/>
          </a:stretch>
        </p:blipFill>
        <p:spPr>
          <a:xfrm>
            <a:off x="6979926" y="3956307"/>
            <a:ext cx="5158341" cy="2889801"/>
          </a:xfrm>
          <a:prstGeom prst="rect">
            <a:avLst/>
          </a:prstGeom>
        </p:spPr>
      </p:pic>
      <p:pic>
        <p:nvPicPr>
          <p:cNvPr id="7" name="Picture 6" descr="Logo&#10;&#10;Description automatically generated">
            <a:extLst>
              <a:ext uri="{FF2B5EF4-FFF2-40B4-BE49-F238E27FC236}">
                <a16:creationId xmlns:a16="http://schemas.microsoft.com/office/drawing/2014/main" id="{D2250D71-953A-9EDA-0038-653DC5CE8D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697" y="56016"/>
            <a:ext cx="1741339" cy="1559028"/>
          </a:xfrm>
          <a:prstGeom prst="rect">
            <a:avLst/>
          </a:prstGeom>
        </p:spPr>
      </p:pic>
      <p:pic>
        <p:nvPicPr>
          <p:cNvPr id="6" name="Graphic 5">
            <a:extLst>
              <a:ext uri="{FF2B5EF4-FFF2-40B4-BE49-F238E27FC236}">
                <a16:creationId xmlns:a16="http://schemas.microsoft.com/office/drawing/2014/main" id="{8EB50D46-E953-CFF9-DB6D-C340DA3463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4294" y="56015"/>
            <a:ext cx="1842011" cy="1737160"/>
          </a:xfrm>
          <a:prstGeom prst="rect">
            <a:avLst/>
          </a:prstGeom>
        </p:spPr>
      </p:pic>
    </p:spTree>
    <p:extLst>
      <p:ext uri="{BB962C8B-B14F-4D97-AF65-F5344CB8AC3E}">
        <p14:creationId xmlns:p14="http://schemas.microsoft.com/office/powerpoint/2010/main" val="1966547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C2340"/>
        </a:solidFill>
        <a:effectLst/>
      </p:bgPr>
    </p:bg>
    <p:spTree>
      <p:nvGrpSpPr>
        <p:cNvPr id="1" name=""/>
        <p:cNvGrpSpPr/>
        <p:nvPr/>
      </p:nvGrpSpPr>
      <p:grpSpPr>
        <a:xfrm>
          <a:off x="0" y="0"/>
          <a:ext cx="0" cy="0"/>
          <a:chOff x="0" y="0"/>
          <a:chExt cx="0" cy="0"/>
        </a:xfrm>
      </p:grpSpPr>
      <p:pic>
        <p:nvPicPr>
          <p:cNvPr id="12" name="Picture 11" descr="A body of water with clouds above it&#10;&#10;Description automatically generated with medium confidence">
            <a:extLst>
              <a:ext uri="{FF2B5EF4-FFF2-40B4-BE49-F238E27FC236}">
                <a16:creationId xmlns:a16="http://schemas.microsoft.com/office/drawing/2014/main" id="{8216992F-3B4B-4DFA-8563-14865C7E9B0F}"/>
              </a:ext>
            </a:extLst>
          </p:cNvPr>
          <p:cNvPicPr>
            <a:picLocks noChangeAspect="1"/>
          </p:cNvPicPr>
          <p:nvPr userDrawn="1"/>
        </p:nvPicPr>
        <p:blipFill>
          <a:blip r:embed="rId2" cstate="screen">
            <a:alphaModFix amt="41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9FD8B9-2227-5B50-D71A-D357A8AA308D}"/>
              </a:ext>
            </a:extLst>
          </p:cNvPr>
          <p:cNvSpPr>
            <a:spLocks noGrp="1"/>
          </p:cNvSpPr>
          <p:nvPr>
            <p:ph type="ctrTitle"/>
          </p:nvPr>
        </p:nvSpPr>
        <p:spPr>
          <a:xfrm>
            <a:off x="1524000" y="1122365"/>
            <a:ext cx="9144000" cy="2387600"/>
          </a:xfrm>
        </p:spPr>
        <p:txBody>
          <a:bodyPr anchor="b"/>
          <a:lstStyle>
            <a:lvl1pPr algn="ctr">
              <a:defRPr sz="3375">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3F53B7CD-A29B-1001-91B5-43E855BF8681}"/>
              </a:ext>
            </a:extLst>
          </p:cNvPr>
          <p:cNvSpPr>
            <a:spLocks noGrp="1"/>
          </p:cNvSpPr>
          <p:nvPr>
            <p:ph type="subTitle" idx="1"/>
          </p:nvPr>
        </p:nvSpPr>
        <p:spPr>
          <a:xfrm>
            <a:off x="1524000" y="3602039"/>
            <a:ext cx="9144000" cy="1655762"/>
          </a:xfrm>
        </p:spPr>
        <p:txBody>
          <a:bodyPr/>
          <a:lstStyle>
            <a:lvl1pPr marL="0" indent="0" algn="ctr">
              <a:buNone/>
              <a:defRPr sz="1350">
                <a:solidFill>
                  <a:schemeClr val="bg2"/>
                </a:solidFill>
              </a:defRPr>
            </a:lvl1pPr>
            <a:lvl2pPr marL="257194" indent="0" algn="ctr">
              <a:buNone/>
              <a:defRPr sz="1125"/>
            </a:lvl2pPr>
            <a:lvl3pPr marL="514387" indent="0" algn="ctr">
              <a:buNone/>
              <a:defRPr sz="1013"/>
            </a:lvl3pPr>
            <a:lvl4pPr marL="771581" indent="0" algn="ctr">
              <a:buNone/>
              <a:defRPr sz="900"/>
            </a:lvl4pPr>
            <a:lvl5pPr marL="1028774" indent="0" algn="ctr">
              <a:buNone/>
              <a:defRPr sz="900"/>
            </a:lvl5pPr>
            <a:lvl6pPr marL="1285967" indent="0" algn="ctr">
              <a:buNone/>
              <a:defRPr sz="900"/>
            </a:lvl6pPr>
            <a:lvl7pPr marL="1543161" indent="0" algn="ctr">
              <a:buNone/>
              <a:defRPr sz="900"/>
            </a:lvl7pPr>
            <a:lvl8pPr marL="1800354" indent="0" algn="ctr">
              <a:buNone/>
              <a:defRPr sz="900"/>
            </a:lvl8pPr>
            <a:lvl9pPr marL="2057548" indent="0" algn="ctr">
              <a:buNone/>
              <a:defRPr sz="900"/>
            </a:lvl9pPr>
          </a:lstStyle>
          <a:p>
            <a:r>
              <a:rPr lang="en-US"/>
              <a:t>Click to edit Master subtitle style</a:t>
            </a:r>
          </a:p>
        </p:txBody>
      </p:sp>
      <p:pic>
        <p:nvPicPr>
          <p:cNvPr id="11" name="Graphic 10">
            <a:extLst>
              <a:ext uri="{FF2B5EF4-FFF2-40B4-BE49-F238E27FC236}">
                <a16:creationId xmlns:a16="http://schemas.microsoft.com/office/drawing/2014/main" id="{A396F502-BE32-790D-62F6-12127D4663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477000"/>
            <a:ext cx="3048000" cy="381000"/>
          </a:xfrm>
          <a:prstGeom prst="rect">
            <a:avLst/>
          </a:prstGeom>
        </p:spPr>
      </p:pic>
      <p:sp>
        <p:nvSpPr>
          <p:cNvPr id="4" name="TextBox 3">
            <a:extLst>
              <a:ext uri="{FF2B5EF4-FFF2-40B4-BE49-F238E27FC236}">
                <a16:creationId xmlns:a16="http://schemas.microsoft.com/office/drawing/2014/main" id="{3616DE48-BC1F-9C4B-BA09-BA1C3BF9DF09}"/>
              </a:ext>
            </a:extLst>
          </p:cNvPr>
          <p:cNvSpPr txBox="1"/>
          <p:nvPr userDrawn="1"/>
        </p:nvSpPr>
        <p:spPr>
          <a:xfrm>
            <a:off x="5840553" y="17217"/>
            <a:ext cx="598748"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514387" rtl="0" eaLnBrk="1" fontAlgn="auto" latinLnBrk="0" hangingPunct="1">
              <a:lnSpc>
                <a:spcPct val="100000"/>
              </a:lnSpc>
              <a:spcBef>
                <a:spcPts val="0"/>
              </a:spcBef>
              <a:spcAft>
                <a:spcPts val="675"/>
              </a:spcAft>
              <a:buClrTx/>
              <a:buSzTx/>
              <a:buFontTx/>
              <a:buNone/>
              <a:tabLst/>
              <a:defRPr/>
            </a:pPr>
            <a:r>
              <a:rPr kumimoji="0" lang="en-US" sz="563" b="0" i="0" u="none" strike="noStrike" kern="1200" cap="none" spc="0" normalizeH="0" baseline="0" noProof="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5" name="TextBox 4">
            <a:extLst>
              <a:ext uri="{FF2B5EF4-FFF2-40B4-BE49-F238E27FC236}">
                <a16:creationId xmlns:a16="http://schemas.microsoft.com/office/drawing/2014/main" id="{B1D61DD6-C8D0-DB9E-5BFA-68AFBC2C1DCA}"/>
              </a:ext>
            </a:extLst>
          </p:cNvPr>
          <p:cNvSpPr txBox="1"/>
          <p:nvPr userDrawn="1"/>
        </p:nvSpPr>
        <p:spPr>
          <a:xfrm>
            <a:off x="5840553" y="6624958"/>
            <a:ext cx="598748"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514387" rtl="0" eaLnBrk="1" fontAlgn="auto" latinLnBrk="0" hangingPunct="1">
              <a:lnSpc>
                <a:spcPct val="100000"/>
              </a:lnSpc>
              <a:spcBef>
                <a:spcPts val="0"/>
              </a:spcBef>
              <a:spcAft>
                <a:spcPts val="675"/>
              </a:spcAft>
              <a:buClrTx/>
              <a:buSzTx/>
              <a:buFontTx/>
              <a:buNone/>
              <a:tabLst/>
              <a:defRPr/>
            </a:pPr>
            <a:r>
              <a:rPr kumimoji="0" lang="en-US" sz="563" b="0" i="0" u="none" strike="noStrike" kern="1200" cap="none" spc="0" normalizeH="0" baseline="0" noProof="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2689256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C2340"/>
        </a:solidFill>
        <a:effectLst/>
      </p:bgPr>
    </p: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E6591FF-760C-6A1D-435D-854FD8C4345E}"/>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a:stretch/>
        </p:blipFill>
        <p:spPr>
          <a:xfrm>
            <a:off x="41078" y="50802"/>
            <a:ext cx="12109854" cy="6422853"/>
          </a:xfrm>
          <a:prstGeom prst="rect">
            <a:avLst/>
          </a:prstGeom>
        </p:spPr>
      </p:pic>
      <p:sp>
        <p:nvSpPr>
          <p:cNvPr id="2" name="Title 1">
            <a:extLst>
              <a:ext uri="{FF2B5EF4-FFF2-40B4-BE49-F238E27FC236}">
                <a16:creationId xmlns:a16="http://schemas.microsoft.com/office/drawing/2014/main" id="{343DFDF1-E8A6-FD6B-8905-5F9DE5D691CF}"/>
              </a:ext>
            </a:extLst>
          </p:cNvPr>
          <p:cNvSpPr>
            <a:spLocks noGrp="1"/>
          </p:cNvSpPr>
          <p:nvPr>
            <p:ph type="title"/>
          </p:nvPr>
        </p:nvSpPr>
        <p:spPr>
          <a:xfrm>
            <a:off x="831855" y="1709742"/>
            <a:ext cx="10515600" cy="2852737"/>
          </a:xfrm>
        </p:spPr>
        <p:txBody>
          <a:bodyPr anchor="b"/>
          <a:lstStyle>
            <a:lvl1pPr>
              <a:defRPr sz="3375">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80C9C43-FA7A-ECB4-6578-3FB44657A288}"/>
              </a:ext>
            </a:extLst>
          </p:cNvPr>
          <p:cNvSpPr>
            <a:spLocks noGrp="1"/>
          </p:cNvSpPr>
          <p:nvPr>
            <p:ph type="body" idx="1"/>
          </p:nvPr>
        </p:nvSpPr>
        <p:spPr>
          <a:xfrm>
            <a:off x="831855" y="4589470"/>
            <a:ext cx="10515600" cy="1500187"/>
          </a:xfrm>
        </p:spPr>
        <p:txBody>
          <a:bodyPr/>
          <a:lstStyle>
            <a:lvl1pPr marL="0" indent="0">
              <a:buNone/>
              <a:defRPr sz="1350">
                <a:solidFill>
                  <a:schemeClr val="bg2"/>
                </a:solidFill>
              </a:defRPr>
            </a:lvl1pPr>
            <a:lvl2pPr marL="257194" indent="0">
              <a:buNone/>
              <a:defRPr sz="1125">
                <a:solidFill>
                  <a:schemeClr val="tx1">
                    <a:tint val="82000"/>
                  </a:schemeClr>
                </a:solidFill>
              </a:defRPr>
            </a:lvl2pPr>
            <a:lvl3pPr marL="514387" indent="0">
              <a:buNone/>
              <a:defRPr sz="1013">
                <a:solidFill>
                  <a:schemeClr val="tx1">
                    <a:tint val="82000"/>
                  </a:schemeClr>
                </a:solidFill>
              </a:defRPr>
            </a:lvl3pPr>
            <a:lvl4pPr marL="771581" indent="0">
              <a:buNone/>
              <a:defRPr sz="900">
                <a:solidFill>
                  <a:schemeClr val="tx1">
                    <a:tint val="82000"/>
                  </a:schemeClr>
                </a:solidFill>
              </a:defRPr>
            </a:lvl4pPr>
            <a:lvl5pPr marL="1028774" indent="0">
              <a:buNone/>
              <a:defRPr sz="900">
                <a:solidFill>
                  <a:schemeClr val="tx1">
                    <a:tint val="82000"/>
                  </a:schemeClr>
                </a:solidFill>
              </a:defRPr>
            </a:lvl5pPr>
            <a:lvl6pPr marL="1285967" indent="0">
              <a:buNone/>
              <a:defRPr sz="900">
                <a:solidFill>
                  <a:schemeClr val="tx1">
                    <a:tint val="82000"/>
                  </a:schemeClr>
                </a:solidFill>
              </a:defRPr>
            </a:lvl6pPr>
            <a:lvl7pPr marL="1543161" indent="0">
              <a:buNone/>
              <a:defRPr sz="900">
                <a:solidFill>
                  <a:schemeClr val="tx1">
                    <a:tint val="82000"/>
                  </a:schemeClr>
                </a:solidFill>
              </a:defRPr>
            </a:lvl7pPr>
            <a:lvl8pPr marL="1800354" indent="0">
              <a:buNone/>
              <a:defRPr sz="900">
                <a:solidFill>
                  <a:schemeClr val="tx1">
                    <a:tint val="82000"/>
                  </a:schemeClr>
                </a:solidFill>
              </a:defRPr>
            </a:lvl8pPr>
            <a:lvl9pPr marL="2057548" indent="0">
              <a:buNone/>
              <a:defRPr sz="900">
                <a:solidFill>
                  <a:schemeClr val="tx1">
                    <a:tint val="82000"/>
                  </a:schemeClr>
                </a:solidFill>
              </a:defRPr>
            </a:lvl9pPr>
          </a:lstStyle>
          <a:p>
            <a:pPr lvl="0"/>
            <a:r>
              <a:rPr lang="en-US"/>
              <a:t>Click to edit Master text styles</a:t>
            </a:r>
          </a:p>
        </p:txBody>
      </p:sp>
      <p:pic>
        <p:nvPicPr>
          <p:cNvPr id="11" name="Graphic 10">
            <a:extLst>
              <a:ext uri="{FF2B5EF4-FFF2-40B4-BE49-F238E27FC236}">
                <a16:creationId xmlns:a16="http://schemas.microsoft.com/office/drawing/2014/main" id="{43FC98CA-227F-BE60-9F69-9A05101F2E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482051"/>
            <a:ext cx="3048000" cy="381000"/>
          </a:xfrm>
          <a:prstGeom prst="rect">
            <a:avLst/>
          </a:prstGeom>
        </p:spPr>
      </p:pic>
      <p:sp>
        <p:nvSpPr>
          <p:cNvPr id="15" name="Slide Number Placeholder 5">
            <a:extLst>
              <a:ext uri="{FF2B5EF4-FFF2-40B4-BE49-F238E27FC236}">
                <a16:creationId xmlns:a16="http://schemas.microsoft.com/office/drawing/2014/main" id="{79DB6FDB-56FE-E12C-B3F7-AFDD3DB82021}"/>
              </a:ext>
            </a:extLst>
          </p:cNvPr>
          <p:cNvSpPr>
            <a:spLocks noGrp="1"/>
          </p:cNvSpPr>
          <p:nvPr>
            <p:ph type="sldNum" sz="quarter" idx="12"/>
          </p:nvPr>
        </p:nvSpPr>
        <p:spPr>
          <a:xfrm>
            <a:off x="11812495" y="6473653"/>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Tree>
    <p:extLst>
      <p:ext uri="{BB962C8B-B14F-4D97-AF65-F5344CB8AC3E}">
        <p14:creationId xmlns:p14="http://schemas.microsoft.com/office/powerpoint/2010/main" val="621516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C2340"/>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8323EE4B-1CDD-E124-A54A-833051942479}"/>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t="26906"/>
          <a:stretch/>
        </p:blipFill>
        <p:spPr>
          <a:xfrm>
            <a:off x="36593" y="6"/>
            <a:ext cx="12124933" cy="6400799"/>
          </a:xfrm>
          <a:prstGeom prst="rect">
            <a:avLst/>
          </a:prstGeom>
        </p:spPr>
      </p:pic>
      <p:sp>
        <p:nvSpPr>
          <p:cNvPr id="2" name="Title 1">
            <a:extLst>
              <a:ext uri="{FF2B5EF4-FFF2-40B4-BE49-F238E27FC236}">
                <a16:creationId xmlns:a16="http://schemas.microsoft.com/office/drawing/2014/main" id="{343DFDF1-E8A6-FD6B-8905-5F9DE5D691CF}"/>
              </a:ext>
            </a:extLst>
          </p:cNvPr>
          <p:cNvSpPr>
            <a:spLocks noGrp="1"/>
          </p:cNvSpPr>
          <p:nvPr>
            <p:ph type="title"/>
          </p:nvPr>
        </p:nvSpPr>
        <p:spPr>
          <a:xfrm>
            <a:off x="831855" y="1709742"/>
            <a:ext cx="10515600" cy="2852737"/>
          </a:xfrm>
        </p:spPr>
        <p:txBody>
          <a:bodyPr anchor="b"/>
          <a:lstStyle>
            <a:lvl1pPr>
              <a:defRPr sz="3375">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80C9C43-FA7A-ECB4-6578-3FB44657A288}"/>
              </a:ext>
            </a:extLst>
          </p:cNvPr>
          <p:cNvSpPr>
            <a:spLocks noGrp="1"/>
          </p:cNvSpPr>
          <p:nvPr>
            <p:ph type="body" idx="1"/>
          </p:nvPr>
        </p:nvSpPr>
        <p:spPr>
          <a:xfrm>
            <a:off x="831855" y="4589470"/>
            <a:ext cx="10515600" cy="1500187"/>
          </a:xfrm>
        </p:spPr>
        <p:txBody>
          <a:bodyPr/>
          <a:lstStyle>
            <a:lvl1pPr marL="0" indent="0">
              <a:buNone/>
              <a:defRPr sz="1350">
                <a:solidFill>
                  <a:schemeClr val="bg2"/>
                </a:solidFill>
              </a:defRPr>
            </a:lvl1pPr>
            <a:lvl2pPr marL="257194" indent="0">
              <a:buNone/>
              <a:defRPr sz="1125">
                <a:solidFill>
                  <a:schemeClr val="tx1">
                    <a:tint val="82000"/>
                  </a:schemeClr>
                </a:solidFill>
              </a:defRPr>
            </a:lvl2pPr>
            <a:lvl3pPr marL="514387" indent="0">
              <a:buNone/>
              <a:defRPr sz="1013">
                <a:solidFill>
                  <a:schemeClr val="tx1">
                    <a:tint val="82000"/>
                  </a:schemeClr>
                </a:solidFill>
              </a:defRPr>
            </a:lvl3pPr>
            <a:lvl4pPr marL="771581" indent="0">
              <a:buNone/>
              <a:defRPr sz="900">
                <a:solidFill>
                  <a:schemeClr val="tx1">
                    <a:tint val="82000"/>
                  </a:schemeClr>
                </a:solidFill>
              </a:defRPr>
            </a:lvl4pPr>
            <a:lvl5pPr marL="1028774" indent="0">
              <a:buNone/>
              <a:defRPr sz="900">
                <a:solidFill>
                  <a:schemeClr val="tx1">
                    <a:tint val="82000"/>
                  </a:schemeClr>
                </a:solidFill>
              </a:defRPr>
            </a:lvl5pPr>
            <a:lvl6pPr marL="1285967" indent="0">
              <a:buNone/>
              <a:defRPr sz="900">
                <a:solidFill>
                  <a:schemeClr val="tx1">
                    <a:tint val="82000"/>
                  </a:schemeClr>
                </a:solidFill>
              </a:defRPr>
            </a:lvl6pPr>
            <a:lvl7pPr marL="1543161" indent="0">
              <a:buNone/>
              <a:defRPr sz="900">
                <a:solidFill>
                  <a:schemeClr val="tx1">
                    <a:tint val="82000"/>
                  </a:schemeClr>
                </a:solidFill>
              </a:defRPr>
            </a:lvl7pPr>
            <a:lvl8pPr marL="1800354" indent="0">
              <a:buNone/>
              <a:defRPr sz="900">
                <a:solidFill>
                  <a:schemeClr val="tx1">
                    <a:tint val="82000"/>
                  </a:schemeClr>
                </a:solidFill>
              </a:defRPr>
            </a:lvl8pPr>
            <a:lvl9pPr marL="2057548" indent="0">
              <a:buNone/>
              <a:defRPr sz="900">
                <a:solidFill>
                  <a:schemeClr val="tx1">
                    <a:tint val="82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B95489F3-0099-6598-74F6-AD58D82F2E73}"/>
              </a:ext>
            </a:extLst>
          </p:cNvPr>
          <p:cNvSpPr/>
          <p:nvPr userDrawn="1"/>
        </p:nvSpPr>
        <p:spPr>
          <a:xfrm>
            <a:off x="4" y="6583680"/>
            <a:ext cx="8686800" cy="274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Date Placeholder 3">
            <a:extLst>
              <a:ext uri="{FF2B5EF4-FFF2-40B4-BE49-F238E27FC236}">
                <a16:creationId xmlns:a16="http://schemas.microsoft.com/office/drawing/2014/main" id="{1E113B28-FF59-A28B-150E-6B8409CECC8C}"/>
              </a:ext>
            </a:extLst>
          </p:cNvPr>
          <p:cNvSpPr>
            <a:spLocks noGrp="1"/>
          </p:cNvSpPr>
          <p:nvPr>
            <p:ph type="dt" sz="half" idx="10"/>
          </p:nvPr>
        </p:nvSpPr>
        <p:spPr>
          <a:xfrm>
            <a:off x="7772400" y="6583680"/>
            <a:ext cx="91440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BBD66BD3-4B21-1D4A-B7D3-00CB3F1B85D4}" type="datetimeFigureOut">
              <a:rPr lang="en-US" smtClean="0"/>
              <a:pPr/>
              <a:t>4/10/2026</a:t>
            </a:fld>
            <a:endParaRPr lang="en-US"/>
          </a:p>
        </p:txBody>
      </p:sp>
      <p:pic>
        <p:nvPicPr>
          <p:cNvPr id="11" name="Graphic 10">
            <a:extLst>
              <a:ext uri="{FF2B5EF4-FFF2-40B4-BE49-F238E27FC236}">
                <a16:creationId xmlns:a16="http://schemas.microsoft.com/office/drawing/2014/main" id="{43FC98CA-227F-BE60-9F69-9A05101F2E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61120" y="6468319"/>
            <a:ext cx="3048000" cy="381000"/>
          </a:xfrm>
          <a:prstGeom prst="rect">
            <a:avLst/>
          </a:prstGeom>
        </p:spPr>
      </p:pic>
      <p:sp>
        <p:nvSpPr>
          <p:cNvPr id="15" name="Slide Number Placeholder 5">
            <a:extLst>
              <a:ext uri="{FF2B5EF4-FFF2-40B4-BE49-F238E27FC236}">
                <a16:creationId xmlns:a16="http://schemas.microsoft.com/office/drawing/2014/main" id="{C98FE281-1495-7A94-C95B-D9D37585216E}"/>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6" name="Text Placeholder 9">
            <a:extLst>
              <a:ext uri="{FF2B5EF4-FFF2-40B4-BE49-F238E27FC236}">
                <a16:creationId xmlns:a16="http://schemas.microsoft.com/office/drawing/2014/main" id="{DBE93179-15D4-13B7-134A-773630636F17}"/>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7" name="Text Placeholder 22">
            <a:extLst>
              <a:ext uri="{FF2B5EF4-FFF2-40B4-BE49-F238E27FC236}">
                <a16:creationId xmlns:a16="http://schemas.microsoft.com/office/drawing/2014/main" id="{367DB6AC-DF38-9493-C14A-3DDFC12BE0D7}"/>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8" name="Text Placeholder 22">
            <a:extLst>
              <a:ext uri="{FF2B5EF4-FFF2-40B4-BE49-F238E27FC236}">
                <a16:creationId xmlns:a16="http://schemas.microsoft.com/office/drawing/2014/main" id="{E5DF9954-ABA2-2761-687F-1550918BE8FF}"/>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4104941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Header and Footer Open">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7000"/>
            <a:ext cx="4450080" cy="381000"/>
          </a:xfrm>
          <a:prstGeom prst="rect">
            <a:avLst/>
          </a:prstGeom>
        </p:spPr>
      </p:pic>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2" y="-4447"/>
            <a:ext cx="12188953"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51" y="3"/>
            <a:ext cx="12188953"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13" name="Title 1">
            <a:extLst>
              <a:ext uri="{FF2B5EF4-FFF2-40B4-BE49-F238E27FC236}">
                <a16:creationId xmlns:a16="http://schemas.microsoft.com/office/drawing/2014/main" id="{C9CD0865-76ED-2A04-B09C-CB8C78ACDB84}"/>
              </a:ext>
            </a:extLst>
          </p:cNvPr>
          <p:cNvSpPr>
            <a:spLocks noGrp="1"/>
          </p:cNvSpPr>
          <p:nvPr>
            <p:ph type="title"/>
          </p:nvPr>
        </p:nvSpPr>
        <p:spPr>
          <a:xfrm>
            <a:off x="1910084" y="274320"/>
            <a:ext cx="8188960" cy="731520"/>
          </a:xfrm>
        </p:spPr>
        <p:txBody>
          <a:bodyPr anchor="ctr" anchorCtr="0"/>
          <a:lstStyle>
            <a:lvl1pPr>
              <a:lnSpc>
                <a:spcPct val="100000"/>
              </a:lnSpc>
              <a:defRPr>
                <a:solidFill>
                  <a:schemeClr val="bg2"/>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AD51D294-C20A-6319-6ACB-7BC935064029}"/>
              </a:ext>
            </a:extLst>
          </p:cNvPr>
          <p:cNvSpPr>
            <a:spLocks noGrp="1"/>
          </p:cNvSpPr>
          <p:nvPr>
            <p:ph idx="15"/>
          </p:nvPr>
        </p:nvSpPr>
        <p:spPr>
          <a:xfrm>
            <a:off x="457204" y="1232905"/>
            <a:ext cx="11430000" cy="5058789"/>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Logo&#10;&#10;Description automatically generated">
            <a:extLst>
              <a:ext uri="{FF2B5EF4-FFF2-40B4-BE49-F238E27FC236}">
                <a16:creationId xmlns:a16="http://schemas.microsoft.com/office/drawing/2014/main" id="{399ED80D-F31A-B8F0-902D-464351EC8A5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695" y="1"/>
            <a:ext cx="1189035" cy="1134096"/>
          </a:xfrm>
          <a:prstGeom prst="rect">
            <a:avLst/>
          </a:prstGeom>
        </p:spPr>
      </p:pic>
      <p:pic>
        <p:nvPicPr>
          <p:cNvPr id="3" name="Graphic 2">
            <a:extLst>
              <a:ext uri="{FF2B5EF4-FFF2-40B4-BE49-F238E27FC236}">
                <a16:creationId xmlns:a16="http://schemas.microsoft.com/office/drawing/2014/main" id="{44400F97-4FE2-90BD-79A9-2B948277255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57756" y="-8900"/>
            <a:ext cx="1168549" cy="1151896"/>
          </a:xfrm>
          <a:prstGeom prst="rect">
            <a:avLst/>
          </a:prstGeom>
        </p:spPr>
      </p:pic>
    </p:spTree>
    <p:extLst>
      <p:ext uri="{BB962C8B-B14F-4D97-AF65-F5344CB8AC3E}">
        <p14:creationId xmlns:p14="http://schemas.microsoft.com/office/powerpoint/2010/main" val="3494650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eader and Footer Open">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sp>
        <p:nvSpPr>
          <p:cNvPr id="22" name="Rectangle 21">
            <a:extLst>
              <a:ext uri="{FF2B5EF4-FFF2-40B4-BE49-F238E27FC236}">
                <a16:creationId xmlns:a16="http://schemas.microsoft.com/office/drawing/2014/main" id="{6CC8E524-5817-8235-0C96-7EB0C0251D1A}"/>
              </a:ext>
            </a:extLst>
          </p:cNvPr>
          <p:cNvSpPr/>
          <p:nvPr userDrawn="1"/>
        </p:nvSpPr>
        <p:spPr>
          <a:xfrm>
            <a:off x="4" y="6583680"/>
            <a:ext cx="8686800" cy="274320"/>
          </a:xfrm>
          <a:prstGeom prst="rect">
            <a:avLst/>
          </a:prstGeom>
          <a:solidFill>
            <a:srgbClr val="022A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Date Placeholder 3">
            <a:extLst>
              <a:ext uri="{FF2B5EF4-FFF2-40B4-BE49-F238E27FC236}">
                <a16:creationId xmlns:a16="http://schemas.microsoft.com/office/drawing/2014/main" id="{61652651-BDDF-7A8C-0549-872AAA63F315}"/>
              </a:ext>
            </a:extLst>
          </p:cNvPr>
          <p:cNvSpPr>
            <a:spLocks noGrp="1"/>
          </p:cNvSpPr>
          <p:nvPr>
            <p:ph type="dt" sz="half" idx="10"/>
          </p:nvPr>
        </p:nvSpPr>
        <p:spPr>
          <a:xfrm>
            <a:off x="7772400" y="6583680"/>
            <a:ext cx="91440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BBD66BD3-4B21-1D4A-B7D3-00CB3F1B85D4}" type="datetimeFigureOut">
              <a:rPr lang="en-US" smtClean="0"/>
              <a:pPr/>
              <a:t>4/10/2026</a:t>
            </a:fld>
            <a:endParaRPr lang="en-US"/>
          </a:p>
        </p:txBody>
      </p:sp>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2" y="-4447"/>
            <a:ext cx="12188953"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51" y="3"/>
            <a:ext cx="12188953"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cxnSp>
        <p:nvCxnSpPr>
          <p:cNvPr id="6" name="Straight Connector 5">
            <a:extLst>
              <a:ext uri="{FF2B5EF4-FFF2-40B4-BE49-F238E27FC236}">
                <a16:creationId xmlns:a16="http://schemas.microsoft.com/office/drawing/2014/main" id="{A67FB08E-5BDA-18CA-7CBA-C0074E08E924}"/>
              </a:ext>
            </a:extLst>
          </p:cNvPr>
          <p:cNvCxnSpPr/>
          <p:nvPr userDrawn="1"/>
        </p:nvCxnSpPr>
        <p:spPr>
          <a:xfrm>
            <a:off x="0" y="1138552"/>
            <a:ext cx="1219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D212C23D-10C6-48C1-581D-841750F6D9DB}"/>
              </a:ext>
            </a:extLst>
          </p:cNvPr>
          <p:cNvSpPr>
            <a:spLocks noGrp="1"/>
          </p:cNvSpPr>
          <p:nvPr>
            <p:ph type="title"/>
          </p:nvPr>
        </p:nvSpPr>
        <p:spPr>
          <a:xfrm>
            <a:off x="457204" y="274320"/>
            <a:ext cx="11430000" cy="731520"/>
          </a:xfrm>
        </p:spPr>
        <p:txBody>
          <a:bodyPr anchor="ctr" anchorCtr="0"/>
          <a:lstStyle>
            <a:lvl1pPr>
              <a:lnSpc>
                <a:spcPct val="100000"/>
              </a:lnSpc>
              <a:defRPr>
                <a:solidFill>
                  <a:schemeClr val="bg2"/>
                </a:solidFill>
              </a:defRPr>
            </a:lvl1pPr>
          </a:lstStyle>
          <a:p>
            <a:r>
              <a:rPr lang="en-US"/>
              <a:t>Click to edit Master title style</a:t>
            </a:r>
          </a:p>
        </p:txBody>
      </p:sp>
      <p:grpSp>
        <p:nvGrpSpPr>
          <p:cNvPr id="39" name="Group 38">
            <a:extLst>
              <a:ext uri="{FF2B5EF4-FFF2-40B4-BE49-F238E27FC236}">
                <a16:creationId xmlns:a16="http://schemas.microsoft.com/office/drawing/2014/main" id="{81F40905-D91D-1C15-3470-EAC9FF1E13BE}"/>
              </a:ext>
            </a:extLst>
          </p:cNvPr>
          <p:cNvGrpSpPr>
            <a:grpSpLocks noChangeAspect="1"/>
          </p:cNvGrpSpPr>
          <p:nvPr userDrawn="1"/>
        </p:nvGrpSpPr>
        <p:grpSpPr>
          <a:xfrm>
            <a:off x="10332724" y="5735114"/>
            <a:ext cx="1554480" cy="728748"/>
            <a:chOff x="274320" y="5487740"/>
            <a:chExt cx="1950487" cy="914400"/>
          </a:xfrm>
        </p:grpSpPr>
        <p:pic>
          <p:nvPicPr>
            <p:cNvPr id="18" name="Graphic 17">
              <a:extLst>
                <a:ext uri="{FF2B5EF4-FFF2-40B4-BE49-F238E27FC236}">
                  <a16:creationId xmlns:a16="http://schemas.microsoft.com/office/drawing/2014/main" id="{767BF558-FA38-66B7-AE7E-C39D0E2D960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10407" y="5487740"/>
              <a:ext cx="914400" cy="914400"/>
            </a:xfrm>
            <a:prstGeom prst="rect">
              <a:avLst/>
            </a:prstGeom>
          </p:spPr>
        </p:pic>
        <p:pic>
          <p:nvPicPr>
            <p:cNvPr id="20" name="Picture 19" descr="Logo&#10;&#10;Description automatically generated">
              <a:extLst>
                <a:ext uri="{FF2B5EF4-FFF2-40B4-BE49-F238E27FC236}">
                  <a16:creationId xmlns:a16="http://schemas.microsoft.com/office/drawing/2014/main" id="{3280A5B4-D7A7-44EF-DA11-D9825FE534E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4320" y="5487740"/>
              <a:ext cx="913601" cy="914400"/>
            </a:xfrm>
            <a:prstGeom prst="rect">
              <a:avLst/>
            </a:prstGeom>
          </p:spPr>
        </p:pic>
      </p:grpSp>
      <p:sp>
        <p:nvSpPr>
          <p:cNvPr id="31" name="Slide Number Placeholder 5">
            <a:extLst>
              <a:ext uri="{FF2B5EF4-FFF2-40B4-BE49-F238E27FC236}">
                <a16:creationId xmlns:a16="http://schemas.microsoft.com/office/drawing/2014/main" id="{D684CC4C-CE06-F716-0EA8-94321F6CBBCE}"/>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32" name="Text Placeholder 9">
            <a:extLst>
              <a:ext uri="{FF2B5EF4-FFF2-40B4-BE49-F238E27FC236}">
                <a16:creationId xmlns:a16="http://schemas.microsoft.com/office/drawing/2014/main" id="{4F18219D-4557-6F7E-7C8B-BEE7D355E375}"/>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40" name="Content Placeholder 2">
            <a:extLst>
              <a:ext uri="{FF2B5EF4-FFF2-40B4-BE49-F238E27FC236}">
                <a16:creationId xmlns:a16="http://schemas.microsoft.com/office/drawing/2014/main" id="{9E42C833-A151-C003-EB21-D6B303505910}"/>
              </a:ext>
            </a:extLst>
          </p:cNvPr>
          <p:cNvSpPr>
            <a:spLocks noGrp="1"/>
          </p:cNvSpPr>
          <p:nvPr>
            <p:ph sz="half" idx="1"/>
          </p:nvPr>
        </p:nvSpPr>
        <p:spPr>
          <a:xfrm>
            <a:off x="457200" y="1463040"/>
            <a:ext cx="5181600" cy="4828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3">
            <a:extLst>
              <a:ext uri="{FF2B5EF4-FFF2-40B4-BE49-F238E27FC236}">
                <a16:creationId xmlns:a16="http://schemas.microsoft.com/office/drawing/2014/main" id="{157BE55B-71D5-BED9-DBD1-69D4FBC3639A}"/>
              </a:ext>
            </a:extLst>
          </p:cNvPr>
          <p:cNvSpPr>
            <a:spLocks noGrp="1"/>
          </p:cNvSpPr>
          <p:nvPr>
            <p:ph sz="half" idx="2"/>
          </p:nvPr>
        </p:nvSpPr>
        <p:spPr>
          <a:xfrm>
            <a:off x="6172201" y="146304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 Placeholder 22">
            <a:extLst>
              <a:ext uri="{FF2B5EF4-FFF2-40B4-BE49-F238E27FC236}">
                <a16:creationId xmlns:a16="http://schemas.microsoft.com/office/drawing/2014/main" id="{2956146C-9192-F488-CAEC-C8648CB2E93E}"/>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43" name="Text Placeholder 22">
            <a:extLst>
              <a:ext uri="{FF2B5EF4-FFF2-40B4-BE49-F238E27FC236}">
                <a16:creationId xmlns:a16="http://schemas.microsoft.com/office/drawing/2014/main" id="{8608C564-444D-8DB5-1EB9-414596E6129E}"/>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3806991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and Footer Open">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sp>
        <p:nvSpPr>
          <p:cNvPr id="22" name="Rectangle 21">
            <a:extLst>
              <a:ext uri="{FF2B5EF4-FFF2-40B4-BE49-F238E27FC236}">
                <a16:creationId xmlns:a16="http://schemas.microsoft.com/office/drawing/2014/main" id="{6CC8E524-5817-8235-0C96-7EB0C0251D1A}"/>
              </a:ext>
            </a:extLst>
          </p:cNvPr>
          <p:cNvSpPr/>
          <p:nvPr userDrawn="1"/>
        </p:nvSpPr>
        <p:spPr>
          <a:xfrm>
            <a:off x="4" y="6583680"/>
            <a:ext cx="8686800" cy="274320"/>
          </a:xfrm>
          <a:prstGeom prst="rect">
            <a:avLst/>
          </a:prstGeom>
          <a:solidFill>
            <a:srgbClr val="022A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Date Placeholder 3">
            <a:extLst>
              <a:ext uri="{FF2B5EF4-FFF2-40B4-BE49-F238E27FC236}">
                <a16:creationId xmlns:a16="http://schemas.microsoft.com/office/drawing/2014/main" id="{61652651-BDDF-7A8C-0549-872AAA63F315}"/>
              </a:ext>
            </a:extLst>
          </p:cNvPr>
          <p:cNvSpPr>
            <a:spLocks noGrp="1"/>
          </p:cNvSpPr>
          <p:nvPr>
            <p:ph type="dt" sz="half" idx="10"/>
          </p:nvPr>
        </p:nvSpPr>
        <p:spPr>
          <a:xfrm>
            <a:off x="7772400" y="6583680"/>
            <a:ext cx="91440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BBD66BD3-4B21-1D4A-B7D3-00CB3F1B85D4}" type="datetimeFigureOut">
              <a:rPr lang="en-US" smtClean="0"/>
              <a:pPr/>
              <a:t>4/10/2026</a:t>
            </a:fld>
            <a:endParaRPr lang="en-US"/>
          </a:p>
        </p:txBody>
      </p:sp>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2" y="-4447"/>
            <a:ext cx="12188953"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51" y="3"/>
            <a:ext cx="12188953"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cxnSp>
        <p:nvCxnSpPr>
          <p:cNvPr id="6" name="Straight Connector 5">
            <a:extLst>
              <a:ext uri="{FF2B5EF4-FFF2-40B4-BE49-F238E27FC236}">
                <a16:creationId xmlns:a16="http://schemas.microsoft.com/office/drawing/2014/main" id="{A67FB08E-5BDA-18CA-7CBA-C0074E08E924}"/>
              </a:ext>
            </a:extLst>
          </p:cNvPr>
          <p:cNvCxnSpPr/>
          <p:nvPr userDrawn="1"/>
        </p:nvCxnSpPr>
        <p:spPr>
          <a:xfrm>
            <a:off x="0" y="1138552"/>
            <a:ext cx="1219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9" name="Slide Number Placeholder 5">
            <a:extLst>
              <a:ext uri="{FF2B5EF4-FFF2-40B4-BE49-F238E27FC236}">
                <a16:creationId xmlns:a16="http://schemas.microsoft.com/office/drawing/2014/main" id="{95D75CA3-0B65-ACB7-A492-0D9E9A224844}"/>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30" name="Text Placeholder 9">
            <a:extLst>
              <a:ext uri="{FF2B5EF4-FFF2-40B4-BE49-F238E27FC236}">
                <a16:creationId xmlns:a16="http://schemas.microsoft.com/office/drawing/2014/main" id="{CCCA5FC2-A9F7-ADF5-04D4-3C98CEFE582E}"/>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grpSp>
        <p:nvGrpSpPr>
          <p:cNvPr id="31" name="Group 30">
            <a:extLst>
              <a:ext uri="{FF2B5EF4-FFF2-40B4-BE49-F238E27FC236}">
                <a16:creationId xmlns:a16="http://schemas.microsoft.com/office/drawing/2014/main" id="{30B5F0AF-B3FE-65A1-A061-63B35800B724}"/>
              </a:ext>
            </a:extLst>
          </p:cNvPr>
          <p:cNvGrpSpPr>
            <a:grpSpLocks noChangeAspect="1"/>
          </p:cNvGrpSpPr>
          <p:nvPr userDrawn="1"/>
        </p:nvGrpSpPr>
        <p:grpSpPr>
          <a:xfrm>
            <a:off x="10332724" y="5735114"/>
            <a:ext cx="1554480" cy="728748"/>
            <a:chOff x="274320" y="5487740"/>
            <a:chExt cx="1950487" cy="914400"/>
          </a:xfrm>
        </p:grpSpPr>
        <p:pic>
          <p:nvPicPr>
            <p:cNvPr id="32" name="Graphic 31">
              <a:extLst>
                <a:ext uri="{FF2B5EF4-FFF2-40B4-BE49-F238E27FC236}">
                  <a16:creationId xmlns:a16="http://schemas.microsoft.com/office/drawing/2014/main" id="{39CDA529-4553-E394-90F0-0D02D20ECBD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10407" y="5487740"/>
              <a:ext cx="914400" cy="914400"/>
            </a:xfrm>
            <a:prstGeom prst="rect">
              <a:avLst/>
            </a:prstGeom>
          </p:spPr>
        </p:pic>
        <p:pic>
          <p:nvPicPr>
            <p:cNvPr id="33" name="Picture 32" descr="Logo&#10;&#10;Description automatically generated">
              <a:extLst>
                <a:ext uri="{FF2B5EF4-FFF2-40B4-BE49-F238E27FC236}">
                  <a16:creationId xmlns:a16="http://schemas.microsoft.com/office/drawing/2014/main" id="{9B5D7632-1C6F-EDE2-48E9-AFD93CFC332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4320" y="5487740"/>
              <a:ext cx="913601" cy="914400"/>
            </a:xfrm>
            <a:prstGeom prst="rect">
              <a:avLst/>
            </a:prstGeom>
          </p:spPr>
        </p:pic>
      </p:grpSp>
      <p:sp>
        <p:nvSpPr>
          <p:cNvPr id="34" name="Title 1">
            <a:extLst>
              <a:ext uri="{FF2B5EF4-FFF2-40B4-BE49-F238E27FC236}">
                <a16:creationId xmlns:a16="http://schemas.microsoft.com/office/drawing/2014/main" id="{7A88A9E9-3A76-7D22-22A2-B9C3F285C72F}"/>
              </a:ext>
            </a:extLst>
          </p:cNvPr>
          <p:cNvSpPr>
            <a:spLocks noGrp="1"/>
          </p:cNvSpPr>
          <p:nvPr>
            <p:ph type="title"/>
          </p:nvPr>
        </p:nvSpPr>
        <p:spPr>
          <a:xfrm>
            <a:off x="457204" y="274320"/>
            <a:ext cx="11430000" cy="731520"/>
          </a:xfrm>
        </p:spPr>
        <p:txBody>
          <a:bodyPr anchor="ctr" anchorCtr="0"/>
          <a:lstStyle>
            <a:lvl1pPr>
              <a:lnSpc>
                <a:spcPct val="100000"/>
              </a:lnSpc>
              <a:defRPr>
                <a:solidFill>
                  <a:schemeClr val="bg2"/>
                </a:solidFill>
              </a:defRPr>
            </a:lvl1pPr>
          </a:lstStyle>
          <a:p>
            <a:r>
              <a:rPr lang="en-US"/>
              <a:t>Click to edit Master title style</a:t>
            </a:r>
          </a:p>
        </p:txBody>
      </p:sp>
      <p:sp>
        <p:nvSpPr>
          <p:cNvPr id="35" name="Content Placeholder 2">
            <a:extLst>
              <a:ext uri="{FF2B5EF4-FFF2-40B4-BE49-F238E27FC236}">
                <a16:creationId xmlns:a16="http://schemas.microsoft.com/office/drawing/2014/main" id="{2ACAA1A5-9B99-9037-D911-C18610F08D0B}"/>
              </a:ext>
            </a:extLst>
          </p:cNvPr>
          <p:cNvSpPr>
            <a:spLocks noGrp="1"/>
          </p:cNvSpPr>
          <p:nvPr>
            <p:ph idx="1"/>
          </p:nvPr>
        </p:nvSpPr>
        <p:spPr>
          <a:xfrm>
            <a:off x="457204" y="1463039"/>
            <a:ext cx="7772400" cy="4828032"/>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Picture Placeholder 14">
            <a:extLst>
              <a:ext uri="{FF2B5EF4-FFF2-40B4-BE49-F238E27FC236}">
                <a16:creationId xmlns:a16="http://schemas.microsoft.com/office/drawing/2014/main" id="{B1DC97E0-A56F-483F-D7C2-4A464525B4BE}"/>
              </a:ext>
            </a:extLst>
          </p:cNvPr>
          <p:cNvSpPr>
            <a:spLocks noGrp="1"/>
          </p:cNvSpPr>
          <p:nvPr>
            <p:ph type="pic" sz="quarter" idx="14"/>
          </p:nvPr>
        </p:nvSpPr>
        <p:spPr>
          <a:xfrm>
            <a:off x="8686804" y="1463041"/>
            <a:ext cx="3200400" cy="3794760"/>
          </a:xfrm>
        </p:spPr>
        <p:txBody>
          <a:bodyPr/>
          <a:lstStyle>
            <a:lvl1pPr marL="0" indent="0">
              <a:buNone/>
              <a:defRPr/>
            </a:lvl1pPr>
          </a:lstStyle>
          <a:p>
            <a:r>
              <a:rPr lang="en-US"/>
              <a:t>Click icon to add picture</a:t>
            </a:r>
          </a:p>
        </p:txBody>
      </p:sp>
      <p:sp>
        <p:nvSpPr>
          <p:cNvPr id="38" name="Text Placeholder 22">
            <a:extLst>
              <a:ext uri="{FF2B5EF4-FFF2-40B4-BE49-F238E27FC236}">
                <a16:creationId xmlns:a16="http://schemas.microsoft.com/office/drawing/2014/main" id="{72CFBE93-D06D-C8B7-86DC-464F9FF472F5}"/>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39" name="Text Placeholder 22">
            <a:extLst>
              <a:ext uri="{FF2B5EF4-FFF2-40B4-BE49-F238E27FC236}">
                <a16:creationId xmlns:a16="http://schemas.microsoft.com/office/drawing/2014/main" id="{0BFB77B0-2425-FA0B-054B-0C3641D915D0}"/>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273853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lide">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4A8B236-C988-9FEC-846D-CEE09FABA4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59748"/>
            <a:ext cx="3048000" cy="381000"/>
          </a:xfrm>
          <a:prstGeom prst="rect">
            <a:avLst/>
          </a:prstGeom>
        </p:spPr>
      </p:pic>
      <p:sp>
        <p:nvSpPr>
          <p:cNvPr id="11" name="Slide Number Placeholder 5">
            <a:extLst>
              <a:ext uri="{FF2B5EF4-FFF2-40B4-BE49-F238E27FC236}">
                <a16:creationId xmlns:a16="http://schemas.microsoft.com/office/drawing/2014/main" id="{E5713737-8B61-01B1-F85F-FFC64D9FE00F}"/>
              </a:ext>
            </a:extLst>
          </p:cNvPr>
          <p:cNvSpPr>
            <a:spLocks noGrp="1"/>
          </p:cNvSpPr>
          <p:nvPr>
            <p:ph type="sldNum" sz="quarter" idx="12"/>
          </p:nvPr>
        </p:nvSpPr>
        <p:spPr>
          <a:xfrm>
            <a:off x="11917680" y="6580332"/>
            <a:ext cx="274320" cy="274320"/>
          </a:xfrm>
          <a:prstGeom prst="rect">
            <a:avLst/>
          </a:prstGeom>
        </p:spPr>
        <p:txBody>
          <a:bodyPr lIns="0" tIns="0" rIns="0" bIns="0" anchor="ctr" anchorCtr="1"/>
          <a:lstStyle>
            <a:lvl1pPr algn="r">
              <a:defRPr sz="900">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pic>
        <p:nvPicPr>
          <p:cNvPr id="3" name="Picture 2">
            <a:extLst>
              <a:ext uri="{FF2B5EF4-FFF2-40B4-BE49-F238E27FC236}">
                <a16:creationId xmlns:a16="http://schemas.microsoft.com/office/drawing/2014/main" id="{9858267D-17AD-FBFE-1DD7-2C36FD2057BA}"/>
              </a:ext>
            </a:extLst>
          </p:cNvPr>
          <p:cNvPicPr>
            <a:picLocks noChangeAspect="1"/>
          </p:cNvPicPr>
          <p:nvPr userDrawn="1"/>
        </p:nvPicPr>
        <p:blipFill>
          <a:blip r:embed="rId4">
            <a:alphaModFix amt="10000"/>
          </a:blip>
          <a:srcRect t="3391" r="7929" b="3391"/>
          <a:stretch/>
        </p:blipFill>
        <p:spPr>
          <a:xfrm>
            <a:off x="968094" y="139749"/>
            <a:ext cx="11163521" cy="6400799"/>
          </a:xfrm>
          <a:prstGeom prst="rect">
            <a:avLst/>
          </a:prstGeom>
        </p:spPr>
      </p:pic>
      <p:pic>
        <p:nvPicPr>
          <p:cNvPr id="4" name="Picture 9">
            <a:extLst>
              <a:ext uri="{FF2B5EF4-FFF2-40B4-BE49-F238E27FC236}">
                <a16:creationId xmlns:a16="http://schemas.microsoft.com/office/drawing/2014/main" id="{9C125723-9871-09BB-6041-3CF26B85CC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534400" y="1371600"/>
            <a:ext cx="3200400" cy="3200400"/>
          </a:xfrm>
          <a:prstGeom prst="rect">
            <a:avLst/>
          </a:prstGeom>
        </p:spPr>
      </p:pic>
      <p:sp>
        <p:nvSpPr>
          <p:cNvPr id="5" name="Title 10">
            <a:extLst>
              <a:ext uri="{FF2B5EF4-FFF2-40B4-BE49-F238E27FC236}">
                <a16:creationId xmlns:a16="http://schemas.microsoft.com/office/drawing/2014/main" id="{A6EA914E-283C-C444-8BC5-AB8097AD5F52}"/>
              </a:ext>
            </a:extLst>
          </p:cNvPr>
          <p:cNvSpPr txBox="1">
            <a:spLocks/>
          </p:cNvSpPr>
          <p:nvPr userDrawn="1"/>
        </p:nvSpPr>
        <p:spPr>
          <a:xfrm>
            <a:off x="457200" y="457200"/>
            <a:ext cx="4572000" cy="640080"/>
          </a:xfrm>
          <a:prstGeom prst="rect">
            <a:avLst/>
          </a:prstGeom>
        </p:spPr>
        <p:txBody>
          <a:bodyPr lIns="0" tIns="0" rIns="0" bIns="0">
            <a:no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mj-cs"/>
              </a:defRPr>
            </a:lvl1pPr>
          </a:lstStyle>
          <a:p>
            <a:r>
              <a:rPr lang="en-US" sz="4400">
                <a:solidFill>
                  <a:schemeClr val="bg2"/>
                </a:solidFill>
                <a:cs typeface="Arial" panose="020B0604020202020204" pitchFamily="34" charset="0"/>
              </a:rPr>
              <a:t>AGENDA</a:t>
            </a:r>
          </a:p>
        </p:txBody>
      </p:sp>
      <p:sp>
        <p:nvSpPr>
          <p:cNvPr id="6" name="TextBox 5">
            <a:extLst>
              <a:ext uri="{FF2B5EF4-FFF2-40B4-BE49-F238E27FC236}">
                <a16:creationId xmlns:a16="http://schemas.microsoft.com/office/drawing/2014/main" id="{45B7F466-D298-32DE-C0CD-08350AA31004}"/>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7" name="TextBox 6">
            <a:extLst>
              <a:ext uri="{FF2B5EF4-FFF2-40B4-BE49-F238E27FC236}">
                <a16:creationId xmlns:a16="http://schemas.microsoft.com/office/drawing/2014/main" id="{BC743456-A39E-304C-6D55-2B2392A25436}"/>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2515763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Header and Footer Open">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sp>
        <p:nvSpPr>
          <p:cNvPr id="22" name="Rectangle 21">
            <a:extLst>
              <a:ext uri="{FF2B5EF4-FFF2-40B4-BE49-F238E27FC236}">
                <a16:creationId xmlns:a16="http://schemas.microsoft.com/office/drawing/2014/main" id="{6CC8E524-5817-8235-0C96-7EB0C0251D1A}"/>
              </a:ext>
            </a:extLst>
          </p:cNvPr>
          <p:cNvSpPr/>
          <p:nvPr userDrawn="1"/>
        </p:nvSpPr>
        <p:spPr>
          <a:xfrm>
            <a:off x="4" y="6583680"/>
            <a:ext cx="8686800" cy="274320"/>
          </a:xfrm>
          <a:prstGeom prst="rect">
            <a:avLst/>
          </a:prstGeom>
          <a:solidFill>
            <a:srgbClr val="022A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Date Placeholder 3">
            <a:extLst>
              <a:ext uri="{FF2B5EF4-FFF2-40B4-BE49-F238E27FC236}">
                <a16:creationId xmlns:a16="http://schemas.microsoft.com/office/drawing/2014/main" id="{61652651-BDDF-7A8C-0549-872AAA63F315}"/>
              </a:ext>
            </a:extLst>
          </p:cNvPr>
          <p:cNvSpPr>
            <a:spLocks noGrp="1"/>
          </p:cNvSpPr>
          <p:nvPr>
            <p:ph type="dt" sz="half" idx="10"/>
          </p:nvPr>
        </p:nvSpPr>
        <p:spPr>
          <a:xfrm>
            <a:off x="7772400" y="6583680"/>
            <a:ext cx="91440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BBD66BD3-4B21-1D4A-B7D3-00CB3F1B85D4}" type="datetimeFigureOut">
              <a:rPr lang="en-US" smtClean="0"/>
              <a:pPr/>
              <a:t>4/10/2026</a:t>
            </a:fld>
            <a:endParaRPr lang="en-US"/>
          </a:p>
        </p:txBody>
      </p:sp>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2" y="-4447"/>
            <a:ext cx="12188953"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51" y="3"/>
            <a:ext cx="12188953"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cxnSp>
        <p:nvCxnSpPr>
          <p:cNvPr id="6" name="Straight Connector 5">
            <a:extLst>
              <a:ext uri="{FF2B5EF4-FFF2-40B4-BE49-F238E27FC236}">
                <a16:creationId xmlns:a16="http://schemas.microsoft.com/office/drawing/2014/main" id="{A67FB08E-5BDA-18CA-7CBA-C0074E08E924}"/>
              </a:ext>
            </a:extLst>
          </p:cNvPr>
          <p:cNvCxnSpPr/>
          <p:nvPr userDrawn="1"/>
        </p:nvCxnSpPr>
        <p:spPr>
          <a:xfrm>
            <a:off x="0" y="1138552"/>
            <a:ext cx="1219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F302D830-C8F9-899D-D55C-C0AEB952AA88}"/>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2" name="Text Placeholder 9">
            <a:extLst>
              <a:ext uri="{FF2B5EF4-FFF2-40B4-BE49-F238E27FC236}">
                <a16:creationId xmlns:a16="http://schemas.microsoft.com/office/drawing/2014/main" id="{E5199D62-A3D3-31F7-5475-864571C6B62B}"/>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3" name="Title 1">
            <a:extLst>
              <a:ext uri="{FF2B5EF4-FFF2-40B4-BE49-F238E27FC236}">
                <a16:creationId xmlns:a16="http://schemas.microsoft.com/office/drawing/2014/main" id="{C9CD0865-76ED-2A04-B09C-CB8C78ACDB84}"/>
              </a:ext>
            </a:extLst>
          </p:cNvPr>
          <p:cNvSpPr>
            <a:spLocks noGrp="1"/>
          </p:cNvSpPr>
          <p:nvPr>
            <p:ph type="title"/>
          </p:nvPr>
        </p:nvSpPr>
        <p:spPr>
          <a:xfrm>
            <a:off x="457204" y="274320"/>
            <a:ext cx="11430000" cy="731520"/>
          </a:xfrm>
        </p:spPr>
        <p:txBody>
          <a:bodyPr anchor="ctr" anchorCtr="0"/>
          <a:lstStyle>
            <a:lvl1pPr>
              <a:lnSpc>
                <a:spcPct val="100000"/>
              </a:lnSpc>
              <a:defRPr>
                <a:solidFill>
                  <a:schemeClr val="bg2"/>
                </a:solidFill>
              </a:defRPr>
            </a:lvl1pPr>
          </a:lstStyle>
          <a:p>
            <a:r>
              <a:rPr lang="en-US"/>
              <a:t>Click to edit Master title style</a:t>
            </a:r>
          </a:p>
        </p:txBody>
      </p:sp>
      <p:grpSp>
        <p:nvGrpSpPr>
          <p:cNvPr id="14" name="Group 13">
            <a:extLst>
              <a:ext uri="{FF2B5EF4-FFF2-40B4-BE49-F238E27FC236}">
                <a16:creationId xmlns:a16="http://schemas.microsoft.com/office/drawing/2014/main" id="{052F87EC-740A-E34E-93EC-DA6E3791B291}"/>
              </a:ext>
            </a:extLst>
          </p:cNvPr>
          <p:cNvGrpSpPr>
            <a:grpSpLocks noChangeAspect="1"/>
          </p:cNvGrpSpPr>
          <p:nvPr userDrawn="1"/>
        </p:nvGrpSpPr>
        <p:grpSpPr>
          <a:xfrm>
            <a:off x="10332724" y="5735114"/>
            <a:ext cx="1554480" cy="728748"/>
            <a:chOff x="274320" y="5487740"/>
            <a:chExt cx="1950487" cy="914400"/>
          </a:xfrm>
        </p:grpSpPr>
        <p:pic>
          <p:nvPicPr>
            <p:cNvPr id="15" name="Graphic 14">
              <a:extLst>
                <a:ext uri="{FF2B5EF4-FFF2-40B4-BE49-F238E27FC236}">
                  <a16:creationId xmlns:a16="http://schemas.microsoft.com/office/drawing/2014/main" id="{A76C99EA-3396-23F7-E287-71EC1320B0D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10407" y="5487740"/>
              <a:ext cx="914400" cy="914400"/>
            </a:xfrm>
            <a:prstGeom prst="rect">
              <a:avLst/>
            </a:prstGeom>
          </p:spPr>
        </p:pic>
        <p:pic>
          <p:nvPicPr>
            <p:cNvPr id="16" name="Picture 15" descr="Logo&#10;&#10;Description automatically generated">
              <a:extLst>
                <a:ext uri="{FF2B5EF4-FFF2-40B4-BE49-F238E27FC236}">
                  <a16:creationId xmlns:a16="http://schemas.microsoft.com/office/drawing/2014/main" id="{B6A34533-ECFA-D285-C347-44DA428367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4320" y="5487740"/>
              <a:ext cx="913601" cy="914400"/>
            </a:xfrm>
            <a:prstGeom prst="rect">
              <a:avLst/>
            </a:prstGeom>
          </p:spPr>
        </p:pic>
      </p:grpSp>
      <p:sp>
        <p:nvSpPr>
          <p:cNvPr id="17" name="Content Placeholder 2">
            <a:extLst>
              <a:ext uri="{FF2B5EF4-FFF2-40B4-BE49-F238E27FC236}">
                <a16:creationId xmlns:a16="http://schemas.microsoft.com/office/drawing/2014/main" id="{AD51D294-C20A-6319-6ACB-7BC935064029}"/>
              </a:ext>
            </a:extLst>
          </p:cNvPr>
          <p:cNvSpPr>
            <a:spLocks noGrp="1"/>
          </p:cNvSpPr>
          <p:nvPr>
            <p:ph idx="15"/>
          </p:nvPr>
        </p:nvSpPr>
        <p:spPr>
          <a:xfrm>
            <a:off x="457200" y="1463040"/>
            <a:ext cx="3657600" cy="27432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2">
            <a:extLst>
              <a:ext uri="{FF2B5EF4-FFF2-40B4-BE49-F238E27FC236}">
                <a16:creationId xmlns:a16="http://schemas.microsoft.com/office/drawing/2014/main" id="{6765F0DF-840F-3AB6-2F6C-C464923DAEDA}"/>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21" name="Text Placeholder 22">
            <a:extLst>
              <a:ext uri="{FF2B5EF4-FFF2-40B4-BE49-F238E27FC236}">
                <a16:creationId xmlns:a16="http://schemas.microsoft.com/office/drawing/2014/main" id="{C58928B0-A8DC-431A-8574-19256EEA2A73}"/>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2" name="Content Placeholder 2">
            <a:extLst>
              <a:ext uri="{FF2B5EF4-FFF2-40B4-BE49-F238E27FC236}">
                <a16:creationId xmlns:a16="http://schemas.microsoft.com/office/drawing/2014/main" id="{557A83D6-97AA-2B23-667C-9052D878FA5C}"/>
              </a:ext>
            </a:extLst>
          </p:cNvPr>
          <p:cNvSpPr>
            <a:spLocks noGrp="1"/>
          </p:cNvSpPr>
          <p:nvPr>
            <p:ph idx="18"/>
          </p:nvPr>
        </p:nvSpPr>
        <p:spPr>
          <a:xfrm>
            <a:off x="4332661" y="1463040"/>
            <a:ext cx="3657600" cy="27432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06B57D5-3F76-FAE1-BAB0-FE1E78F4BE96}"/>
              </a:ext>
            </a:extLst>
          </p:cNvPr>
          <p:cNvSpPr>
            <a:spLocks noGrp="1"/>
          </p:cNvSpPr>
          <p:nvPr>
            <p:ph idx="19"/>
          </p:nvPr>
        </p:nvSpPr>
        <p:spPr>
          <a:xfrm>
            <a:off x="8208124" y="1463040"/>
            <a:ext cx="3657600" cy="27432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9C0F661-3D21-0ECA-4D1C-4276B6618323}"/>
              </a:ext>
            </a:extLst>
          </p:cNvPr>
          <p:cNvCxnSpPr/>
          <p:nvPr userDrawn="1"/>
        </p:nvCxnSpPr>
        <p:spPr>
          <a:xfrm>
            <a:off x="4223732" y="1463040"/>
            <a:ext cx="0" cy="2743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98CB1B4-BABF-814F-353B-21FF5E35D3E2}"/>
              </a:ext>
            </a:extLst>
          </p:cNvPr>
          <p:cNvCxnSpPr/>
          <p:nvPr userDrawn="1"/>
        </p:nvCxnSpPr>
        <p:spPr>
          <a:xfrm>
            <a:off x="8099193" y="1463040"/>
            <a:ext cx="0" cy="2743200"/>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Graphic 26">
            <a:extLst>
              <a:ext uri="{FF2B5EF4-FFF2-40B4-BE49-F238E27FC236}">
                <a16:creationId xmlns:a16="http://schemas.microsoft.com/office/drawing/2014/main" id="{948DFD9A-2D93-1539-891D-2BEEA986E8C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91645" y="4343401"/>
            <a:ext cx="1188720" cy="1188720"/>
          </a:xfrm>
          <a:prstGeom prst="rect">
            <a:avLst/>
          </a:prstGeom>
        </p:spPr>
      </p:pic>
      <p:pic>
        <p:nvPicPr>
          <p:cNvPr id="28" name="Graphic 27">
            <a:extLst>
              <a:ext uri="{FF2B5EF4-FFF2-40B4-BE49-F238E27FC236}">
                <a16:creationId xmlns:a16="http://schemas.microsoft.com/office/drawing/2014/main" id="{A3D97F5B-7ABC-C06A-EB6F-3B214B6ADC51}"/>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5501645" y="4338321"/>
            <a:ext cx="1188720" cy="1188720"/>
          </a:xfrm>
          <a:prstGeom prst="rect">
            <a:avLst/>
          </a:prstGeom>
        </p:spPr>
      </p:pic>
      <p:pic>
        <p:nvPicPr>
          <p:cNvPr id="29" name="Graphic 28">
            <a:extLst>
              <a:ext uri="{FF2B5EF4-FFF2-40B4-BE49-F238E27FC236}">
                <a16:creationId xmlns:a16="http://schemas.microsoft.com/office/drawing/2014/main" id="{10A2E68F-F8A9-5526-F66A-F61E97C73072}"/>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9442572" y="4338321"/>
            <a:ext cx="1188720" cy="1188720"/>
          </a:xfrm>
          <a:prstGeom prst="rect">
            <a:avLst/>
          </a:prstGeom>
        </p:spPr>
      </p:pic>
    </p:spTree>
    <p:extLst>
      <p:ext uri="{BB962C8B-B14F-4D97-AF65-F5344CB8AC3E}">
        <p14:creationId xmlns:p14="http://schemas.microsoft.com/office/powerpoint/2010/main" val="3766798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 Only">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4D2898-F52F-B2A3-6E54-5A14DDBE8B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sp>
        <p:nvSpPr>
          <p:cNvPr id="12" name="Rectangle 11">
            <a:extLst>
              <a:ext uri="{FF2B5EF4-FFF2-40B4-BE49-F238E27FC236}">
                <a16:creationId xmlns:a16="http://schemas.microsoft.com/office/drawing/2014/main" id="{C7064687-FB7C-760C-EC3C-316B4D36D77D}"/>
              </a:ext>
            </a:extLst>
          </p:cNvPr>
          <p:cNvSpPr/>
          <p:nvPr userDrawn="1"/>
        </p:nvSpPr>
        <p:spPr>
          <a:xfrm>
            <a:off x="4" y="6583680"/>
            <a:ext cx="8686800" cy="274320"/>
          </a:xfrm>
          <a:prstGeom prst="rect">
            <a:avLst/>
          </a:prstGeom>
          <a:solidFill>
            <a:srgbClr val="022A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99C66611-98C0-78C0-B977-4D722C06EBAA}"/>
              </a:ext>
            </a:extLst>
          </p:cNvPr>
          <p:cNvSpPr>
            <a:spLocks noGrp="1"/>
          </p:cNvSpPr>
          <p:nvPr>
            <p:ph type="dt" sz="half" idx="10"/>
          </p:nvPr>
        </p:nvSpPr>
        <p:spPr>
          <a:xfrm>
            <a:off x="7772400" y="6583680"/>
            <a:ext cx="91440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BBD66BD3-4B21-1D4A-B7D3-00CB3F1B85D4}" type="datetimeFigureOut">
              <a:rPr lang="en-US" smtClean="0"/>
              <a:pPr/>
              <a:t>4/10/2026</a:t>
            </a:fld>
            <a:endParaRPr lang="en-US"/>
          </a:p>
        </p:txBody>
      </p:sp>
      <p:pic>
        <p:nvPicPr>
          <p:cNvPr id="7" name="Picture 6" descr="Logo&#10;&#10;Description automatically generated">
            <a:extLst>
              <a:ext uri="{FF2B5EF4-FFF2-40B4-BE49-F238E27FC236}">
                <a16:creationId xmlns:a16="http://schemas.microsoft.com/office/drawing/2014/main" id="{AB63E62A-670F-6019-04D8-491B248DAD4A}"/>
              </a:ext>
            </a:extLst>
          </p:cNvPr>
          <p:cNvPicPr>
            <a:picLocks noChangeAspect="1"/>
          </p:cNvPicPr>
          <p:nvPr userDrawn="1"/>
        </p:nvPicPr>
        <p:blipFill>
          <a:blip r:embed="rId4" cstate="screen">
            <a:alphaModFix amt="5000"/>
            <a:extLst>
              <a:ext uri="{28A0092B-C50C-407E-A947-70E740481C1C}">
                <a14:useLocalDpi xmlns:a14="http://schemas.microsoft.com/office/drawing/2010/main"/>
              </a:ext>
            </a:extLst>
          </a:blip>
          <a:stretch>
            <a:fillRect/>
          </a:stretch>
        </p:blipFill>
        <p:spPr>
          <a:xfrm>
            <a:off x="3556002" y="1188722"/>
            <a:ext cx="5080000" cy="5080000"/>
          </a:xfrm>
          <a:prstGeom prst="rect">
            <a:avLst/>
          </a:prstGeom>
        </p:spPr>
      </p:pic>
      <p:sp>
        <p:nvSpPr>
          <p:cNvPr id="10" name="Slide Number Placeholder 5">
            <a:extLst>
              <a:ext uri="{FF2B5EF4-FFF2-40B4-BE49-F238E27FC236}">
                <a16:creationId xmlns:a16="http://schemas.microsoft.com/office/drawing/2014/main" id="{F88A8602-DAF1-7383-AEBF-E99DCED8E49B}"/>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7" name="Text Placeholder 9">
            <a:extLst>
              <a:ext uri="{FF2B5EF4-FFF2-40B4-BE49-F238E27FC236}">
                <a16:creationId xmlns:a16="http://schemas.microsoft.com/office/drawing/2014/main" id="{F3F9DA5F-267C-6823-BD05-053DE6C24833}"/>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5C2110DF-ADC2-9B1F-9FF0-58B9B4EA40DE}"/>
              </a:ext>
            </a:extLst>
          </p:cNvPr>
          <p:cNvSpPr>
            <a:spLocks noGrp="1"/>
          </p:cNvSpPr>
          <p:nvPr>
            <p:ph type="title"/>
          </p:nvPr>
        </p:nvSpPr>
        <p:spPr>
          <a:xfrm>
            <a:off x="457204" y="274320"/>
            <a:ext cx="11430000" cy="731520"/>
          </a:xfrm>
        </p:spPr>
        <p:txBody>
          <a:bodyPr anchor="ctr" anchorCtr="0"/>
          <a:lstStyle>
            <a:lvl1pPr>
              <a:lnSpc>
                <a:spcPct val="100000"/>
              </a:lnSpc>
              <a:defRPr>
                <a:solidFill>
                  <a:schemeClr val="tx1"/>
                </a:solidFill>
              </a:defRPr>
            </a:lvl1pPr>
          </a:lstStyle>
          <a:p>
            <a:r>
              <a:rPr lang="en-US"/>
              <a:t>Click to edit Master title style</a:t>
            </a:r>
          </a:p>
        </p:txBody>
      </p:sp>
      <p:grpSp>
        <p:nvGrpSpPr>
          <p:cNvPr id="19" name="Group 18">
            <a:extLst>
              <a:ext uri="{FF2B5EF4-FFF2-40B4-BE49-F238E27FC236}">
                <a16:creationId xmlns:a16="http://schemas.microsoft.com/office/drawing/2014/main" id="{243325CF-682A-A3A8-4136-433E75CC61DF}"/>
              </a:ext>
            </a:extLst>
          </p:cNvPr>
          <p:cNvGrpSpPr>
            <a:grpSpLocks noChangeAspect="1"/>
          </p:cNvGrpSpPr>
          <p:nvPr userDrawn="1"/>
        </p:nvGrpSpPr>
        <p:grpSpPr>
          <a:xfrm>
            <a:off x="10332724" y="5735114"/>
            <a:ext cx="1554480" cy="728748"/>
            <a:chOff x="274320" y="5487740"/>
            <a:chExt cx="1950487" cy="914400"/>
          </a:xfrm>
        </p:grpSpPr>
        <p:pic>
          <p:nvPicPr>
            <p:cNvPr id="20" name="Graphic 19">
              <a:extLst>
                <a:ext uri="{FF2B5EF4-FFF2-40B4-BE49-F238E27FC236}">
                  <a16:creationId xmlns:a16="http://schemas.microsoft.com/office/drawing/2014/main" id="{B27F9829-E72E-A7AD-B4FD-B770E91A49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10407" y="5487740"/>
              <a:ext cx="914400" cy="914400"/>
            </a:xfrm>
            <a:prstGeom prst="rect">
              <a:avLst/>
            </a:prstGeom>
          </p:spPr>
        </p:pic>
        <p:pic>
          <p:nvPicPr>
            <p:cNvPr id="21" name="Picture 20" descr="Logo&#10;&#10;Description automatically generated">
              <a:extLst>
                <a:ext uri="{FF2B5EF4-FFF2-40B4-BE49-F238E27FC236}">
                  <a16:creationId xmlns:a16="http://schemas.microsoft.com/office/drawing/2014/main" id="{ACD06742-2C10-4154-074A-43388DECC46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4320" y="5487740"/>
              <a:ext cx="913601" cy="914400"/>
            </a:xfrm>
            <a:prstGeom prst="rect">
              <a:avLst/>
            </a:prstGeom>
          </p:spPr>
        </p:pic>
      </p:grpSp>
      <p:sp>
        <p:nvSpPr>
          <p:cNvPr id="22" name="Text Placeholder 22">
            <a:extLst>
              <a:ext uri="{FF2B5EF4-FFF2-40B4-BE49-F238E27FC236}">
                <a16:creationId xmlns:a16="http://schemas.microsoft.com/office/drawing/2014/main" id="{AC80E367-C910-F8D3-8BFE-9B29C268EEA2}"/>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23" name="Text Placeholder 22">
            <a:extLst>
              <a:ext uri="{FF2B5EF4-FFF2-40B4-BE49-F238E27FC236}">
                <a16:creationId xmlns:a16="http://schemas.microsoft.com/office/drawing/2014/main" id="{A6D656B9-240A-6D29-17E0-C03A382AA146}"/>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1007528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oter Only">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4D2898-F52F-B2A3-6E54-5A14DDBE8B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sp>
        <p:nvSpPr>
          <p:cNvPr id="12" name="Rectangle 11">
            <a:extLst>
              <a:ext uri="{FF2B5EF4-FFF2-40B4-BE49-F238E27FC236}">
                <a16:creationId xmlns:a16="http://schemas.microsoft.com/office/drawing/2014/main" id="{C7064687-FB7C-760C-EC3C-316B4D36D77D}"/>
              </a:ext>
            </a:extLst>
          </p:cNvPr>
          <p:cNvSpPr/>
          <p:nvPr userDrawn="1"/>
        </p:nvSpPr>
        <p:spPr>
          <a:xfrm>
            <a:off x="4" y="6583680"/>
            <a:ext cx="8686800" cy="274320"/>
          </a:xfrm>
          <a:prstGeom prst="rect">
            <a:avLst/>
          </a:prstGeom>
          <a:solidFill>
            <a:srgbClr val="022A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Date Placeholder 3">
            <a:extLst>
              <a:ext uri="{FF2B5EF4-FFF2-40B4-BE49-F238E27FC236}">
                <a16:creationId xmlns:a16="http://schemas.microsoft.com/office/drawing/2014/main" id="{99C66611-98C0-78C0-B977-4D722C06EBAA}"/>
              </a:ext>
            </a:extLst>
          </p:cNvPr>
          <p:cNvSpPr>
            <a:spLocks noGrp="1"/>
          </p:cNvSpPr>
          <p:nvPr>
            <p:ph type="dt" sz="half" idx="10"/>
          </p:nvPr>
        </p:nvSpPr>
        <p:spPr>
          <a:xfrm>
            <a:off x="7772400" y="6583680"/>
            <a:ext cx="91440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BBD66BD3-4B21-1D4A-B7D3-00CB3F1B85D4}" type="datetimeFigureOut">
              <a:rPr lang="en-US" smtClean="0"/>
              <a:pPr/>
              <a:t>4/10/2026</a:t>
            </a:fld>
            <a:endParaRPr lang="en-US"/>
          </a:p>
        </p:txBody>
      </p:sp>
      <p:pic>
        <p:nvPicPr>
          <p:cNvPr id="7" name="Picture 6">
            <a:extLst>
              <a:ext uri="{FF2B5EF4-FFF2-40B4-BE49-F238E27FC236}">
                <a16:creationId xmlns:a16="http://schemas.microsoft.com/office/drawing/2014/main" id="{AB63E62A-670F-6019-04D8-491B248DAD4A}"/>
              </a:ext>
            </a:extLst>
          </p:cNvPr>
          <p:cNvPicPr>
            <a:picLocks noChangeAspect="1"/>
          </p:cNvPicPr>
          <p:nvPr userDrawn="1"/>
        </p:nvPicPr>
        <p:blipFill>
          <a:blip r:embed="rId4" cstate="screen">
            <a:alphaModFix amt="5000"/>
            <a:extLst>
              <a:ext uri="{28A0092B-C50C-407E-A947-70E740481C1C}">
                <a14:useLocalDpi xmlns:a14="http://schemas.microsoft.com/office/drawing/2010/main"/>
              </a:ext>
            </a:extLst>
          </a:blip>
          <a:srcRect/>
          <a:stretch/>
        </p:blipFill>
        <p:spPr>
          <a:xfrm>
            <a:off x="3556002" y="1188722"/>
            <a:ext cx="5080000" cy="5080000"/>
          </a:xfrm>
          <a:prstGeom prst="rect">
            <a:avLst/>
          </a:prstGeom>
        </p:spPr>
      </p:pic>
      <p:sp>
        <p:nvSpPr>
          <p:cNvPr id="8" name="Slide Number Placeholder 5">
            <a:extLst>
              <a:ext uri="{FF2B5EF4-FFF2-40B4-BE49-F238E27FC236}">
                <a16:creationId xmlns:a16="http://schemas.microsoft.com/office/drawing/2014/main" id="{26899180-2C89-0DAA-03C8-AB53810648B8}"/>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9" name="Text Placeholder 9">
            <a:extLst>
              <a:ext uri="{FF2B5EF4-FFF2-40B4-BE49-F238E27FC236}">
                <a16:creationId xmlns:a16="http://schemas.microsoft.com/office/drawing/2014/main" id="{24EF1601-3E5E-CBEF-D390-0E953E55E669}"/>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0" name="Title 1">
            <a:extLst>
              <a:ext uri="{FF2B5EF4-FFF2-40B4-BE49-F238E27FC236}">
                <a16:creationId xmlns:a16="http://schemas.microsoft.com/office/drawing/2014/main" id="{3C3DD0B8-47D6-C3C2-F0E1-A5F88BA50455}"/>
              </a:ext>
            </a:extLst>
          </p:cNvPr>
          <p:cNvSpPr>
            <a:spLocks noGrp="1"/>
          </p:cNvSpPr>
          <p:nvPr>
            <p:ph type="title"/>
          </p:nvPr>
        </p:nvSpPr>
        <p:spPr>
          <a:xfrm>
            <a:off x="457204" y="274320"/>
            <a:ext cx="11430000" cy="731520"/>
          </a:xfrm>
        </p:spPr>
        <p:txBody>
          <a:bodyPr anchor="ctr" anchorCtr="0"/>
          <a:lstStyle>
            <a:lvl1pPr>
              <a:lnSpc>
                <a:spcPct val="100000"/>
              </a:lnSpc>
              <a:defRPr>
                <a:solidFill>
                  <a:schemeClr val="tx1"/>
                </a:solidFill>
              </a:defRPr>
            </a:lvl1pPr>
          </a:lstStyle>
          <a:p>
            <a:r>
              <a:rPr lang="en-US"/>
              <a:t>Click to edit Master title style</a:t>
            </a:r>
          </a:p>
        </p:txBody>
      </p:sp>
      <p:grpSp>
        <p:nvGrpSpPr>
          <p:cNvPr id="14" name="Group 13">
            <a:extLst>
              <a:ext uri="{FF2B5EF4-FFF2-40B4-BE49-F238E27FC236}">
                <a16:creationId xmlns:a16="http://schemas.microsoft.com/office/drawing/2014/main" id="{DAB173DE-1205-D488-A949-62A84794925D}"/>
              </a:ext>
            </a:extLst>
          </p:cNvPr>
          <p:cNvGrpSpPr>
            <a:grpSpLocks noChangeAspect="1"/>
          </p:cNvGrpSpPr>
          <p:nvPr userDrawn="1"/>
        </p:nvGrpSpPr>
        <p:grpSpPr>
          <a:xfrm>
            <a:off x="10332724" y="5735114"/>
            <a:ext cx="1554480" cy="728748"/>
            <a:chOff x="274320" y="5487740"/>
            <a:chExt cx="1950487" cy="914400"/>
          </a:xfrm>
        </p:grpSpPr>
        <p:pic>
          <p:nvPicPr>
            <p:cNvPr id="15" name="Graphic 14">
              <a:extLst>
                <a:ext uri="{FF2B5EF4-FFF2-40B4-BE49-F238E27FC236}">
                  <a16:creationId xmlns:a16="http://schemas.microsoft.com/office/drawing/2014/main" id="{CA5D0661-53DB-3731-52A4-60442C6547B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10407" y="5487740"/>
              <a:ext cx="914400" cy="914400"/>
            </a:xfrm>
            <a:prstGeom prst="rect">
              <a:avLst/>
            </a:prstGeom>
          </p:spPr>
        </p:pic>
        <p:pic>
          <p:nvPicPr>
            <p:cNvPr id="16" name="Picture 15" descr="Logo&#10;&#10;Description automatically generated">
              <a:extLst>
                <a:ext uri="{FF2B5EF4-FFF2-40B4-BE49-F238E27FC236}">
                  <a16:creationId xmlns:a16="http://schemas.microsoft.com/office/drawing/2014/main" id="{5927B686-70DB-C9F7-DCD0-84ED16998D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4320" y="5487740"/>
              <a:ext cx="913601" cy="914400"/>
            </a:xfrm>
            <a:prstGeom prst="rect">
              <a:avLst/>
            </a:prstGeom>
          </p:spPr>
        </p:pic>
      </p:grpSp>
      <p:sp>
        <p:nvSpPr>
          <p:cNvPr id="17" name="Text Placeholder 22">
            <a:extLst>
              <a:ext uri="{FF2B5EF4-FFF2-40B4-BE49-F238E27FC236}">
                <a16:creationId xmlns:a16="http://schemas.microsoft.com/office/drawing/2014/main" id="{FE8AF2C7-618F-4EA7-8672-2DBD49CE35EE}"/>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8" name="Text Placeholder 22">
            <a:extLst>
              <a:ext uri="{FF2B5EF4-FFF2-40B4-BE49-F238E27FC236}">
                <a16:creationId xmlns:a16="http://schemas.microsoft.com/office/drawing/2014/main" id="{AE3EA5C0-9FD3-0AA5-B24B-75489486FB5E}"/>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1446425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Q-9 Backdrop">
    <p:spTree>
      <p:nvGrpSpPr>
        <p:cNvPr id="1" name=""/>
        <p:cNvGrpSpPr/>
        <p:nvPr/>
      </p:nvGrpSpPr>
      <p:grpSpPr>
        <a:xfrm>
          <a:off x="0" y="0"/>
          <a:ext cx="0" cy="0"/>
          <a:chOff x="0" y="0"/>
          <a:chExt cx="0" cy="0"/>
        </a:xfrm>
      </p:grpSpPr>
      <p:pic>
        <p:nvPicPr>
          <p:cNvPr id="3" name="Picture 2" descr="A plane flying over the clouds&#10;&#10;Description automatically generated with low confidence">
            <a:extLst>
              <a:ext uri="{FF2B5EF4-FFF2-40B4-BE49-F238E27FC236}">
                <a16:creationId xmlns:a16="http://schemas.microsoft.com/office/drawing/2014/main" id="{A2F17181-CCC6-0D9D-776D-56FF67F2AA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88953" cy="6858000"/>
          </a:xfrm>
          <a:prstGeom prst="rect">
            <a:avLst/>
          </a:prstGeom>
        </p:spPr>
      </p:pic>
      <p:sp>
        <p:nvSpPr>
          <p:cNvPr id="6" name="Rectangle 5">
            <a:extLst>
              <a:ext uri="{FF2B5EF4-FFF2-40B4-BE49-F238E27FC236}">
                <a16:creationId xmlns:a16="http://schemas.microsoft.com/office/drawing/2014/main" id="{3B37461E-3978-C13A-9675-05D05226EA85}"/>
              </a:ext>
            </a:extLst>
          </p:cNvPr>
          <p:cNvSpPr/>
          <p:nvPr userDrawn="1"/>
        </p:nvSpPr>
        <p:spPr>
          <a:xfrm>
            <a:off x="2" y="1638300"/>
            <a:ext cx="12188953" cy="5219700"/>
          </a:xfrm>
          <a:prstGeom prst="rect">
            <a:avLst/>
          </a:prstGeom>
          <a:gradFill>
            <a:gsLst>
              <a:gs pos="0">
                <a:schemeClr val="tx1">
                  <a:alpha val="0"/>
                </a:schemeClr>
              </a:gs>
              <a:gs pos="73000">
                <a:schemeClr val="tx1">
                  <a:alpha val="75084"/>
                </a:schemeClr>
              </a:gs>
              <a:gs pos="83000">
                <a:schemeClr val="tx1">
                  <a:alpha val="74637"/>
                </a:schemeClr>
              </a:gs>
              <a:gs pos="100000">
                <a:schemeClr val="tx1">
                  <a:alpha val="75327"/>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descr="Shape, arrow&#10;&#10;Description automatically generated">
            <a:extLst>
              <a:ext uri="{FF2B5EF4-FFF2-40B4-BE49-F238E27FC236}">
                <a16:creationId xmlns:a16="http://schemas.microsoft.com/office/drawing/2014/main" id="{941CB6BB-DE5C-F861-CF93-EE093F8E622A}"/>
              </a:ext>
            </a:extLst>
          </p:cNvPr>
          <p:cNvPicPr>
            <a:picLocks noChangeAspect="1"/>
          </p:cNvPicPr>
          <p:nvPr userDrawn="1"/>
        </p:nvPicPr>
        <p:blipFill>
          <a:blip r:embed="rId3" cstate="screen">
            <a:alphaModFix amt="10000"/>
            <a:extLst>
              <a:ext uri="{28A0092B-C50C-407E-A947-70E740481C1C}">
                <a14:useLocalDpi xmlns:a14="http://schemas.microsoft.com/office/drawing/2010/main"/>
              </a:ext>
            </a:extLst>
          </a:blip>
          <a:srcRect t="26906"/>
          <a:stretch/>
        </p:blipFill>
        <p:spPr>
          <a:xfrm>
            <a:off x="36593" y="6"/>
            <a:ext cx="12124933" cy="6400799"/>
          </a:xfrm>
          <a:prstGeom prst="rect">
            <a:avLst/>
          </a:prstGeom>
        </p:spPr>
      </p:pic>
      <p:sp>
        <p:nvSpPr>
          <p:cNvPr id="7" name="Text Placeholder 22">
            <a:extLst>
              <a:ext uri="{FF2B5EF4-FFF2-40B4-BE49-F238E27FC236}">
                <a16:creationId xmlns:a16="http://schemas.microsoft.com/office/drawing/2014/main" id="{5D3F0A35-FC6C-5A84-085D-E2E4E5677D62}"/>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8" name="Text Placeholder 22">
            <a:extLst>
              <a:ext uri="{FF2B5EF4-FFF2-40B4-BE49-F238E27FC236}">
                <a16:creationId xmlns:a16="http://schemas.microsoft.com/office/drawing/2014/main" id="{8AAB2786-1D76-1417-4356-AAFAA828295E}"/>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1076337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ight Sea Backdrop">
    <p:spTree>
      <p:nvGrpSpPr>
        <p:cNvPr id="1" name=""/>
        <p:cNvGrpSpPr/>
        <p:nvPr/>
      </p:nvGrpSpPr>
      <p:grpSpPr>
        <a:xfrm>
          <a:off x="0" y="0"/>
          <a:ext cx="0" cy="0"/>
          <a:chOff x="0" y="0"/>
          <a:chExt cx="0" cy="0"/>
        </a:xfrm>
      </p:grpSpPr>
      <p:pic>
        <p:nvPicPr>
          <p:cNvPr id="3" name="Picture 2" descr="A body of water with clouds above it&#10;&#10;Description automatically generated with medium confidence">
            <a:extLst>
              <a:ext uri="{FF2B5EF4-FFF2-40B4-BE49-F238E27FC236}">
                <a16:creationId xmlns:a16="http://schemas.microsoft.com/office/drawing/2014/main" id="{EE0074B7-3840-B0C3-FD44-9F39F0F83E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19436034-AF8A-DCB5-646F-AE0F4D774D9C}"/>
              </a:ext>
            </a:extLst>
          </p:cNvPr>
          <p:cNvPicPr>
            <a:picLocks noChangeAspect="1"/>
          </p:cNvPicPr>
          <p:nvPr userDrawn="1"/>
        </p:nvPicPr>
        <p:blipFill>
          <a:blip r:embed="rId3" cstate="screen">
            <a:alphaModFix amt="10000"/>
            <a:extLst>
              <a:ext uri="{28A0092B-C50C-407E-A947-70E740481C1C}">
                <a14:useLocalDpi xmlns:a14="http://schemas.microsoft.com/office/drawing/2010/main"/>
              </a:ext>
            </a:extLst>
          </a:blip>
          <a:srcRect/>
          <a:stretch/>
        </p:blipFill>
        <p:spPr>
          <a:xfrm>
            <a:off x="41078" y="50802"/>
            <a:ext cx="12109854" cy="6184900"/>
          </a:xfrm>
          <a:prstGeom prst="rect">
            <a:avLst/>
          </a:prstGeom>
        </p:spPr>
      </p:pic>
      <p:sp>
        <p:nvSpPr>
          <p:cNvPr id="6" name="Text Placeholder 22">
            <a:extLst>
              <a:ext uri="{FF2B5EF4-FFF2-40B4-BE49-F238E27FC236}">
                <a16:creationId xmlns:a16="http://schemas.microsoft.com/office/drawing/2014/main" id="{201687BC-49C4-15B9-7B45-5A16B6F305C6}"/>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7" name="Text Placeholder 22">
            <a:extLst>
              <a:ext uri="{FF2B5EF4-FFF2-40B4-BE49-F238E27FC236}">
                <a16:creationId xmlns:a16="http://schemas.microsoft.com/office/drawing/2014/main" id="{4F744B28-C037-FE19-8E55-3AE4A0E28262}"/>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3793925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ing the Job Plate">
    <p:spTree>
      <p:nvGrpSpPr>
        <p:cNvPr id="1" name=""/>
        <p:cNvGrpSpPr/>
        <p:nvPr/>
      </p:nvGrpSpPr>
      <p:grpSpPr>
        <a:xfrm>
          <a:off x="0" y="0"/>
          <a:ext cx="0" cy="0"/>
          <a:chOff x="0" y="0"/>
          <a:chExt cx="0" cy="0"/>
        </a:xfrm>
      </p:grpSpPr>
      <p:pic>
        <p:nvPicPr>
          <p:cNvPr id="3" name="Picture 2" descr="A body of water with clouds above it&#10;&#10;Description automatically generated with medium confidence">
            <a:extLst>
              <a:ext uri="{FF2B5EF4-FFF2-40B4-BE49-F238E27FC236}">
                <a16:creationId xmlns:a16="http://schemas.microsoft.com/office/drawing/2014/main" id="{EE0074B7-3840-B0C3-FD44-9F39F0F83E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1E02E19-22DB-6276-183E-1ACB97BE3280}"/>
              </a:ext>
            </a:extLst>
          </p:cNvPr>
          <p:cNvSpPr/>
          <p:nvPr userDrawn="1"/>
        </p:nvSpPr>
        <p:spPr>
          <a:xfrm>
            <a:off x="2" y="1638300"/>
            <a:ext cx="12188953" cy="5219700"/>
          </a:xfrm>
          <a:prstGeom prst="rect">
            <a:avLst/>
          </a:prstGeom>
          <a:gradFill>
            <a:gsLst>
              <a:gs pos="0">
                <a:schemeClr val="tx1">
                  <a:alpha val="0"/>
                </a:schemeClr>
              </a:gs>
              <a:gs pos="73000">
                <a:schemeClr val="tx1"/>
              </a:gs>
              <a:gs pos="83000">
                <a:schemeClr val="tx1"/>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Picture 4">
            <a:extLst>
              <a:ext uri="{FF2B5EF4-FFF2-40B4-BE49-F238E27FC236}">
                <a16:creationId xmlns:a16="http://schemas.microsoft.com/office/drawing/2014/main" id="{7F41C995-FDFA-8405-4FE4-F487549D56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953005" y="2286001"/>
            <a:ext cx="2286000" cy="2286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4A2062D-BEFF-F1F3-C1C5-5E717279B74B}"/>
              </a:ext>
            </a:extLst>
          </p:cNvPr>
          <p:cNvPicPr>
            <a:picLocks noChangeAspect="1"/>
          </p:cNvPicPr>
          <p:nvPr userDrawn="1"/>
        </p:nvPicPr>
        <p:blipFill>
          <a:blip r:embed="rId5" cstate="screen">
            <a:alphaModFix amt="20000"/>
            <a:extLst>
              <a:ext uri="{28A0092B-C50C-407E-A947-70E740481C1C}">
                <a14:useLocalDpi xmlns:a14="http://schemas.microsoft.com/office/drawing/2010/main"/>
              </a:ext>
            </a:extLst>
          </a:blip>
          <a:srcRect/>
          <a:stretch/>
        </p:blipFill>
        <p:spPr>
          <a:xfrm>
            <a:off x="41078" y="4800600"/>
            <a:ext cx="12109854" cy="2057400"/>
          </a:xfrm>
          <a:prstGeom prst="rect">
            <a:avLst/>
          </a:prstGeom>
        </p:spPr>
      </p:pic>
      <p:sp>
        <p:nvSpPr>
          <p:cNvPr id="8" name="Text Placeholder 22">
            <a:extLst>
              <a:ext uri="{FF2B5EF4-FFF2-40B4-BE49-F238E27FC236}">
                <a16:creationId xmlns:a16="http://schemas.microsoft.com/office/drawing/2014/main" id="{49FFECD9-75AE-D988-5784-92A9FEC8980C}"/>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9" name="Text Placeholder 22">
            <a:extLst>
              <a:ext uri="{FF2B5EF4-FFF2-40B4-BE49-F238E27FC236}">
                <a16:creationId xmlns:a16="http://schemas.microsoft.com/office/drawing/2014/main" id="{CFA8FA63-D26A-1BA3-3541-A53102FFB759}"/>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526401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at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C591E0-3477-915A-A261-35B718B49E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sp>
        <p:nvSpPr>
          <p:cNvPr id="8" name="Slide Number Placeholder 5">
            <a:extLst>
              <a:ext uri="{FF2B5EF4-FFF2-40B4-BE49-F238E27FC236}">
                <a16:creationId xmlns:a16="http://schemas.microsoft.com/office/drawing/2014/main" id="{C7E287DE-FA5A-D43A-E3C9-F432DB4901BF}"/>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accent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9" name="Text Placeholder 9">
            <a:extLst>
              <a:ext uri="{FF2B5EF4-FFF2-40B4-BE49-F238E27FC236}">
                <a16:creationId xmlns:a16="http://schemas.microsoft.com/office/drawing/2014/main" id="{536B63F7-8F27-A8B3-06C3-E0D3CB8B1929}"/>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accent1"/>
                </a:solidFill>
              </a:defRPr>
            </a:lvl1pPr>
          </a:lstStyle>
          <a:p>
            <a:pPr lvl="0"/>
            <a:r>
              <a:rPr lang="en-US"/>
              <a:t>Click to edit Master text styles</a:t>
            </a:r>
          </a:p>
        </p:txBody>
      </p:sp>
      <p:sp>
        <p:nvSpPr>
          <p:cNvPr id="10" name="Text Placeholder 22">
            <a:extLst>
              <a:ext uri="{FF2B5EF4-FFF2-40B4-BE49-F238E27FC236}">
                <a16:creationId xmlns:a16="http://schemas.microsoft.com/office/drawing/2014/main" id="{E793E2E0-A034-9B12-2B2B-013D2DB76EE1}"/>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1" name="Text Placeholder 22">
            <a:extLst>
              <a:ext uri="{FF2B5EF4-FFF2-40B4-BE49-F238E27FC236}">
                <a16:creationId xmlns:a16="http://schemas.microsoft.com/office/drawing/2014/main" id="{B38554E1-0756-7708-5A5B-6BA2620736EC}"/>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3311043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Slate">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7E287DE-FA5A-D43A-E3C9-F432DB4901BF}"/>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accent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Tree>
    <p:extLst>
      <p:ext uri="{BB962C8B-B14F-4D97-AF65-F5344CB8AC3E}">
        <p14:creationId xmlns:p14="http://schemas.microsoft.com/office/powerpoint/2010/main" val="3931597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rines Blue">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4A8B236-C988-9FEC-846D-CEE09FABA4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grpSp>
        <p:nvGrpSpPr>
          <p:cNvPr id="4" name="Group 3">
            <a:extLst>
              <a:ext uri="{FF2B5EF4-FFF2-40B4-BE49-F238E27FC236}">
                <a16:creationId xmlns:a16="http://schemas.microsoft.com/office/drawing/2014/main" id="{3449B9EB-0353-BBFE-F436-AFFD5AC9DBCF}"/>
              </a:ext>
            </a:extLst>
          </p:cNvPr>
          <p:cNvGrpSpPr/>
          <p:nvPr userDrawn="1"/>
        </p:nvGrpSpPr>
        <p:grpSpPr>
          <a:xfrm>
            <a:off x="8046725" y="182880"/>
            <a:ext cx="4024261" cy="914400"/>
            <a:chOff x="7622822" y="1458714"/>
            <a:chExt cx="4024261" cy="914400"/>
          </a:xfrm>
        </p:grpSpPr>
        <p:pic>
          <p:nvPicPr>
            <p:cNvPr id="5" name="Graphic 4">
              <a:extLst>
                <a:ext uri="{FF2B5EF4-FFF2-40B4-BE49-F238E27FC236}">
                  <a16:creationId xmlns:a16="http://schemas.microsoft.com/office/drawing/2014/main" id="{44DE5A36-3CE1-CB46-ACE2-543D4BF4D8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2822" y="1458714"/>
              <a:ext cx="914400" cy="914400"/>
            </a:xfrm>
            <a:prstGeom prst="rect">
              <a:avLst/>
            </a:prstGeom>
          </p:spPr>
        </p:pic>
        <p:pic>
          <p:nvPicPr>
            <p:cNvPr id="6" name="Graphic 5">
              <a:extLst>
                <a:ext uri="{FF2B5EF4-FFF2-40B4-BE49-F238E27FC236}">
                  <a16:creationId xmlns:a16="http://schemas.microsoft.com/office/drawing/2014/main" id="{AAB571B7-BAAE-F60E-15BD-D037EAE91DA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59709" y="1458714"/>
              <a:ext cx="914400" cy="914400"/>
            </a:xfrm>
            <a:prstGeom prst="rect">
              <a:avLst/>
            </a:prstGeom>
          </p:spPr>
        </p:pic>
        <p:pic>
          <p:nvPicPr>
            <p:cNvPr id="7" name="Graphic 6">
              <a:extLst>
                <a:ext uri="{FF2B5EF4-FFF2-40B4-BE49-F238E27FC236}">
                  <a16:creationId xmlns:a16="http://schemas.microsoft.com/office/drawing/2014/main" id="{5E09BBC4-B019-B3A5-30A7-E752ECD8ED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32683" y="1458714"/>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1DFEBA34-88EE-5AE4-7DCC-B155353DA0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96596" y="1458714"/>
              <a:ext cx="913601" cy="914400"/>
            </a:xfrm>
            <a:prstGeom prst="rect">
              <a:avLst/>
            </a:prstGeom>
          </p:spPr>
        </p:pic>
      </p:grpSp>
      <p:sp>
        <p:nvSpPr>
          <p:cNvPr id="11" name="Slide Number Placeholder 5">
            <a:extLst>
              <a:ext uri="{FF2B5EF4-FFF2-40B4-BE49-F238E27FC236}">
                <a16:creationId xmlns:a16="http://schemas.microsoft.com/office/drawing/2014/main" id="{E5713737-8B61-01B1-F85F-FFC64D9FE00F}"/>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2" name="Text Placeholder 9">
            <a:extLst>
              <a:ext uri="{FF2B5EF4-FFF2-40B4-BE49-F238E27FC236}">
                <a16:creationId xmlns:a16="http://schemas.microsoft.com/office/drawing/2014/main" id="{0B80A976-5908-0A2A-8080-4C946D5A2964}"/>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3" name="Text Placeholder 22">
            <a:extLst>
              <a:ext uri="{FF2B5EF4-FFF2-40B4-BE49-F238E27FC236}">
                <a16:creationId xmlns:a16="http://schemas.microsoft.com/office/drawing/2014/main" id="{A1E5A80B-99B2-2BB9-FFDA-38FA9703B11F}"/>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4" name="Text Placeholder 22">
            <a:extLst>
              <a:ext uri="{FF2B5EF4-FFF2-40B4-BE49-F238E27FC236}">
                <a16:creationId xmlns:a16="http://schemas.microsoft.com/office/drawing/2014/main" id="{6D05163A-59CC-0B30-5C76-58936802DB22}"/>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3542948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MA-266 Blue">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0FEE9B-686D-C278-085D-2EC65E1CB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grpSp>
        <p:nvGrpSpPr>
          <p:cNvPr id="4" name="Group 3">
            <a:extLst>
              <a:ext uri="{FF2B5EF4-FFF2-40B4-BE49-F238E27FC236}">
                <a16:creationId xmlns:a16="http://schemas.microsoft.com/office/drawing/2014/main" id="{0A40B0D2-E1D5-E3C9-DE8D-144902B38C3C}"/>
              </a:ext>
            </a:extLst>
          </p:cNvPr>
          <p:cNvGrpSpPr/>
          <p:nvPr userDrawn="1"/>
        </p:nvGrpSpPr>
        <p:grpSpPr>
          <a:xfrm>
            <a:off x="8046725" y="182880"/>
            <a:ext cx="4024261" cy="914400"/>
            <a:chOff x="7622822" y="1458714"/>
            <a:chExt cx="4024261" cy="914400"/>
          </a:xfrm>
        </p:grpSpPr>
        <p:pic>
          <p:nvPicPr>
            <p:cNvPr id="5" name="Graphic 4">
              <a:extLst>
                <a:ext uri="{FF2B5EF4-FFF2-40B4-BE49-F238E27FC236}">
                  <a16:creationId xmlns:a16="http://schemas.microsoft.com/office/drawing/2014/main" id="{62EACA10-DD38-1D6C-5B19-F98965A1C5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2822" y="1458714"/>
              <a:ext cx="914400" cy="914400"/>
            </a:xfrm>
            <a:prstGeom prst="rect">
              <a:avLst/>
            </a:prstGeom>
          </p:spPr>
        </p:pic>
        <p:pic>
          <p:nvPicPr>
            <p:cNvPr id="6" name="Graphic 5">
              <a:extLst>
                <a:ext uri="{FF2B5EF4-FFF2-40B4-BE49-F238E27FC236}">
                  <a16:creationId xmlns:a16="http://schemas.microsoft.com/office/drawing/2014/main" id="{0057D3C9-F5A3-EDDD-7D0D-0B35276FA0B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59709" y="1458714"/>
              <a:ext cx="914400" cy="914400"/>
            </a:xfrm>
            <a:prstGeom prst="rect">
              <a:avLst/>
            </a:prstGeom>
          </p:spPr>
        </p:pic>
        <p:pic>
          <p:nvPicPr>
            <p:cNvPr id="7" name="Graphic 6">
              <a:extLst>
                <a:ext uri="{FF2B5EF4-FFF2-40B4-BE49-F238E27FC236}">
                  <a16:creationId xmlns:a16="http://schemas.microsoft.com/office/drawing/2014/main" id="{423935CE-0ED2-54A3-F24A-5A6E4864180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32683" y="1458714"/>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13B17C97-8CEA-579B-007C-2C9E5619406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96596" y="1458714"/>
              <a:ext cx="913601" cy="914400"/>
            </a:xfrm>
            <a:prstGeom prst="rect">
              <a:avLst/>
            </a:prstGeom>
          </p:spPr>
        </p:pic>
      </p:grpSp>
      <p:sp>
        <p:nvSpPr>
          <p:cNvPr id="11" name="Slide Number Placeholder 5">
            <a:extLst>
              <a:ext uri="{FF2B5EF4-FFF2-40B4-BE49-F238E27FC236}">
                <a16:creationId xmlns:a16="http://schemas.microsoft.com/office/drawing/2014/main" id="{52D042C9-765A-2E57-9E0D-FE73A06B8D5A}"/>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2" name="Text Placeholder 9">
            <a:extLst>
              <a:ext uri="{FF2B5EF4-FFF2-40B4-BE49-F238E27FC236}">
                <a16:creationId xmlns:a16="http://schemas.microsoft.com/office/drawing/2014/main" id="{48194B63-028C-0E87-8E35-42E3426D5A6F}"/>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3" name="Text Placeholder 22">
            <a:extLst>
              <a:ext uri="{FF2B5EF4-FFF2-40B4-BE49-F238E27FC236}">
                <a16:creationId xmlns:a16="http://schemas.microsoft.com/office/drawing/2014/main" id="{061AB602-35CD-D01D-F64C-7D4953D15EDC}"/>
              </a:ext>
            </a:extLst>
          </p:cNvPr>
          <p:cNvSpPr>
            <a:spLocks noGrp="1"/>
          </p:cNvSpPr>
          <p:nvPr>
            <p:ph type="body" sz="quarter" idx="16" hasCustomPrompt="1"/>
          </p:nvPr>
        </p:nvSpPr>
        <p:spPr>
          <a:xfrm>
            <a:off x="4956052" y="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4" name="Text Placeholder 22">
            <a:extLst>
              <a:ext uri="{FF2B5EF4-FFF2-40B4-BE49-F238E27FC236}">
                <a16:creationId xmlns:a16="http://schemas.microsoft.com/office/drawing/2014/main" id="{299D1355-F427-08E6-84C2-2F652DFE5FB5}"/>
              </a:ext>
            </a:extLst>
          </p:cNvPr>
          <p:cNvSpPr>
            <a:spLocks noGrp="1"/>
          </p:cNvSpPr>
          <p:nvPr>
            <p:ph type="body" sz="quarter" idx="17" hasCustomPrompt="1"/>
          </p:nvPr>
        </p:nvSpPr>
        <p:spPr>
          <a:xfrm>
            <a:off x="4953005" y="6583680"/>
            <a:ext cx="2286000" cy="274320"/>
          </a:xfrm>
          <a:solidFill>
            <a:schemeClr val="accent3"/>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189124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lide-001">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34456"/>
            <a:ext cx="3048000" cy="381000"/>
          </a:xfrm>
          <a:prstGeom prst="rect">
            <a:avLst/>
          </a:prstGeom>
        </p:spPr>
      </p:pic>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0" y="-4448"/>
            <a:ext cx="12188952"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48" y="-8904"/>
            <a:ext cx="12188952"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6" name="Straight Connector 5">
            <a:extLst>
              <a:ext uri="{FF2B5EF4-FFF2-40B4-BE49-F238E27FC236}">
                <a16:creationId xmlns:a16="http://schemas.microsoft.com/office/drawing/2014/main" id="{A67FB08E-5BDA-18CA-7CBA-C0074E08E924}"/>
              </a:ext>
            </a:extLst>
          </p:cNvPr>
          <p:cNvCxnSpPr/>
          <p:nvPr userDrawn="1"/>
        </p:nvCxnSpPr>
        <p:spPr>
          <a:xfrm>
            <a:off x="0" y="1138552"/>
            <a:ext cx="1219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F302D830-C8F9-899D-D55C-C0AEB952AA88}"/>
              </a:ext>
            </a:extLst>
          </p:cNvPr>
          <p:cNvSpPr>
            <a:spLocks noGrp="1"/>
          </p:cNvSpPr>
          <p:nvPr>
            <p:ph type="sldNum" sz="quarter" idx="12"/>
          </p:nvPr>
        </p:nvSpPr>
        <p:spPr>
          <a:xfrm>
            <a:off x="11914632" y="6583680"/>
            <a:ext cx="274320" cy="274320"/>
          </a:xfrm>
          <a:prstGeom prst="rect">
            <a:avLst/>
          </a:prstGeom>
        </p:spPr>
        <p:txBody>
          <a:bodyPr lIns="0" tIns="0" rIns="0" bIns="0" anchor="ctr" anchorCtr="1"/>
          <a:lstStyle>
            <a:lvl1pPr algn="r">
              <a:defRPr sz="900">
                <a:solidFill>
                  <a:schemeClr val="tx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3" name="Title 1">
            <a:extLst>
              <a:ext uri="{FF2B5EF4-FFF2-40B4-BE49-F238E27FC236}">
                <a16:creationId xmlns:a16="http://schemas.microsoft.com/office/drawing/2014/main" id="{C9CD0865-76ED-2A04-B09C-CB8C78ACDB84}"/>
              </a:ext>
            </a:extLst>
          </p:cNvPr>
          <p:cNvSpPr>
            <a:spLocks noGrp="1"/>
          </p:cNvSpPr>
          <p:nvPr>
            <p:ph type="title"/>
          </p:nvPr>
        </p:nvSpPr>
        <p:spPr>
          <a:xfrm>
            <a:off x="1170296" y="324395"/>
            <a:ext cx="9819573" cy="731520"/>
          </a:xfrm>
        </p:spPr>
        <p:txBody>
          <a:bodyPr anchor="ctr" anchorCtr="0"/>
          <a:lstStyle>
            <a:lvl1pPr algn="ctr">
              <a:lnSpc>
                <a:spcPct val="100000"/>
              </a:lnSpc>
              <a:defRPr>
                <a:solidFill>
                  <a:schemeClr val="bg2"/>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AD51D294-C20A-6319-6ACB-7BC935064029}"/>
              </a:ext>
            </a:extLst>
          </p:cNvPr>
          <p:cNvSpPr>
            <a:spLocks noGrp="1"/>
          </p:cNvSpPr>
          <p:nvPr>
            <p:ph idx="15"/>
          </p:nvPr>
        </p:nvSpPr>
        <p:spPr>
          <a:xfrm>
            <a:off x="274320" y="1320475"/>
            <a:ext cx="11430000" cy="4828652"/>
          </a:xfrm>
        </p:spPr>
        <p:txBody>
          <a:bodyPr/>
          <a:lstStyle>
            <a:lvl1pPr marL="342900" indent="-342900">
              <a:buClr>
                <a:srgbClr val="002060"/>
              </a:buClr>
              <a:buFont typeface="Arial" panose="020B0604020202020204" pitchFamily="34" charset="0"/>
              <a:buChar char="•"/>
              <a:defRPr/>
            </a:lvl1pPr>
            <a:lvl2pPr marL="685800" indent="-228600">
              <a:buClr>
                <a:srgbClr val="002060"/>
              </a:buClr>
              <a:buFont typeface="Arial" panose="020B0604020202020204" pitchFamily="34" charset="0"/>
              <a:buChar char="•"/>
              <a:defRPr/>
            </a:lvl2pPr>
            <a:lvl3pPr marL="1143000" indent="-228600">
              <a:buClr>
                <a:srgbClr val="002060"/>
              </a:buClr>
              <a:buFont typeface="Arial" panose="020B0604020202020204" pitchFamily="34" charset="0"/>
              <a:buChar char="•"/>
              <a:defRPr/>
            </a:lvl3pPr>
            <a:lvl4pPr marL="1600200" indent="-228600">
              <a:buClr>
                <a:srgbClr val="002060"/>
              </a:buClr>
              <a:buFont typeface="Arial" panose="020B0604020202020204" pitchFamily="34" charset="0"/>
              <a:buChar char="•"/>
              <a:defRPr/>
            </a:lvl4pPr>
            <a:lvl5pPr marL="2057400" indent="-228600">
              <a:buClr>
                <a:srgbClr val="00206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10CB776-336F-5A53-2527-AE47057F037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58293" y="42308"/>
            <a:ext cx="1098824" cy="1098824"/>
          </a:xfrm>
          <a:prstGeom prst="rect">
            <a:avLst/>
          </a:prstGeom>
        </p:spPr>
      </p:pic>
      <p:pic>
        <p:nvPicPr>
          <p:cNvPr id="10" name="Picture 9" descr="Logo&#10;&#10;Description automatically generated">
            <a:extLst>
              <a:ext uri="{FF2B5EF4-FFF2-40B4-BE49-F238E27FC236}">
                <a16:creationId xmlns:a16="http://schemas.microsoft.com/office/drawing/2014/main" id="{5E007B46-5BD0-8AB3-96A4-07534896DC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4883" y="3197"/>
            <a:ext cx="1097864" cy="1098824"/>
          </a:xfrm>
          <a:prstGeom prst="rect">
            <a:avLst/>
          </a:prstGeom>
        </p:spPr>
      </p:pic>
    </p:spTree>
    <p:extLst>
      <p:ext uri="{BB962C8B-B14F-4D97-AF65-F5344CB8AC3E}">
        <p14:creationId xmlns:p14="http://schemas.microsoft.com/office/powerpoint/2010/main" val="474409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rines Green">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F85DCFB-FA03-785C-E994-CB7767137F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grpSp>
        <p:nvGrpSpPr>
          <p:cNvPr id="4" name="Group 3">
            <a:extLst>
              <a:ext uri="{FF2B5EF4-FFF2-40B4-BE49-F238E27FC236}">
                <a16:creationId xmlns:a16="http://schemas.microsoft.com/office/drawing/2014/main" id="{9A282AB1-27D6-E9D1-3F34-AD714569174F}"/>
              </a:ext>
            </a:extLst>
          </p:cNvPr>
          <p:cNvGrpSpPr/>
          <p:nvPr userDrawn="1"/>
        </p:nvGrpSpPr>
        <p:grpSpPr>
          <a:xfrm>
            <a:off x="8046725" y="182880"/>
            <a:ext cx="4024261" cy="914400"/>
            <a:chOff x="7622822" y="1458714"/>
            <a:chExt cx="4024261" cy="914400"/>
          </a:xfrm>
        </p:grpSpPr>
        <p:pic>
          <p:nvPicPr>
            <p:cNvPr id="5" name="Graphic 4">
              <a:extLst>
                <a:ext uri="{FF2B5EF4-FFF2-40B4-BE49-F238E27FC236}">
                  <a16:creationId xmlns:a16="http://schemas.microsoft.com/office/drawing/2014/main" id="{B0CE685B-65BD-C963-7FC6-1B6A5E022D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2822" y="1458714"/>
              <a:ext cx="914400" cy="914400"/>
            </a:xfrm>
            <a:prstGeom prst="rect">
              <a:avLst/>
            </a:prstGeom>
          </p:spPr>
        </p:pic>
        <p:pic>
          <p:nvPicPr>
            <p:cNvPr id="6" name="Graphic 5">
              <a:extLst>
                <a:ext uri="{FF2B5EF4-FFF2-40B4-BE49-F238E27FC236}">
                  <a16:creationId xmlns:a16="http://schemas.microsoft.com/office/drawing/2014/main" id="{E9E3CE1A-DB0F-E3D9-EA78-F7A8932F62E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59709" y="1458714"/>
              <a:ext cx="914400" cy="914400"/>
            </a:xfrm>
            <a:prstGeom prst="rect">
              <a:avLst/>
            </a:prstGeom>
          </p:spPr>
        </p:pic>
        <p:pic>
          <p:nvPicPr>
            <p:cNvPr id="7" name="Graphic 6">
              <a:extLst>
                <a:ext uri="{FF2B5EF4-FFF2-40B4-BE49-F238E27FC236}">
                  <a16:creationId xmlns:a16="http://schemas.microsoft.com/office/drawing/2014/main" id="{408603F0-6707-9FF3-53C3-E08DFFECBD1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32683" y="1458714"/>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D42F4829-04EE-CFAD-D251-6777D3CB256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96596" y="1458714"/>
              <a:ext cx="913601" cy="914400"/>
            </a:xfrm>
            <a:prstGeom prst="rect">
              <a:avLst/>
            </a:prstGeom>
          </p:spPr>
        </p:pic>
      </p:grpSp>
      <p:sp>
        <p:nvSpPr>
          <p:cNvPr id="11" name="Slide Number Placeholder 5">
            <a:extLst>
              <a:ext uri="{FF2B5EF4-FFF2-40B4-BE49-F238E27FC236}">
                <a16:creationId xmlns:a16="http://schemas.microsoft.com/office/drawing/2014/main" id="{48BDA9EB-21D9-19F4-ECF3-3A224619B371}"/>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2" name="Text Placeholder 9">
            <a:extLst>
              <a:ext uri="{FF2B5EF4-FFF2-40B4-BE49-F238E27FC236}">
                <a16:creationId xmlns:a16="http://schemas.microsoft.com/office/drawing/2014/main" id="{26D7A7CA-AE07-A33D-801A-C7A050799FCD}"/>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sp>
        <p:nvSpPr>
          <p:cNvPr id="13" name="Text Placeholder 22">
            <a:extLst>
              <a:ext uri="{FF2B5EF4-FFF2-40B4-BE49-F238E27FC236}">
                <a16:creationId xmlns:a16="http://schemas.microsoft.com/office/drawing/2014/main" id="{2FB07926-CC82-C61E-B97D-FB05DA87D6B2}"/>
              </a:ext>
            </a:extLst>
          </p:cNvPr>
          <p:cNvSpPr>
            <a:spLocks noGrp="1"/>
          </p:cNvSpPr>
          <p:nvPr>
            <p:ph type="body" sz="quarter" idx="16" hasCustomPrompt="1"/>
          </p:nvPr>
        </p:nvSpPr>
        <p:spPr>
          <a:xfrm>
            <a:off x="4956052" y="0"/>
            <a:ext cx="2286000" cy="274320"/>
          </a:xfrm>
          <a:solidFill>
            <a:schemeClr val="tx1"/>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4" name="Text Placeholder 22">
            <a:extLst>
              <a:ext uri="{FF2B5EF4-FFF2-40B4-BE49-F238E27FC236}">
                <a16:creationId xmlns:a16="http://schemas.microsoft.com/office/drawing/2014/main" id="{923408BF-DA2C-1A50-BD49-6B1181590233}"/>
              </a:ext>
            </a:extLst>
          </p:cNvPr>
          <p:cNvSpPr>
            <a:spLocks noGrp="1"/>
          </p:cNvSpPr>
          <p:nvPr>
            <p:ph type="body" sz="quarter" idx="17" hasCustomPrompt="1"/>
          </p:nvPr>
        </p:nvSpPr>
        <p:spPr>
          <a:xfrm>
            <a:off x="4953005" y="6583680"/>
            <a:ext cx="2286000" cy="274320"/>
          </a:xfrm>
          <a:solidFill>
            <a:schemeClr val="tx1"/>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3037406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rines Gold">
    <p:bg>
      <p:bgPr>
        <a:solidFill>
          <a:schemeClr val="accent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A88D291-A231-70B3-734F-B05AB0E4B6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7000"/>
            <a:ext cx="3048000" cy="381000"/>
          </a:xfrm>
          <a:prstGeom prst="rect">
            <a:avLst/>
          </a:prstGeom>
        </p:spPr>
      </p:pic>
      <p:sp>
        <p:nvSpPr>
          <p:cNvPr id="11" name="Slide Number Placeholder 5">
            <a:extLst>
              <a:ext uri="{FF2B5EF4-FFF2-40B4-BE49-F238E27FC236}">
                <a16:creationId xmlns:a16="http://schemas.microsoft.com/office/drawing/2014/main" id="{E6F457D7-92B0-0C62-27D8-67DCDA3A46BF}"/>
              </a:ext>
            </a:extLst>
          </p:cNvPr>
          <p:cNvSpPr>
            <a:spLocks noGrp="1"/>
          </p:cNvSpPr>
          <p:nvPr>
            <p:ph type="sldNum" sz="quarter" idx="12"/>
          </p:nvPr>
        </p:nvSpPr>
        <p:spPr>
          <a:xfrm>
            <a:off x="11845369" y="6537960"/>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Tree>
    <p:extLst>
      <p:ext uri="{BB962C8B-B14F-4D97-AF65-F5344CB8AC3E}">
        <p14:creationId xmlns:p14="http://schemas.microsoft.com/office/powerpoint/2010/main" val="2066289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rines Silver">
    <p:bg>
      <p:bgPr>
        <a:solidFill>
          <a:srgbClr val="A2AAAD"/>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1680958-FEB8-CF03-16B8-C549F0AD02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61120" y="6468319"/>
            <a:ext cx="3048000" cy="381000"/>
          </a:xfrm>
          <a:prstGeom prst="rect">
            <a:avLst/>
          </a:prstGeom>
        </p:spPr>
      </p:pic>
      <p:pic>
        <p:nvPicPr>
          <p:cNvPr id="3" name="Graphic 2">
            <a:extLst>
              <a:ext uri="{FF2B5EF4-FFF2-40B4-BE49-F238E27FC236}">
                <a16:creationId xmlns:a16="http://schemas.microsoft.com/office/drawing/2014/main" id="{BA4FEDEE-1234-B608-8E97-AF9D544E043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155680" y="182880"/>
            <a:ext cx="914400" cy="914400"/>
          </a:xfrm>
          <a:prstGeom prst="rect">
            <a:avLst/>
          </a:prstGeom>
        </p:spPr>
      </p:pic>
      <p:grpSp>
        <p:nvGrpSpPr>
          <p:cNvPr id="4" name="Group 3">
            <a:extLst>
              <a:ext uri="{FF2B5EF4-FFF2-40B4-BE49-F238E27FC236}">
                <a16:creationId xmlns:a16="http://schemas.microsoft.com/office/drawing/2014/main" id="{A1A5798F-EBE6-0D58-8910-CDA4937B17F2}"/>
              </a:ext>
            </a:extLst>
          </p:cNvPr>
          <p:cNvGrpSpPr/>
          <p:nvPr userDrawn="1"/>
        </p:nvGrpSpPr>
        <p:grpSpPr>
          <a:xfrm>
            <a:off x="8046725" y="182880"/>
            <a:ext cx="4024261" cy="914400"/>
            <a:chOff x="7622822" y="1458714"/>
            <a:chExt cx="4024261" cy="914400"/>
          </a:xfrm>
        </p:grpSpPr>
        <p:pic>
          <p:nvPicPr>
            <p:cNvPr id="5" name="Graphic 4">
              <a:extLst>
                <a:ext uri="{FF2B5EF4-FFF2-40B4-BE49-F238E27FC236}">
                  <a16:creationId xmlns:a16="http://schemas.microsoft.com/office/drawing/2014/main" id="{8ED109A1-72EF-CF46-3B3F-52EE8561D8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22822" y="1458714"/>
              <a:ext cx="914400" cy="914400"/>
            </a:xfrm>
            <a:prstGeom prst="rect">
              <a:avLst/>
            </a:prstGeom>
          </p:spPr>
        </p:pic>
        <p:pic>
          <p:nvPicPr>
            <p:cNvPr id="6" name="Graphic 5">
              <a:extLst>
                <a:ext uri="{FF2B5EF4-FFF2-40B4-BE49-F238E27FC236}">
                  <a16:creationId xmlns:a16="http://schemas.microsoft.com/office/drawing/2014/main" id="{3FF8F79F-609E-A85D-2DE3-F9B4448EC2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659709" y="1458714"/>
              <a:ext cx="914400" cy="914400"/>
            </a:xfrm>
            <a:prstGeom prst="rect">
              <a:avLst/>
            </a:prstGeom>
          </p:spPr>
        </p:pic>
        <p:pic>
          <p:nvPicPr>
            <p:cNvPr id="7" name="Graphic 6">
              <a:extLst>
                <a:ext uri="{FF2B5EF4-FFF2-40B4-BE49-F238E27FC236}">
                  <a16:creationId xmlns:a16="http://schemas.microsoft.com/office/drawing/2014/main" id="{00C56778-F5AE-AE19-40D1-F3017FF85EF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32683" y="1458714"/>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39BA89AC-0C9E-72AD-A366-0B1E1F7857A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696596" y="1458714"/>
              <a:ext cx="913601" cy="914400"/>
            </a:xfrm>
            <a:prstGeom prst="rect">
              <a:avLst/>
            </a:prstGeom>
          </p:spPr>
        </p:pic>
      </p:grpSp>
      <p:sp>
        <p:nvSpPr>
          <p:cNvPr id="11" name="Slide Number Placeholder 5">
            <a:extLst>
              <a:ext uri="{FF2B5EF4-FFF2-40B4-BE49-F238E27FC236}">
                <a16:creationId xmlns:a16="http://schemas.microsoft.com/office/drawing/2014/main" id="{F06E0060-E6B3-082B-8515-0476F7DC75B7}"/>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accent5"/>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2" name="Text Placeholder 9">
            <a:extLst>
              <a:ext uri="{FF2B5EF4-FFF2-40B4-BE49-F238E27FC236}">
                <a16:creationId xmlns:a16="http://schemas.microsoft.com/office/drawing/2014/main" id="{9E081378-7CEB-EC75-6A00-233FAEDDBBAB}"/>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accent5"/>
                </a:solidFill>
              </a:defRPr>
            </a:lvl1pPr>
          </a:lstStyle>
          <a:p>
            <a:pPr lvl="0"/>
            <a:r>
              <a:rPr lang="en-US"/>
              <a:t>Click to edit Master text styles</a:t>
            </a:r>
          </a:p>
        </p:txBody>
      </p:sp>
      <p:sp>
        <p:nvSpPr>
          <p:cNvPr id="13" name="Text Placeholder 22">
            <a:extLst>
              <a:ext uri="{FF2B5EF4-FFF2-40B4-BE49-F238E27FC236}">
                <a16:creationId xmlns:a16="http://schemas.microsoft.com/office/drawing/2014/main" id="{CCC19B95-47AD-BDCD-B697-F1DE56DC965A}"/>
              </a:ext>
            </a:extLst>
          </p:cNvPr>
          <p:cNvSpPr>
            <a:spLocks noGrp="1"/>
          </p:cNvSpPr>
          <p:nvPr>
            <p:ph type="body" sz="quarter" idx="16" hasCustomPrompt="1"/>
          </p:nvPr>
        </p:nvSpPr>
        <p:spPr>
          <a:xfrm>
            <a:off x="4956052" y="0"/>
            <a:ext cx="2286000" cy="274320"/>
          </a:xfrm>
          <a:solidFill>
            <a:schemeClr val="tx1"/>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14" name="Text Placeholder 22">
            <a:extLst>
              <a:ext uri="{FF2B5EF4-FFF2-40B4-BE49-F238E27FC236}">
                <a16:creationId xmlns:a16="http://schemas.microsoft.com/office/drawing/2014/main" id="{06896C0C-D992-AA9C-56F1-BF46121F0800}"/>
              </a:ext>
            </a:extLst>
          </p:cNvPr>
          <p:cNvSpPr>
            <a:spLocks noGrp="1"/>
          </p:cNvSpPr>
          <p:nvPr>
            <p:ph type="body" sz="quarter" idx="17" hasCustomPrompt="1"/>
          </p:nvPr>
        </p:nvSpPr>
        <p:spPr>
          <a:xfrm>
            <a:off x="4953005" y="6583680"/>
            <a:ext cx="2286000" cy="274320"/>
          </a:xfrm>
          <a:solidFill>
            <a:schemeClr val="tx1"/>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334613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arines Blue">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4A8B236-C988-9FEC-846D-CEE09FABA4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9967"/>
            <a:ext cx="3048000" cy="381000"/>
          </a:xfrm>
          <a:prstGeom prst="rect">
            <a:avLst/>
          </a:prstGeom>
        </p:spPr>
      </p:pic>
      <p:sp>
        <p:nvSpPr>
          <p:cNvPr id="11" name="Slide Number Placeholder 5">
            <a:extLst>
              <a:ext uri="{FF2B5EF4-FFF2-40B4-BE49-F238E27FC236}">
                <a16:creationId xmlns:a16="http://schemas.microsoft.com/office/drawing/2014/main" id="{E5713737-8B61-01B1-F85F-FFC64D9FE00F}"/>
              </a:ext>
            </a:extLst>
          </p:cNvPr>
          <p:cNvSpPr>
            <a:spLocks noGrp="1"/>
          </p:cNvSpPr>
          <p:nvPr>
            <p:ph type="sldNum" sz="quarter" idx="12"/>
          </p:nvPr>
        </p:nvSpPr>
        <p:spPr>
          <a:xfrm>
            <a:off x="11863298" y="6533307"/>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Tree>
    <p:extLst>
      <p:ext uri="{BB962C8B-B14F-4D97-AF65-F5344CB8AC3E}">
        <p14:creationId xmlns:p14="http://schemas.microsoft.com/office/powerpoint/2010/main" val="2082026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 Are PMA-266 Pla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448E03-981C-A067-B460-3EC66EE6EA66}"/>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9" name="Graphic 28">
            <a:extLst>
              <a:ext uri="{FF2B5EF4-FFF2-40B4-BE49-F238E27FC236}">
                <a16:creationId xmlns:a16="http://schemas.microsoft.com/office/drawing/2014/main" id="{70AFBD24-8E85-FFE1-66CB-43C4E5EF8E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15645" y="5394960"/>
            <a:ext cx="5760720" cy="1152144"/>
          </a:xfrm>
          <a:prstGeom prst="rect">
            <a:avLst/>
          </a:prstGeom>
        </p:spPr>
      </p:pic>
      <p:sp>
        <p:nvSpPr>
          <p:cNvPr id="6" name="Slide Number Placeholder 5">
            <a:extLst>
              <a:ext uri="{FF2B5EF4-FFF2-40B4-BE49-F238E27FC236}">
                <a16:creationId xmlns:a16="http://schemas.microsoft.com/office/drawing/2014/main" id="{3FF46CA5-1D51-E88B-D5A9-24CDDA712B9B}"/>
              </a:ext>
            </a:extLst>
          </p:cNvPr>
          <p:cNvSpPr>
            <a:spLocks noGrp="1"/>
          </p:cNvSpPr>
          <p:nvPr>
            <p:ph type="sldNum" sz="quarter" idx="12"/>
          </p:nvPr>
        </p:nvSpPr>
        <p:spPr>
          <a:xfrm>
            <a:off x="4" y="6586359"/>
            <a:ext cx="274320" cy="274320"/>
          </a:xfrm>
          <a:prstGeom prst="rect">
            <a:avLst/>
          </a:prstGeom>
        </p:spPr>
        <p:txBody>
          <a:bodyPr lIns="0" tIns="0" rIns="0" bIns="0" anchor="ctr" anchorCtr="1"/>
          <a:lstStyle>
            <a:lvl1pPr algn="r">
              <a:defRPr sz="506">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7" name="Text Placeholder 9">
            <a:extLst>
              <a:ext uri="{FF2B5EF4-FFF2-40B4-BE49-F238E27FC236}">
                <a16:creationId xmlns:a16="http://schemas.microsoft.com/office/drawing/2014/main" id="{C80C339C-0CEA-FE54-2882-E75E77302482}"/>
              </a:ext>
            </a:extLst>
          </p:cNvPr>
          <p:cNvSpPr>
            <a:spLocks noGrp="1"/>
          </p:cNvSpPr>
          <p:nvPr>
            <p:ph type="body" sz="quarter" idx="13"/>
          </p:nvPr>
        </p:nvSpPr>
        <p:spPr>
          <a:xfrm>
            <a:off x="365758" y="6586359"/>
            <a:ext cx="4572000" cy="274320"/>
          </a:xfrm>
        </p:spPr>
        <p:txBody>
          <a:bodyPr anchor="ctr" anchorCtr="0"/>
          <a:lstStyle>
            <a:lvl1pPr marL="0" indent="0">
              <a:buNone/>
              <a:defRPr sz="563">
                <a:solidFill>
                  <a:schemeClr val="bg1"/>
                </a:solidFill>
              </a:defRPr>
            </a:lvl1pPr>
          </a:lstStyle>
          <a:p>
            <a:pPr lvl="0"/>
            <a:r>
              <a:rPr lang="en-US"/>
              <a:t>Click to edit Master text styles</a:t>
            </a:r>
          </a:p>
        </p:txBody>
      </p:sp>
      <p:pic>
        <p:nvPicPr>
          <p:cNvPr id="26" name="Graphic 25">
            <a:extLst>
              <a:ext uri="{FF2B5EF4-FFF2-40B4-BE49-F238E27FC236}">
                <a16:creationId xmlns:a16="http://schemas.microsoft.com/office/drawing/2014/main" id="{DF8D6C53-913C-EA23-FE5F-2FA106DB4AE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71764" y="365760"/>
            <a:ext cx="1554480" cy="1554480"/>
          </a:xfrm>
          <a:prstGeom prst="rect">
            <a:avLst/>
          </a:prstGeom>
        </p:spPr>
      </p:pic>
      <p:pic>
        <p:nvPicPr>
          <p:cNvPr id="27" name="Graphic 26">
            <a:extLst>
              <a:ext uri="{FF2B5EF4-FFF2-40B4-BE49-F238E27FC236}">
                <a16:creationId xmlns:a16="http://schemas.microsoft.com/office/drawing/2014/main" id="{3CE041AD-7489-6D4B-4744-DB8114F7F46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65764" y="365760"/>
            <a:ext cx="1554480" cy="1554480"/>
          </a:xfrm>
          <a:prstGeom prst="rect">
            <a:avLst/>
          </a:prstGeom>
        </p:spPr>
      </p:pic>
      <p:pic>
        <p:nvPicPr>
          <p:cNvPr id="28" name="Graphic 27">
            <a:extLst>
              <a:ext uri="{FF2B5EF4-FFF2-40B4-BE49-F238E27FC236}">
                <a16:creationId xmlns:a16="http://schemas.microsoft.com/office/drawing/2014/main" id="{7D27D9F3-0630-7157-F13B-8312271EA1C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73119" y="4846321"/>
            <a:ext cx="1554480" cy="1554480"/>
          </a:xfrm>
          <a:prstGeom prst="rect">
            <a:avLst/>
          </a:prstGeom>
        </p:spPr>
      </p:pic>
      <p:pic>
        <p:nvPicPr>
          <p:cNvPr id="30" name="Picture 29" descr="Logo&#10;&#10;Description automatically generated">
            <a:extLst>
              <a:ext uri="{FF2B5EF4-FFF2-40B4-BE49-F238E27FC236}">
                <a16:creationId xmlns:a16="http://schemas.microsoft.com/office/drawing/2014/main" id="{E26FF94C-B125-F0E7-C115-E2371054CA0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65764" y="4846321"/>
            <a:ext cx="1553122" cy="1554480"/>
          </a:xfrm>
          <a:prstGeom prst="rect">
            <a:avLst/>
          </a:prstGeom>
        </p:spPr>
      </p:pic>
      <p:sp>
        <p:nvSpPr>
          <p:cNvPr id="33" name="Text Placeholder 22">
            <a:extLst>
              <a:ext uri="{FF2B5EF4-FFF2-40B4-BE49-F238E27FC236}">
                <a16:creationId xmlns:a16="http://schemas.microsoft.com/office/drawing/2014/main" id="{364A48D1-24A1-81D8-2B52-CC760AB9ACD5}"/>
              </a:ext>
            </a:extLst>
          </p:cNvPr>
          <p:cNvSpPr>
            <a:spLocks noGrp="1"/>
          </p:cNvSpPr>
          <p:nvPr>
            <p:ph type="body" sz="quarter" idx="16" hasCustomPrompt="1"/>
          </p:nvPr>
        </p:nvSpPr>
        <p:spPr>
          <a:xfrm>
            <a:off x="4956052" y="0"/>
            <a:ext cx="2286000" cy="274320"/>
          </a:xfrm>
          <a:solidFill>
            <a:schemeClr val="tx1"/>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
        <p:nvSpPr>
          <p:cNvPr id="34" name="Text Placeholder 22">
            <a:extLst>
              <a:ext uri="{FF2B5EF4-FFF2-40B4-BE49-F238E27FC236}">
                <a16:creationId xmlns:a16="http://schemas.microsoft.com/office/drawing/2014/main" id="{E51BFB9E-E7E1-A9E4-2750-24EF7D41F30F}"/>
              </a:ext>
            </a:extLst>
          </p:cNvPr>
          <p:cNvSpPr>
            <a:spLocks noGrp="1"/>
          </p:cNvSpPr>
          <p:nvPr>
            <p:ph type="body" sz="quarter" idx="17" hasCustomPrompt="1"/>
          </p:nvPr>
        </p:nvSpPr>
        <p:spPr>
          <a:xfrm>
            <a:off x="4953005" y="6583680"/>
            <a:ext cx="2286000" cy="274320"/>
          </a:xfrm>
          <a:solidFill>
            <a:schemeClr val="tx1"/>
          </a:solidFill>
        </p:spPr>
        <p:txBody>
          <a:bodyPr anchor="ctr" anchorCtr="0"/>
          <a:lstStyle>
            <a:lvl1pPr marL="0" indent="0" algn="ctr">
              <a:buNone/>
              <a:defRPr sz="506" b="0">
                <a:solidFill>
                  <a:schemeClr val="bg1"/>
                </a:solidFill>
              </a:defRPr>
            </a:lvl1pPr>
            <a:lvl2pPr marL="257194" indent="0">
              <a:buNone/>
              <a:defRPr/>
            </a:lvl2pPr>
            <a:lvl3pPr marL="514387" indent="0">
              <a:buNone/>
              <a:defRPr/>
            </a:lvl3pPr>
            <a:lvl4pPr marL="771581" indent="0">
              <a:buNone/>
              <a:defRPr/>
            </a:lvl4pPr>
            <a:lvl5pPr marL="1028774" indent="0">
              <a:buNone/>
              <a:defRPr/>
            </a:lvl5pPr>
          </a:lstStyle>
          <a:p>
            <a:pPr lvl="0"/>
            <a:r>
              <a:rPr lang="en-US"/>
              <a:t>Controlled Unclassified Information (CUI)</a:t>
            </a:r>
          </a:p>
        </p:txBody>
      </p:sp>
    </p:spTree>
    <p:extLst>
      <p:ext uri="{BB962C8B-B14F-4D97-AF65-F5344CB8AC3E}">
        <p14:creationId xmlns:p14="http://schemas.microsoft.com/office/powerpoint/2010/main" val="50308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pecial-Use-Slide-003">
    <p:spTree>
      <p:nvGrpSpPr>
        <p:cNvPr id="1" name=""/>
        <p:cNvGrpSpPr/>
        <p:nvPr/>
      </p:nvGrpSpPr>
      <p:grpSpPr>
        <a:xfrm>
          <a:off x="0" y="0"/>
          <a:ext cx="0" cy="0"/>
          <a:chOff x="0" y="0"/>
          <a:chExt cx="0" cy="0"/>
        </a:xfrm>
      </p:grpSpPr>
      <p:pic>
        <p:nvPicPr>
          <p:cNvPr id="3" name="Picture 2" descr="A plane flying over the clouds&#10;&#10;Description automatically generated with low confidence">
            <a:extLst>
              <a:ext uri="{FF2B5EF4-FFF2-40B4-BE49-F238E27FC236}">
                <a16:creationId xmlns:a16="http://schemas.microsoft.com/office/drawing/2014/main" id="{A2F17181-CCC6-0D9D-776D-56FF67F2AA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88953" cy="6858000"/>
          </a:xfrm>
          <a:prstGeom prst="rect">
            <a:avLst/>
          </a:prstGeom>
        </p:spPr>
      </p:pic>
      <p:sp>
        <p:nvSpPr>
          <p:cNvPr id="6" name="Rectangle 5">
            <a:extLst>
              <a:ext uri="{FF2B5EF4-FFF2-40B4-BE49-F238E27FC236}">
                <a16:creationId xmlns:a16="http://schemas.microsoft.com/office/drawing/2014/main" id="{3B37461E-3978-C13A-9675-05D05226EA85}"/>
              </a:ext>
            </a:extLst>
          </p:cNvPr>
          <p:cNvSpPr/>
          <p:nvPr userDrawn="1"/>
        </p:nvSpPr>
        <p:spPr>
          <a:xfrm>
            <a:off x="2" y="1638300"/>
            <a:ext cx="12188953" cy="5219700"/>
          </a:xfrm>
          <a:prstGeom prst="rect">
            <a:avLst/>
          </a:prstGeom>
          <a:gradFill>
            <a:gsLst>
              <a:gs pos="0">
                <a:schemeClr val="tx1">
                  <a:alpha val="0"/>
                </a:schemeClr>
              </a:gs>
              <a:gs pos="73000">
                <a:schemeClr val="tx1">
                  <a:alpha val="75084"/>
                </a:schemeClr>
              </a:gs>
              <a:gs pos="83000">
                <a:schemeClr val="tx1">
                  <a:alpha val="74637"/>
                </a:schemeClr>
              </a:gs>
              <a:gs pos="100000">
                <a:schemeClr val="tx1">
                  <a:alpha val="75327"/>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60"/>
          </a:p>
        </p:txBody>
      </p:sp>
      <p:pic>
        <p:nvPicPr>
          <p:cNvPr id="2" name="Picture 1" descr="Shape, arrow&#10;&#10;Description automatically generated">
            <a:extLst>
              <a:ext uri="{FF2B5EF4-FFF2-40B4-BE49-F238E27FC236}">
                <a16:creationId xmlns:a16="http://schemas.microsoft.com/office/drawing/2014/main" id="{941CB6BB-DE5C-F861-CF93-EE093F8E622A}"/>
              </a:ext>
            </a:extLst>
          </p:cNvPr>
          <p:cNvPicPr>
            <a:picLocks noChangeAspect="1"/>
          </p:cNvPicPr>
          <p:nvPr userDrawn="1"/>
        </p:nvPicPr>
        <p:blipFill>
          <a:blip r:embed="rId3" cstate="screen">
            <a:alphaModFix amt="10000"/>
            <a:extLst>
              <a:ext uri="{28A0092B-C50C-407E-A947-70E740481C1C}">
                <a14:useLocalDpi xmlns:a14="http://schemas.microsoft.com/office/drawing/2010/main"/>
              </a:ext>
            </a:extLst>
          </a:blip>
          <a:srcRect t="26906"/>
          <a:stretch/>
        </p:blipFill>
        <p:spPr>
          <a:xfrm>
            <a:off x="36593" y="4"/>
            <a:ext cx="12124933" cy="6400799"/>
          </a:xfrm>
          <a:prstGeom prst="rect">
            <a:avLst/>
          </a:prstGeom>
        </p:spPr>
      </p:pic>
    </p:spTree>
    <p:extLst>
      <p:ext uri="{BB962C8B-B14F-4D97-AF65-F5344CB8AC3E}">
        <p14:creationId xmlns:p14="http://schemas.microsoft.com/office/powerpoint/2010/main" val="727429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34E3BB-27C9-D94A-9DC5-FA9030400046}" type="datetime1">
              <a:rPr lang="en-US" smtClean="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63551" y="6577593"/>
            <a:ext cx="2743200" cy="365125"/>
          </a:xfrm>
        </p:spPr>
        <p:txBody>
          <a:bodyPr/>
          <a:lstStyle>
            <a:lvl1pPr>
              <a:defRPr sz="1000"/>
            </a:lvl1pPr>
          </a:lstStyle>
          <a:p>
            <a:fld id="{193E8828-A08B-4EAA-9F74-5946E1083E99}" type="slidenum">
              <a:rPr lang="en-US" smtClean="0"/>
              <a:pPr/>
              <a:t>‹#›</a:t>
            </a:fld>
            <a:endParaRPr lang="en-US"/>
          </a:p>
        </p:txBody>
      </p:sp>
    </p:spTree>
    <p:extLst>
      <p:ext uri="{BB962C8B-B14F-4D97-AF65-F5344CB8AC3E}">
        <p14:creationId xmlns:p14="http://schemas.microsoft.com/office/powerpoint/2010/main" val="1084945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lide-002">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3803"/>
            <a:ext cx="3048000" cy="381000"/>
          </a:xfrm>
          <a:prstGeom prst="rect">
            <a:avLst/>
          </a:prstGeom>
        </p:spPr>
      </p:pic>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0" y="-4448"/>
            <a:ext cx="12188952"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48" y="0"/>
            <a:ext cx="12188952"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6" name="Straight Connector 5">
            <a:extLst>
              <a:ext uri="{FF2B5EF4-FFF2-40B4-BE49-F238E27FC236}">
                <a16:creationId xmlns:a16="http://schemas.microsoft.com/office/drawing/2014/main" id="{A67FB08E-5BDA-18CA-7CBA-C0074E08E924}"/>
              </a:ext>
            </a:extLst>
          </p:cNvPr>
          <p:cNvCxnSpPr/>
          <p:nvPr userDrawn="1"/>
        </p:nvCxnSpPr>
        <p:spPr>
          <a:xfrm>
            <a:off x="0" y="1138552"/>
            <a:ext cx="1219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1" name="Slide Number Placeholder 5">
            <a:extLst>
              <a:ext uri="{FF2B5EF4-FFF2-40B4-BE49-F238E27FC236}">
                <a16:creationId xmlns:a16="http://schemas.microsoft.com/office/drawing/2014/main" id="{D684CC4C-CE06-F716-0EA8-94321F6CBBCE}"/>
              </a:ext>
            </a:extLst>
          </p:cNvPr>
          <p:cNvSpPr>
            <a:spLocks noGrp="1"/>
          </p:cNvSpPr>
          <p:nvPr>
            <p:ph type="sldNum" sz="quarter" idx="12"/>
          </p:nvPr>
        </p:nvSpPr>
        <p:spPr>
          <a:xfrm>
            <a:off x="11914632" y="6566428"/>
            <a:ext cx="274320" cy="274320"/>
          </a:xfrm>
          <a:prstGeom prst="rect">
            <a:avLst/>
          </a:prstGeom>
        </p:spPr>
        <p:txBody>
          <a:bodyPr lIns="0" tIns="0" rIns="0" bIns="0" anchor="ctr" anchorCtr="1"/>
          <a:lstStyle>
            <a:lvl1pPr algn="r">
              <a:defRPr sz="900">
                <a:solidFill>
                  <a:schemeClr val="tx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40" name="Content Placeholder 2">
            <a:extLst>
              <a:ext uri="{FF2B5EF4-FFF2-40B4-BE49-F238E27FC236}">
                <a16:creationId xmlns:a16="http://schemas.microsoft.com/office/drawing/2014/main" id="{9E42C833-A151-C003-EB21-D6B303505910}"/>
              </a:ext>
            </a:extLst>
          </p:cNvPr>
          <p:cNvSpPr>
            <a:spLocks noGrp="1"/>
          </p:cNvSpPr>
          <p:nvPr>
            <p:ph sz="half" idx="1"/>
          </p:nvPr>
        </p:nvSpPr>
        <p:spPr>
          <a:xfrm>
            <a:off x="457200" y="1463040"/>
            <a:ext cx="5181600" cy="4828032"/>
          </a:xfrm>
        </p:spPr>
        <p:txBody>
          <a:bodyPr/>
          <a:lstStyle>
            <a:lvl1pPr>
              <a:buClr>
                <a:srgbClr val="002060"/>
              </a:buClr>
              <a:defRPr/>
            </a:lvl1pPr>
            <a:lvl2pPr>
              <a:buClr>
                <a:srgbClr val="002060"/>
              </a:buClr>
              <a:defRPr/>
            </a:lvl2pPr>
            <a:lvl3pPr>
              <a:buClr>
                <a:srgbClr val="002060"/>
              </a:buClr>
              <a:defRPr/>
            </a:lvl3pPr>
            <a:lvl4pPr>
              <a:buClr>
                <a:srgbClr val="002060"/>
              </a:buClr>
              <a:defRPr/>
            </a:lvl4pPr>
            <a:lvl5pPr>
              <a:buClr>
                <a:srgbClr val="00206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3">
            <a:extLst>
              <a:ext uri="{FF2B5EF4-FFF2-40B4-BE49-F238E27FC236}">
                <a16:creationId xmlns:a16="http://schemas.microsoft.com/office/drawing/2014/main" id="{157BE55B-71D5-BED9-DBD1-69D4FBC3639A}"/>
              </a:ext>
            </a:extLst>
          </p:cNvPr>
          <p:cNvSpPr>
            <a:spLocks noGrp="1"/>
          </p:cNvSpPr>
          <p:nvPr>
            <p:ph sz="half" idx="2"/>
          </p:nvPr>
        </p:nvSpPr>
        <p:spPr>
          <a:xfrm>
            <a:off x="6172200" y="1463040"/>
            <a:ext cx="5181600" cy="4114800"/>
          </a:xfrm>
        </p:spPr>
        <p:txBody>
          <a:bodyPr/>
          <a:lstStyle>
            <a:lvl1pPr>
              <a:buClr>
                <a:srgbClr val="002060"/>
              </a:buClr>
              <a:defRPr/>
            </a:lvl1pPr>
            <a:lvl2pPr>
              <a:buClr>
                <a:srgbClr val="002060"/>
              </a:buClr>
              <a:defRPr/>
            </a:lvl2pPr>
            <a:lvl3pPr>
              <a:buClr>
                <a:srgbClr val="002060"/>
              </a:buClr>
              <a:defRPr/>
            </a:lvl3pPr>
            <a:lvl4pPr>
              <a:buClr>
                <a:srgbClr val="002060"/>
              </a:buClr>
              <a:defRPr/>
            </a:lvl4pPr>
            <a:lvl5pPr>
              <a:buClr>
                <a:srgbClr val="00206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CEA106A-02ED-AC6A-6849-83731A5977ED}"/>
              </a:ext>
            </a:extLst>
          </p:cNvPr>
          <p:cNvSpPr>
            <a:spLocks noGrp="1"/>
          </p:cNvSpPr>
          <p:nvPr>
            <p:ph type="title"/>
          </p:nvPr>
        </p:nvSpPr>
        <p:spPr>
          <a:xfrm>
            <a:off x="1153044" y="324395"/>
            <a:ext cx="9819573" cy="731520"/>
          </a:xfrm>
        </p:spPr>
        <p:txBody>
          <a:bodyPr anchor="ctr" anchorCtr="0"/>
          <a:lstStyle>
            <a:lvl1pPr algn="ctr">
              <a:lnSpc>
                <a:spcPct val="100000"/>
              </a:lnSpc>
              <a:defRPr>
                <a:solidFill>
                  <a:schemeClr val="bg2"/>
                </a:solidFill>
              </a:defRPr>
            </a:lvl1pPr>
          </a:lstStyle>
          <a:p>
            <a:r>
              <a:rPr lang="en-US"/>
              <a:t>Click to edit Master title style</a:t>
            </a:r>
          </a:p>
        </p:txBody>
      </p:sp>
      <p:pic>
        <p:nvPicPr>
          <p:cNvPr id="7" name="Graphic 6">
            <a:extLst>
              <a:ext uri="{FF2B5EF4-FFF2-40B4-BE49-F238E27FC236}">
                <a16:creationId xmlns:a16="http://schemas.microsoft.com/office/drawing/2014/main" id="{16606C25-A6C5-9310-3552-E88F19BF80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58293" y="42308"/>
            <a:ext cx="1098824" cy="1098824"/>
          </a:xfrm>
          <a:prstGeom prst="rect">
            <a:avLst/>
          </a:prstGeom>
        </p:spPr>
      </p:pic>
      <p:pic>
        <p:nvPicPr>
          <p:cNvPr id="12" name="Picture 11" descr="Logo&#10;&#10;Description automatically generated">
            <a:extLst>
              <a:ext uri="{FF2B5EF4-FFF2-40B4-BE49-F238E27FC236}">
                <a16:creationId xmlns:a16="http://schemas.microsoft.com/office/drawing/2014/main" id="{DC972214-1865-5B0E-9141-7453E65A59E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4883" y="3197"/>
            <a:ext cx="1097864" cy="1098824"/>
          </a:xfrm>
          <a:prstGeom prst="rect">
            <a:avLst/>
          </a:prstGeom>
        </p:spPr>
      </p:pic>
    </p:spTree>
    <p:extLst>
      <p:ext uri="{BB962C8B-B14F-4D97-AF65-F5344CB8AC3E}">
        <p14:creationId xmlns:p14="http://schemas.microsoft.com/office/powerpoint/2010/main" val="205734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lide-003">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F3B2A79-2C00-9534-F7FB-5A851D372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93894"/>
            <a:ext cx="3048000" cy="381000"/>
          </a:xfrm>
          <a:prstGeom prst="rect">
            <a:avLst/>
          </a:prstGeom>
        </p:spPr>
      </p:pic>
      <p:pic>
        <p:nvPicPr>
          <p:cNvPr id="4" name="Picture 3" descr="A picture containing water, outdoor&#10;&#10;Description automatically generated">
            <a:extLst>
              <a:ext uri="{FF2B5EF4-FFF2-40B4-BE49-F238E27FC236}">
                <a16:creationId xmlns:a16="http://schemas.microsoft.com/office/drawing/2014/main" id="{F2BF2E8F-7B49-2C96-2776-6BF0F0858686}"/>
              </a:ext>
            </a:extLst>
          </p:cNvPr>
          <p:cNvPicPr/>
          <p:nvPr userDrawn="1"/>
        </p:nvPicPr>
        <p:blipFill>
          <a:blip r:embed="rId4" cstate="screen">
            <a:extLst>
              <a:ext uri="{28A0092B-C50C-407E-A947-70E740481C1C}">
                <a14:useLocalDpi xmlns:a14="http://schemas.microsoft.com/office/drawing/2010/main"/>
              </a:ext>
            </a:extLst>
          </a:blip>
          <a:srcRect/>
          <a:stretch/>
        </p:blipFill>
        <p:spPr>
          <a:xfrm>
            <a:off x="0" y="-4448"/>
            <a:ext cx="12188952" cy="1138544"/>
          </a:xfrm>
          <a:prstGeom prst="rect">
            <a:avLst/>
          </a:prstGeom>
        </p:spPr>
      </p:pic>
      <p:sp>
        <p:nvSpPr>
          <p:cNvPr id="5" name="Rectangle 4">
            <a:extLst>
              <a:ext uri="{FF2B5EF4-FFF2-40B4-BE49-F238E27FC236}">
                <a16:creationId xmlns:a16="http://schemas.microsoft.com/office/drawing/2014/main" id="{4AFA7310-C53F-0EE1-9027-CFC576B8165C}"/>
              </a:ext>
            </a:extLst>
          </p:cNvPr>
          <p:cNvSpPr/>
          <p:nvPr userDrawn="1"/>
        </p:nvSpPr>
        <p:spPr>
          <a:xfrm>
            <a:off x="3048" y="0"/>
            <a:ext cx="12188952" cy="1138543"/>
          </a:xfrm>
          <a:prstGeom prst="rect">
            <a:avLst/>
          </a:prstGeom>
          <a:solidFill>
            <a:srgbClr val="0C2340">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6" name="Straight Connector 5">
            <a:extLst>
              <a:ext uri="{FF2B5EF4-FFF2-40B4-BE49-F238E27FC236}">
                <a16:creationId xmlns:a16="http://schemas.microsoft.com/office/drawing/2014/main" id="{A67FB08E-5BDA-18CA-7CBA-C0074E08E924}"/>
              </a:ext>
            </a:extLst>
          </p:cNvPr>
          <p:cNvCxnSpPr/>
          <p:nvPr userDrawn="1"/>
        </p:nvCxnSpPr>
        <p:spPr>
          <a:xfrm>
            <a:off x="0" y="1138552"/>
            <a:ext cx="12192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9" name="Slide Number Placeholder 5">
            <a:extLst>
              <a:ext uri="{FF2B5EF4-FFF2-40B4-BE49-F238E27FC236}">
                <a16:creationId xmlns:a16="http://schemas.microsoft.com/office/drawing/2014/main" id="{95D75CA3-0B65-ACB7-A492-0D9E9A224844}"/>
              </a:ext>
            </a:extLst>
          </p:cNvPr>
          <p:cNvSpPr>
            <a:spLocks noGrp="1"/>
          </p:cNvSpPr>
          <p:nvPr>
            <p:ph type="sldNum" sz="quarter" idx="12"/>
          </p:nvPr>
        </p:nvSpPr>
        <p:spPr>
          <a:xfrm>
            <a:off x="11914632" y="6595692"/>
            <a:ext cx="274320" cy="274320"/>
          </a:xfrm>
          <a:prstGeom prst="rect">
            <a:avLst/>
          </a:prstGeom>
        </p:spPr>
        <p:txBody>
          <a:bodyPr lIns="0" tIns="0" rIns="0" bIns="0" anchor="ctr" anchorCtr="1"/>
          <a:lstStyle>
            <a:lvl1pPr algn="r">
              <a:defRPr sz="900">
                <a:solidFill>
                  <a:schemeClr val="tx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35" name="Content Placeholder 2">
            <a:extLst>
              <a:ext uri="{FF2B5EF4-FFF2-40B4-BE49-F238E27FC236}">
                <a16:creationId xmlns:a16="http://schemas.microsoft.com/office/drawing/2014/main" id="{2ACAA1A5-9B99-9037-D911-C18610F08D0B}"/>
              </a:ext>
            </a:extLst>
          </p:cNvPr>
          <p:cNvSpPr>
            <a:spLocks noGrp="1"/>
          </p:cNvSpPr>
          <p:nvPr>
            <p:ph idx="1"/>
          </p:nvPr>
        </p:nvSpPr>
        <p:spPr>
          <a:xfrm>
            <a:off x="457200" y="1463039"/>
            <a:ext cx="7772400" cy="4828032"/>
          </a:xfrm>
        </p:spPr>
        <p:txBody>
          <a:bodyPr/>
          <a:lstStyle>
            <a:lvl1pPr marL="342900" indent="-342900">
              <a:buClr>
                <a:srgbClr val="002060"/>
              </a:buClr>
              <a:buFont typeface="Arial" panose="020B0604020202020204" pitchFamily="34" charset="0"/>
              <a:buChar char="•"/>
              <a:defRPr/>
            </a:lvl1pPr>
            <a:lvl2pPr marL="685800" indent="-228600">
              <a:buClr>
                <a:srgbClr val="002060"/>
              </a:buClr>
              <a:buFont typeface="Arial" panose="020B0604020202020204" pitchFamily="34" charset="0"/>
              <a:buChar char="•"/>
              <a:defRPr/>
            </a:lvl2pPr>
            <a:lvl3pPr marL="1143000" indent="-228600">
              <a:buClr>
                <a:srgbClr val="002060"/>
              </a:buClr>
              <a:buFont typeface="Arial" panose="020B0604020202020204" pitchFamily="34" charset="0"/>
              <a:buChar char="•"/>
              <a:defRPr/>
            </a:lvl3pPr>
            <a:lvl4pPr marL="1600200" indent="-228600">
              <a:buClr>
                <a:srgbClr val="002060"/>
              </a:buClr>
              <a:buFont typeface="Arial" panose="020B0604020202020204" pitchFamily="34" charset="0"/>
              <a:buChar char="•"/>
              <a:defRPr/>
            </a:lvl4pPr>
            <a:lvl5pPr marL="2057400" indent="-228600">
              <a:buClr>
                <a:srgbClr val="00206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Picture Placeholder 14">
            <a:extLst>
              <a:ext uri="{FF2B5EF4-FFF2-40B4-BE49-F238E27FC236}">
                <a16:creationId xmlns:a16="http://schemas.microsoft.com/office/drawing/2014/main" id="{B1DC97E0-A56F-483F-D7C2-4A464525B4BE}"/>
              </a:ext>
            </a:extLst>
          </p:cNvPr>
          <p:cNvSpPr>
            <a:spLocks noGrp="1"/>
          </p:cNvSpPr>
          <p:nvPr>
            <p:ph type="pic" sz="quarter" idx="14"/>
          </p:nvPr>
        </p:nvSpPr>
        <p:spPr>
          <a:xfrm>
            <a:off x="8686800" y="1463040"/>
            <a:ext cx="3200400" cy="3794760"/>
          </a:xfrm>
        </p:spPr>
        <p:txBody>
          <a:bodyPr/>
          <a:lstStyle>
            <a:lvl1pPr marL="0" indent="0">
              <a:buNone/>
              <a:defRPr/>
            </a:lvl1pPr>
          </a:lstStyle>
          <a:p>
            <a:r>
              <a:rPr lang="en-US"/>
              <a:t>Click icon to add picture</a:t>
            </a:r>
          </a:p>
        </p:txBody>
      </p:sp>
      <p:sp>
        <p:nvSpPr>
          <p:cNvPr id="7" name="Title 1">
            <a:extLst>
              <a:ext uri="{FF2B5EF4-FFF2-40B4-BE49-F238E27FC236}">
                <a16:creationId xmlns:a16="http://schemas.microsoft.com/office/drawing/2014/main" id="{69D4114A-CFBA-6103-1258-2D75004B053B}"/>
              </a:ext>
            </a:extLst>
          </p:cNvPr>
          <p:cNvSpPr>
            <a:spLocks noGrp="1"/>
          </p:cNvSpPr>
          <p:nvPr>
            <p:ph type="title"/>
          </p:nvPr>
        </p:nvSpPr>
        <p:spPr>
          <a:xfrm>
            <a:off x="1153044" y="324395"/>
            <a:ext cx="9819573" cy="731520"/>
          </a:xfrm>
        </p:spPr>
        <p:txBody>
          <a:bodyPr anchor="ctr" anchorCtr="0"/>
          <a:lstStyle>
            <a:lvl1pPr algn="ctr">
              <a:lnSpc>
                <a:spcPct val="100000"/>
              </a:lnSpc>
              <a:defRPr>
                <a:solidFill>
                  <a:schemeClr val="bg2"/>
                </a:solidFill>
              </a:defRPr>
            </a:lvl1pPr>
          </a:lstStyle>
          <a:p>
            <a:r>
              <a:rPr lang="en-US"/>
              <a:t>Click to edit Master title style</a:t>
            </a:r>
          </a:p>
        </p:txBody>
      </p:sp>
      <p:pic>
        <p:nvPicPr>
          <p:cNvPr id="10" name="Graphic 9">
            <a:extLst>
              <a:ext uri="{FF2B5EF4-FFF2-40B4-BE49-F238E27FC236}">
                <a16:creationId xmlns:a16="http://schemas.microsoft.com/office/drawing/2014/main" id="{7C0B5D5F-9A5A-8D86-C816-95C468365B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58293" y="42308"/>
            <a:ext cx="1098824" cy="1098824"/>
          </a:xfrm>
          <a:prstGeom prst="rect">
            <a:avLst/>
          </a:prstGeom>
        </p:spPr>
      </p:pic>
      <p:pic>
        <p:nvPicPr>
          <p:cNvPr id="12" name="Picture 11" descr="Logo&#10;&#10;Description automatically generated">
            <a:extLst>
              <a:ext uri="{FF2B5EF4-FFF2-40B4-BE49-F238E27FC236}">
                <a16:creationId xmlns:a16="http://schemas.microsoft.com/office/drawing/2014/main" id="{EBE60F37-5801-7234-D42D-75F82E3A5CF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4883" y="3197"/>
            <a:ext cx="1097864" cy="1098824"/>
          </a:xfrm>
          <a:prstGeom prst="rect">
            <a:avLst/>
          </a:prstGeom>
        </p:spPr>
      </p:pic>
      <p:sp>
        <p:nvSpPr>
          <p:cNvPr id="8" name="TextBox 7">
            <a:extLst>
              <a:ext uri="{FF2B5EF4-FFF2-40B4-BE49-F238E27FC236}">
                <a16:creationId xmlns:a16="http://schemas.microsoft.com/office/drawing/2014/main" id="{E0D6F506-930A-227D-135A-C447822FF09A}"/>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9" name="TextBox 8">
            <a:extLst>
              <a:ext uri="{FF2B5EF4-FFF2-40B4-BE49-F238E27FC236}">
                <a16:creationId xmlns:a16="http://schemas.microsoft.com/office/drawing/2014/main" id="{FCC67D81-CDC8-8590-7AC5-3FC22DBEEBBD}"/>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395051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F88A8602-DAF1-7383-AEBF-E99DCED8E49B}"/>
              </a:ext>
            </a:extLst>
          </p:cNvPr>
          <p:cNvSpPr>
            <a:spLocks noGrp="1"/>
          </p:cNvSpPr>
          <p:nvPr>
            <p:ph type="sldNum" sz="quarter" idx="12"/>
          </p:nvPr>
        </p:nvSpPr>
        <p:spPr>
          <a:xfrm>
            <a:off x="11917680" y="6583680"/>
            <a:ext cx="274320" cy="274320"/>
          </a:xfrm>
          <a:prstGeom prst="rect">
            <a:avLst/>
          </a:prstGeom>
        </p:spPr>
        <p:txBody>
          <a:bodyPr lIns="0" tIns="0" rIns="0" bIns="0" anchor="ctr" anchorCtr="1"/>
          <a:lstStyle>
            <a:lvl1pPr algn="r">
              <a:defRPr sz="900">
                <a:solidFill>
                  <a:schemeClr val="tx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pic>
        <p:nvPicPr>
          <p:cNvPr id="2" name="Picture 1" descr="Graphical user interface&#10;&#10;Description automatically generated with medium confidence">
            <a:extLst>
              <a:ext uri="{FF2B5EF4-FFF2-40B4-BE49-F238E27FC236}">
                <a16:creationId xmlns:a16="http://schemas.microsoft.com/office/drawing/2014/main" id="{48354E03-F7EF-3C2B-2FB4-0833DD6AAE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642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Footer Only">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4D2898-F52F-B2A3-6E54-5A14DDBE8B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3803"/>
            <a:ext cx="3048000" cy="381000"/>
          </a:xfrm>
          <a:prstGeom prst="rect">
            <a:avLst/>
          </a:prstGeom>
        </p:spPr>
      </p:pic>
      <p:pic>
        <p:nvPicPr>
          <p:cNvPr id="7" name="Picture 6">
            <a:extLst>
              <a:ext uri="{FF2B5EF4-FFF2-40B4-BE49-F238E27FC236}">
                <a16:creationId xmlns:a16="http://schemas.microsoft.com/office/drawing/2014/main" id="{AB63E62A-670F-6019-04D8-491B248DAD4A}"/>
              </a:ext>
            </a:extLst>
          </p:cNvPr>
          <p:cNvPicPr>
            <a:picLocks noChangeAspect="1"/>
          </p:cNvPicPr>
          <p:nvPr userDrawn="1"/>
        </p:nvPicPr>
        <p:blipFill>
          <a:blip r:embed="rId4" cstate="screen">
            <a:alphaModFix amt="5000"/>
            <a:extLst>
              <a:ext uri="{28A0092B-C50C-407E-A947-70E740481C1C}">
                <a14:useLocalDpi xmlns:a14="http://schemas.microsoft.com/office/drawing/2010/main"/>
              </a:ext>
            </a:extLst>
          </a:blip>
          <a:srcRect/>
          <a:stretch/>
        </p:blipFill>
        <p:spPr>
          <a:xfrm>
            <a:off x="3556000" y="1188720"/>
            <a:ext cx="5080000" cy="5080000"/>
          </a:xfrm>
          <a:prstGeom prst="rect">
            <a:avLst/>
          </a:prstGeom>
        </p:spPr>
      </p:pic>
      <p:sp>
        <p:nvSpPr>
          <p:cNvPr id="8" name="Slide Number Placeholder 5">
            <a:extLst>
              <a:ext uri="{FF2B5EF4-FFF2-40B4-BE49-F238E27FC236}">
                <a16:creationId xmlns:a16="http://schemas.microsoft.com/office/drawing/2014/main" id="{26899180-2C89-0DAA-03C8-AB53810648B8}"/>
              </a:ext>
            </a:extLst>
          </p:cNvPr>
          <p:cNvSpPr>
            <a:spLocks noGrp="1"/>
          </p:cNvSpPr>
          <p:nvPr>
            <p:ph type="sldNum" sz="quarter" idx="12"/>
          </p:nvPr>
        </p:nvSpPr>
        <p:spPr>
          <a:xfrm>
            <a:off x="11917680" y="6580483"/>
            <a:ext cx="274320" cy="274320"/>
          </a:xfrm>
          <a:prstGeom prst="rect">
            <a:avLst/>
          </a:prstGeom>
        </p:spPr>
        <p:txBody>
          <a:bodyPr lIns="0" tIns="0" rIns="0" bIns="0" anchor="ctr" anchorCtr="1"/>
          <a:lstStyle>
            <a:lvl1pPr algn="r">
              <a:defRPr sz="900">
                <a:solidFill>
                  <a:schemeClr val="tx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4" name="Title 1">
            <a:extLst>
              <a:ext uri="{FF2B5EF4-FFF2-40B4-BE49-F238E27FC236}">
                <a16:creationId xmlns:a16="http://schemas.microsoft.com/office/drawing/2014/main" id="{5BF54B27-F990-0401-B1B6-8E6559CDD146}"/>
              </a:ext>
            </a:extLst>
          </p:cNvPr>
          <p:cNvSpPr>
            <a:spLocks noGrp="1"/>
          </p:cNvSpPr>
          <p:nvPr>
            <p:ph type="title"/>
          </p:nvPr>
        </p:nvSpPr>
        <p:spPr>
          <a:xfrm>
            <a:off x="1802167" y="303725"/>
            <a:ext cx="9170633" cy="731520"/>
          </a:xfrm>
        </p:spPr>
        <p:txBody>
          <a:bodyPr anchor="ctr" anchorCtr="0"/>
          <a:lstStyle>
            <a:lvl1pPr>
              <a:lnSpc>
                <a:spcPct val="100000"/>
              </a:lnSpc>
              <a:defRPr>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E99BF425-1677-0792-60D0-E8B1B1A83D5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58293" y="42308"/>
            <a:ext cx="1098824" cy="1098824"/>
          </a:xfrm>
          <a:prstGeom prst="rect">
            <a:avLst/>
          </a:prstGeom>
        </p:spPr>
      </p:pic>
      <p:pic>
        <p:nvPicPr>
          <p:cNvPr id="10" name="Picture 9" descr="Logo&#10;&#10;Description automatically generated">
            <a:extLst>
              <a:ext uri="{FF2B5EF4-FFF2-40B4-BE49-F238E27FC236}">
                <a16:creationId xmlns:a16="http://schemas.microsoft.com/office/drawing/2014/main" id="{9E8B121C-180E-267A-B290-2133CB6BCFD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4883" y="3197"/>
            <a:ext cx="1097864" cy="1098824"/>
          </a:xfrm>
          <a:prstGeom prst="rect">
            <a:avLst/>
          </a:prstGeom>
        </p:spPr>
      </p:pic>
      <p:sp>
        <p:nvSpPr>
          <p:cNvPr id="5" name="TextBox 4">
            <a:extLst>
              <a:ext uri="{FF2B5EF4-FFF2-40B4-BE49-F238E27FC236}">
                <a16:creationId xmlns:a16="http://schemas.microsoft.com/office/drawing/2014/main" id="{7E39BC71-BA0C-0182-64BE-D8E22CFFBF68}"/>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6" name="TextBox 5">
            <a:extLst>
              <a:ext uri="{FF2B5EF4-FFF2-40B4-BE49-F238E27FC236}">
                <a16:creationId xmlns:a16="http://schemas.microsoft.com/office/drawing/2014/main" id="{54FBA182-A5E2-3F17-41F6-7F1C9063BBB4}"/>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208670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Use-Slide-008">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4A8B236-C988-9FEC-846D-CEE09FABA4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7000"/>
            <a:ext cx="3048000" cy="381000"/>
          </a:xfrm>
          <a:prstGeom prst="rect">
            <a:avLst/>
          </a:prstGeom>
        </p:spPr>
      </p:pic>
      <p:grpSp>
        <p:nvGrpSpPr>
          <p:cNvPr id="4" name="Group 3">
            <a:extLst>
              <a:ext uri="{FF2B5EF4-FFF2-40B4-BE49-F238E27FC236}">
                <a16:creationId xmlns:a16="http://schemas.microsoft.com/office/drawing/2014/main" id="{3449B9EB-0353-BBFE-F436-AFFD5AC9DBCF}"/>
              </a:ext>
            </a:extLst>
          </p:cNvPr>
          <p:cNvGrpSpPr/>
          <p:nvPr userDrawn="1"/>
        </p:nvGrpSpPr>
        <p:grpSpPr>
          <a:xfrm>
            <a:off x="8046720" y="182880"/>
            <a:ext cx="4024261" cy="914400"/>
            <a:chOff x="7622822" y="1458714"/>
            <a:chExt cx="4024261" cy="914400"/>
          </a:xfrm>
        </p:grpSpPr>
        <p:pic>
          <p:nvPicPr>
            <p:cNvPr id="5" name="Graphic 4">
              <a:extLst>
                <a:ext uri="{FF2B5EF4-FFF2-40B4-BE49-F238E27FC236}">
                  <a16:creationId xmlns:a16="http://schemas.microsoft.com/office/drawing/2014/main" id="{44DE5A36-3CE1-CB46-ACE2-543D4BF4D8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2822" y="1458714"/>
              <a:ext cx="914400" cy="914400"/>
            </a:xfrm>
            <a:prstGeom prst="rect">
              <a:avLst/>
            </a:prstGeom>
          </p:spPr>
        </p:pic>
        <p:pic>
          <p:nvPicPr>
            <p:cNvPr id="6" name="Graphic 5">
              <a:extLst>
                <a:ext uri="{FF2B5EF4-FFF2-40B4-BE49-F238E27FC236}">
                  <a16:creationId xmlns:a16="http://schemas.microsoft.com/office/drawing/2014/main" id="{AAB571B7-BAAE-F60E-15BD-D037EAE91DA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59709" y="1458714"/>
              <a:ext cx="914400" cy="914400"/>
            </a:xfrm>
            <a:prstGeom prst="rect">
              <a:avLst/>
            </a:prstGeom>
          </p:spPr>
        </p:pic>
        <p:pic>
          <p:nvPicPr>
            <p:cNvPr id="7" name="Graphic 6">
              <a:extLst>
                <a:ext uri="{FF2B5EF4-FFF2-40B4-BE49-F238E27FC236}">
                  <a16:creationId xmlns:a16="http://schemas.microsoft.com/office/drawing/2014/main" id="{5E09BBC4-B019-B3A5-30A7-E752ECD8ED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32683" y="1458714"/>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1DFEBA34-88EE-5AE4-7DCC-B155353DA0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96596" y="1458714"/>
              <a:ext cx="913601" cy="914400"/>
            </a:xfrm>
            <a:prstGeom prst="rect">
              <a:avLst/>
            </a:prstGeom>
          </p:spPr>
        </p:pic>
      </p:grpSp>
      <p:sp>
        <p:nvSpPr>
          <p:cNvPr id="11" name="Slide Number Placeholder 5">
            <a:extLst>
              <a:ext uri="{FF2B5EF4-FFF2-40B4-BE49-F238E27FC236}">
                <a16:creationId xmlns:a16="http://schemas.microsoft.com/office/drawing/2014/main" id="{E5713737-8B61-01B1-F85F-FFC64D9FE00F}"/>
              </a:ext>
            </a:extLst>
          </p:cNvPr>
          <p:cNvSpPr>
            <a:spLocks noGrp="1"/>
          </p:cNvSpPr>
          <p:nvPr>
            <p:ph type="sldNum" sz="quarter" idx="12"/>
          </p:nvPr>
        </p:nvSpPr>
        <p:spPr>
          <a:xfrm>
            <a:off x="11845365" y="6537960"/>
            <a:ext cx="274320" cy="274320"/>
          </a:xfrm>
          <a:prstGeom prst="rect">
            <a:avLst/>
          </a:prstGeom>
        </p:spPr>
        <p:txBody>
          <a:bodyPr lIns="0" tIns="0" rIns="0" bIns="0" anchor="ctr" anchorCtr="1"/>
          <a:lstStyle>
            <a:lvl1pPr algn="r">
              <a:defRPr sz="900">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0" name="TextBox 9">
            <a:extLst>
              <a:ext uri="{FF2B5EF4-FFF2-40B4-BE49-F238E27FC236}">
                <a16:creationId xmlns:a16="http://schemas.microsoft.com/office/drawing/2014/main" id="{DA3410EE-5DE0-CBB2-9AAE-407DAB4C1E3D}"/>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12" name="TextBox 11">
            <a:extLst>
              <a:ext uri="{FF2B5EF4-FFF2-40B4-BE49-F238E27FC236}">
                <a16:creationId xmlns:a16="http://schemas.microsoft.com/office/drawing/2014/main" id="{ECA6F18B-BAFA-6E3E-918E-30C872314C22}"/>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372179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cial-Use-Slide-009">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0FEE9B-686D-C278-085D-2EC65E1CB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477000"/>
            <a:ext cx="3048000" cy="381000"/>
          </a:xfrm>
          <a:prstGeom prst="rect">
            <a:avLst/>
          </a:prstGeom>
        </p:spPr>
      </p:pic>
      <p:grpSp>
        <p:nvGrpSpPr>
          <p:cNvPr id="4" name="Group 3">
            <a:extLst>
              <a:ext uri="{FF2B5EF4-FFF2-40B4-BE49-F238E27FC236}">
                <a16:creationId xmlns:a16="http://schemas.microsoft.com/office/drawing/2014/main" id="{0A40B0D2-E1D5-E3C9-DE8D-144902B38C3C}"/>
              </a:ext>
            </a:extLst>
          </p:cNvPr>
          <p:cNvGrpSpPr/>
          <p:nvPr userDrawn="1"/>
        </p:nvGrpSpPr>
        <p:grpSpPr>
          <a:xfrm>
            <a:off x="8046720" y="182880"/>
            <a:ext cx="4024261" cy="914400"/>
            <a:chOff x="7622822" y="1458714"/>
            <a:chExt cx="4024261" cy="914400"/>
          </a:xfrm>
        </p:grpSpPr>
        <p:pic>
          <p:nvPicPr>
            <p:cNvPr id="5" name="Graphic 4">
              <a:extLst>
                <a:ext uri="{FF2B5EF4-FFF2-40B4-BE49-F238E27FC236}">
                  <a16:creationId xmlns:a16="http://schemas.microsoft.com/office/drawing/2014/main" id="{62EACA10-DD38-1D6C-5B19-F98965A1C5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2822" y="1458714"/>
              <a:ext cx="914400" cy="914400"/>
            </a:xfrm>
            <a:prstGeom prst="rect">
              <a:avLst/>
            </a:prstGeom>
          </p:spPr>
        </p:pic>
        <p:pic>
          <p:nvPicPr>
            <p:cNvPr id="6" name="Graphic 5">
              <a:extLst>
                <a:ext uri="{FF2B5EF4-FFF2-40B4-BE49-F238E27FC236}">
                  <a16:creationId xmlns:a16="http://schemas.microsoft.com/office/drawing/2014/main" id="{0057D3C9-F5A3-EDDD-7D0D-0B35276FA0B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59709" y="1458714"/>
              <a:ext cx="914400" cy="914400"/>
            </a:xfrm>
            <a:prstGeom prst="rect">
              <a:avLst/>
            </a:prstGeom>
          </p:spPr>
        </p:pic>
        <p:pic>
          <p:nvPicPr>
            <p:cNvPr id="7" name="Graphic 6">
              <a:extLst>
                <a:ext uri="{FF2B5EF4-FFF2-40B4-BE49-F238E27FC236}">
                  <a16:creationId xmlns:a16="http://schemas.microsoft.com/office/drawing/2014/main" id="{423935CE-0ED2-54A3-F24A-5A6E4864180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32683" y="1458714"/>
              <a:ext cx="914400" cy="914400"/>
            </a:xfrm>
            <a:prstGeom prst="rect">
              <a:avLst/>
            </a:prstGeom>
          </p:spPr>
        </p:pic>
        <p:pic>
          <p:nvPicPr>
            <p:cNvPr id="8" name="Picture 7" descr="Logo&#10;&#10;Description automatically generated">
              <a:extLst>
                <a:ext uri="{FF2B5EF4-FFF2-40B4-BE49-F238E27FC236}">
                  <a16:creationId xmlns:a16="http://schemas.microsoft.com/office/drawing/2014/main" id="{13B17C97-8CEA-579B-007C-2C9E5619406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96596" y="1458714"/>
              <a:ext cx="913601" cy="914400"/>
            </a:xfrm>
            <a:prstGeom prst="rect">
              <a:avLst/>
            </a:prstGeom>
          </p:spPr>
        </p:pic>
      </p:grpSp>
      <p:sp>
        <p:nvSpPr>
          <p:cNvPr id="11" name="Slide Number Placeholder 5">
            <a:extLst>
              <a:ext uri="{FF2B5EF4-FFF2-40B4-BE49-F238E27FC236}">
                <a16:creationId xmlns:a16="http://schemas.microsoft.com/office/drawing/2014/main" id="{52D042C9-765A-2E57-9E0D-FE73A06B8D5A}"/>
              </a:ext>
            </a:extLst>
          </p:cNvPr>
          <p:cNvSpPr>
            <a:spLocks noGrp="1"/>
          </p:cNvSpPr>
          <p:nvPr>
            <p:ph type="sldNum" sz="quarter" idx="12"/>
          </p:nvPr>
        </p:nvSpPr>
        <p:spPr>
          <a:xfrm>
            <a:off x="11865953" y="6530340"/>
            <a:ext cx="274320" cy="274320"/>
          </a:xfrm>
          <a:prstGeom prst="rect">
            <a:avLst/>
          </a:prstGeom>
        </p:spPr>
        <p:txBody>
          <a:bodyPr lIns="0" tIns="0" rIns="0" bIns="0" anchor="ctr" anchorCtr="1"/>
          <a:lstStyle>
            <a:lvl1pPr algn="r">
              <a:defRPr sz="900">
                <a:solidFill>
                  <a:schemeClr val="bg1"/>
                </a:solidFill>
                <a:latin typeface="Arial" panose="020B0604020202020204" pitchFamily="34" charset="0"/>
                <a:cs typeface="Arial" panose="020B0604020202020204" pitchFamily="34" charset="0"/>
              </a:defRPr>
            </a:lvl1pPr>
          </a:lstStyle>
          <a:p>
            <a:fld id="{CFF0D7AE-2329-E14E-94BE-22FE363B000C}" type="slidenum">
              <a:rPr lang="en-US" smtClean="0"/>
              <a:pPr/>
              <a:t>‹#›</a:t>
            </a:fld>
            <a:endParaRPr lang="en-US"/>
          </a:p>
        </p:txBody>
      </p:sp>
      <p:sp>
        <p:nvSpPr>
          <p:cNvPr id="10" name="TextBox 9">
            <a:extLst>
              <a:ext uri="{FF2B5EF4-FFF2-40B4-BE49-F238E27FC236}">
                <a16:creationId xmlns:a16="http://schemas.microsoft.com/office/drawing/2014/main" id="{104DA384-45D3-9542-46D4-48DCA654AF82}"/>
              </a:ext>
            </a:extLst>
          </p:cNvPr>
          <p:cNvSpPr txBox="1"/>
          <p:nvPr userDrawn="1"/>
        </p:nvSpPr>
        <p:spPr>
          <a:xfrm>
            <a:off x="5796626" y="17252"/>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
        <p:nvSpPr>
          <p:cNvPr id="12" name="TextBox 11">
            <a:extLst>
              <a:ext uri="{FF2B5EF4-FFF2-40B4-BE49-F238E27FC236}">
                <a16:creationId xmlns:a16="http://schemas.microsoft.com/office/drawing/2014/main" id="{9A604974-69FB-795B-DF11-985B58958626}"/>
              </a:ext>
            </a:extLst>
          </p:cNvPr>
          <p:cNvSpPr txBox="1"/>
          <p:nvPr userDrawn="1"/>
        </p:nvSpPr>
        <p:spPr>
          <a:xfrm>
            <a:off x="5796626" y="6591078"/>
            <a:ext cx="598749" cy="215792"/>
          </a:xfrm>
          <a:prstGeom prst="rect">
            <a:avLst/>
          </a:prstGeom>
          <a:solidFill>
            <a:srgbClr val="998542"/>
          </a:solidFill>
          <a:ln>
            <a:solidFill>
              <a:schemeClr val="tx1"/>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dirty="0">
                <a:ln>
                  <a:noFill/>
                </a:ln>
                <a:solidFill>
                  <a:srgbClr val="FAFBFB"/>
                </a:solidFill>
                <a:effectLst/>
                <a:highlight>
                  <a:srgbClr val="998542"/>
                </a:highlight>
                <a:uLnTx/>
                <a:uFillTx/>
                <a:latin typeface="Times New Roman" panose="02020603050405020304" pitchFamily="18" charset="0"/>
                <a:ea typeface="+mn-ea"/>
                <a:cs typeface="Times New Roman" panose="02020603050405020304" pitchFamily="18" charset="0"/>
              </a:rPr>
              <a:t>CUI</a:t>
            </a:r>
          </a:p>
        </p:txBody>
      </p:sp>
    </p:spTree>
    <p:extLst>
      <p:ext uri="{BB962C8B-B14F-4D97-AF65-F5344CB8AC3E}">
        <p14:creationId xmlns:p14="http://schemas.microsoft.com/office/powerpoint/2010/main" val="327357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6B9197-3F17-5755-25F4-521D2FE53F97}"/>
              </a:ext>
            </a:extLst>
          </p:cNvPr>
          <p:cNvSpPr>
            <a:spLocks noGrp="1"/>
          </p:cNvSpPr>
          <p:nvPr>
            <p:ph type="title"/>
          </p:nvPr>
        </p:nvSpPr>
        <p:spPr>
          <a:xfrm>
            <a:off x="457200" y="274320"/>
            <a:ext cx="11430000" cy="731520"/>
          </a:xfrm>
          <a:prstGeom prst="rect">
            <a:avLst/>
          </a:prstGeom>
        </p:spPr>
        <p:txBody>
          <a:bodyPr vert="horz" lIns="0" tIns="0" rIns="0" bIns="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4881AC2-0105-9670-64D6-0DE821C1E155}"/>
              </a:ext>
            </a:extLst>
          </p:cNvPr>
          <p:cNvSpPr>
            <a:spLocks noGrp="1"/>
          </p:cNvSpPr>
          <p:nvPr>
            <p:ph type="body" idx="1"/>
          </p:nvPr>
        </p:nvSpPr>
        <p:spPr>
          <a:xfrm>
            <a:off x="457200" y="1463040"/>
            <a:ext cx="1143000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23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68" r:id="rId10"/>
    <p:sldLayoutId id="2147483669" r:id="rId11"/>
    <p:sldLayoutId id="2147483672" r:id="rId12"/>
  </p:sldLayoutIdLst>
  <p:hf hdr="0" dt="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100000"/>
        </a:lnSpc>
        <a:spcBef>
          <a:spcPts val="0"/>
        </a:spcBef>
        <a:spcAft>
          <a:spcPts val="300"/>
        </a:spcAft>
        <a:buClr>
          <a:srgbClr val="A6192E"/>
        </a:buClr>
        <a:buFont typeface="Arial" panose="020B0604020202020204" pitchFamily="34" charset="0"/>
        <a:buChar char="•"/>
        <a:defRPr sz="2000" b="0" i="0" kern="1200">
          <a:solidFill>
            <a:srgbClr val="0C2340"/>
          </a:solidFill>
          <a:latin typeface="Arial" panose="020B0604020202020204" pitchFamily="34" charset="0"/>
          <a:ea typeface="+mn-ea"/>
          <a:cs typeface="+mn-cs"/>
        </a:defRPr>
      </a:lvl1pPr>
      <a:lvl2pPr marL="685800" indent="-228600" algn="l" defTabSz="914400" rtl="0" eaLnBrk="1" latinLnBrk="0" hangingPunct="1">
        <a:lnSpc>
          <a:spcPct val="100000"/>
        </a:lnSpc>
        <a:spcBef>
          <a:spcPts val="0"/>
        </a:spcBef>
        <a:spcAft>
          <a:spcPts val="300"/>
        </a:spcAft>
        <a:buClr>
          <a:srgbClr val="A6192E"/>
        </a:buClr>
        <a:buFont typeface="Arial" panose="020B0604020202020204" pitchFamily="34" charset="0"/>
        <a:buChar char="•"/>
        <a:defRPr sz="1800" b="0" i="0" kern="1200">
          <a:solidFill>
            <a:srgbClr val="0C2340"/>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0"/>
        </a:spcBef>
        <a:spcAft>
          <a:spcPts val="300"/>
        </a:spcAft>
        <a:buClr>
          <a:srgbClr val="A6192E"/>
        </a:buClr>
        <a:buFont typeface="Arial" panose="020B0604020202020204" pitchFamily="34" charset="0"/>
        <a:buChar char="•"/>
        <a:defRPr sz="1600" b="0" i="0" kern="1200">
          <a:solidFill>
            <a:srgbClr val="0C2340"/>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0"/>
        </a:spcBef>
        <a:spcAft>
          <a:spcPts val="300"/>
        </a:spcAft>
        <a:buClr>
          <a:srgbClr val="A6192E"/>
        </a:buClr>
        <a:buFont typeface="Arial" panose="020B0604020202020204" pitchFamily="34" charset="0"/>
        <a:buChar char="•"/>
        <a:defRPr sz="1400" b="0" i="0" kern="1200">
          <a:solidFill>
            <a:srgbClr val="0C2340"/>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0"/>
        </a:spcBef>
        <a:spcAft>
          <a:spcPts val="300"/>
        </a:spcAft>
        <a:buClr>
          <a:srgbClr val="A6192E"/>
        </a:buClr>
        <a:buFont typeface="Arial" panose="020B0604020202020204" pitchFamily="34" charset="0"/>
        <a:buChar char="•"/>
        <a:defRPr sz="1200" b="0" i="0" kern="1200">
          <a:solidFill>
            <a:srgbClr val="0C2340"/>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guide id="4" pos="288">
          <p15:clr>
            <a:srgbClr val="F26B43"/>
          </p15:clr>
        </p15:guide>
        <p15:guide id="5" orient="horz" pos="288">
          <p15:clr>
            <a:srgbClr val="F26B43"/>
          </p15:clr>
        </p15:guide>
        <p15:guide id="6" pos="7392">
          <p15:clr>
            <a:srgbClr val="F26B43"/>
          </p15:clr>
        </p15:guide>
        <p15:guide id="8" pos="4128">
          <p15:clr>
            <a:srgbClr val="F26B43"/>
          </p15:clr>
        </p15:guide>
        <p15:guide id="9" orient="horz" pos="2256">
          <p15:clr>
            <a:srgbClr val="F26B43"/>
          </p15:clr>
        </p15:guide>
        <p15:guide id="10" pos="3528">
          <p15:clr>
            <a:srgbClr val="F26B43"/>
          </p15:clr>
        </p15:guide>
        <p15:guide id="14" pos="6504">
          <p15:clr>
            <a:srgbClr val="F26B43"/>
          </p15:clr>
        </p15:guide>
        <p15:guide id="15" pos="7488">
          <p15:clr>
            <a:srgbClr val="F26B43"/>
          </p15:clr>
        </p15:guide>
        <p15:guide id="16" pos="7200">
          <p15:clr>
            <a:srgbClr val="F26B43"/>
          </p15:clr>
        </p15:guide>
        <p15:guide id="17" pos="7152">
          <p15:clr>
            <a:srgbClr val="F26B43"/>
          </p15:clr>
        </p15:guide>
        <p15:guide id="18" orient="horz" pos="1008">
          <p15:clr>
            <a:srgbClr val="F26B43"/>
          </p15:clr>
        </p15:guide>
        <p15:guide id="19" orient="horz" pos="3768">
          <p15:clr>
            <a:srgbClr val="F26B43"/>
          </p15:clr>
        </p15:guide>
        <p15:guide id="20" orient="horz" pos="3624">
          <p15:clr>
            <a:srgbClr val="F26B43"/>
          </p15:clr>
        </p15:guide>
        <p15:guide id="21" orient="horz" pos="34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6B9197-3F17-5755-25F4-521D2FE53F97}"/>
              </a:ext>
            </a:extLst>
          </p:cNvPr>
          <p:cNvSpPr>
            <a:spLocks noGrp="1"/>
          </p:cNvSpPr>
          <p:nvPr>
            <p:ph type="title"/>
          </p:nvPr>
        </p:nvSpPr>
        <p:spPr>
          <a:xfrm>
            <a:off x="457204" y="274320"/>
            <a:ext cx="11430000" cy="731520"/>
          </a:xfrm>
          <a:prstGeom prst="rect">
            <a:avLst/>
          </a:prstGeom>
        </p:spPr>
        <p:txBody>
          <a:bodyPr vert="horz" lIns="0" tIns="0" rIns="0" bIns="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4881AC2-0105-9670-64D6-0DE821C1E155}"/>
              </a:ext>
            </a:extLst>
          </p:cNvPr>
          <p:cNvSpPr>
            <a:spLocks noGrp="1"/>
          </p:cNvSpPr>
          <p:nvPr>
            <p:ph type="body" idx="1"/>
          </p:nvPr>
        </p:nvSpPr>
        <p:spPr>
          <a:xfrm>
            <a:off x="457204" y="1463041"/>
            <a:ext cx="1143000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3929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p:txStyles>
    <p:titleStyle>
      <a:lvl1pPr algn="l" defTabSz="514387" rtl="0" eaLnBrk="1" latinLnBrk="0" hangingPunct="1">
        <a:lnSpc>
          <a:spcPct val="90000"/>
        </a:lnSpc>
        <a:spcBef>
          <a:spcPct val="0"/>
        </a:spcBef>
        <a:buNone/>
        <a:defRPr sz="1800" b="1" i="0" kern="1200">
          <a:solidFill>
            <a:schemeClr val="tx1"/>
          </a:solidFill>
          <a:latin typeface="Arial" panose="020B0604020202020204" pitchFamily="34" charset="0"/>
          <a:ea typeface="+mj-ea"/>
          <a:cs typeface="+mj-cs"/>
        </a:defRPr>
      </a:lvl1pPr>
    </p:titleStyle>
    <p:bodyStyle>
      <a:lvl1pPr marL="128597" indent="-128597" algn="l" defTabSz="514387" rtl="0" eaLnBrk="1" latinLnBrk="0" hangingPunct="1">
        <a:lnSpc>
          <a:spcPct val="100000"/>
        </a:lnSpc>
        <a:spcBef>
          <a:spcPts val="0"/>
        </a:spcBef>
        <a:spcAft>
          <a:spcPts val="169"/>
        </a:spcAft>
        <a:buClr>
          <a:srgbClr val="A6192E"/>
        </a:buClr>
        <a:buFont typeface="Arial" panose="020B0604020202020204" pitchFamily="34" charset="0"/>
        <a:buChar char="•"/>
        <a:defRPr sz="1125" b="0" i="0" kern="1200">
          <a:solidFill>
            <a:srgbClr val="0C2340"/>
          </a:solidFill>
          <a:latin typeface="Arial" panose="020B0604020202020204" pitchFamily="34" charset="0"/>
          <a:ea typeface="+mn-ea"/>
          <a:cs typeface="+mn-cs"/>
        </a:defRPr>
      </a:lvl1pPr>
      <a:lvl2pPr marL="385790" indent="-128597" algn="l" defTabSz="514387" rtl="0" eaLnBrk="1" latinLnBrk="0" hangingPunct="1">
        <a:lnSpc>
          <a:spcPct val="100000"/>
        </a:lnSpc>
        <a:spcBef>
          <a:spcPts val="0"/>
        </a:spcBef>
        <a:spcAft>
          <a:spcPts val="169"/>
        </a:spcAft>
        <a:buClr>
          <a:srgbClr val="A6192E"/>
        </a:buClr>
        <a:buFont typeface="Arial" panose="020B0604020202020204" pitchFamily="34" charset="0"/>
        <a:buChar char="•"/>
        <a:defRPr sz="1013" b="0" i="0" kern="1200">
          <a:solidFill>
            <a:srgbClr val="0C2340"/>
          </a:solidFill>
          <a:latin typeface="Arial" panose="020B0604020202020204" pitchFamily="34" charset="0"/>
          <a:ea typeface="+mn-ea"/>
          <a:cs typeface="+mn-cs"/>
        </a:defRPr>
      </a:lvl2pPr>
      <a:lvl3pPr marL="642983" indent="-128597" algn="l" defTabSz="514387" rtl="0" eaLnBrk="1" latinLnBrk="0" hangingPunct="1">
        <a:lnSpc>
          <a:spcPct val="100000"/>
        </a:lnSpc>
        <a:spcBef>
          <a:spcPts val="0"/>
        </a:spcBef>
        <a:spcAft>
          <a:spcPts val="169"/>
        </a:spcAft>
        <a:buClr>
          <a:srgbClr val="A6192E"/>
        </a:buClr>
        <a:buFont typeface="Arial" panose="020B0604020202020204" pitchFamily="34" charset="0"/>
        <a:buChar char="•"/>
        <a:defRPr sz="900" b="0" i="0" kern="1200">
          <a:solidFill>
            <a:srgbClr val="0C2340"/>
          </a:solidFill>
          <a:latin typeface="Arial" panose="020B0604020202020204" pitchFamily="34" charset="0"/>
          <a:ea typeface="+mn-ea"/>
          <a:cs typeface="+mn-cs"/>
        </a:defRPr>
      </a:lvl3pPr>
      <a:lvl4pPr marL="900177" indent="-128597" algn="l" defTabSz="514387" rtl="0" eaLnBrk="1" latinLnBrk="0" hangingPunct="1">
        <a:lnSpc>
          <a:spcPct val="100000"/>
        </a:lnSpc>
        <a:spcBef>
          <a:spcPts val="0"/>
        </a:spcBef>
        <a:spcAft>
          <a:spcPts val="169"/>
        </a:spcAft>
        <a:buClr>
          <a:srgbClr val="A6192E"/>
        </a:buClr>
        <a:buFont typeface="Arial" panose="020B0604020202020204" pitchFamily="34" charset="0"/>
        <a:buChar char="•"/>
        <a:defRPr sz="788" b="0" i="0" kern="1200">
          <a:solidFill>
            <a:srgbClr val="0C2340"/>
          </a:solidFill>
          <a:latin typeface="Arial" panose="020B0604020202020204" pitchFamily="34" charset="0"/>
          <a:ea typeface="+mn-ea"/>
          <a:cs typeface="+mn-cs"/>
        </a:defRPr>
      </a:lvl4pPr>
      <a:lvl5pPr marL="1157371" indent="-128597" algn="l" defTabSz="514387" rtl="0" eaLnBrk="1" latinLnBrk="0" hangingPunct="1">
        <a:lnSpc>
          <a:spcPct val="100000"/>
        </a:lnSpc>
        <a:spcBef>
          <a:spcPts val="0"/>
        </a:spcBef>
        <a:spcAft>
          <a:spcPts val="169"/>
        </a:spcAft>
        <a:buClr>
          <a:srgbClr val="A6192E"/>
        </a:buClr>
        <a:buFont typeface="Arial" panose="020B0604020202020204" pitchFamily="34" charset="0"/>
        <a:buChar char="•"/>
        <a:defRPr sz="675" b="0" i="0" kern="1200">
          <a:solidFill>
            <a:srgbClr val="0C2340"/>
          </a:solidFill>
          <a:latin typeface="Arial" panose="020B0604020202020204" pitchFamily="34" charset="0"/>
          <a:ea typeface="+mn-ea"/>
          <a:cs typeface="+mn-cs"/>
        </a:defRPr>
      </a:lvl5pPr>
      <a:lvl6pPr marL="1414564" indent="-128597" algn="l" defTabSz="5143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758" indent="-128597" algn="l" defTabSz="5143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951" indent="-128597" algn="l" defTabSz="5143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144" indent="-128597" algn="l" defTabSz="5143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87" rtl="0" eaLnBrk="1" latinLnBrk="0" hangingPunct="1">
        <a:defRPr sz="1013" kern="1200">
          <a:solidFill>
            <a:schemeClr val="tx1"/>
          </a:solidFill>
          <a:latin typeface="+mn-lt"/>
          <a:ea typeface="+mn-ea"/>
          <a:cs typeface="+mn-cs"/>
        </a:defRPr>
      </a:lvl1pPr>
      <a:lvl2pPr marL="257194" algn="l" defTabSz="514387" rtl="0" eaLnBrk="1" latinLnBrk="0" hangingPunct="1">
        <a:defRPr sz="1013" kern="1200">
          <a:solidFill>
            <a:schemeClr val="tx1"/>
          </a:solidFill>
          <a:latin typeface="+mn-lt"/>
          <a:ea typeface="+mn-ea"/>
          <a:cs typeface="+mn-cs"/>
        </a:defRPr>
      </a:lvl2pPr>
      <a:lvl3pPr marL="514387" algn="l" defTabSz="514387" rtl="0" eaLnBrk="1" latinLnBrk="0" hangingPunct="1">
        <a:defRPr sz="1013" kern="1200">
          <a:solidFill>
            <a:schemeClr val="tx1"/>
          </a:solidFill>
          <a:latin typeface="+mn-lt"/>
          <a:ea typeface="+mn-ea"/>
          <a:cs typeface="+mn-cs"/>
        </a:defRPr>
      </a:lvl3pPr>
      <a:lvl4pPr marL="771581" algn="l" defTabSz="514387" rtl="0" eaLnBrk="1" latinLnBrk="0" hangingPunct="1">
        <a:defRPr sz="1013" kern="1200">
          <a:solidFill>
            <a:schemeClr val="tx1"/>
          </a:solidFill>
          <a:latin typeface="+mn-lt"/>
          <a:ea typeface="+mn-ea"/>
          <a:cs typeface="+mn-cs"/>
        </a:defRPr>
      </a:lvl4pPr>
      <a:lvl5pPr marL="1028774" algn="l" defTabSz="514387" rtl="0" eaLnBrk="1" latinLnBrk="0" hangingPunct="1">
        <a:defRPr sz="1013" kern="1200">
          <a:solidFill>
            <a:schemeClr val="tx1"/>
          </a:solidFill>
          <a:latin typeface="+mn-lt"/>
          <a:ea typeface="+mn-ea"/>
          <a:cs typeface="+mn-cs"/>
        </a:defRPr>
      </a:lvl5pPr>
      <a:lvl6pPr marL="1285967" algn="l" defTabSz="514387" rtl="0" eaLnBrk="1" latinLnBrk="0" hangingPunct="1">
        <a:defRPr sz="1013" kern="1200">
          <a:solidFill>
            <a:schemeClr val="tx1"/>
          </a:solidFill>
          <a:latin typeface="+mn-lt"/>
          <a:ea typeface="+mn-ea"/>
          <a:cs typeface="+mn-cs"/>
        </a:defRPr>
      </a:lvl6pPr>
      <a:lvl7pPr marL="1543161" algn="l" defTabSz="514387" rtl="0" eaLnBrk="1" latinLnBrk="0" hangingPunct="1">
        <a:defRPr sz="1013" kern="1200">
          <a:solidFill>
            <a:schemeClr val="tx1"/>
          </a:solidFill>
          <a:latin typeface="+mn-lt"/>
          <a:ea typeface="+mn-ea"/>
          <a:cs typeface="+mn-cs"/>
        </a:defRPr>
      </a:lvl7pPr>
      <a:lvl8pPr marL="1800354" algn="l" defTabSz="514387" rtl="0" eaLnBrk="1" latinLnBrk="0" hangingPunct="1">
        <a:defRPr sz="1013" kern="1200">
          <a:solidFill>
            <a:schemeClr val="tx1"/>
          </a:solidFill>
          <a:latin typeface="+mn-lt"/>
          <a:ea typeface="+mn-ea"/>
          <a:cs typeface="+mn-cs"/>
        </a:defRPr>
      </a:lvl8pPr>
      <a:lvl9pPr marL="2057548" algn="l" defTabSz="51438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0">
          <p15:clr>
            <a:srgbClr val="F26B43"/>
          </p15:clr>
        </p15:guide>
        <p15:guide id="2" pos="2160">
          <p15:clr>
            <a:srgbClr val="F26B43"/>
          </p15:clr>
        </p15:guide>
        <p15:guide id="4" pos="162">
          <p15:clr>
            <a:srgbClr val="F26B43"/>
          </p15:clr>
        </p15:guide>
        <p15:guide id="5" orient="horz" pos="384">
          <p15:clr>
            <a:srgbClr val="F26B43"/>
          </p15:clr>
        </p15:guide>
        <p15:guide id="6" pos="4158">
          <p15:clr>
            <a:srgbClr val="F26B43"/>
          </p15:clr>
        </p15:guide>
        <p15:guide id="8" pos="2322">
          <p15:clr>
            <a:srgbClr val="F26B43"/>
          </p15:clr>
        </p15:guide>
        <p15:guide id="9" orient="horz" pos="3008">
          <p15:clr>
            <a:srgbClr val="F26B43"/>
          </p15:clr>
        </p15:guide>
        <p15:guide id="10" pos="1986">
          <p15:clr>
            <a:srgbClr val="F26B43"/>
          </p15:clr>
        </p15:guide>
        <p15:guide id="14" pos="3659">
          <p15:clr>
            <a:srgbClr val="F26B43"/>
          </p15:clr>
        </p15:guide>
        <p15:guide id="15" pos="4212">
          <p15:clr>
            <a:srgbClr val="F26B43"/>
          </p15:clr>
        </p15:guide>
        <p15:guide id="16" pos="4050">
          <p15:clr>
            <a:srgbClr val="F26B43"/>
          </p15:clr>
        </p15:guide>
        <p15:guide id="17" pos="4023">
          <p15:clr>
            <a:srgbClr val="F26B43"/>
          </p15:clr>
        </p15:guide>
        <p15:guide id="18" orient="horz" pos="1344">
          <p15:clr>
            <a:srgbClr val="F26B43"/>
          </p15:clr>
        </p15:guide>
        <p15:guide id="19" orient="horz" pos="5024">
          <p15:clr>
            <a:srgbClr val="F26B43"/>
          </p15:clr>
        </p15:guide>
        <p15:guide id="20" orient="horz" pos="4832">
          <p15:clr>
            <a:srgbClr val="F26B43"/>
          </p15:clr>
        </p15:guide>
        <p15:guide id="21" orient="horz" pos="46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svg"/><Relationship Id="rId2" Type="http://schemas.openxmlformats.org/officeDocument/2006/relationships/image" Target="../media/image60.png"/><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C28999-731A-9D47-DB79-6BF988DAEF75}"/>
              </a:ext>
            </a:extLst>
          </p:cNvPr>
          <p:cNvSpPr>
            <a:spLocks noGrp="1"/>
          </p:cNvSpPr>
          <p:nvPr>
            <p:ph type="sldNum" sz="quarter" idx="12"/>
          </p:nvPr>
        </p:nvSpPr>
        <p:spPr/>
        <p:txBody>
          <a:bodyPr/>
          <a:lstStyle/>
          <a:p>
            <a:fld id="{CFF0D7AE-2329-E14E-94BE-22FE363B000C}" type="slidenum">
              <a:rPr lang="en-US" smtClean="0"/>
              <a:pPr/>
              <a:t>1</a:t>
            </a:fld>
            <a:endParaRPr lang="en-US"/>
          </a:p>
        </p:txBody>
      </p:sp>
      <p:sp>
        <p:nvSpPr>
          <p:cNvPr id="4" name="TextBox 3">
            <a:extLst>
              <a:ext uri="{FF2B5EF4-FFF2-40B4-BE49-F238E27FC236}">
                <a16:creationId xmlns:a16="http://schemas.microsoft.com/office/drawing/2014/main" id="{457A1438-C4DB-7E45-F317-87E5D3885659}"/>
              </a:ext>
            </a:extLst>
          </p:cNvPr>
          <p:cNvSpPr txBox="1"/>
          <p:nvPr/>
        </p:nvSpPr>
        <p:spPr>
          <a:xfrm>
            <a:off x="3586348" y="4272149"/>
            <a:ext cx="8331332" cy="534390"/>
          </a:xfrm>
          <a:prstGeom prst="rect">
            <a:avLst/>
          </a:prstGeom>
          <a:noFill/>
        </p:spPr>
        <p:txBody>
          <a:bodyPr wrap="square" lIns="0" tIns="0" rIns="0" bIns="0" rtlCol="0">
            <a:noAutofit/>
          </a:bodyPr>
          <a:lstStyle/>
          <a:p>
            <a:r>
              <a:rPr lang="en-US" sz="2400" b="1" dirty="0">
                <a:solidFill>
                  <a:schemeClr val="bg1"/>
                </a:solidFill>
                <a:latin typeface="Arial" panose="020B0604020202020204" pitchFamily="34" charset="0"/>
                <a:cs typeface="Arial" panose="020B0604020202020204" pitchFamily="34" charset="0"/>
              </a:rPr>
              <a:t>Modern Day Marine 2026</a:t>
            </a:r>
          </a:p>
        </p:txBody>
      </p:sp>
      <p:sp>
        <p:nvSpPr>
          <p:cNvPr id="5" name="TextBox 4">
            <a:extLst>
              <a:ext uri="{FF2B5EF4-FFF2-40B4-BE49-F238E27FC236}">
                <a16:creationId xmlns:a16="http://schemas.microsoft.com/office/drawing/2014/main" id="{0887F855-429D-56B1-D7B9-4D1477A8D34D}"/>
              </a:ext>
            </a:extLst>
          </p:cNvPr>
          <p:cNvSpPr txBox="1"/>
          <p:nvPr/>
        </p:nvSpPr>
        <p:spPr>
          <a:xfrm>
            <a:off x="4238342" y="6583680"/>
            <a:ext cx="8130639" cy="274320"/>
          </a:xfrm>
          <a:prstGeom prst="rect">
            <a:avLst/>
          </a:prstGeom>
          <a:noFill/>
        </p:spPr>
        <p:txBody>
          <a:bodyPr wrap="square" lIns="0" tIns="0" rIns="0" bIns="0" rtlCol="0">
            <a:noAutofit/>
          </a:bodyPr>
          <a:lstStyle/>
          <a:p>
            <a:pPr>
              <a:spcAft>
                <a:spcPts val="1200"/>
              </a:spcAft>
            </a:pPr>
            <a:r>
              <a:rPr lang="en-US" sz="1000" dirty="0">
                <a:solidFill>
                  <a:schemeClr val="bg1"/>
                </a:solidFill>
                <a:latin typeface="Arial" panose="020B0604020202020204" pitchFamily="34" charset="0"/>
                <a:cs typeface="Arial" panose="020B0604020202020204" pitchFamily="34" charset="0"/>
              </a:rPr>
              <a:t>DISTRO STATEMENT:</a:t>
            </a:r>
            <a:r>
              <a:rPr lang="en-US" sz="1000" dirty="0">
                <a:solidFill>
                  <a:schemeClr val="bg1"/>
                </a:solidFill>
              </a:rPr>
              <a:t>NAVAIR Public Release SPR-2026-0242. Distribution Statement A - Approved for public release; distribution is unlimited</a:t>
            </a:r>
            <a:endParaRPr lang="en-US" sz="1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9D29A55-9707-ADB9-DD5B-DCD4319D5107}"/>
              </a:ext>
            </a:extLst>
          </p:cNvPr>
          <p:cNvSpPr txBox="1"/>
          <p:nvPr/>
        </p:nvSpPr>
        <p:spPr>
          <a:xfrm>
            <a:off x="5438899" y="4880758"/>
            <a:ext cx="3241964" cy="1389413"/>
          </a:xfrm>
          <a:prstGeom prst="rect">
            <a:avLst/>
          </a:prstGeom>
          <a:noFill/>
        </p:spPr>
        <p:txBody>
          <a:bodyPr wrap="square" lIns="0" tIns="0" rIns="0" bIns="0" rtlCol="0">
            <a:noAutofit/>
          </a:bodyPr>
          <a:lstStyle/>
          <a:p>
            <a:pPr algn="l">
              <a:spcAft>
                <a:spcPts val="1200"/>
              </a:spcAft>
            </a:pPr>
            <a:r>
              <a:rPr lang="en-US" b="1" dirty="0">
                <a:solidFill>
                  <a:schemeClr val="accent4"/>
                </a:solidFill>
                <a:latin typeface="Arial" panose="020B0604020202020204" pitchFamily="34" charset="0"/>
                <a:cs typeface="Arial" panose="020B0604020202020204" pitchFamily="34" charset="0"/>
              </a:rPr>
              <a:t>PRESENTED BY:</a:t>
            </a:r>
          </a:p>
          <a:p>
            <a:pPr algn="l"/>
            <a:r>
              <a:rPr lang="en-US" b="1" dirty="0">
                <a:solidFill>
                  <a:schemeClr val="accent4"/>
                </a:solidFill>
                <a:latin typeface="Arial" panose="020B0604020202020204" pitchFamily="34" charset="0"/>
                <a:cs typeface="Arial" panose="020B0604020202020204" pitchFamily="34" charset="0"/>
              </a:rPr>
              <a:t>Col Leigh Irwin</a:t>
            </a:r>
          </a:p>
          <a:p>
            <a:pPr algn="l"/>
            <a:r>
              <a:rPr lang="en-US" b="1" dirty="0">
                <a:solidFill>
                  <a:schemeClr val="accent4"/>
                </a:solidFill>
                <a:latin typeface="Arial" panose="020B0604020202020204" pitchFamily="34" charset="0"/>
                <a:cs typeface="Arial" panose="020B0604020202020204" pitchFamily="34" charset="0"/>
              </a:rPr>
              <a:t>United States Marine Corps</a:t>
            </a:r>
          </a:p>
          <a:p>
            <a:pPr algn="l"/>
            <a:r>
              <a:rPr lang="en-US" b="1" dirty="0">
                <a:solidFill>
                  <a:schemeClr val="accent4"/>
                </a:solidFill>
                <a:latin typeface="Arial" panose="020B0604020202020204" pitchFamily="34" charset="0"/>
                <a:cs typeface="Arial" panose="020B0604020202020204" pitchFamily="34" charset="0"/>
              </a:rPr>
              <a:t>PMA-266 Program Manager</a:t>
            </a:r>
          </a:p>
        </p:txBody>
      </p:sp>
    </p:spTree>
    <p:extLst>
      <p:ext uri="{BB962C8B-B14F-4D97-AF65-F5344CB8AC3E}">
        <p14:creationId xmlns:p14="http://schemas.microsoft.com/office/powerpoint/2010/main" val="264458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C158-0F6C-141E-115B-822045851E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D9A4EE-402A-CB5B-3D18-582AD7F47250}"/>
              </a:ext>
            </a:extLst>
          </p:cNvPr>
          <p:cNvSpPr>
            <a:spLocks noGrp="1"/>
          </p:cNvSpPr>
          <p:nvPr>
            <p:ph type="title"/>
          </p:nvPr>
        </p:nvSpPr>
        <p:spPr/>
        <p:txBody>
          <a:bodyPr/>
          <a:lstStyle/>
          <a:p>
            <a:r>
              <a:rPr lang="en-US" dirty="0"/>
              <a:t>Portfolio Chart </a:t>
            </a:r>
          </a:p>
        </p:txBody>
      </p:sp>
      <p:cxnSp>
        <p:nvCxnSpPr>
          <p:cNvPr id="3" name="Straight Connector 2">
            <a:extLst>
              <a:ext uri="{FF2B5EF4-FFF2-40B4-BE49-F238E27FC236}">
                <a16:creationId xmlns:a16="http://schemas.microsoft.com/office/drawing/2014/main" id="{0C75B165-001B-6681-E93A-D340DB56298E}"/>
              </a:ext>
            </a:extLst>
          </p:cNvPr>
          <p:cNvCxnSpPr>
            <a:cxnSpLocks/>
          </p:cNvCxnSpPr>
          <p:nvPr/>
        </p:nvCxnSpPr>
        <p:spPr>
          <a:xfrm flipV="1">
            <a:off x="4919661" y="1182254"/>
            <a:ext cx="0" cy="1637563"/>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a:extLst>
              <a:ext uri="{FF2B5EF4-FFF2-40B4-BE49-F238E27FC236}">
                <a16:creationId xmlns:a16="http://schemas.microsoft.com/office/drawing/2014/main" id="{3488D6C7-D8B3-839D-4651-E85C98ABD955}"/>
              </a:ext>
            </a:extLst>
          </p:cNvPr>
          <p:cNvCxnSpPr>
            <a:cxnSpLocks/>
          </p:cNvCxnSpPr>
          <p:nvPr/>
        </p:nvCxnSpPr>
        <p:spPr>
          <a:xfrm flipV="1">
            <a:off x="4919661" y="3780398"/>
            <a:ext cx="9236" cy="2666584"/>
          </a:xfrm>
          <a:prstGeom prst="line">
            <a:avLst/>
          </a:prstGeom>
        </p:spPr>
        <p:style>
          <a:lnRef idx="2">
            <a:schemeClr val="dk1"/>
          </a:lnRef>
          <a:fillRef idx="0">
            <a:schemeClr val="dk1"/>
          </a:fillRef>
          <a:effectRef idx="1">
            <a:schemeClr val="dk1"/>
          </a:effectRef>
          <a:fontRef idx="minor">
            <a:schemeClr val="tx1"/>
          </a:fontRef>
        </p:style>
      </p:cxnSp>
      <p:pic>
        <p:nvPicPr>
          <p:cNvPr id="125" name="Picture 124">
            <a:extLst>
              <a:ext uri="{FF2B5EF4-FFF2-40B4-BE49-F238E27FC236}">
                <a16:creationId xmlns:a16="http://schemas.microsoft.com/office/drawing/2014/main" id="{2842A51C-DD23-634F-2494-33C99233572D}"/>
              </a:ext>
            </a:extLst>
          </p:cNvPr>
          <p:cNvPicPr>
            <a:picLocks noChangeAspect="1"/>
          </p:cNvPicPr>
          <p:nvPr/>
        </p:nvPicPr>
        <p:blipFill>
          <a:blip r:embed="rId2"/>
          <a:stretch>
            <a:fillRect/>
          </a:stretch>
        </p:blipFill>
        <p:spPr>
          <a:xfrm>
            <a:off x="758957" y="1660817"/>
            <a:ext cx="2774167" cy="965936"/>
          </a:xfrm>
          <a:prstGeom prst="rect">
            <a:avLst/>
          </a:prstGeom>
        </p:spPr>
      </p:pic>
      <p:pic>
        <p:nvPicPr>
          <p:cNvPr id="126" name="Picture 125">
            <a:extLst>
              <a:ext uri="{FF2B5EF4-FFF2-40B4-BE49-F238E27FC236}">
                <a16:creationId xmlns:a16="http://schemas.microsoft.com/office/drawing/2014/main" id="{4F31531F-B45A-9EC7-D573-DCEF231D2A9B}"/>
              </a:ext>
            </a:extLst>
          </p:cNvPr>
          <p:cNvPicPr>
            <a:picLocks noChangeAspect="1"/>
          </p:cNvPicPr>
          <p:nvPr/>
        </p:nvPicPr>
        <p:blipFill>
          <a:blip r:embed="rId3"/>
          <a:stretch>
            <a:fillRect/>
          </a:stretch>
        </p:blipFill>
        <p:spPr>
          <a:xfrm>
            <a:off x="202912" y="4089683"/>
            <a:ext cx="1238250" cy="1228725"/>
          </a:xfrm>
          <a:prstGeom prst="rect">
            <a:avLst/>
          </a:prstGeom>
        </p:spPr>
      </p:pic>
      <p:pic>
        <p:nvPicPr>
          <p:cNvPr id="127" name="Picture 126">
            <a:extLst>
              <a:ext uri="{FF2B5EF4-FFF2-40B4-BE49-F238E27FC236}">
                <a16:creationId xmlns:a16="http://schemas.microsoft.com/office/drawing/2014/main" id="{BFB86B47-144F-29C5-E8CE-EF4B63172843}"/>
              </a:ext>
            </a:extLst>
          </p:cNvPr>
          <p:cNvPicPr>
            <a:picLocks noChangeAspect="1"/>
          </p:cNvPicPr>
          <p:nvPr/>
        </p:nvPicPr>
        <p:blipFill>
          <a:blip r:embed="rId4"/>
          <a:stretch>
            <a:fillRect/>
          </a:stretch>
        </p:blipFill>
        <p:spPr>
          <a:xfrm>
            <a:off x="2432699" y="4423057"/>
            <a:ext cx="1495425" cy="561975"/>
          </a:xfrm>
          <a:prstGeom prst="rect">
            <a:avLst/>
          </a:prstGeom>
        </p:spPr>
      </p:pic>
      <p:sp>
        <p:nvSpPr>
          <p:cNvPr id="128" name="TextBox 127">
            <a:extLst>
              <a:ext uri="{FF2B5EF4-FFF2-40B4-BE49-F238E27FC236}">
                <a16:creationId xmlns:a16="http://schemas.microsoft.com/office/drawing/2014/main" id="{CA92A7D8-DF41-B590-9F96-664986913789}"/>
              </a:ext>
            </a:extLst>
          </p:cNvPr>
          <p:cNvSpPr txBox="1"/>
          <p:nvPr/>
        </p:nvSpPr>
        <p:spPr>
          <a:xfrm>
            <a:off x="1114553" y="2607916"/>
            <a:ext cx="16348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MQ-9A Block 5</a:t>
            </a:r>
          </a:p>
        </p:txBody>
      </p:sp>
      <p:sp>
        <p:nvSpPr>
          <p:cNvPr id="129" name="TextBox 128">
            <a:extLst>
              <a:ext uri="{FF2B5EF4-FFF2-40B4-BE49-F238E27FC236}">
                <a16:creationId xmlns:a16="http://schemas.microsoft.com/office/drawing/2014/main" id="{CA915B33-1429-C96D-D74C-4095A5B0476C}"/>
              </a:ext>
            </a:extLst>
          </p:cNvPr>
          <p:cNvSpPr txBox="1"/>
          <p:nvPr/>
        </p:nvSpPr>
        <p:spPr>
          <a:xfrm>
            <a:off x="-70289" y="5318408"/>
            <a:ext cx="200226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Block 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Ground Control Station (GCS) </a:t>
            </a:r>
          </a:p>
        </p:txBody>
      </p:sp>
      <p:sp>
        <p:nvSpPr>
          <p:cNvPr id="130" name="TextBox 129">
            <a:extLst>
              <a:ext uri="{FF2B5EF4-FFF2-40B4-BE49-F238E27FC236}">
                <a16:creationId xmlns:a16="http://schemas.microsoft.com/office/drawing/2014/main" id="{12F0160E-1161-84D1-DA70-310EF94E6293}"/>
              </a:ext>
            </a:extLst>
          </p:cNvPr>
          <p:cNvSpPr txBox="1"/>
          <p:nvPr/>
        </p:nvSpPr>
        <p:spPr>
          <a:xfrm>
            <a:off x="2474260" y="4995261"/>
            <a:ext cx="14123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Sky Tower I Pod</a:t>
            </a:r>
          </a:p>
        </p:txBody>
      </p:sp>
      <p:pic>
        <p:nvPicPr>
          <p:cNvPr id="131" name="Picture 130">
            <a:extLst>
              <a:ext uri="{FF2B5EF4-FFF2-40B4-BE49-F238E27FC236}">
                <a16:creationId xmlns:a16="http://schemas.microsoft.com/office/drawing/2014/main" id="{3812FA48-794C-D432-9855-7520B5309471}"/>
              </a:ext>
            </a:extLst>
          </p:cNvPr>
          <p:cNvPicPr>
            <a:picLocks noChangeAspect="1"/>
          </p:cNvPicPr>
          <p:nvPr/>
        </p:nvPicPr>
        <p:blipFill>
          <a:blip r:embed="rId5"/>
          <a:stretch>
            <a:fillRect/>
          </a:stretch>
        </p:blipFill>
        <p:spPr>
          <a:xfrm>
            <a:off x="5715000" y="1503102"/>
            <a:ext cx="2895600" cy="561975"/>
          </a:xfrm>
          <a:prstGeom prst="rect">
            <a:avLst/>
          </a:prstGeom>
        </p:spPr>
      </p:pic>
      <p:sp>
        <p:nvSpPr>
          <p:cNvPr id="132" name="TextBox 131">
            <a:extLst>
              <a:ext uri="{FF2B5EF4-FFF2-40B4-BE49-F238E27FC236}">
                <a16:creationId xmlns:a16="http://schemas.microsoft.com/office/drawing/2014/main" id="{DE10C8AD-3809-E91B-BFFC-89BA39FB555D}"/>
              </a:ext>
            </a:extLst>
          </p:cNvPr>
          <p:cNvSpPr txBox="1"/>
          <p:nvPr/>
        </p:nvSpPr>
        <p:spPr>
          <a:xfrm>
            <a:off x="6456649" y="2110027"/>
            <a:ext cx="16990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MQ-9A Block -5 -25</a:t>
            </a:r>
          </a:p>
        </p:txBody>
      </p:sp>
      <p:pic>
        <p:nvPicPr>
          <p:cNvPr id="133" name="Picture 132">
            <a:extLst>
              <a:ext uri="{FF2B5EF4-FFF2-40B4-BE49-F238E27FC236}">
                <a16:creationId xmlns:a16="http://schemas.microsoft.com/office/drawing/2014/main" id="{FBC05D46-3213-7D01-001B-39D4123FA0A5}"/>
              </a:ext>
            </a:extLst>
          </p:cNvPr>
          <p:cNvPicPr>
            <a:picLocks noChangeAspect="1"/>
          </p:cNvPicPr>
          <p:nvPr/>
        </p:nvPicPr>
        <p:blipFill>
          <a:blip r:embed="rId6"/>
          <a:stretch>
            <a:fillRect/>
          </a:stretch>
        </p:blipFill>
        <p:spPr>
          <a:xfrm>
            <a:off x="7788792" y="4919040"/>
            <a:ext cx="1495425" cy="581025"/>
          </a:xfrm>
          <a:prstGeom prst="rect">
            <a:avLst/>
          </a:prstGeom>
        </p:spPr>
      </p:pic>
      <p:sp>
        <p:nvSpPr>
          <p:cNvPr id="134" name="TextBox 133">
            <a:extLst>
              <a:ext uri="{FF2B5EF4-FFF2-40B4-BE49-F238E27FC236}">
                <a16:creationId xmlns:a16="http://schemas.microsoft.com/office/drawing/2014/main" id="{21E1348B-8661-93C5-225D-699CBA697246}"/>
              </a:ext>
            </a:extLst>
          </p:cNvPr>
          <p:cNvSpPr txBox="1"/>
          <p:nvPr/>
        </p:nvSpPr>
        <p:spPr>
          <a:xfrm>
            <a:off x="7735530" y="5500065"/>
            <a:ext cx="16131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Electronic Warfare Pod</a:t>
            </a:r>
          </a:p>
        </p:txBody>
      </p:sp>
      <p:pic>
        <p:nvPicPr>
          <p:cNvPr id="135" name="Picture 134">
            <a:extLst>
              <a:ext uri="{FF2B5EF4-FFF2-40B4-BE49-F238E27FC236}">
                <a16:creationId xmlns:a16="http://schemas.microsoft.com/office/drawing/2014/main" id="{6E55E43B-8739-5466-68F0-29DCE8779963}"/>
              </a:ext>
            </a:extLst>
          </p:cNvPr>
          <p:cNvPicPr>
            <a:picLocks noChangeAspect="1"/>
          </p:cNvPicPr>
          <p:nvPr/>
        </p:nvPicPr>
        <p:blipFill>
          <a:blip r:embed="rId7"/>
          <a:stretch>
            <a:fillRect/>
          </a:stretch>
        </p:blipFill>
        <p:spPr>
          <a:xfrm>
            <a:off x="6872225" y="3557640"/>
            <a:ext cx="2933700" cy="971550"/>
          </a:xfrm>
          <a:prstGeom prst="rect">
            <a:avLst/>
          </a:prstGeom>
        </p:spPr>
      </p:pic>
      <p:sp>
        <p:nvSpPr>
          <p:cNvPr id="136" name="TextBox 135">
            <a:extLst>
              <a:ext uri="{FF2B5EF4-FFF2-40B4-BE49-F238E27FC236}">
                <a16:creationId xmlns:a16="http://schemas.microsoft.com/office/drawing/2014/main" id="{4B20B12C-1F6D-A37A-7B7B-7B7CBF905D0F}"/>
              </a:ext>
            </a:extLst>
          </p:cNvPr>
          <p:cNvSpPr txBox="1"/>
          <p:nvPr/>
        </p:nvSpPr>
        <p:spPr>
          <a:xfrm>
            <a:off x="7671023" y="4590212"/>
            <a:ext cx="161319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Secure MCE</a:t>
            </a:r>
          </a:p>
        </p:txBody>
      </p:sp>
      <p:pic>
        <p:nvPicPr>
          <p:cNvPr id="137" name="Picture 136">
            <a:extLst>
              <a:ext uri="{FF2B5EF4-FFF2-40B4-BE49-F238E27FC236}">
                <a16:creationId xmlns:a16="http://schemas.microsoft.com/office/drawing/2014/main" id="{1D2CFE5C-5527-5D9F-997C-FEA0A79A044B}"/>
              </a:ext>
            </a:extLst>
          </p:cNvPr>
          <p:cNvPicPr>
            <a:picLocks noChangeAspect="1"/>
          </p:cNvPicPr>
          <p:nvPr/>
        </p:nvPicPr>
        <p:blipFill>
          <a:blip r:embed="rId8"/>
          <a:stretch>
            <a:fillRect/>
          </a:stretch>
        </p:blipFill>
        <p:spPr>
          <a:xfrm>
            <a:off x="10052937" y="3557640"/>
            <a:ext cx="1314450" cy="895350"/>
          </a:xfrm>
          <a:prstGeom prst="rect">
            <a:avLst/>
          </a:prstGeom>
        </p:spPr>
      </p:pic>
      <p:sp>
        <p:nvSpPr>
          <p:cNvPr id="138" name="TextBox 137">
            <a:extLst>
              <a:ext uri="{FF2B5EF4-FFF2-40B4-BE49-F238E27FC236}">
                <a16:creationId xmlns:a16="http://schemas.microsoft.com/office/drawing/2014/main" id="{8794D0CD-C4D9-B9B9-3052-E48AA7CEEA4E}"/>
              </a:ext>
            </a:extLst>
          </p:cNvPr>
          <p:cNvSpPr txBox="1"/>
          <p:nvPr/>
        </p:nvSpPr>
        <p:spPr>
          <a:xfrm>
            <a:off x="9903565" y="4508297"/>
            <a:ext cx="161319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Sky Tower II Pod</a:t>
            </a:r>
          </a:p>
        </p:txBody>
      </p:sp>
      <p:pic>
        <p:nvPicPr>
          <p:cNvPr id="139" name="Picture 138">
            <a:extLst>
              <a:ext uri="{FF2B5EF4-FFF2-40B4-BE49-F238E27FC236}">
                <a16:creationId xmlns:a16="http://schemas.microsoft.com/office/drawing/2014/main" id="{DC26AA34-8ACC-AEF0-239E-D31174E14621}"/>
              </a:ext>
            </a:extLst>
          </p:cNvPr>
          <p:cNvPicPr>
            <a:picLocks noChangeAspect="1"/>
          </p:cNvPicPr>
          <p:nvPr/>
        </p:nvPicPr>
        <p:blipFill>
          <a:blip r:embed="rId9"/>
          <a:stretch>
            <a:fillRect/>
          </a:stretch>
        </p:blipFill>
        <p:spPr>
          <a:xfrm>
            <a:off x="5172721" y="4628797"/>
            <a:ext cx="1495425" cy="1400175"/>
          </a:xfrm>
          <a:prstGeom prst="rect">
            <a:avLst/>
          </a:prstGeom>
        </p:spPr>
      </p:pic>
      <p:sp>
        <p:nvSpPr>
          <p:cNvPr id="140" name="TextBox 139">
            <a:extLst>
              <a:ext uri="{FF2B5EF4-FFF2-40B4-BE49-F238E27FC236}">
                <a16:creationId xmlns:a16="http://schemas.microsoft.com/office/drawing/2014/main" id="{1CF8DA8A-D57B-EEAD-97EC-F3D73683B2A3}"/>
              </a:ext>
            </a:extLst>
          </p:cNvPr>
          <p:cNvSpPr txBox="1"/>
          <p:nvPr/>
        </p:nvSpPr>
        <p:spPr>
          <a:xfrm>
            <a:off x="5129788" y="6044716"/>
            <a:ext cx="16131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COP/CIP</a:t>
            </a:r>
          </a:p>
        </p:txBody>
      </p:sp>
      <p:pic>
        <p:nvPicPr>
          <p:cNvPr id="141" name="Picture 140">
            <a:extLst>
              <a:ext uri="{FF2B5EF4-FFF2-40B4-BE49-F238E27FC236}">
                <a16:creationId xmlns:a16="http://schemas.microsoft.com/office/drawing/2014/main" id="{679516B6-2D66-ABF0-620C-EC7DF19E5749}"/>
              </a:ext>
            </a:extLst>
          </p:cNvPr>
          <p:cNvPicPr>
            <a:picLocks noChangeAspect="1"/>
          </p:cNvPicPr>
          <p:nvPr/>
        </p:nvPicPr>
        <p:blipFill>
          <a:blip r:embed="rId10"/>
          <a:stretch>
            <a:fillRect/>
          </a:stretch>
        </p:blipFill>
        <p:spPr>
          <a:xfrm>
            <a:off x="9903565" y="4939599"/>
            <a:ext cx="1352550" cy="419100"/>
          </a:xfrm>
          <a:prstGeom prst="rect">
            <a:avLst/>
          </a:prstGeom>
        </p:spPr>
      </p:pic>
      <p:sp>
        <p:nvSpPr>
          <p:cNvPr id="142" name="TextBox 141">
            <a:extLst>
              <a:ext uri="{FF2B5EF4-FFF2-40B4-BE49-F238E27FC236}">
                <a16:creationId xmlns:a16="http://schemas.microsoft.com/office/drawing/2014/main" id="{F69BBD2F-3671-3355-F34C-B800FA6E847A}"/>
              </a:ext>
            </a:extLst>
          </p:cNvPr>
          <p:cNvSpPr txBox="1"/>
          <p:nvPr/>
        </p:nvSpPr>
        <p:spPr>
          <a:xfrm>
            <a:off x="9479702" y="5369296"/>
            <a:ext cx="22002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Detect And Avoid System</a:t>
            </a:r>
            <a:b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(DAAS) </a:t>
            </a:r>
          </a:p>
        </p:txBody>
      </p:sp>
      <p:pic>
        <p:nvPicPr>
          <p:cNvPr id="143" name="Picture 2">
            <a:extLst>
              <a:ext uri="{FF2B5EF4-FFF2-40B4-BE49-F238E27FC236}">
                <a16:creationId xmlns:a16="http://schemas.microsoft.com/office/drawing/2014/main" id="{FFBE7C81-7370-C172-2157-B6D9F80147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9389" y="2263915"/>
            <a:ext cx="4610100" cy="1476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C0153B-68A0-78E8-4CC8-EB6AC941CB98}"/>
              </a:ext>
            </a:extLst>
          </p:cNvPr>
          <p:cNvSpPr txBox="1"/>
          <p:nvPr/>
        </p:nvSpPr>
        <p:spPr>
          <a:xfrm>
            <a:off x="3294169" y="6594025"/>
            <a:ext cx="8130639" cy="274320"/>
          </a:xfrm>
          <a:prstGeom prst="rect">
            <a:avLst/>
          </a:prstGeom>
          <a:noFill/>
        </p:spPr>
        <p:txBody>
          <a:bodyPr wrap="square" lIns="0" tIns="0" rIns="0" bIns="0" rtlCol="0">
            <a:noAutofit/>
          </a:bodyPr>
          <a:lstStyle/>
          <a:p>
            <a:pPr>
              <a:spcAft>
                <a:spcPts val="1200"/>
              </a:spcAft>
            </a:pPr>
            <a:r>
              <a:rPr lang="en-US" sz="1000" dirty="0">
                <a:latin typeface="Arial" panose="020B0604020202020204" pitchFamily="34" charset="0"/>
                <a:cs typeface="Arial" panose="020B0604020202020204" pitchFamily="34" charset="0"/>
              </a:rPr>
              <a:t>DISTRO STATEMENT:</a:t>
            </a:r>
            <a:r>
              <a:rPr lang="en-US" sz="1000" dirty="0"/>
              <a:t>NAVAIR Public Release SPR-2026-0242. Distribution Statement A - Approved for public release; distribution is unlimited</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75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FB6A-BF76-D949-0B03-3D61683DA8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3B8D57-E146-26E7-0386-307E8BD7E5E7}"/>
              </a:ext>
            </a:extLst>
          </p:cNvPr>
          <p:cNvSpPr>
            <a:spLocks noGrp="1"/>
          </p:cNvSpPr>
          <p:nvPr>
            <p:ph type="title"/>
          </p:nvPr>
        </p:nvSpPr>
        <p:spPr>
          <a:xfrm>
            <a:off x="1377538" y="200547"/>
            <a:ext cx="9452758" cy="731520"/>
          </a:xfrm>
        </p:spPr>
        <p:txBody>
          <a:bodyPr/>
          <a:lstStyle/>
          <a:p>
            <a:pPr algn="ctr"/>
            <a:r>
              <a:rPr lang="en-US" sz="3600"/>
              <a:t>PROGRAM BACKGROUND</a:t>
            </a:r>
          </a:p>
        </p:txBody>
      </p:sp>
      <p:sp>
        <p:nvSpPr>
          <p:cNvPr id="2" name="Content Placeholder 3">
            <a:extLst>
              <a:ext uri="{FF2B5EF4-FFF2-40B4-BE49-F238E27FC236}">
                <a16:creationId xmlns:a16="http://schemas.microsoft.com/office/drawing/2014/main" id="{B184D383-33ED-293F-A7A8-2EB6AFF92918}"/>
              </a:ext>
            </a:extLst>
          </p:cNvPr>
          <p:cNvSpPr>
            <a:spLocks noGrp="1"/>
          </p:cNvSpPr>
          <p:nvPr>
            <p:ph idx="15"/>
          </p:nvPr>
        </p:nvSpPr>
        <p:spPr>
          <a:xfrm>
            <a:off x="626301" y="1465525"/>
            <a:ext cx="10860065" cy="4331666"/>
          </a:xfrm>
        </p:spPr>
        <p:txBody>
          <a:bodyPr/>
          <a:lstStyle/>
          <a:p>
            <a:pPr marL="228600" indent="-228600">
              <a:buAutoNum type="arabicPeriod"/>
            </a:pPr>
            <a:r>
              <a:rPr lang="en-US" sz="2800" dirty="0"/>
              <a:t>The Operational Problem (2016-present)</a:t>
            </a:r>
          </a:p>
          <a:p>
            <a:pPr marL="914400" lvl="1"/>
            <a:r>
              <a:rPr lang="en-US" sz="1400" dirty="0"/>
              <a:t>USMC lacked a long-endurance, expeditionary, persistent ISR platform to support Marine in distributed maritime operations</a:t>
            </a:r>
          </a:p>
          <a:p>
            <a:pPr marL="914400" lvl="1"/>
            <a:r>
              <a:rPr lang="en-US" sz="1400" dirty="0"/>
              <a:t>Legacy systems could not provide persistent ISR, maritime domain awareness or tactical relay at the needed range and tempo</a:t>
            </a:r>
          </a:p>
          <a:p>
            <a:pPr marL="228600" indent="-228600">
              <a:buFont typeface="Arial" panose="020B0604020202020204" pitchFamily="34" charset="0"/>
              <a:buAutoNum type="arabicPeriod"/>
            </a:pPr>
            <a:r>
              <a:rPr lang="en-US" sz="2800" dirty="0"/>
              <a:t>Early Concept: A Single Ship-Based “Do It All” Platform</a:t>
            </a:r>
          </a:p>
          <a:p>
            <a:pPr marL="914400" lvl="1"/>
            <a:r>
              <a:rPr lang="en-US" sz="1400" dirty="0"/>
              <a:t>Initial MUX vision (2016-202) aimed at a Group 5 shipboard launch.</a:t>
            </a:r>
          </a:p>
          <a:p>
            <a:pPr marL="914400" lvl="1"/>
            <a:r>
              <a:rPr lang="en-US" sz="1400" dirty="0"/>
              <a:t>Program analysis showed it would be too costly, too complex, and too slow to field</a:t>
            </a:r>
          </a:p>
          <a:p>
            <a:pPr marL="228600" indent="-228600">
              <a:buAutoNum type="arabicPeriod"/>
            </a:pPr>
            <a:r>
              <a:rPr lang="en-US" sz="2800" dirty="0"/>
              <a:t>Pivot to a Timely Fieldable Solution</a:t>
            </a:r>
          </a:p>
          <a:p>
            <a:pPr marL="914400" lvl="1"/>
            <a:r>
              <a:rPr lang="en-US" sz="1400" dirty="0"/>
              <a:t>Reset to a land-based MALE solution using MQ-9A to deliver capability faster (within 2 years)</a:t>
            </a:r>
          </a:p>
          <a:p>
            <a:pPr marL="914400" lvl="1"/>
            <a:r>
              <a:rPr lang="en-US" sz="1400" dirty="0"/>
              <a:t>Adopted a family-of-systems approach instead of a single exquisite platform- MAGTF UAS Expeditionary (MUX)</a:t>
            </a:r>
            <a:endParaRPr lang="en-US" sz="2800" dirty="0"/>
          </a:p>
          <a:p>
            <a:endParaRPr lang="en-US" sz="2800" dirty="0"/>
          </a:p>
        </p:txBody>
      </p:sp>
      <p:sp>
        <p:nvSpPr>
          <p:cNvPr id="8" name="TextBox 7">
            <a:extLst>
              <a:ext uri="{FF2B5EF4-FFF2-40B4-BE49-F238E27FC236}">
                <a16:creationId xmlns:a16="http://schemas.microsoft.com/office/drawing/2014/main" id="{C891A7A8-8290-1068-16E5-B99A341D914F}"/>
              </a:ext>
            </a:extLst>
          </p:cNvPr>
          <p:cNvSpPr txBox="1"/>
          <p:nvPr/>
        </p:nvSpPr>
        <p:spPr>
          <a:xfrm>
            <a:off x="626301" y="4815495"/>
            <a:ext cx="5629984" cy="1489414"/>
          </a:xfrm>
          <a:prstGeom prst="rect">
            <a:avLst/>
          </a:prstGeom>
          <a:solidFill>
            <a:srgbClr val="001E60"/>
          </a:solidFill>
          <a:ln>
            <a:solidFill>
              <a:srgbClr val="002060"/>
            </a:solidFill>
          </a:ln>
        </p:spPr>
        <p:txBody>
          <a:bodyPr wrap="square" lIns="0" tIns="0" rIns="0" bIns="0" rtlCol="0">
            <a:noAutofit/>
          </a:bodyPr>
          <a:lstStyle/>
          <a:p>
            <a:pPr algn="ctr">
              <a:spcAft>
                <a:spcPts val="1200"/>
              </a:spcAft>
            </a:pPr>
            <a:endParaRPr lang="en-US" sz="1600" b="1" dirty="0">
              <a:solidFill>
                <a:srgbClr val="FFC000"/>
              </a:solidFill>
              <a:latin typeface="Arial" panose="020B0604020202020204" pitchFamily="34" charset="0"/>
              <a:cs typeface="Arial" panose="020B0604020202020204" pitchFamily="34" charset="0"/>
            </a:endParaRPr>
          </a:p>
          <a:p>
            <a:pPr algn="ctr">
              <a:spcAft>
                <a:spcPts val="1200"/>
              </a:spcAft>
            </a:pPr>
            <a:r>
              <a:rPr lang="en-US" sz="1600" b="1" dirty="0">
                <a:solidFill>
                  <a:srgbClr val="FFC000"/>
                </a:solidFill>
                <a:latin typeface="Arial" panose="020B0604020202020204" pitchFamily="34" charset="0"/>
                <a:cs typeface="Arial" panose="020B0604020202020204" pitchFamily="34" charset="0"/>
              </a:rPr>
              <a:t>PMA-266 MISSION</a:t>
            </a:r>
          </a:p>
          <a:p>
            <a:pPr algn="ctr">
              <a:spcAft>
                <a:spcPts val="1200"/>
              </a:spcAft>
            </a:pPr>
            <a:r>
              <a:rPr lang="en-US" sz="1400" dirty="0">
                <a:solidFill>
                  <a:srgbClr val="FFC000"/>
                </a:solidFill>
                <a:latin typeface="Arial" panose="020B0604020202020204" pitchFamily="34" charset="0"/>
                <a:cs typeface="Arial" panose="020B0604020202020204" pitchFamily="34" charset="0"/>
              </a:rPr>
              <a:t>To translate Unmanned Aerial System (UAS) Information Warfare requirements into Fleet Capabilities.</a:t>
            </a:r>
          </a:p>
          <a:p>
            <a:pPr algn="ctr">
              <a:spcAft>
                <a:spcPts val="1200"/>
              </a:spcAft>
            </a:pPr>
            <a:endParaRPr lang="en-US" sz="1400" b="1" dirty="0">
              <a:solidFill>
                <a:srgbClr val="FFC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4127D74-7009-2D4F-6BBB-DE0FAC43BEA1}"/>
              </a:ext>
            </a:extLst>
          </p:cNvPr>
          <p:cNvPicPr>
            <a:picLocks noChangeAspect="1"/>
          </p:cNvPicPr>
          <p:nvPr/>
        </p:nvPicPr>
        <p:blipFill>
          <a:blip r:embed="rId2"/>
          <a:stretch>
            <a:fillRect/>
          </a:stretch>
        </p:blipFill>
        <p:spPr>
          <a:xfrm>
            <a:off x="6902039" y="4387792"/>
            <a:ext cx="5210361" cy="2206233"/>
          </a:xfrm>
          <a:prstGeom prst="rect">
            <a:avLst/>
          </a:prstGeom>
        </p:spPr>
      </p:pic>
      <p:sp>
        <p:nvSpPr>
          <p:cNvPr id="4" name="TextBox 3">
            <a:extLst>
              <a:ext uri="{FF2B5EF4-FFF2-40B4-BE49-F238E27FC236}">
                <a16:creationId xmlns:a16="http://schemas.microsoft.com/office/drawing/2014/main" id="{D3966D17-1359-7740-A4AA-C99C7D057FA4}"/>
              </a:ext>
            </a:extLst>
          </p:cNvPr>
          <p:cNvSpPr txBox="1"/>
          <p:nvPr/>
        </p:nvSpPr>
        <p:spPr>
          <a:xfrm>
            <a:off x="4316724" y="6654033"/>
            <a:ext cx="8130639" cy="274320"/>
          </a:xfrm>
          <a:prstGeom prst="rect">
            <a:avLst/>
          </a:prstGeom>
          <a:noFill/>
        </p:spPr>
        <p:txBody>
          <a:bodyPr wrap="square" lIns="0" tIns="0" rIns="0" bIns="0" rtlCol="0">
            <a:noAutofit/>
          </a:bodyPr>
          <a:lstStyle/>
          <a:p>
            <a:pPr>
              <a:spcAft>
                <a:spcPts val="1200"/>
              </a:spcAft>
            </a:pPr>
            <a:r>
              <a:rPr lang="en-US" sz="1000" dirty="0">
                <a:latin typeface="Arial" panose="020B0604020202020204" pitchFamily="34" charset="0"/>
                <a:cs typeface="Arial" panose="020B0604020202020204" pitchFamily="34" charset="0"/>
              </a:rPr>
              <a:t>DISTRO STATEMENT:</a:t>
            </a:r>
            <a:r>
              <a:rPr lang="en-US" sz="1000" dirty="0"/>
              <a:t>NAVAIR Public Release SPR-2026-0242. Distribution Statement A - Approved for public release; distribution is unlimited</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89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31FCA5-0454-0E6F-4C1F-55801A4E5A5A}"/>
              </a:ext>
            </a:extLst>
          </p:cNvPr>
          <p:cNvSpPr>
            <a:spLocks noGrp="1"/>
          </p:cNvSpPr>
          <p:nvPr>
            <p:ph type="sldNum" sz="quarter" idx="12"/>
          </p:nvPr>
        </p:nvSpPr>
        <p:spPr/>
        <p:txBody>
          <a:bodyPr/>
          <a:lstStyle/>
          <a:p>
            <a:fld id="{CFF0D7AE-2329-E14E-94BE-22FE363B000C}" type="slidenum">
              <a:rPr lang="en-US" smtClean="0"/>
              <a:pPr/>
              <a:t>4</a:t>
            </a:fld>
            <a:endParaRPr lang="en-US"/>
          </a:p>
        </p:txBody>
      </p:sp>
      <p:sp>
        <p:nvSpPr>
          <p:cNvPr id="3" name="Title 2">
            <a:extLst>
              <a:ext uri="{FF2B5EF4-FFF2-40B4-BE49-F238E27FC236}">
                <a16:creationId xmlns:a16="http://schemas.microsoft.com/office/drawing/2014/main" id="{E9EF55FC-1A66-BA5F-AB36-1524A9A2FE63}"/>
              </a:ext>
            </a:extLst>
          </p:cNvPr>
          <p:cNvSpPr>
            <a:spLocks noGrp="1"/>
          </p:cNvSpPr>
          <p:nvPr>
            <p:ph type="title"/>
          </p:nvPr>
        </p:nvSpPr>
        <p:spPr/>
        <p:txBody>
          <a:bodyPr/>
          <a:lstStyle/>
          <a:p>
            <a:r>
              <a:rPr lang="en-US" dirty="0">
                <a:solidFill>
                  <a:srgbClr val="FAFBFB"/>
                </a:solidFill>
                <a:effectLst>
                  <a:outerShdw blurRad="38100" dist="38100" dir="2700000" algn="tl">
                    <a:srgbClr val="000000">
                      <a:alpha val="43137"/>
                    </a:srgbClr>
                  </a:outerShdw>
                </a:effectLst>
                <a:latin typeface="Arial"/>
                <a:cs typeface="Arial"/>
              </a:rPr>
              <a:t>MQ-9A MUX MALE Key Milestones</a:t>
            </a:r>
            <a:endParaRPr lang="en-US" dirty="0"/>
          </a:p>
        </p:txBody>
      </p:sp>
      <p:sp>
        <p:nvSpPr>
          <p:cNvPr id="5" name="Rectangle 4">
            <a:extLst>
              <a:ext uri="{FF2B5EF4-FFF2-40B4-BE49-F238E27FC236}">
                <a16:creationId xmlns:a16="http://schemas.microsoft.com/office/drawing/2014/main" id="{1E562F94-0033-F60E-11AC-990530B1A0FE}"/>
              </a:ext>
            </a:extLst>
          </p:cNvPr>
          <p:cNvSpPr/>
          <p:nvPr/>
        </p:nvSpPr>
        <p:spPr>
          <a:xfrm>
            <a:off x="0" y="1134894"/>
            <a:ext cx="12188952" cy="5723106"/>
          </a:xfrm>
          <a:prstGeom prst="rect">
            <a:avLst/>
          </a:prstGeom>
          <a:solidFill>
            <a:srgbClr val="46576D">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760">
              <a:solidFill>
                <a:srgbClr val="FAFBFB"/>
              </a:solidFill>
              <a:latin typeface="Aptos" panose="02110004020202020204"/>
            </a:endParaRPr>
          </a:p>
        </p:txBody>
      </p:sp>
      <p:sp>
        <p:nvSpPr>
          <p:cNvPr id="6" name="Arrow: Right 5">
            <a:extLst>
              <a:ext uri="{FF2B5EF4-FFF2-40B4-BE49-F238E27FC236}">
                <a16:creationId xmlns:a16="http://schemas.microsoft.com/office/drawing/2014/main" id="{2BF63EEC-5571-1A32-54E8-5E6758A54026}"/>
              </a:ext>
            </a:extLst>
          </p:cNvPr>
          <p:cNvSpPr/>
          <p:nvPr/>
        </p:nvSpPr>
        <p:spPr>
          <a:xfrm>
            <a:off x="445894" y="3976370"/>
            <a:ext cx="11384810" cy="383912"/>
          </a:xfrm>
          <a:prstGeom prst="rightArrow">
            <a:avLst>
              <a:gd name="adj1" fmla="val 50000"/>
              <a:gd name="adj2" fmla="val 70000"/>
            </a:avLst>
          </a:prstGeom>
          <a:solidFill>
            <a:srgbClr val="183450"/>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b="1">
              <a:ln w="22225">
                <a:solidFill>
                  <a:srgbClr val="4D5B30"/>
                </a:solidFill>
                <a:prstDash val="solid"/>
              </a:ln>
              <a:solidFill>
                <a:srgbClr val="4D5B30">
                  <a:lumMod val="40000"/>
                  <a:lumOff val="60000"/>
                </a:srgbClr>
              </a:solidFill>
              <a:latin typeface="Aptos" panose="02110004020202020204"/>
            </a:endParaRPr>
          </a:p>
        </p:txBody>
      </p:sp>
      <p:grpSp>
        <p:nvGrpSpPr>
          <p:cNvPr id="7" name="Group 6">
            <a:extLst>
              <a:ext uri="{FF2B5EF4-FFF2-40B4-BE49-F238E27FC236}">
                <a16:creationId xmlns:a16="http://schemas.microsoft.com/office/drawing/2014/main" id="{14EAC7C4-196C-EAA1-E1BA-FFBFBB806930}"/>
              </a:ext>
            </a:extLst>
          </p:cNvPr>
          <p:cNvGrpSpPr/>
          <p:nvPr/>
        </p:nvGrpSpPr>
        <p:grpSpPr>
          <a:xfrm>
            <a:off x="642713" y="4027626"/>
            <a:ext cx="6939173" cy="245609"/>
            <a:chOff x="486495" y="4124057"/>
            <a:chExt cx="9031107" cy="292495"/>
          </a:xfrm>
        </p:grpSpPr>
        <p:sp>
          <p:nvSpPr>
            <p:cNvPr id="8" name="Oval 7">
              <a:extLst>
                <a:ext uri="{FF2B5EF4-FFF2-40B4-BE49-F238E27FC236}">
                  <a16:creationId xmlns:a16="http://schemas.microsoft.com/office/drawing/2014/main" id="{75D5719E-F767-E755-3128-48766949AB62}"/>
                </a:ext>
              </a:extLst>
            </p:cNvPr>
            <p:cNvSpPr/>
            <p:nvPr/>
          </p:nvSpPr>
          <p:spPr>
            <a:xfrm>
              <a:off x="7849960" y="4136725"/>
              <a:ext cx="274322" cy="274320"/>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9" name="Oval 8">
              <a:extLst>
                <a:ext uri="{FF2B5EF4-FFF2-40B4-BE49-F238E27FC236}">
                  <a16:creationId xmlns:a16="http://schemas.microsoft.com/office/drawing/2014/main" id="{FBF91FD5-5D34-E655-621C-76189FF35875}"/>
                </a:ext>
              </a:extLst>
            </p:cNvPr>
            <p:cNvSpPr/>
            <p:nvPr/>
          </p:nvSpPr>
          <p:spPr>
            <a:xfrm>
              <a:off x="1659915" y="4124057"/>
              <a:ext cx="274321" cy="274320"/>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10" name="Oval 9">
              <a:extLst>
                <a:ext uri="{FF2B5EF4-FFF2-40B4-BE49-F238E27FC236}">
                  <a16:creationId xmlns:a16="http://schemas.microsoft.com/office/drawing/2014/main" id="{C77B05A1-1E3F-04E6-9216-33EAF3EEC361}"/>
                </a:ext>
              </a:extLst>
            </p:cNvPr>
            <p:cNvSpPr/>
            <p:nvPr/>
          </p:nvSpPr>
          <p:spPr>
            <a:xfrm>
              <a:off x="486495" y="4141394"/>
              <a:ext cx="274319" cy="274320"/>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11" name="Oval 10">
              <a:extLst>
                <a:ext uri="{FF2B5EF4-FFF2-40B4-BE49-F238E27FC236}">
                  <a16:creationId xmlns:a16="http://schemas.microsoft.com/office/drawing/2014/main" id="{C4A32B30-76D0-0A15-014E-721D4BC65323}"/>
                </a:ext>
              </a:extLst>
            </p:cNvPr>
            <p:cNvSpPr/>
            <p:nvPr/>
          </p:nvSpPr>
          <p:spPr>
            <a:xfrm>
              <a:off x="4166152" y="4142232"/>
              <a:ext cx="274319" cy="274320"/>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12" name="Oval 11">
              <a:extLst>
                <a:ext uri="{FF2B5EF4-FFF2-40B4-BE49-F238E27FC236}">
                  <a16:creationId xmlns:a16="http://schemas.microsoft.com/office/drawing/2014/main" id="{B02AFD6A-DB4C-12D6-1256-BDD7513104C1}"/>
                </a:ext>
              </a:extLst>
            </p:cNvPr>
            <p:cNvSpPr/>
            <p:nvPr/>
          </p:nvSpPr>
          <p:spPr>
            <a:xfrm>
              <a:off x="6563624" y="4136725"/>
              <a:ext cx="274322" cy="274320"/>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13" name="Oval 12">
              <a:extLst>
                <a:ext uri="{FF2B5EF4-FFF2-40B4-BE49-F238E27FC236}">
                  <a16:creationId xmlns:a16="http://schemas.microsoft.com/office/drawing/2014/main" id="{FD30CF8A-A8ED-DFFE-4D70-8F9F72CB2CF7}"/>
                </a:ext>
              </a:extLst>
            </p:cNvPr>
            <p:cNvSpPr/>
            <p:nvPr/>
          </p:nvSpPr>
          <p:spPr>
            <a:xfrm>
              <a:off x="9243281" y="4142233"/>
              <a:ext cx="274321" cy="274319"/>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grpSp>
      <p:sp>
        <p:nvSpPr>
          <p:cNvPr id="14" name="TextBox 13">
            <a:extLst>
              <a:ext uri="{FF2B5EF4-FFF2-40B4-BE49-F238E27FC236}">
                <a16:creationId xmlns:a16="http://schemas.microsoft.com/office/drawing/2014/main" id="{C8DF3D2B-1815-0638-EB83-C79D7F8D4EAF}"/>
              </a:ext>
            </a:extLst>
          </p:cNvPr>
          <p:cNvSpPr txBox="1"/>
          <p:nvPr/>
        </p:nvSpPr>
        <p:spPr>
          <a:xfrm>
            <a:off x="593018" y="1512630"/>
            <a:ext cx="11384810" cy="972061"/>
          </a:xfrm>
          <a:prstGeom prst="rect">
            <a:avLst/>
          </a:prstGeom>
          <a:noFill/>
          <a:effectLst>
            <a:softEdge rad="63500"/>
          </a:effectLst>
        </p:spPr>
        <p:txBody>
          <a:bodyPr wrap="square">
            <a:spAutoFit/>
          </a:bodyPr>
          <a:lstStyle/>
          <a:p>
            <a:pPr algn="ctr" defTabSz="685800"/>
            <a:r>
              <a:rPr lang="en-US" sz="1200" dirty="0">
                <a:solidFill>
                  <a:srgbClr val="FAFBFB"/>
                </a:solidFill>
                <a:latin typeface="Arial" panose="020B0604020202020204" pitchFamily="34" charset="0"/>
                <a:cs typeface="Arial" panose="020B0604020202020204" pitchFamily="34" charset="0"/>
              </a:rPr>
              <a:t>PMA-266, in collaboration with industry partners, has equipped the Marine Corps Unmanned Aerial Vehicle Squadrons (VMUs 1, T2, and 3) with the MUX MALE (MQ-9A). The MQ-9A is a remotely piloted aircraft (RPA) that can conduct a variety of mission sets, including Intelligence, Surveillance, and Reconnaissance (ISR) over land and sea. This modern aircraft improves the Marine Corps' situational awareness and operational flexibility, allowing them to carry out missions more precisely. It first flew in 2001 but was acquired for USMC use 20 years later.</a:t>
            </a:r>
          </a:p>
          <a:p>
            <a:pPr algn="ctr" defTabSz="685800">
              <a:lnSpc>
                <a:spcPts val="1055"/>
              </a:lnSpc>
            </a:pPr>
            <a:endParaRPr lang="en-US" sz="1050" dirty="0">
              <a:solidFill>
                <a:srgbClr val="FAFBF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6B169E1-5235-F348-E6C4-4105EDE9FDB9}"/>
              </a:ext>
            </a:extLst>
          </p:cNvPr>
          <p:cNvSpPr txBox="1"/>
          <p:nvPr/>
        </p:nvSpPr>
        <p:spPr>
          <a:xfrm>
            <a:off x="46903" y="3018961"/>
            <a:ext cx="1453710" cy="900246"/>
          </a:xfrm>
          <a:prstGeom prst="rect">
            <a:avLst/>
          </a:prstGeom>
          <a:noFill/>
          <a:effectLst>
            <a:softEdge rad="317500"/>
          </a:effectLst>
        </p:spPr>
        <p:txBody>
          <a:bodyPr wrap="square">
            <a:spAutoFit/>
          </a:bodyPr>
          <a:lstStyle/>
          <a:p>
            <a:pPr algn="ctr" defTabSz="685800">
              <a:spcAft>
                <a:spcPts val="254"/>
              </a:spcAft>
            </a:pPr>
            <a:r>
              <a:rPr lang="en-US" sz="1000" dirty="0">
                <a:solidFill>
                  <a:srgbClr val="FAFBFB"/>
                </a:solidFill>
                <a:latin typeface="Arial" panose="020B0604020202020204" pitchFamily="34" charset="0"/>
                <a:cs typeface="Arial" panose="020B0604020202020204" pitchFamily="34" charset="0"/>
              </a:rPr>
              <a:t>VMU-1 begins operation MQ-9A in a pilot program with contractor support.</a:t>
            </a:r>
          </a:p>
          <a:p>
            <a:pPr algn="ctr" defTabSz="685800">
              <a:spcAft>
                <a:spcPts val="506"/>
              </a:spcAft>
            </a:pPr>
            <a:r>
              <a:rPr lang="en-US" sz="1000" b="1" dirty="0">
                <a:solidFill>
                  <a:srgbClr val="FAFBFB"/>
                </a:solidFill>
                <a:latin typeface="Arial" panose="020B0604020202020204" pitchFamily="34" charset="0"/>
                <a:cs typeface="Arial" panose="020B0604020202020204" pitchFamily="34" charset="0"/>
              </a:rPr>
              <a:t>2018</a:t>
            </a:r>
            <a:r>
              <a:rPr lang="en-US" sz="1000" dirty="0">
                <a:solidFill>
                  <a:srgbClr val="FAFBFB"/>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8E84099-2150-9A79-6799-84F57D1E1A11}"/>
              </a:ext>
            </a:extLst>
          </p:cNvPr>
          <p:cNvSpPr txBox="1"/>
          <p:nvPr/>
        </p:nvSpPr>
        <p:spPr>
          <a:xfrm>
            <a:off x="1746843" y="2536499"/>
            <a:ext cx="1781565" cy="1426031"/>
          </a:xfrm>
          <a:prstGeom prst="rect">
            <a:avLst/>
          </a:prstGeom>
          <a:noFill/>
          <a:effectLst>
            <a:softEdge rad="317500"/>
          </a:effectLst>
        </p:spPr>
        <p:txBody>
          <a:bodyPr wrap="square">
            <a:spAutoFit/>
          </a:bodyPr>
          <a:lstStyle/>
          <a:p>
            <a:pPr algn="ctr" defTabSz="685800">
              <a:spcAft>
                <a:spcPts val="506"/>
              </a:spcAft>
            </a:pPr>
            <a:r>
              <a:rPr lang="en-US" sz="1000" dirty="0">
                <a:solidFill>
                  <a:srgbClr val="FAFBFB"/>
                </a:solidFill>
                <a:latin typeface="Arial" panose="020B0604020202020204" pitchFamily="34" charset="0"/>
                <a:cs typeface="Arial" panose="020B0604020202020204" pitchFamily="34" charset="0"/>
              </a:rPr>
              <a:t>The original MUX ship-based concept was canceled </a:t>
            </a:r>
          </a:p>
          <a:p>
            <a:pPr algn="ctr" defTabSz="685800">
              <a:spcAft>
                <a:spcPts val="254"/>
              </a:spcAft>
            </a:pPr>
            <a:r>
              <a:rPr lang="en-US" sz="1000" dirty="0">
                <a:solidFill>
                  <a:srgbClr val="FAFBFB"/>
                </a:solidFill>
                <a:latin typeface="Arial" panose="020B0604020202020204" pitchFamily="34" charset="0"/>
                <a:cs typeface="Arial" panose="020B0604020202020204" pitchFamily="34" charset="0"/>
              </a:rPr>
              <a:t>The shift to the family-of-systems concept with the land-based strategy was announced as MUX MALE</a:t>
            </a:r>
          </a:p>
          <a:p>
            <a:pPr algn="ctr" defTabSz="685800">
              <a:spcAft>
                <a:spcPts val="506"/>
              </a:spcAft>
            </a:pPr>
            <a:r>
              <a:rPr lang="en-US" sz="1000" b="1" dirty="0">
                <a:solidFill>
                  <a:srgbClr val="FAFBFB"/>
                </a:solidFill>
                <a:latin typeface="Arial" panose="020B0604020202020204" pitchFamily="34" charset="0"/>
                <a:cs typeface="Arial" panose="020B0604020202020204" pitchFamily="34" charset="0"/>
              </a:rPr>
              <a:t>2020</a:t>
            </a:r>
          </a:p>
        </p:txBody>
      </p:sp>
      <p:sp>
        <p:nvSpPr>
          <p:cNvPr id="18" name="TextBox 17">
            <a:extLst>
              <a:ext uri="{FF2B5EF4-FFF2-40B4-BE49-F238E27FC236}">
                <a16:creationId xmlns:a16="http://schemas.microsoft.com/office/drawing/2014/main" id="{DC12AE5F-A941-23F3-04F3-6AF78E612CE1}"/>
              </a:ext>
            </a:extLst>
          </p:cNvPr>
          <p:cNvSpPr txBox="1"/>
          <p:nvPr/>
        </p:nvSpPr>
        <p:spPr>
          <a:xfrm>
            <a:off x="2562158" y="4412218"/>
            <a:ext cx="1975421" cy="1118255"/>
          </a:xfrm>
          <a:prstGeom prst="rect">
            <a:avLst/>
          </a:prstGeom>
          <a:noFill/>
          <a:effectLst>
            <a:softEdge rad="317500"/>
          </a:effectLst>
        </p:spPr>
        <p:txBody>
          <a:bodyPr wrap="square">
            <a:spAutoFit/>
          </a:bodyPr>
          <a:lstStyle/>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2021</a:t>
            </a:r>
          </a:p>
          <a:p>
            <a:pPr algn="ctr" defTabSz="685800">
              <a:spcAft>
                <a:spcPts val="506"/>
              </a:spcAft>
            </a:pPr>
            <a:r>
              <a:rPr lang="en-US" sz="1000" b="1" dirty="0">
                <a:solidFill>
                  <a:srgbClr val="FAFBFB"/>
                </a:solidFill>
                <a:latin typeface="Arial" panose="020B0604020202020204" pitchFamily="34" charset="0"/>
                <a:cs typeface="Arial" panose="020B0604020202020204" pitchFamily="34" charset="0"/>
              </a:rPr>
              <a:t>First MQ-9A Reaper acquired for USMC use (via USAF contract)</a:t>
            </a:r>
          </a:p>
          <a:p>
            <a:pPr algn="ctr" defTabSz="685800">
              <a:spcAft>
                <a:spcPts val="254"/>
              </a:spcAft>
            </a:pPr>
            <a:r>
              <a:rPr lang="en-US" sz="1000" dirty="0">
                <a:solidFill>
                  <a:srgbClr val="FAFBFB"/>
                </a:solidFill>
                <a:latin typeface="Arial" panose="020B0604020202020204" pitchFamily="34" charset="0"/>
                <a:cs typeface="Arial" panose="020B0604020202020204" pitchFamily="34" charset="0"/>
              </a:rPr>
              <a:t>VMU-1 took delivery and began training with the platform</a:t>
            </a:r>
          </a:p>
        </p:txBody>
      </p:sp>
      <p:sp>
        <p:nvSpPr>
          <p:cNvPr id="19" name="TextBox 18">
            <a:extLst>
              <a:ext uri="{FF2B5EF4-FFF2-40B4-BE49-F238E27FC236}">
                <a16:creationId xmlns:a16="http://schemas.microsoft.com/office/drawing/2014/main" id="{D2FE13B5-FEDE-D7D2-F9B2-F73626082F3A}"/>
              </a:ext>
            </a:extLst>
          </p:cNvPr>
          <p:cNvSpPr txBox="1"/>
          <p:nvPr/>
        </p:nvSpPr>
        <p:spPr>
          <a:xfrm>
            <a:off x="4738721" y="4411762"/>
            <a:ext cx="1505396" cy="1785104"/>
          </a:xfrm>
          <a:prstGeom prst="rect">
            <a:avLst/>
          </a:prstGeom>
          <a:noFill/>
          <a:effectLst>
            <a:softEdge rad="317500"/>
          </a:effectLst>
        </p:spPr>
        <p:txBody>
          <a:bodyPr wrap="square">
            <a:spAutoFit/>
          </a:bodyPr>
          <a:lstStyle/>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2023</a:t>
            </a:r>
            <a:endParaRPr lang="en-US" sz="1000" dirty="0">
              <a:solidFill>
                <a:srgbClr val="FAFBFB"/>
              </a:solidFill>
              <a:latin typeface="Arial" panose="020B0604020202020204" pitchFamily="34" charset="0"/>
              <a:cs typeface="Arial" panose="020B0604020202020204" pitchFamily="34" charset="0"/>
            </a:endParaRP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a:t>
            </a:r>
            <a:r>
              <a:rPr lang="en-US" sz="1000" b="1" dirty="0">
                <a:solidFill>
                  <a:srgbClr val="FAFBFB"/>
                </a:solidFill>
                <a:latin typeface="Arial" panose="020B0604020202020204" pitchFamily="34" charset="0"/>
                <a:cs typeface="Arial" panose="020B0604020202020204" pitchFamily="34" charset="0"/>
              </a:rPr>
              <a:t>Increment I Early Operational Capability (Ability to conduct 1x 16 hour orbit, 7 days/week</a:t>
            </a: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Inc II MUX Tier 1 started</a:t>
            </a: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ST2 Contract Award</a:t>
            </a: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VMU-3 Stood up</a:t>
            </a:r>
          </a:p>
        </p:txBody>
      </p:sp>
      <p:sp>
        <p:nvSpPr>
          <p:cNvPr id="20" name="TextBox 19">
            <a:extLst>
              <a:ext uri="{FF2B5EF4-FFF2-40B4-BE49-F238E27FC236}">
                <a16:creationId xmlns:a16="http://schemas.microsoft.com/office/drawing/2014/main" id="{7AC7AFDB-C6CC-80CC-E08C-70E8A6C41C69}"/>
              </a:ext>
            </a:extLst>
          </p:cNvPr>
          <p:cNvSpPr txBox="1"/>
          <p:nvPr/>
        </p:nvSpPr>
        <p:spPr>
          <a:xfrm>
            <a:off x="468598" y="4408186"/>
            <a:ext cx="2249193" cy="900246"/>
          </a:xfrm>
          <a:prstGeom prst="rect">
            <a:avLst/>
          </a:prstGeom>
          <a:noFill/>
          <a:effectLst>
            <a:softEdge rad="317500"/>
          </a:effectLst>
        </p:spPr>
        <p:txBody>
          <a:bodyPr wrap="square">
            <a:spAutoFit/>
          </a:bodyPr>
          <a:lstStyle/>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2019</a:t>
            </a:r>
            <a:r>
              <a:rPr lang="en-US" sz="1000" dirty="0">
                <a:solidFill>
                  <a:srgbClr val="FAFBFB"/>
                </a:solidFill>
                <a:latin typeface="Arial" panose="020B0604020202020204" pitchFamily="34" charset="0"/>
                <a:cs typeface="Arial" panose="020B0604020202020204" pitchFamily="34" charset="0"/>
              </a:rPr>
              <a:t> </a:t>
            </a:r>
          </a:p>
          <a:p>
            <a:pPr algn="ctr" defTabSz="685800" fontAlgn="base"/>
            <a:r>
              <a:rPr lang="en-US" sz="1000" dirty="0">
                <a:solidFill>
                  <a:srgbClr val="FAFBFB"/>
                </a:solidFill>
                <a:latin typeface="Arial" panose="020B0604020202020204" pitchFamily="34" charset="0"/>
                <a:cs typeface="Arial" panose="020B0604020202020204" pitchFamily="34" charset="0"/>
              </a:rPr>
              <a:t>Requirements refocused under the Commandant’s guidance ​</a:t>
            </a:r>
          </a:p>
          <a:p>
            <a:pPr algn="ctr" defTabSz="685800" fontAlgn="base"/>
            <a:r>
              <a:rPr lang="en-US" sz="1000" dirty="0">
                <a:solidFill>
                  <a:srgbClr val="FAFBFB"/>
                </a:solidFill>
                <a:latin typeface="Arial" panose="020B0604020202020204" pitchFamily="34" charset="0"/>
                <a:cs typeface="Arial" panose="020B0604020202020204" pitchFamily="34" charset="0"/>
              </a:rPr>
              <a:t>MUX was recognized as overly burdened with requirements </a:t>
            </a:r>
          </a:p>
        </p:txBody>
      </p:sp>
      <p:sp>
        <p:nvSpPr>
          <p:cNvPr id="21" name="TextBox 20">
            <a:extLst>
              <a:ext uri="{FF2B5EF4-FFF2-40B4-BE49-F238E27FC236}">
                <a16:creationId xmlns:a16="http://schemas.microsoft.com/office/drawing/2014/main" id="{10D258A8-0D69-8097-302C-ACE18B8F03A3}"/>
              </a:ext>
            </a:extLst>
          </p:cNvPr>
          <p:cNvSpPr txBox="1"/>
          <p:nvPr/>
        </p:nvSpPr>
        <p:spPr>
          <a:xfrm>
            <a:off x="5417546" y="2613441"/>
            <a:ext cx="1992021" cy="1323439"/>
          </a:xfrm>
          <a:prstGeom prst="rect">
            <a:avLst/>
          </a:prstGeom>
          <a:noFill/>
          <a:effectLst>
            <a:softEdge rad="317500"/>
          </a:effectLst>
        </p:spPr>
        <p:txBody>
          <a:bodyPr wrap="square">
            <a:spAutoFit/>
          </a:bodyPr>
          <a:lstStyle/>
          <a:p>
            <a:pPr defTabSz="685800">
              <a:spcAft>
                <a:spcPts val="254"/>
              </a:spcAft>
            </a:pPr>
            <a:r>
              <a:rPr lang="en-US" sz="1000" dirty="0">
                <a:solidFill>
                  <a:srgbClr val="FAFBFB"/>
                </a:solidFill>
                <a:latin typeface="Arial" panose="020B0604020202020204" pitchFamily="34" charset="0"/>
                <a:cs typeface="Arial" panose="020B0604020202020204" pitchFamily="34" charset="0"/>
              </a:rPr>
              <a:t>- </a:t>
            </a:r>
            <a:r>
              <a:rPr lang="en-US" sz="1000" b="1" dirty="0">
                <a:solidFill>
                  <a:srgbClr val="FAFBFB"/>
                </a:solidFill>
                <a:latin typeface="Arial" panose="020B0604020202020204" pitchFamily="34" charset="0"/>
                <a:cs typeface="Arial" panose="020B0604020202020204" pitchFamily="34" charset="0"/>
              </a:rPr>
              <a:t>Increment I IOC (April)</a:t>
            </a: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- 1st EW POD in Developmental Test -(D/T)</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VMUT-2 Stood up</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VMU-T2 GBSAA System Install</a:t>
            </a:r>
          </a:p>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2024</a:t>
            </a:r>
            <a:endParaRPr lang="en-US" sz="1000" dirty="0">
              <a:solidFill>
                <a:srgbClr val="FAFBFB"/>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F31BB94-8BB5-0262-5B30-56CB92F80AF3}"/>
              </a:ext>
            </a:extLst>
          </p:cNvPr>
          <p:cNvSpPr txBox="1"/>
          <p:nvPr/>
        </p:nvSpPr>
        <p:spPr>
          <a:xfrm>
            <a:off x="6792559" y="4410477"/>
            <a:ext cx="1367876" cy="1938992"/>
          </a:xfrm>
          <a:prstGeom prst="rect">
            <a:avLst/>
          </a:prstGeom>
          <a:noFill/>
          <a:effectLst>
            <a:softEdge rad="317500"/>
          </a:effectLst>
        </p:spPr>
        <p:txBody>
          <a:bodyPr wrap="square">
            <a:spAutoFit/>
          </a:bodyPr>
          <a:lstStyle/>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2025</a:t>
            </a:r>
            <a:endParaRPr lang="en-US" sz="1000" dirty="0">
              <a:solidFill>
                <a:srgbClr val="FAFBFB"/>
              </a:solidFill>
              <a:latin typeface="Arial" panose="020B0604020202020204" pitchFamily="34" charset="0"/>
              <a:cs typeface="Arial" panose="020B0604020202020204" pitchFamily="34" charset="0"/>
            </a:endParaRPr>
          </a:p>
          <a:p>
            <a:pPr marL="171450" indent="-171450" defTabSz="685800">
              <a:spcAft>
                <a:spcPts val="254"/>
              </a:spcAft>
              <a:buFontTx/>
              <a:buChar char="-"/>
            </a:pPr>
            <a:r>
              <a:rPr lang="en-US" sz="1000" b="1" dirty="0">
                <a:solidFill>
                  <a:srgbClr val="FAFBFB"/>
                </a:solidFill>
                <a:latin typeface="Arial" panose="020B0604020202020204" pitchFamily="34" charset="0"/>
                <a:cs typeface="Arial" panose="020B0604020202020204" pitchFamily="34" charset="0"/>
              </a:rPr>
              <a:t>1st ST2 Pod in D/T</a:t>
            </a:r>
          </a:p>
          <a:p>
            <a:pPr marL="171450" indent="-171450" defTabSz="685800">
              <a:spcAft>
                <a:spcPts val="254"/>
              </a:spcAft>
              <a:buFontTx/>
              <a:buChar char="-"/>
            </a:pPr>
            <a:r>
              <a:rPr lang="en-US" sz="1000" b="1" dirty="0">
                <a:solidFill>
                  <a:srgbClr val="FAFBFB"/>
                </a:solidFill>
                <a:latin typeface="Arial" panose="020B0604020202020204" pitchFamily="34" charset="0"/>
                <a:cs typeface="Arial" panose="020B0604020202020204" pitchFamily="34" charset="0"/>
              </a:rPr>
              <a:t>(3) STII Pods Delivered to VMU-3</a:t>
            </a:r>
          </a:p>
          <a:p>
            <a:pPr marL="171450" indent="-171450" defTabSz="685800">
              <a:spcAft>
                <a:spcPts val="254"/>
              </a:spcAft>
              <a:buFontTx/>
              <a:buChar char="-"/>
            </a:pPr>
            <a:r>
              <a:rPr lang="en-US" sz="1000" b="1" dirty="0">
                <a:solidFill>
                  <a:srgbClr val="FAFBFB"/>
                </a:solidFill>
                <a:latin typeface="Arial" panose="020B0604020202020204" pitchFamily="34" charset="0"/>
                <a:cs typeface="Arial" panose="020B0604020202020204" pitchFamily="34" charset="0"/>
              </a:rPr>
              <a:t>(3) </a:t>
            </a:r>
            <a:r>
              <a:rPr lang="en-US" sz="1000" b="1" dirty="0" err="1">
                <a:solidFill>
                  <a:srgbClr val="FAFBFB"/>
                </a:solidFill>
                <a:latin typeface="Arial" panose="020B0604020202020204" pitchFamily="34" charset="0"/>
                <a:cs typeface="Arial" panose="020B0604020202020204" pitchFamily="34" charset="0"/>
              </a:rPr>
              <a:t>Cloudsurfer</a:t>
            </a:r>
            <a:r>
              <a:rPr lang="en-US" sz="1000" b="1" dirty="0">
                <a:solidFill>
                  <a:srgbClr val="FAFBFB"/>
                </a:solidFill>
                <a:latin typeface="Arial" panose="020B0604020202020204" pitchFamily="34" charset="0"/>
                <a:cs typeface="Arial" panose="020B0604020202020204" pitchFamily="34" charset="0"/>
              </a:rPr>
              <a:t> Pods Delivered to VMU-3</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VMX-1 MQ-9 Delivered</a:t>
            </a:r>
          </a:p>
        </p:txBody>
      </p:sp>
      <p:sp>
        <p:nvSpPr>
          <p:cNvPr id="23" name="Oval 22">
            <a:extLst>
              <a:ext uri="{FF2B5EF4-FFF2-40B4-BE49-F238E27FC236}">
                <a16:creationId xmlns:a16="http://schemas.microsoft.com/office/drawing/2014/main" id="{2CFCD1FB-1CFC-6115-9FC1-CB4E7B692075}"/>
              </a:ext>
            </a:extLst>
          </p:cNvPr>
          <p:cNvSpPr/>
          <p:nvPr/>
        </p:nvSpPr>
        <p:spPr>
          <a:xfrm>
            <a:off x="8342478" y="4042184"/>
            <a:ext cx="210778" cy="230347"/>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24" name="Oval 23">
            <a:extLst>
              <a:ext uri="{FF2B5EF4-FFF2-40B4-BE49-F238E27FC236}">
                <a16:creationId xmlns:a16="http://schemas.microsoft.com/office/drawing/2014/main" id="{5531B29E-C98A-2601-5505-5B9C8B8AAC37}"/>
              </a:ext>
            </a:extLst>
          </p:cNvPr>
          <p:cNvSpPr/>
          <p:nvPr/>
        </p:nvSpPr>
        <p:spPr>
          <a:xfrm>
            <a:off x="2504305" y="4038263"/>
            <a:ext cx="210778" cy="230347"/>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25" name="Oval 24">
            <a:extLst>
              <a:ext uri="{FF2B5EF4-FFF2-40B4-BE49-F238E27FC236}">
                <a16:creationId xmlns:a16="http://schemas.microsoft.com/office/drawing/2014/main" id="{D9E9F451-A332-48B3-A36D-CC6760F57975}"/>
              </a:ext>
            </a:extLst>
          </p:cNvPr>
          <p:cNvSpPr/>
          <p:nvPr/>
        </p:nvSpPr>
        <p:spPr>
          <a:xfrm>
            <a:off x="9333578" y="4027626"/>
            <a:ext cx="210778" cy="230347"/>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26" name="Oval 25">
            <a:extLst>
              <a:ext uri="{FF2B5EF4-FFF2-40B4-BE49-F238E27FC236}">
                <a16:creationId xmlns:a16="http://schemas.microsoft.com/office/drawing/2014/main" id="{1D59EF42-D8F7-3D14-56BC-1D00217C1D36}"/>
              </a:ext>
            </a:extLst>
          </p:cNvPr>
          <p:cNvSpPr/>
          <p:nvPr/>
        </p:nvSpPr>
        <p:spPr>
          <a:xfrm>
            <a:off x="10359313" y="4027626"/>
            <a:ext cx="210778" cy="230347"/>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27" name="Oval 26">
            <a:extLst>
              <a:ext uri="{FF2B5EF4-FFF2-40B4-BE49-F238E27FC236}">
                <a16:creationId xmlns:a16="http://schemas.microsoft.com/office/drawing/2014/main" id="{66934052-F7EA-57CF-EA7A-9ABD759F0427}"/>
              </a:ext>
            </a:extLst>
          </p:cNvPr>
          <p:cNvSpPr/>
          <p:nvPr/>
        </p:nvSpPr>
        <p:spPr>
          <a:xfrm>
            <a:off x="11275972" y="4027626"/>
            <a:ext cx="210778" cy="230347"/>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28" name="TextBox 27">
            <a:extLst>
              <a:ext uri="{FF2B5EF4-FFF2-40B4-BE49-F238E27FC236}">
                <a16:creationId xmlns:a16="http://schemas.microsoft.com/office/drawing/2014/main" id="{8385D56F-1FC4-1A6F-F873-03CF58AB0397}"/>
              </a:ext>
            </a:extLst>
          </p:cNvPr>
          <p:cNvSpPr txBox="1"/>
          <p:nvPr/>
        </p:nvSpPr>
        <p:spPr>
          <a:xfrm>
            <a:off x="7475755" y="2602736"/>
            <a:ext cx="1992021" cy="1323439"/>
          </a:xfrm>
          <a:prstGeom prst="rect">
            <a:avLst/>
          </a:prstGeom>
          <a:noFill/>
          <a:effectLst>
            <a:softEdge rad="317500"/>
          </a:effectLst>
        </p:spPr>
        <p:txBody>
          <a:bodyPr wrap="square">
            <a:spAutoFit/>
          </a:bodyPr>
          <a:lstStyle/>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MQ-9A -25 AC Upgrade Installs – OCONUS</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UX-24 MQ-9A DAAS Install completed for test (1st)</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MQ-9A OFP 2411.5 IOC</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1st Smart Sensor in D/T</a:t>
            </a:r>
          </a:p>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2026</a:t>
            </a:r>
            <a:endParaRPr lang="en-US" sz="1000" dirty="0">
              <a:solidFill>
                <a:srgbClr val="FAFBFB"/>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DDEFC3E-66FB-7E1F-AA74-33C06A2BDCF5}"/>
              </a:ext>
            </a:extLst>
          </p:cNvPr>
          <p:cNvSpPr txBox="1"/>
          <p:nvPr/>
        </p:nvSpPr>
        <p:spPr>
          <a:xfrm>
            <a:off x="8645556" y="4387508"/>
            <a:ext cx="1682433" cy="784830"/>
          </a:xfrm>
          <a:prstGeom prst="rect">
            <a:avLst/>
          </a:prstGeom>
          <a:noFill/>
          <a:effectLst>
            <a:softEdge rad="317500"/>
          </a:effectLst>
        </p:spPr>
        <p:txBody>
          <a:bodyPr wrap="square">
            <a:spAutoFit/>
          </a:bodyPr>
          <a:lstStyle/>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2027</a:t>
            </a:r>
            <a:endParaRPr lang="en-US" sz="1000" dirty="0">
              <a:solidFill>
                <a:srgbClr val="FAFBFB"/>
              </a:solidFill>
              <a:latin typeface="Arial" panose="020B0604020202020204" pitchFamily="34" charset="0"/>
              <a:cs typeface="Arial" panose="020B0604020202020204" pitchFamily="34" charset="0"/>
            </a:endParaRP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MQ-9A PLEO Installs</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UX-24 MQ-9A DAAS Install (2nd) for test</a:t>
            </a:r>
          </a:p>
        </p:txBody>
      </p:sp>
      <p:sp>
        <p:nvSpPr>
          <p:cNvPr id="31" name="TextBox 30">
            <a:extLst>
              <a:ext uri="{FF2B5EF4-FFF2-40B4-BE49-F238E27FC236}">
                <a16:creationId xmlns:a16="http://schemas.microsoft.com/office/drawing/2014/main" id="{4D4D5237-F1F0-C3D5-031B-510C41C4A1C3}"/>
              </a:ext>
            </a:extLst>
          </p:cNvPr>
          <p:cNvSpPr txBox="1"/>
          <p:nvPr/>
        </p:nvSpPr>
        <p:spPr>
          <a:xfrm>
            <a:off x="9952114" y="2855181"/>
            <a:ext cx="1063671" cy="1092607"/>
          </a:xfrm>
          <a:prstGeom prst="rect">
            <a:avLst/>
          </a:prstGeom>
          <a:noFill/>
          <a:effectLst>
            <a:softEdge rad="317500"/>
          </a:effectLst>
        </p:spPr>
        <p:txBody>
          <a:bodyPr wrap="square">
            <a:spAutoFit/>
          </a:bodyPr>
          <a:lstStyle/>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PLEO Installs continue</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DAAS Installs</a:t>
            </a:r>
          </a:p>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2028</a:t>
            </a:r>
            <a:endParaRPr lang="en-US" sz="1000" dirty="0">
              <a:solidFill>
                <a:srgbClr val="FAFBFB"/>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64D87A9-44FC-CD77-B9D7-1EA3569BA334}"/>
              </a:ext>
            </a:extLst>
          </p:cNvPr>
          <p:cNvSpPr txBox="1"/>
          <p:nvPr/>
        </p:nvSpPr>
        <p:spPr>
          <a:xfrm>
            <a:off x="10876431" y="4428686"/>
            <a:ext cx="1009860" cy="1131079"/>
          </a:xfrm>
          <a:prstGeom prst="rect">
            <a:avLst/>
          </a:prstGeom>
          <a:noFill/>
          <a:effectLst>
            <a:softEdge rad="317500"/>
          </a:effectLst>
        </p:spPr>
        <p:txBody>
          <a:bodyPr wrap="square">
            <a:spAutoFit/>
          </a:bodyPr>
          <a:lstStyle/>
          <a:p>
            <a:pPr algn="ctr" defTabSz="685800">
              <a:spcAft>
                <a:spcPts val="254"/>
              </a:spcAft>
            </a:pPr>
            <a:r>
              <a:rPr lang="en-US" sz="1000" b="1" dirty="0">
                <a:solidFill>
                  <a:srgbClr val="FAFBFB"/>
                </a:solidFill>
                <a:latin typeface="Arial" panose="020B0604020202020204" pitchFamily="34" charset="0"/>
                <a:cs typeface="Arial" panose="020B0604020202020204" pitchFamily="34" charset="0"/>
              </a:rPr>
              <a:t>2029</a:t>
            </a:r>
            <a:endParaRPr lang="en-US" sz="1000" dirty="0">
              <a:solidFill>
                <a:srgbClr val="FAFBFB"/>
              </a:solidFill>
              <a:latin typeface="Arial" panose="020B0604020202020204" pitchFamily="34" charset="0"/>
              <a:cs typeface="Arial" panose="020B0604020202020204" pitchFamily="34" charset="0"/>
            </a:endParaRP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DAAS Installs</a:t>
            </a:r>
          </a:p>
          <a:p>
            <a:pPr marL="171450" indent="-171450" defTabSz="685800">
              <a:spcAft>
                <a:spcPts val="254"/>
              </a:spcAft>
              <a:buFontTx/>
              <a:buChar char="-"/>
            </a:pPr>
            <a:r>
              <a:rPr lang="en-US" sz="1000" dirty="0">
                <a:solidFill>
                  <a:srgbClr val="FAFBFB"/>
                </a:solidFill>
                <a:latin typeface="Arial" panose="020B0604020202020204" pitchFamily="34" charset="0"/>
                <a:cs typeface="Arial" panose="020B0604020202020204" pitchFamily="34" charset="0"/>
              </a:rPr>
              <a:t>PGWAS Installs</a:t>
            </a:r>
          </a:p>
          <a:p>
            <a:pPr algn="ctr" defTabSz="685800">
              <a:spcAft>
                <a:spcPts val="506"/>
              </a:spcAft>
            </a:pPr>
            <a:endParaRPr lang="en-US" sz="1000" b="1" dirty="0">
              <a:solidFill>
                <a:srgbClr val="FAFBFB"/>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582ADA51-4DA4-334B-9AB7-04AEBD7E64BA}"/>
              </a:ext>
            </a:extLst>
          </p:cNvPr>
          <p:cNvSpPr/>
          <p:nvPr/>
        </p:nvSpPr>
        <p:spPr>
          <a:xfrm>
            <a:off x="4367339" y="4048261"/>
            <a:ext cx="210779" cy="230347"/>
          </a:xfrm>
          <a:prstGeom prst="ellipse">
            <a:avLst/>
          </a:prstGeom>
          <a:solidFill>
            <a:schemeClr val="bg1"/>
          </a:solidFill>
          <a:ln w="38100">
            <a:solidFill>
              <a:srgbClr val="18345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800">
              <a:solidFill>
                <a:srgbClr val="FAFBFB"/>
              </a:solidFill>
              <a:latin typeface="Aptos" panose="02110004020202020204"/>
            </a:endParaRPr>
          </a:p>
        </p:txBody>
      </p:sp>
      <p:sp>
        <p:nvSpPr>
          <p:cNvPr id="35" name="TextBox 34">
            <a:extLst>
              <a:ext uri="{FF2B5EF4-FFF2-40B4-BE49-F238E27FC236}">
                <a16:creationId xmlns:a16="http://schemas.microsoft.com/office/drawing/2014/main" id="{30AB75C9-A03E-BECF-7DCA-B99DC41CD993}"/>
              </a:ext>
            </a:extLst>
          </p:cNvPr>
          <p:cNvSpPr txBox="1"/>
          <p:nvPr/>
        </p:nvSpPr>
        <p:spPr>
          <a:xfrm>
            <a:off x="3896420" y="2677563"/>
            <a:ext cx="1235023" cy="1284967"/>
          </a:xfrm>
          <a:prstGeom prst="rect">
            <a:avLst/>
          </a:prstGeom>
          <a:noFill/>
          <a:effectLst>
            <a:softEdge rad="317500"/>
          </a:effectLst>
        </p:spPr>
        <p:txBody>
          <a:bodyPr wrap="square">
            <a:spAutoFit/>
          </a:bodyPr>
          <a:lstStyle/>
          <a:p>
            <a:pPr defTabSz="685800">
              <a:spcAft>
                <a:spcPts val="254"/>
              </a:spcAft>
            </a:pPr>
            <a:r>
              <a:rPr lang="en-US" sz="1000" dirty="0">
                <a:solidFill>
                  <a:srgbClr val="FAFBFB"/>
                </a:solidFill>
                <a:latin typeface="Arial" panose="020B0604020202020204" pitchFamily="34" charset="0"/>
                <a:cs typeface="Arial" panose="020B0604020202020204" pitchFamily="34" charset="0"/>
              </a:rPr>
              <a:t>- </a:t>
            </a:r>
            <a:r>
              <a:rPr lang="en-US" sz="1000" b="1" dirty="0">
                <a:solidFill>
                  <a:srgbClr val="FAFBFB"/>
                </a:solidFill>
                <a:latin typeface="Arial" panose="020B0604020202020204" pitchFamily="34" charset="0"/>
                <a:cs typeface="Arial" panose="020B0604020202020204" pitchFamily="34" charset="0"/>
              </a:rPr>
              <a:t>MUX MALE Inc II Accelerated to FY23</a:t>
            </a: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a:t>
            </a:r>
            <a:r>
              <a:rPr lang="en-US" sz="1000" b="1" dirty="0">
                <a:solidFill>
                  <a:srgbClr val="FAFBFB"/>
                </a:solidFill>
                <a:latin typeface="Arial" panose="020B0604020202020204" pitchFamily="34" charset="0"/>
                <a:cs typeface="Arial" panose="020B0604020202020204" pitchFamily="34" charset="0"/>
              </a:rPr>
              <a:t>ST2 Contract Award</a:t>
            </a:r>
          </a:p>
          <a:p>
            <a:pPr defTabSz="685800">
              <a:spcAft>
                <a:spcPts val="254"/>
              </a:spcAft>
            </a:pPr>
            <a:r>
              <a:rPr lang="en-US" sz="1000" dirty="0">
                <a:solidFill>
                  <a:srgbClr val="FAFBFB"/>
                </a:solidFill>
                <a:latin typeface="Arial" panose="020B0604020202020204" pitchFamily="34" charset="0"/>
                <a:cs typeface="Arial" panose="020B0604020202020204" pitchFamily="34" charset="0"/>
              </a:rPr>
              <a:t>- VMU-3 Stood up</a:t>
            </a:r>
          </a:p>
          <a:p>
            <a:pPr algn="ctr" defTabSz="685800">
              <a:spcAft>
                <a:spcPts val="506"/>
              </a:spcAft>
            </a:pPr>
            <a:r>
              <a:rPr lang="en-US" sz="1000" b="1" dirty="0">
                <a:solidFill>
                  <a:srgbClr val="FAFBFB"/>
                </a:solidFill>
                <a:latin typeface="Arial" panose="020B0604020202020204" pitchFamily="34" charset="0"/>
                <a:cs typeface="Arial" panose="020B0604020202020204" pitchFamily="34" charset="0"/>
              </a:rPr>
              <a:t>2022</a:t>
            </a:r>
          </a:p>
        </p:txBody>
      </p:sp>
      <p:sp>
        <p:nvSpPr>
          <p:cNvPr id="4" name="TextBox 3">
            <a:extLst>
              <a:ext uri="{FF2B5EF4-FFF2-40B4-BE49-F238E27FC236}">
                <a16:creationId xmlns:a16="http://schemas.microsoft.com/office/drawing/2014/main" id="{868BEC49-FD2E-9D52-F86B-E4E3B32B3EDA}"/>
              </a:ext>
            </a:extLst>
          </p:cNvPr>
          <p:cNvSpPr txBox="1"/>
          <p:nvPr/>
        </p:nvSpPr>
        <p:spPr>
          <a:xfrm>
            <a:off x="3795891" y="6564016"/>
            <a:ext cx="8130639" cy="274320"/>
          </a:xfrm>
          <a:prstGeom prst="rect">
            <a:avLst/>
          </a:prstGeom>
          <a:noFill/>
        </p:spPr>
        <p:txBody>
          <a:bodyPr wrap="square" lIns="0" tIns="0" rIns="0" bIns="0" rtlCol="0">
            <a:noAutofit/>
          </a:bodyPr>
          <a:lstStyle/>
          <a:p>
            <a:pPr>
              <a:spcAft>
                <a:spcPts val="1200"/>
              </a:spcAft>
            </a:pPr>
            <a:r>
              <a:rPr lang="en-US" sz="1000" dirty="0">
                <a:solidFill>
                  <a:schemeClr val="bg1"/>
                </a:solidFill>
                <a:latin typeface="Arial" panose="020B0604020202020204" pitchFamily="34" charset="0"/>
                <a:cs typeface="Arial" panose="020B0604020202020204" pitchFamily="34" charset="0"/>
              </a:rPr>
              <a:t>DISTRO STATEMENT:</a:t>
            </a:r>
            <a:r>
              <a:rPr lang="en-US" sz="1000" dirty="0">
                <a:solidFill>
                  <a:schemeClr val="bg1"/>
                </a:solidFill>
              </a:rPr>
              <a:t>NAVAIR Public Release SPR-2026-0242. Distribution Statement A - Approved for public release; distribution is unlimited</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877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A313F-B608-9BF8-4B49-FCA4F0235C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1B7D67-1F5A-D691-B7B0-82E751499766}"/>
              </a:ext>
            </a:extLst>
          </p:cNvPr>
          <p:cNvSpPr>
            <a:spLocks noGrp="1"/>
          </p:cNvSpPr>
          <p:nvPr>
            <p:ph type="title"/>
          </p:nvPr>
        </p:nvSpPr>
        <p:spPr>
          <a:xfrm>
            <a:off x="1369621" y="304608"/>
            <a:ext cx="9452758" cy="731520"/>
          </a:xfrm>
        </p:spPr>
        <p:txBody>
          <a:bodyPr/>
          <a:lstStyle/>
          <a:p>
            <a:pPr algn="ctr"/>
            <a:r>
              <a:rPr lang="en-US" sz="3200" dirty="0"/>
              <a:t>Current Program</a:t>
            </a:r>
          </a:p>
        </p:txBody>
      </p:sp>
      <p:sp>
        <p:nvSpPr>
          <p:cNvPr id="6" name="Content Placeholder 5">
            <a:extLst>
              <a:ext uri="{FF2B5EF4-FFF2-40B4-BE49-F238E27FC236}">
                <a16:creationId xmlns:a16="http://schemas.microsoft.com/office/drawing/2014/main" id="{E5AB54FB-FC46-DD5A-51F3-3DF29E9B20B8}"/>
              </a:ext>
            </a:extLst>
          </p:cNvPr>
          <p:cNvSpPr>
            <a:spLocks noGrp="1"/>
          </p:cNvSpPr>
          <p:nvPr>
            <p:ph idx="15"/>
          </p:nvPr>
        </p:nvSpPr>
        <p:spPr>
          <a:xfrm>
            <a:off x="457204" y="1232906"/>
            <a:ext cx="11430000" cy="5320486"/>
          </a:xfrm>
        </p:spPr>
        <p:txBody>
          <a:bodyPr/>
          <a:lstStyle/>
          <a:p>
            <a:pPr>
              <a:buClr>
                <a:srgbClr val="002060"/>
              </a:buClr>
            </a:pPr>
            <a:r>
              <a:rPr lang="en-US" sz="1800" b="1" dirty="0"/>
              <a:t>Operational Contribution:</a:t>
            </a:r>
          </a:p>
          <a:p>
            <a:pPr>
              <a:buClr>
                <a:srgbClr val="002060"/>
              </a:buClr>
            </a:pPr>
            <a:r>
              <a:rPr lang="en-US" sz="1800" b="1" dirty="0"/>
              <a:t>	</a:t>
            </a:r>
            <a:r>
              <a:rPr lang="en-US" sz="1800" dirty="0"/>
              <a:t>The MQ-9A expands the Marine Corps’ ability to sense deep, maintain persistent maritime domain awareness, and connect Marines across distributed formations; all essential to stand-in force concepts and the Commandant’s priorities for Force Design.  The platform provides long-range Intelligence Surveillance Reconnaissance (ISR), maritime domain awareness, and tactical data relay in theaters where range, geography, and contested electromagnetic conditions challenge legacy capabilities.</a:t>
            </a:r>
          </a:p>
          <a:p>
            <a:pPr>
              <a:buClr>
                <a:srgbClr val="002060"/>
              </a:buClr>
            </a:pPr>
            <a:endParaRPr lang="en-US" sz="1050" dirty="0"/>
          </a:p>
          <a:p>
            <a:pPr>
              <a:buClr>
                <a:srgbClr val="002060"/>
              </a:buClr>
            </a:pPr>
            <a:r>
              <a:rPr lang="en-US" sz="1800" b="1" dirty="0"/>
              <a:t>Modernization &amp; Capability Growth:</a:t>
            </a:r>
          </a:p>
          <a:p>
            <a:pPr>
              <a:buClr>
                <a:srgbClr val="002060"/>
              </a:buClr>
            </a:pPr>
            <a:r>
              <a:rPr lang="en-US" sz="1800" b="1" dirty="0"/>
              <a:t>	</a:t>
            </a:r>
            <a:r>
              <a:rPr lang="en-US" sz="1800" dirty="0"/>
              <a:t>The program is executing a focused and incremental modernization path.</a:t>
            </a:r>
          </a:p>
          <a:p>
            <a:pPr>
              <a:buClr>
                <a:srgbClr val="002060"/>
              </a:buClr>
            </a:pPr>
            <a:r>
              <a:rPr lang="en-US" sz="1800" dirty="0"/>
              <a:t>	1.  </a:t>
            </a:r>
            <a:r>
              <a:rPr lang="en-US" sz="1800" dirty="0" err="1"/>
              <a:t>SkyTower</a:t>
            </a:r>
            <a:r>
              <a:rPr lang="en-US" sz="1800" dirty="0"/>
              <a:t> II: improves Joint, Navy, and Marine Corps C2 resiliency through multi-path, contested-environment networking </a:t>
            </a:r>
          </a:p>
          <a:p>
            <a:pPr>
              <a:buClr>
                <a:srgbClr val="002060"/>
              </a:buClr>
            </a:pPr>
            <a:r>
              <a:rPr lang="en-US" sz="1800" dirty="0"/>
              <a:t>	2.  EW Pod and Smart Sensor Payload System:  introduce advanced sensing, fusion, and autonomous processing at the tactical edge</a:t>
            </a:r>
          </a:p>
          <a:p>
            <a:pPr>
              <a:buClr>
                <a:srgbClr val="002060"/>
              </a:buClr>
            </a:pPr>
            <a:r>
              <a:rPr lang="en-US" sz="1800" dirty="0"/>
              <a:t>	3.  Detect-and-Avoid (DAAS): expands global airspace access and safer integration into partner airspace.  These upgrades keep the MQ-9A ahead of pacing threats while supporting Joint kill-chain integration. </a:t>
            </a:r>
          </a:p>
          <a:p>
            <a:pPr>
              <a:buClr>
                <a:srgbClr val="002060"/>
              </a:buClr>
            </a:pPr>
            <a:r>
              <a:rPr lang="en-US" sz="1800" dirty="0"/>
              <a:t> </a:t>
            </a:r>
            <a:endParaRPr lang="en-US" sz="1800" b="1" dirty="0"/>
          </a:p>
          <a:p>
            <a:pPr>
              <a:buClr>
                <a:srgbClr val="002060"/>
              </a:buClr>
            </a:pPr>
            <a:endParaRPr lang="en-US" sz="1800" b="1" dirty="0"/>
          </a:p>
          <a:p>
            <a:pPr marL="171450" indent="-171450">
              <a:buClr>
                <a:srgbClr val="002060"/>
              </a:buClr>
              <a:buFont typeface="Arial" panose="020B0604020202020204" pitchFamily="34" charset="0"/>
              <a:buChar char="•"/>
            </a:pPr>
            <a:endParaRPr lang="en-US" sz="1800" dirty="0"/>
          </a:p>
        </p:txBody>
      </p:sp>
      <p:sp>
        <p:nvSpPr>
          <p:cNvPr id="2" name="TextBox 1">
            <a:extLst>
              <a:ext uri="{FF2B5EF4-FFF2-40B4-BE49-F238E27FC236}">
                <a16:creationId xmlns:a16="http://schemas.microsoft.com/office/drawing/2014/main" id="{239FE305-E6F3-4447-F65B-86B721286F6B}"/>
              </a:ext>
            </a:extLst>
          </p:cNvPr>
          <p:cNvSpPr txBox="1"/>
          <p:nvPr/>
        </p:nvSpPr>
        <p:spPr>
          <a:xfrm>
            <a:off x="4356052" y="6613010"/>
            <a:ext cx="8130639" cy="274320"/>
          </a:xfrm>
          <a:prstGeom prst="rect">
            <a:avLst/>
          </a:prstGeom>
          <a:noFill/>
        </p:spPr>
        <p:txBody>
          <a:bodyPr wrap="square" lIns="0" tIns="0" rIns="0" bIns="0" rtlCol="0">
            <a:noAutofit/>
          </a:bodyPr>
          <a:lstStyle/>
          <a:p>
            <a:pPr>
              <a:spcAft>
                <a:spcPts val="1200"/>
              </a:spcAft>
            </a:pPr>
            <a:r>
              <a:rPr lang="en-US" sz="1000" dirty="0">
                <a:latin typeface="Arial" panose="020B0604020202020204" pitchFamily="34" charset="0"/>
                <a:cs typeface="Arial" panose="020B0604020202020204" pitchFamily="34" charset="0"/>
              </a:rPr>
              <a:t>DISTRO STATEMENT:</a:t>
            </a:r>
            <a:r>
              <a:rPr lang="en-US" sz="1000" dirty="0"/>
              <a:t>NAVAIR Public Release SPR-2026-0242. Distribution Statement A - Approved for public release; distribution is unlimited</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62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9253-EA17-BA86-2FBB-90444C7F32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0967AD-6039-5A77-98A3-075D4A19FFCC}"/>
              </a:ext>
            </a:extLst>
          </p:cNvPr>
          <p:cNvSpPr>
            <a:spLocks noGrp="1"/>
          </p:cNvSpPr>
          <p:nvPr>
            <p:ph type="title"/>
          </p:nvPr>
        </p:nvSpPr>
        <p:spPr>
          <a:xfrm>
            <a:off x="1369621" y="304608"/>
            <a:ext cx="9452758" cy="731520"/>
          </a:xfrm>
        </p:spPr>
        <p:txBody>
          <a:bodyPr/>
          <a:lstStyle/>
          <a:p>
            <a:pPr algn="ctr"/>
            <a:r>
              <a:rPr lang="en-US" sz="3200" dirty="0"/>
              <a:t>Conclusion &amp; Way Forward</a:t>
            </a:r>
          </a:p>
        </p:txBody>
      </p:sp>
      <p:sp>
        <p:nvSpPr>
          <p:cNvPr id="4" name="Content Placeholder 3">
            <a:extLst>
              <a:ext uri="{FF2B5EF4-FFF2-40B4-BE49-F238E27FC236}">
                <a16:creationId xmlns:a16="http://schemas.microsoft.com/office/drawing/2014/main" id="{DC330FFC-58B4-0F51-096B-2AD423978D6D}"/>
              </a:ext>
            </a:extLst>
          </p:cNvPr>
          <p:cNvSpPr>
            <a:spLocks noGrp="1"/>
          </p:cNvSpPr>
          <p:nvPr>
            <p:ph idx="15"/>
          </p:nvPr>
        </p:nvSpPr>
        <p:spPr/>
        <p:txBody>
          <a:bodyPr/>
          <a:lstStyle/>
          <a:p>
            <a:r>
              <a:rPr lang="en-US" sz="1800" dirty="0"/>
              <a:t>The MQ-9A MUX MALE is being decisively modernized to meet the challenges of a rapidly evolving battlefield.  By integrating advanced capabilities, we are ensuring that this critical asset remains a cornerstone of the Marine Air Ground Task Force’s warfighting advantage.  Our progress to date demonstrates a clear path to delivering a more resilient and connected capability to the warfighter. </a:t>
            </a:r>
          </a:p>
          <a:p>
            <a:endParaRPr lang="en-US" sz="1800" dirty="0"/>
          </a:p>
          <a:p>
            <a:pPr>
              <a:buClrTx/>
            </a:pPr>
            <a:r>
              <a:rPr lang="en-US" sz="1800" b="1" dirty="0"/>
              <a:t>The Way Forward</a:t>
            </a:r>
          </a:p>
          <a:p>
            <a:pPr marL="342900" indent="-342900">
              <a:buClrTx/>
              <a:buFont typeface="+mj-lt"/>
              <a:buAutoNum type="arabicPeriod"/>
            </a:pPr>
            <a:r>
              <a:rPr lang="en-US" sz="1800" b="1" dirty="0"/>
              <a:t>Expand autonomous capabilities to reduce operator workload and increase mission tempo</a:t>
            </a:r>
          </a:p>
          <a:p>
            <a:pPr marL="342900" indent="-342900">
              <a:buClrTx/>
              <a:buFont typeface="+mj-lt"/>
              <a:buAutoNum type="arabicPeriod"/>
            </a:pPr>
            <a:r>
              <a:rPr lang="en-US" sz="1800" b="1" dirty="0"/>
              <a:t>Improve onboard and offboard data compression to enable faster, more efficient information exchange</a:t>
            </a:r>
          </a:p>
          <a:p>
            <a:pPr marL="342900" indent="-342900">
              <a:buClrTx/>
              <a:buFont typeface="+mj-lt"/>
              <a:buAutoNum type="arabicPeriod"/>
            </a:pPr>
            <a:r>
              <a:rPr lang="en-US" sz="1800" b="1" dirty="0"/>
              <a:t>Enhance resilient C2 pathways with low‑probability‑of‑intercept/low‑probability‑of‑detect (LPI/LPD) communications</a:t>
            </a:r>
          </a:p>
          <a:p>
            <a:pPr marL="342900" indent="-342900">
              <a:buClrTx/>
              <a:buFont typeface="+mj-lt"/>
              <a:buAutoNum type="arabicPeriod"/>
            </a:pPr>
            <a:r>
              <a:rPr lang="en-US" sz="1800" b="1" dirty="0"/>
              <a:t>Increase integration of multi-domain sensors to provide timely, actionable battlespace awareness</a:t>
            </a:r>
          </a:p>
          <a:p>
            <a:pPr marL="342900" indent="-342900">
              <a:buClrTx/>
              <a:buFont typeface="+mj-lt"/>
              <a:buAutoNum type="arabicPeriod"/>
            </a:pPr>
            <a:r>
              <a:rPr lang="en-US" sz="1800" b="1" dirty="0"/>
              <a:t>Strengthen open architecture standards to accelerate tech insertion and interoperability</a:t>
            </a:r>
          </a:p>
          <a:p>
            <a:pPr marL="342900" indent="-342900">
              <a:buClrTx/>
              <a:buFont typeface="+mj-lt"/>
              <a:buAutoNum type="arabicPeriod"/>
            </a:pPr>
            <a:r>
              <a:rPr lang="en-US" sz="1800" b="1" dirty="0"/>
              <a:t>Advance edge-processing capabilities to enable decision-quality data at the point of need</a:t>
            </a:r>
          </a:p>
          <a:p>
            <a:pPr marL="342900" indent="-342900">
              <a:buClrTx/>
              <a:buFont typeface="+mj-lt"/>
              <a:buAutoNum type="arabicPeriod"/>
            </a:pPr>
            <a:endParaRPr lang="en-US" sz="1800" dirty="0"/>
          </a:p>
        </p:txBody>
      </p:sp>
      <p:sp>
        <p:nvSpPr>
          <p:cNvPr id="2" name="TextBox 1">
            <a:extLst>
              <a:ext uri="{FF2B5EF4-FFF2-40B4-BE49-F238E27FC236}">
                <a16:creationId xmlns:a16="http://schemas.microsoft.com/office/drawing/2014/main" id="{95621088-1886-3944-8FDC-A267124673AF}"/>
              </a:ext>
            </a:extLst>
          </p:cNvPr>
          <p:cNvSpPr txBox="1"/>
          <p:nvPr/>
        </p:nvSpPr>
        <p:spPr>
          <a:xfrm>
            <a:off x="4346221" y="6642672"/>
            <a:ext cx="8130639" cy="274320"/>
          </a:xfrm>
          <a:prstGeom prst="rect">
            <a:avLst/>
          </a:prstGeom>
          <a:noFill/>
        </p:spPr>
        <p:txBody>
          <a:bodyPr wrap="square" lIns="0" tIns="0" rIns="0" bIns="0" rtlCol="0">
            <a:noAutofit/>
          </a:bodyPr>
          <a:lstStyle/>
          <a:p>
            <a:pPr>
              <a:spcAft>
                <a:spcPts val="1200"/>
              </a:spcAft>
            </a:pPr>
            <a:r>
              <a:rPr lang="en-US" sz="1000" dirty="0">
                <a:latin typeface="Arial" panose="020B0604020202020204" pitchFamily="34" charset="0"/>
                <a:cs typeface="Arial" panose="020B0604020202020204" pitchFamily="34" charset="0"/>
              </a:rPr>
              <a:t>DISTRO STATEMENT:</a:t>
            </a:r>
            <a:r>
              <a:rPr lang="en-US" sz="1000" dirty="0"/>
              <a:t>NAVAIR Public Release SPR-2026-0242. Distribution Statement A - Approved for public release; distribution is unlimited</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17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plane, transport&#10;&#10;AI-generated content may be incorrect.">
            <a:extLst>
              <a:ext uri="{FF2B5EF4-FFF2-40B4-BE49-F238E27FC236}">
                <a16:creationId xmlns:a16="http://schemas.microsoft.com/office/drawing/2014/main" id="{16B01E82-BF3C-BC00-5FA4-1B61B71CCEF0}"/>
              </a:ext>
            </a:extLst>
          </p:cNvPr>
          <p:cNvPicPr>
            <a:picLocks noChangeAspect="1"/>
          </p:cNvPicPr>
          <p:nvPr/>
        </p:nvPicPr>
        <p:blipFill>
          <a:blip r:embed="rId2"/>
          <a:stretch>
            <a:fillRect/>
          </a:stretch>
        </p:blipFill>
        <p:spPr>
          <a:xfrm>
            <a:off x="30701" y="0"/>
            <a:ext cx="12220022" cy="6858000"/>
          </a:xfrm>
          <a:prstGeom prst="rect">
            <a:avLst/>
          </a:prstGeom>
        </p:spPr>
      </p:pic>
      <p:pic>
        <p:nvPicPr>
          <p:cNvPr id="7" name="Graphic 6">
            <a:extLst>
              <a:ext uri="{FF2B5EF4-FFF2-40B4-BE49-F238E27FC236}">
                <a16:creationId xmlns:a16="http://schemas.microsoft.com/office/drawing/2014/main" id="{E7C5E8C3-9D10-8D36-7CC7-470E1693F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4884" y="139534"/>
            <a:ext cx="1879271" cy="1879271"/>
          </a:xfrm>
          <a:prstGeom prst="rect">
            <a:avLst/>
          </a:prstGeom>
        </p:spPr>
      </p:pic>
      <p:pic>
        <p:nvPicPr>
          <p:cNvPr id="8" name="Picture 7" descr="Logo&#10;&#10;Description automatically generated">
            <a:extLst>
              <a:ext uri="{FF2B5EF4-FFF2-40B4-BE49-F238E27FC236}">
                <a16:creationId xmlns:a16="http://schemas.microsoft.com/office/drawing/2014/main" id="{3E0287C8-C436-C128-ABCC-EF050E4623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4884" y="2263529"/>
            <a:ext cx="1970308" cy="1879271"/>
          </a:xfrm>
          <a:prstGeom prst="rect">
            <a:avLst/>
          </a:prstGeom>
        </p:spPr>
      </p:pic>
      <p:pic>
        <p:nvPicPr>
          <p:cNvPr id="9" name="Graphic 8">
            <a:extLst>
              <a:ext uri="{FF2B5EF4-FFF2-40B4-BE49-F238E27FC236}">
                <a16:creationId xmlns:a16="http://schemas.microsoft.com/office/drawing/2014/main" id="{4FC3C465-4F32-9D2D-47E9-B6138225A3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0990" y="4387524"/>
            <a:ext cx="1958052" cy="1930148"/>
          </a:xfrm>
          <a:prstGeom prst="rect">
            <a:avLst/>
          </a:prstGeom>
        </p:spPr>
      </p:pic>
      <p:sp>
        <p:nvSpPr>
          <p:cNvPr id="3" name="Rectangle 2">
            <a:extLst>
              <a:ext uri="{FF2B5EF4-FFF2-40B4-BE49-F238E27FC236}">
                <a16:creationId xmlns:a16="http://schemas.microsoft.com/office/drawing/2014/main" id="{1443D460-59E0-F25A-0CA6-DCB4E2C9CE60}"/>
              </a:ext>
            </a:extLst>
          </p:cNvPr>
          <p:cNvSpPr/>
          <p:nvPr/>
        </p:nvSpPr>
        <p:spPr>
          <a:xfrm>
            <a:off x="4306530" y="6587613"/>
            <a:ext cx="7865806" cy="2703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991CBC-C27A-6E77-C784-AC2F078269B7}"/>
              </a:ext>
            </a:extLst>
          </p:cNvPr>
          <p:cNvSpPr txBox="1"/>
          <p:nvPr/>
        </p:nvSpPr>
        <p:spPr>
          <a:xfrm>
            <a:off x="4326194" y="6659429"/>
            <a:ext cx="8130639" cy="274320"/>
          </a:xfrm>
          <a:prstGeom prst="rect">
            <a:avLst/>
          </a:prstGeom>
          <a:noFill/>
        </p:spPr>
        <p:txBody>
          <a:bodyPr wrap="square" lIns="0" tIns="0" rIns="0" bIns="0" rtlCol="0">
            <a:noAutofit/>
          </a:bodyPr>
          <a:lstStyle/>
          <a:p>
            <a:pPr>
              <a:spcAft>
                <a:spcPts val="1200"/>
              </a:spcAft>
            </a:pPr>
            <a:r>
              <a:rPr lang="en-US" sz="1000" dirty="0">
                <a:latin typeface="Arial" panose="020B0604020202020204" pitchFamily="34" charset="0"/>
                <a:cs typeface="Arial" panose="020B0604020202020204" pitchFamily="34" charset="0"/>
              </a:rPr>
              <a:t>DISTRO STATEMENT:</a:t>
            </a:r>
            <a:r>
              <a:rPr lang="en-US" sz="1000" dirty="0"/>
              <a:t>NAVAIR Public Release SPR-2026-0242. Distribution Statement A - Approved for public release; distribution is unlimited</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698613"/>
      </p:ext>
    </p:extLst>
  </p:cSld>
  <p:clrMapOvr>
    <a:masterClrMapping/>
  </p:clrMapOvr>
</p:sld>
</file>

<file path=ppt/theme/theme1.xml><?xml version="1.0" encoding="utf-8"?>
<a:theme xmlns:a="http://schemas.openxmlformats.org/drawingml/2006/main" name="PMA-208 Brand Reference Guide">
  <a:themeElements>
    <a:clrScheme name="PMA-266_Color_Palette">
      <a:dk1>
        <a:srgbClr val="0C2340"/>
      </a:dk1>
      <a:lt1>
        <a:srgbClr val="FAFBFB"/>
      </a:lt1>
      <a:dk2>
        <a:srgbClr val="4D5B30"/>
      </a:dk2>
      <a:lt2>
        <a:srgbClr val="EAEAEA"/>
      </a:lt2>
      <a:accent1>
        <a:srgbClr val="A6192E"/>
      </a:accent1>
      <a:accent2>
        <a:srgbClr val="4D5B30"/>
      </a:accent2>
      <a:accent3>
        <a:srgbClr val="998541"/>
      </a:accent3>
      <a:accent4>
        <a:srgbClr val="F0B333"/>
      </a:accent4>
      <a:accent5>
        <a:srgbClr val="001D5F"/>
      </a:accent5>
      <a:accent6>
        <a:srgbClr val="692B3D"/>
      </a:accent6>
      <a:hlink>
        <a:srgbClr val="0075A8"/>
      </a:hlink>
      <a:folHlink>
        <a:srgbClr val="0075A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Aft>
            <a:spcPts val="1200"/>
          </a:spcAft>
          <a:defRPr dirty="0" smtClean="0">
            <a:solidFill>
              <a:srgbClr val="022A3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MA-266_Branded_Deck_Master.pptx" id="{2D54BF7C-BD83-8E43-9FBB-3BBD75870BE6}" vid="{B38D7336-5376-2449-98FF-FC3468415C37}"/>
    </a:ext>
  </a:extLst>
</a:theme>
</file>

<file path=ppt/theme/theme2.xml><?xml version="1.0" encoding="utf-8"?>
<a:theme xmlns:a="http://schemas.openxmlformats.org/drawingml/2006/main" name="1_PMA-208 Brand Reference Guide">
  <a:themeElements>
    <a:clrScheme name="PMA-266_Color_Palette">
      <a:dk1>
        <a:srgbClr val="0C2340"/>
      </a:dk1>
      <a:lt1>
        <a:srgbClr val="FAFBFB"/>
      </a:lt1>
      <a:dk2>
        <a:srgbClr val="4D5B30"/>
      </a:dk2>
      <a:lt2>
        <a:srgbClr val="EAEAEA"/>
      </a:lt2>
      <a:accent1>
        <a:srgbClr val="A6192E"/>
      </a:accent1>
      <a:accent2>
        <a:srgbClr val="4D5B30"/>
      </a:accent2>
      <a:accent3>
        <a:srgbClr val="998541"/>
      </a:accent3>
      <a:accent4>
        <a:srgbClr val="F0B333"/>
      </a:accent4>
      <a:accent5>
        <a:srgbClr val="001D5F"/>
      </a:accent5>
      <a:accent6>
        <a:srgbClr val="692B3D"/>
      </a:accent6>
      <a:hlink>
        <a:srgbClr val="0075A8"/>
      </a:hlink>
      <a:folHlink>
        <a:srgbClr val="0075A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Aft>
            <a:spcPts val="1200"/>
          </a:spcAft>
          <a:defRPr dirty="0" smtClean="0">
            <a:solidFill>
              <a:srgbClr val="022A3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MA-266_Branded_Deck_Master" id="{AB45368D-A21E-4320-8FCE-DFEB467961F7}" vid="{D0FA2A96-AB39-4D1F-B737-B8C9C89190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0d253a-3ae2-4ac0-8d3f-d23c5618219d" xsi:nil="true"/>
    <lcf76f155ced4ddcb4097134ff3c332f xmlns="9adc0c89-7494-4c2b-876f-98e62d70b1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832BD4-88C7-46EF-98D7-D80203F4B288}"/>
</file>

<file path=customXml/itemProps2.xml><?xml version="1.0" encoding="utf-8"?>
<ds:datastoreItem xmlns:ds="http://schemas.openxmlformats.org/officeDocument/2006/customXml" ds:itemID="{ECA12552-B359-489B-89D5-35E4E6CFF636}">
  <ds:schemaRefs>
    <ds:schemaRef ds:uri="http://purl.org/dc/elements/1.1/"/>
    <ds:schemaRef ds:uri="dd5433c4-79c0-452f-affc-1a3b9926de38"/>
    <ds:schemaRef ds:uri="http://www.w3.org/XML/1998/namespace"/>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a6e2e043-e39b-47b2-916f-32d037c0d2a8"/>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9EEA385F-23DB-4386-86B4-AB8648614EC6}">
  <ds:schemaRefs>
    <ds:schemaRef ds:uri="http://schemas.microsoft.com/sharepoint/v3/contenttype/forms"/>
  </ds:schemaRefs>
</ds:datastoreItem>
</file>

<file path=docMetadata/LabelInfo.xml><?xml version="1.0" encoding="utf-8"?>
<clbl:labelList xmlns:clbl="http://schemas.microsoft.com/office/2020/mipLabelMetadata">
  <clbl:label id="{b27ac744-d744-4b94-baa9-948b89b4017a}" enabled="1" method="Standard" siteId="{e3333e00-c877-4b87-b6ad-45e942de1750}" removed="0"/>
</clbl:labelList>
</file>

<file path=docProps/app.xml><?xml version="1.0" encoding="utf-8"?>
<Properties xmlns="http://schemas.openxmlformats.org/officeDocument/2006/extended-properties" xmlns:vt="http://schemas.openxmlformats.org/officeDocument/2006/docPropsVTypes">
  <TotalTime>202</TotalTime>
  <Words>1021</Words>
  <Application>Microsoft Office PowerPoint</Application>
  <PresentationFormat>Widescreen</PresentationFormat>
  <Paragraphs>105</Paragraphs>
  <Slides>7</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Aptos</vt:lpstr>
      <vt:lpstr>Arial</vt:lpstr>
      <vt:lpstr>Times New Roman</vt:lpstr>
      <vt:lpstr>PMA-208 Brand Reference Guide</vt:lpstr>
      <vt:lpstr>1_PMA-208 Brand Reference Guide</vt:lpstr>
      <vt:lpstr>PowerPoint Presentation</vt:lpstr>
      <vt:lpstr>Portfolio Chart </vt:lpstr>
      <vt:lpstr>PROGRAM BACKGROUND</vt:lpstr>
      <vt:lpstr>MQ-9A MUX MALE Key Milestones</vt:lpstr>
      <vt:lpstr>Current Program</vt:lpstr>
      <vt:lpstr>Conclusion &amp; Way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Lacey, Paulina I CTR (USA)</dc:creator>
  <cp:lastModifiedBy>Lacey, Paulina I CTR (USA)</cp:lastModifiedBy>
  <cp:revision>4</cp:revision>
  <dcterms:created xsi:type="dcterms:W3CDTF">2025-08-20T17:50:56Z</dcterms:created>
  <dcterms:modified xsi:type="dcterms:W3CDTF">2026-04-10T10:03:59Z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MediaServiceImageTags">
    <vt:lpwstr/>
  </property>
</Properties>
</file>