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5" r:id="rId4"/>
    <p:sldMasterId id="2147483976" r:id="rId5"/>
    <p:sldMasterId id="2147483980" r:id="rId6"/>
    <p:sldMasterId id="2147483982" r:id="rId7"/>
  </p:sldMasterIdLst>
  <p:notesMasterIdLst>
    <p:notesMasterId r:id="rId14"/>
  </p:notesMasterIdLst>
  <p:handoutMasterIdLst>
    <p:handoutMasterId r:id="rId15"/>
  </p:handoutMasterIdLst>
  <p:sldIdLst>
    <p:sldId id="256" r:id="rId8"/>
    <p:sldId id="263" r:id="rId9"/>
    <p:sldId id="303" r:id="rId10"/>
    <p:sldId id="304" r:id="rId11"/>
    <p:sldId id="260" r:id="rId12"/>
    <p:sldId id="262" r:id="rId13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192" userDrawn="1">
          <p15:clr>
            <a:srgbClr val="A4A3A4"/>
          </p15:clr>
        </p15:guide>
        <p15:guide id="2" orient="horz" pos="4104" userDrawn="1">
          <p15:clr>
            <a:srgbClr val="A4A3A4"/>
          </p15:clr>
        </p15:guide>
        <p15:guide id="3" pos="2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038"/>
    <a:srgbClr val="002B5C"/>
    <a:srgbClr val="B2B7BB"/>
    <a:srgbClr val="600001"/>
    <a:srgbClr val="C7A670"/>
    <a:srgbClr val="05021F"/>
    <a:srgbClr val="89FFBE"/>
    <a:srgbClr val="8FCFFF"/>
    <a:srgbClr val="79C6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6ED2A0-A89F-46D9-BFD5-7313F55409A9}" v="1" dt="2026-04-23T15:27:42.5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12" y="102"/>
      </p:cViewPr>
      <p:guideLst>
        <p:guide pos="6192"/>
        <p:guide orient="horz" pos="4104"/>
        <p:guide pos="2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264" y="7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hur CTR Mitchell R" userId="a2942cdf-a880-46c2-af4c-38510cd75b7c" providerId="ADAL" clId="{BEC52E4F-2CFF-405E-A1E4-79570092BEF0}"/>
    <pc:docChg chg="undo redo custSel modSld sldOrd">
      <pc:chgData name="Arthur CTR Mitchell R" userId="a2942cdf-a880-46c2-af4c-38510cd75b7c" providerId="ADAL" clId="{BEC52E4F-2CFF-405E-A1E4-79570092BEF0}" dt="2026-04-15T19:21:55.981" v="32" actId="1076"/>
      <pc:docMkLst>
        <pc:docMk/>
      </pc:docMkLst>
      <pc:sldChg chg="ord">
        <pc:chgData name="Arthur CTR Mitchell R" userId="a2942cdf-a880-46c2-af4c-38510cd75b7c" providerId="ADAL" clId="{BEC52E4F-2CFF-405E-A1E4-79570092BEF0}" dt="2026-04-15T19:18:58.154" v="29"/>
        <pc:sldMkLst>
          <pc:docMk/>
          <pc:sldMk cId="2553966530" sldId="259"/>
        </pc:sldMkLst>
      </pc:sldChg>
      <pc:sldChg chg="modSp mod">
        <pc:chgData name="Arthur CTR Mitchell R" userId="a2942cdf-a880-46c2-af4c-38510cd75b7c" providerId="ADAL" clId="{BEC52E4F-2CFF-405E-A1E4-79570092BEF0}" dt="2026-04-15T19:21:55.981" v="32" actId="1076"/>
        <pc:sldMkLst>
          <pc:docMk/>
          <pc:sldMk cId="1574439302" sldId="263"/>
        </pc:sldMkLst>
        <pc:spChg chg="mod">
          <ac:chgData name="Arthur CTR Mitchell R" userId="a2942cdf-a880-46c2-af4c-38510cd75b7c" providerId="ADAL" clId="{BEC52E4F-2CFF-405E-A1E4-79570092BEF0}" dt="2026-04-15T19:21:43.715" v="31" actId="1076"/>
          <ac:spMkLst>
            <pc:docMk/>
            <pc:sldMk cId="1574439302" sldId="263"/>
            <ac:spMk id="8" creationId="{B1620F33-2624-30F2-328D-868F01517A76}"/>
          </ac:spMkLst>
        </pc:spChg>
        <pc:spChg chg="mod">
          <ac:chgData name="Arthur CTR Mitchell R" userId="a2942cdf-a880-46c2-af4c-38510cd75b7c" providerId="ADAL" clId="{BEC52E4F-2CFF-405E-A1E4-79570092BEF0}" dt="2026-04-15T19:21:43.715" v="31" actId="1076"/>
          <ac:spMkLst>
            <pc:docMk/>
            <pc:sldMk cId="1574439302" sldId="263"/>
            <ac:spMk id="10" creationId="{272E30E1-478D-BCD2-404B-1011B28B8DF8}"/>
          </ac:spMkLst>
        </pc:spChg>
        <pc:spChg chg="mod">
          <ac:chgData name="Arthur CTR Mitchell R" userId="a2942cdf-a880-46c2-af4c-38510cd75b7c" providerId="ADAL" clId="{BEC52E4F-2CFF-405E-A1E4-79570092BEF0}" dt="2026-04-15T19:21:43.715" v="31" actId="1076"/>
          <ac:spMkLst>
            <pc:docMk/>
            <pc:sldMk cId="1574439302" sldId="263"/>
            <ac:spMk id="11" creationId="{40893B6A-1DF8-68C1-C954-52B4BBB19845}"/>
          </ac:spMkLst>
        </pc:spChg>
        <pc:spChg chg="mod">
          <ac:chgData name="Arthur CTR Mitchell R" userId="a2942cdf-a880-46c2-af4c-38510cd75b7c" providerId="ADAL" clId="{BEC52E4F-2CFF-405E-A1E4-79570092BEF0}" dt="2026-04-15T19:21:43.715" v="31" actId="1076"/>
          <ac:spMkLst>
            <pc:docMk/>
            <pc:sldMk cId="1574439302" sldId="263"/>
            <ac:spMk id="12" creationId="{01884F1B-6C34-79A3-07C0-1FDA80ED09E5}"/>
          </ac:spMkLst>
        </pc:spChg>
        <pc:spChg chg="mod">
          <ac:chgData name="Arthur CTR Mitchell R" userId="a2942cdf-a880-46c2-af4c-38510cd75b7c" providerId="ADAL" clId="{BEC52E4F-2CFF-405E-A1E4-79570092BEF0}" dt="2026-04-15T19:21:43.715" v="31" actId="1076"/>
          <ac:spMkLst>
            <pc:docMk/>
            <pc:sldMk cId="1574439302" sldId="263"/>
            <ac:spMk id="13" creationId="{E8C7FA48-6557-7E09-89BD-C810D9B218A8}"/>
          </ac:spMkLst>
        </pc:spChg>
        <pc:spChg chg="mod">
          <ac:chgData name="Arthur CTR Mitchell R" userId="a2942cdf-a880-46c2-af4c-38510cd75b7c" providerId="ADAL" clId="{BEC52E4F-2CFF-405E-A1E4-79570092BEF0}" dt="2026-04-15T19:11:24.752" v="13" actId="1076"/>
          <ac:spMkLst>
            <pc:docMk/>
            <pc:sldMk cId="1574439302" sldId="263"/>
            <ac:spMk id="14" creationId="{CC807BB9-EF20-7A9B-CD70-267DBA38C40A}"/>
          </ac:spMkLst>
        </pc:spChg>
        <pc:spChg chg="mod">
          <ac:chgData name="Arthur CTR Mitchell R" userId="a2942cdf-a880-46c2-af4c-38510cd75b7c" providerId="ADAL" clId="{BEC52E4F-2CFF-405E-A1E4-79570092BEF0}" dt="2026-04-15T19:21:43.715" v="31" actId="1076"/>
          <ac:spMkLst>
            <pc:docMk/>
            <pc:sldMk cId="1574439302" sldId="263"/>
            <ac:spMk id="17" creationId="{C8762930-24AA-C43F-8280-B6C77479685B}"/>
          </ac:spMkLst>
        </pc:spChg>
        <pc:spChg chg="mod">
          <ac:chgData name="Arthur CTR Mitchell R" userId="a2942cdf-a880-46c2-af4c-38510cd75b7c" providerId="ADAL" clId="{BEC52E4F-2CFF-405E-A1E4-79570092BEF0}" dt="2026-04-15T19:11:26.408" v="17" actId="14100"/>
          <ac:spMkLst>
            <pc:docMk/>
            <pc:sldMk cId="1574439302" sldId="263"/>
            <ac:spMk id="18" creationId="{FAB44C3E-9F77-A1DE-AE1B-0EF2D414DC1E}"/>
          </ac:spMkLst>
        </pc:spChg>
        <pc:spChg chg="mod">
          <ac:chgData name="Arthur CTR Mitchell R" userId="a2942cdf-a880-46c2-af4c-38510cd75b7c" providerId="ADAL" clId="{BEC52E4F-2CFF-405E-A1E4-79570092BEF0}" dt="2026-04-15T19:21:43.715" v="31" actId="1076"/>
          <ac:spMkLst>
            <pc:docMk/>
            <pc:sldMk cId="1574439302" sldId="263"/>
            <ac:spMk id="19" creationId="{9B6A8C0F-AE06-CEFA-6AF6-3C1302A74EDB}"/>
          </ac:spMkLst>
        </pc:spChg>
        <pc:spChg chg="mod">
          <ac:chgData name="Arthur CTR Mitchell R" userId="a2942cdf-a880-46c2-af4c-38510cd75b7c" providerId="ADAL" clId="{BEC52E4F-2CFF-405E-A1E4-79570092BEF0}" dt="2026-04-15T19:21:43.715" v="31" actId="1076"/>
          <ac:spMkLst>
            <pc:docMk/>
            <pc:sldMk cId="1574439302" sldId="263"/>
            <ac:spMk id="21" creationId="{2B8AAB77-BBB5-410E-FB32-164EBA985BCF}"/>
          </ac:spMkLst>
        </pc:spChg>
        <pc:spChg chg="mod">
          <ac:chgData name="Arthur CTR Mitchell R" userId="a2942cdf-a880-46c2-af4c-38510cd75b7c" providerId="ADAL" clId="{BEC52E4F-2CFF-405E-A1E4-79570092BEF0}" dt="2026-04-15T19:21:43.715" v="31" actId="1076"/>
          <ac:spMkLst>
            <pc:docMk/>
            <pc:sldMk cId="1574439302" sldId="263"/>
            <ac:spMk id="23" creationId="{23970138-40C5-9F12-A034-29674DF03265}"/>
          </ac:spMkLst>
        </pc:spChg>
        <pc:spChg chg="mod">
          <ac:chgData name="Arthur CTR Mitchell R" userId="a2942cdf-a880-46c2-af4c-38510cd75b7c" providerId="ADAL" clId="{BEC52E4F-2CFF-405E-A1E4-79570092BEF0}" dt="2026-04-15T19:21:43.715" v="31" actId="1076"/>
          <ac:spMkLst>
            <pc:docMk/>
            <pc:sldMk cId="1574439302" sldId="263"/>
            <ac:spMk id="28" creationId="{B1B1E8A9-77DA-44FC-00EE-DE9BB2746585}"/>
          </ac:spMkLst>
        </pc:spChg>
        <pc:picChg chg="mod">
          <ac:chgData name="Arthur CTR Mitchell R" userId="a2942cdf-a880-46c2-af4c-38510cd75b7c" providerId="ADAL" clId="{BEC52E4F-2CFF-405E-A1E4-79570092BEF0}" dt="2026-04-15T19:07:25.757" v="0" actId="1076"/>
          <ac:picMkLst>
            <pc:docMk/>
            <pc:sldMk cId="1574439302" sldId="263"/>
            <ac:picMk id="9" creationId="{0BDA10E1-CA03-1952-2180-03422865306B}"/>
          </ac:picMkLst>
        </pc:picChg>
        <pc:picChg chg="mod">
          <ac:chgData name="Arthur CTR Mitchell R" userId="a2942cdf-a880-46c2-af4c-38510cd75b7c" providerId="ADAL" clId="{BEC52E4F-2CFF-405E-A1E4-79570092BEF0}" dt="2026-04-15T19:11:30.794" v="22" actId="1076"/>
          <ac:picMkLst>
            <pc:docMk/>
            <pc:sldMk cId="1574439302" sldId="263"/>
            <ac:picMk id="24" creationId="{B0D6C950-963F-2A5D-2D61-FCA32D974622}"/>
          </ac:picMkLst>
        </pc:picChg>
        <pc:picChg chg="mod">
          <ac:chgData name="Arthur CTR Mitchell R" userId="a2942cdf-a880-46c2-af4c-38510cd75b7c" providerId="ADAL" clId="{BEC52E4F-2CFF-405E-A1E4-79570092BEF0}" dt="2026-04-15T19:21:34.902" v="30" actId="1076"/>
          <ac:picMkLst>
            <pc:docMk/>
            <pc:sldMk cId="1574439302" sldId="263"/>
            <ac:picMk id="27" creationId="{82E8CE82-E213-E833-DF46-2A15BE94BC0C}"/>
          </ac:picMkLst>
        </pc:picChg>
        <pc:picChg chg="mod">
          <ac:chgData name="Arthur CTR Mitchell R" userId="a2942cdf-a880-46c2-af4c-38510cd75b7c" providerId="ADAL" clId="{BEC52E4F-2CFF-405E-A1E4-79570092BEF0}" dt="2026-04-15T19:21:55.981" v="32" actId="1076"/>
          <ac:picMkLst>
            <pc:docMk/>
            <pc:sldMk cId="1574439302" sldId="263"/>
            <ac:picMk id="29" creationId="{43D823C8-21DF-8CA1-3232-46B34C6BB4C6}"/>
          </ac:picMkLst>
        </pc:picChg>
      </pc:sldChg>
      <pc:sldChg chg="modSp mod">
        <pc:chgData name="Arthur CTR Mitchell R" userId="a2942cdf-a880-46c2-af4c-38510cd75b7c" providerId="ADAL" clId="{BEC52E4F-2CFF-405E-A1E4-79570092BEF0}" dt="2026-04-15T19:13:06.891" v="24" actId="207"/>
        <pc:sldMkLst>
          <pc:docMk/>
          <pc:sldMk cId="1800182131" sldId="304"/>
        </pc:sldMkLst>
        <pc:graphicFrameChg chg="modGraphic">
          <ac:chgData name="Arthur CTR Mitchell R" userId="a2942cdf-a880-46c2-af4c-38510cd75b7c" providerId="ADAL" clId="{BEC52E4F-2CFF-405E-A1E4-79570092BEF0}" dt="2026-04-15T19:13:06.891" v="24" actId="207"/>
          <ac:graphicFrameMkLst>
            <pc:docMk/>
            <pc:sldMk cId="1800182131" sldId="304"/>
            <ac:graphicFrameMk id="6" creationId="{18F24CE3-569F-CF0E-8BC5-D96A7ACBB524}"/>
          </ac:graphicFrameMkLst>
        </pc:graphicFrameChg>
      </pc:sldChg>
    </pc:docChg>
  </pc:docChgLst>
  <pc:docChgLst>
    <pc:chgData name="Price CIV Casey T" userId="82aad414-d2c8-488c-b690-5a2d7fd3902e" providerId="ADAL" clId="{3B91879E-A891-41F6-92FE-5F1DE5AED8A2}"/>
    <pc:docChg chg="undo redo custSel addSld delSld modSld sldOrd delMainMaster modMainMaster">
      <pc:chgData name="Price CIV Casey T" userId="82aad414-d2c8-488c-b690-5a2d7fd3902e" providerId="ADAL" clId="{3B91879E-A891-41F6-92FE-5F1DE5AED8A2}" dt="2026-04-22T03:31:29.568" v="3953" actId="255"/>
      <pc:docMkLst>
        <pc:docMk/>
      </pc:docMkLst>
      <pc:sldChg chg="modSp add mod ord">
        <pc:chgData name="Price CIV Casey T" userId="82aad414-d2c8-488c-b690-5a2d7fd3902e" providerId="ADAL" clId="{3B91879E-A891-41F6-92FE-5F1DE5AED8A2}" dt="2026-04-17T17:46:36.877" v="124" actId="20577"/>
        <pc:sldMkLst>
          <pc:docMk/>
          <pc:sldMk cId="2224891554" sldId="256"/>
        </pc:sldMkLst>
        <pc:spChg chg="mod">
          <ac:chgData name="Price CIV Casey T" userId="82aad414-d2c8-488c-b690-5a2d7fd3902e" providerId="ADAL" clId="{3B91879E-A891-41F6-92FE-5F1DE5AED8A2}" dt="2026-04-17T17:46:18.022" v="111" actId="255"/>
          <ac:spMkLst>
            <pc:docMk/>
            <pc:sldMk cId="2224891554" sldId="256"/>
            <ac:spMk id="2" creationId="{50F782FE-0047-C1FA-D4F8-6E63147C4A69}"/>
          </ac:spMkLst>
        </pc:spChg>
        <pc:spChg chg="mod">
          <ac:chgData name="Price CIV Casey T" userId="82aad414-d2c8-488c-b690-5a2d7fd3902e" providerId="ADAL" clId="{3B91879E-A891-41F6-92FE-5F1DE5AED8A2}" dt="2026-04-17T17:46:36.877" v="124" actId="20577"/>
          <ac:spMkLst>
            <pc:docMk/>
            <pc:sldMk cId="2224891554" sldId="256"/>
            <ac:spMk id="3" creationId="{B3077F54-D100-6E4B-E6FB-CE96E5429600}"/>
          </ac:spMkLst>
        </pc:spChg>
      </pc:sldChg>
      <pc:sldChg chg="del">
        <pc:chgData name="Price CIV Casey T" userId="82aad414-d2c8-488c-b690-5a2d7fd3902e" providerId="ADAL" clId="{3B91879E-A891-41F6-92FE-5F1DE5AED8A2}" dt="2026-04-17T18:28:10.998" v="587" actId="47"/>
        <pc:sldMkLst>
          <pc:docMk/>
          <pc:sldMk cId="2553966530" sldId="259"/>
        </pc:sldMkLst>
      </pc:sldChg>
      <pc:sldChg chg="addSp delSp modSp add mod ord">
        <pc:chgData name="Price CIV Casey T" userId="82aad414-d2c8-488c-b690-5a2d7fd3902e" providerId="ADAL" clId="{3B91879E-A891-41F6-92FE-5F1DE5AED8A2}" dt="2026-04-20T03:18:21.164" v="613" actId="478"/>
        <pc:sldMkLst>
          <pc:docMk/>
          <pc:sldMk cId="1113451934" sldId="260"/>
        </pc:sldMkLst>
        <pc:spChg chg="add mod">
          <ac:chgData name="Price CIV Casey T" userId="82aad414-d2c8-488c-b690-5a2d7fd3902e" providerId="ADAL" clId="{3B91879E-A891-41F6-92FE-5F1DE5AED8A2}" dt="2026-04-20T03:18:21.164" v="613" actId="478"/>
          <ac:spMkLst>
            <pc:docMk/>
            <pc:sldMk cId="1113451934" sldId="260"/>
            <ac:spMk id="4" creationId="{E51F1364-4211-5C3C-2D17-B012B0F7616F}"/>
          </ac:spMkLst>
        </pc:spChg>
      </pc:sldChg>
      <pc:sldChg chg="add ord">
        <pc:chgData name="Price CIV Casey T" userId="82aad414-d2c8-488c-b690-5a2d7fd3902e" providerId="ADAL" clId="{3B91879E-A891-41F6-92FE-5F1DE5AED8A2}" dt="2026-04-17T17:45:00.385" v="5"/>
        <pc:sldMkLst>
          <pc:docMk/>
          <pc:sldMk cId="1680780734" sldId="262"/>
        </pc:sldMkLst>
      </pc:sldChg>
      <pc:sldChg chg="addSp delSp modSp mod modClrScheme chgLayout">
        <pc:chgData name="Price CIV Casey T" userId="82aad414-d2c8-488c-b690-5a2d7fd3902e" providerId="ADAL" clId="{3B91879E-A891-41F6-92FE-5F1DE5AED8A2}" dt="2026-04-22T03:31:29.568" v="3953" actId="255"/>
        <pc:sldMkLst>
          <pc:docMk/>
          <pc:sldMk cId="1574439302" sldId="263"/>
        </pc:sldMkLst>
        <pc:spChg chg="mod ord">
          <ac:chgData name="Price CIV Casey T" userId="82aad414-d2c8-488c-b690-5a2d7fd3902e" providerId="ADAL" clId="{3B91879E-A891-41F6-92FE-5F1DE5AED8A2}" dt="2026-04-20T16:27:37.615" v="617" actId="700"/>
          <ac:spMkLst>
            <pc:docMk/>
            <pc:sldMk cId="1574439302" sldId="263"/>
            <ac:spMk id="2" creationId="{98C46575-B3DF-54C9-7508-5FD25481390F}"/>
          </ac:spMkLst>
        </pc:spChg>
        <pc:spChg chg="mod ord">
          <ac:chgData name="Price CIV Casey T" userId="82aad414-d2c8-488c-b690-5a2d7fd3902e" providerId="ADAL" clId="{3B91879E-A891-41F6-92FE-5F1DE5AED8A2}" dt="2026-04-20T16:27:37.615" v="617" actId="700"/>
          <ac:spMkLst>
            <pc:docMk/>
            <pc:sldMk cId="1574439302" sldId="263"/>
            <ac:spMk id="3" creationId="{021B234C-AEAF-9302-FF0D-0B60DFEAA560}"/>
          </ac:spMkLst>
        </pc:spChg>
        <pc:spChg chg="add mod ord">
          <ac:chgData name="Price CIV Casey T" userId="82aad414-d2c8-488c-b690-5a2d7fd3902e" providerId="ADAL" clId="{3B91879E-A891-41F6-92FE-5F1DE5AED8A2}" dt="2026-04-20T16:27:37.615" v="617" actId="700"/>
          <ac:spMkLst>
            <pc:docMk/>
            <pc:sldMk cId="1574439302" sldId="263"/>
            <ac:spMk id="4" creationId="{BD477599-A541-DD7D-90FD-99197282FB03}"/>
          </ac:spMkLst>
        </pc:spChg>
        <pc:spChg chg="mod topLvl">
          <ac:chgData name="Price CIV Casey T" userId="82aad414-d2c8-488c-b690-5a2d7fd3902e" providerId="ADAL" clId="{3B91879E-A891-41F6-92FE-5F1DE5AED8A2}" dt="2026-04-17T18:16:05.069" v="343" actId="165"/>
          <ac:spMkLst>
            <pc:docMk/>
            <pc:sldMk cId="1574439302" sldId="263"/>
            <ac:spMk id="8" creationId="{B1620F33-2624-30F2-328D-868F01517A76}"/>
          </ac:spMkLst>
        </pc:spChg>
        <pc:spChg chg="mod topLvl">
          <ac:chgData name="Price CIV Casey T" userId="82aad414-d2c8-488c-b690-5a2d7fd3902e" providerId="ADAL" clId="{3B91879E-A891-41F6-92FE-5F1DE5AED8A2}" dt="2026-04-17T18:22:40.044" v="485" actId="1076"/>
          <ac:spMkLst>
            <pc:docMk/>
            <pc:sldMk cId="1574439302" sldId="263"/>
            <ac:spMk id="10" creationId="{272E30E1-478D-BCD2-404B-1011B28B8DF8}"/>
          </ac:spMkLst>
        </pc:spChg>
        <pc:spChg chg="mod">
          <ac:chgData name="Price CIV Casey T" userId="82aad414-d2c8-488c-b690-5a2d7fd3902e" providerId="ADAL" clId="{3B91879E-A891-41F6-92FE-5F1DE5AED8A2}" dt="2026-04-22T03:31:29.568" v="3953" actId="255"/>
          <ac:spMkLst>
            <pc:docMk/>
            <pc:sldMk cId="1574439302" sldId="263"/>
            <ac:spMk id="11" creationId="{40893B6A-1DF8-68C1-C954-52B4BBB19845}"/>
          </ac:spMkLst>
        </pc:spChg>
        <pc:spChg chg="mod topLvl">
          <ac:chgData name="Price CIV Casey T" userId="82aad414-d2c8-488c-b690-5a2d7fd3902e" providerId="ADAL" clId="{3B91879E-A891-41F6-92FE-5F1DE5AED8A2}" dt="2026-04-17T18:16:05.069" v="343" actId="165"/>
          <ac:spMkLst>
            <pc:docMk/>
            <pc:sldMk cId="1574439302" sldId="263"/>
            <ac:spMk id="12" creationId="{01884F1B-6C34-79A3-07C0-1FDA80ED09E5}"/>
          </ac:spMkLst>
        </pc:spChg>
        <pc:spChg chg="mod topLvl">
          <ac:chgData name="Price CIV Casey T" userId="82aad414-d2c8-488c-b690-5a2d7fd3902e" providerId="ADAL" clId="{3B91879E-A891-41F6-92FE-5F1DE5AED8A2}" dt="2026-04-17T18:16:46.418" v="357"/>
          <ac:spMkLst>
            <pc:docMk/>
            <pc:sldMk cId="1574439302" sldId="263"/>
            <ac:spMk id="13" creationId="{E8C7FA48-6557-7E09-89BD-C810D9B218A8}"/>
          </ac:spMkLst>
        </pc:spChg>
        <pc:spChg chg="add del mod">
          <ac:chgData name="Price CIV Casey T" userId="82aad414-d2c8-488c-b690-5a2d7fd3902e" providerId="ADAL" clId="{3B91879E-A891-41F6-92FE-5F1DE5AED8A2}" dt="2026-04-17T18:14:15.219" v="327" actId="1076"/>
          <ac:spMkLst>
            <pc:docMk/>
            <pc:sldMk cId="1574439302" sldId="263"/>
            <ac:spMk id="14" creationId="{CC807BB9-EF20-7A9B-CD70-267DBA38C40A}"/>
          </ac:spMkLst>
        </pc:spChg>
        <pc:spChg chg="mod">
          <ac:chgData name="Price CIV Casey T" userId="82aad414-d2c8-488c-b690-5a2d7fd3902e" providerId="ADAL" clId="{3B91879E-A891-41F6-92FE-5F1DE5AED8A2}" dt="2026-04-17T18:21:50.322" v="476" actId="1036"/>
          <ac:spMkLst>
            <pc:docMk/>
            <pc:sldMk cId="1574439302" sldId="263"/>
            <ac:spMk id="15" creationId="{BFA1EC5D-5B77-BE44-7441-F3A5806CDF55}"/>
          </ac:spMkLst>
        </pc:spChg>
        <pc:spChg chg="mod topLvl">
          <ac:chgData name="Price CIV Casey T" userId="82aad414-d2c8-488c-b690-5a2d7fd3902e" providerId="ADAL" clId="{3B91879E-A891-41F6-92FE-5F1DE5AED8A2}" dt="2026-04-17T18:21:50.322" v="476" actId="1036"/>
          <ac:spMkLst>
            <pc:docMk/>
            <pc:sldMk cId="1574439302" sldId="263"/>
            <ac:spMk id="16" creationId="{AB0F7C0A-3A09-AF8F-CCBF-97DEACC6A191}"/>
          </ac:spMkLst>
        </pc:spChg>
        <pc:spChg chg="mod">
          <ac:chgData name="Price CIV Casey T" userId="82aad414-d2c8-488c-b690-5a2d7fd3902e" providerId="ADAL" clId="{3B91879E-A891-41F6-92FE-5F1DE5AED8A2}" dt="2026-04-17T18:21:50.322" v="476" actId="1036"/>
          <ac:spMkLst>
            <pc:docMk/>
            <pc:sldMk cId="1574439302" sldId="263"/>
            <ac:spMk id="17" creationId="{C8762930-24AA-C43F-8280-B6C77479685B}"/>
          </ac:spMkLst>
        </pc:spChg>
        <pc:spChg chg="mod topLvl">
          <ac:chgData name="Price CIV Casey T" userId="82aad414-d2c8-488c-b690-5a2d7fd3902e" providerId="ADAL" clId="{3B91879E-A891-41F6-92FE-5F1DE5AED8A2}" dt="2026-04-17T18:27:16.887" v="580" actId="1035"/>
          <ac:spMkLst>
            <pc:docMk/>
            <pc:sldMk cId="1574439302" sldId="263"/>
            <ac:spMk id="18" creationId="{FAB44C3E-9F77-A1DE-AE1B-0EF2D414DC1E}"/>
          </ac:spMkLst>
        </pc:spChg>
        <pc:spChg chg="mod topLvl">
          <ac:chgData name="Price CIV Casey T" userId="82aad414-d2c8-488c-b690-5a2d7fd3902e" providerId="ADAL" clId="{3B91879E-A891-41F6-92FE-5F1DE5AED8A2}" dt="2026-04-17T18:33:38.096" v="606" actId="1037"/>
          <ac:spMkLst>
            <pc:docMk/>
            <pc:sldMk cId="1574439302" sldId="263"/>
            <ac:spMk id="19" creationId="{9B6A8C0F-AE06-CEFA-6AF6-3C1302A74EDB}"/>
          </ac:spMkLst>
        </pc:spChg>
        <pc:spChg chg="mod topLvl">
          <ac:chgData name="Price CIV Casey T" userId="82aad414-d2c8-488c-b690-5a2d7fd3902e" providerId="ADAL" clId="{3B91879E-A891-41F6-92FE-5F1DE5AED8A2}" dt="2026-04-17T18:19:36.495" v="418" actId="113"/>
          <ac:spMkLst>
            <pc:docMk/>
            <pc:sldMk cId="1574439302" sldId="263"/>
            <ac:spMk id="20" creationId="{7149C3D4-9986-0677-2569-7BE89344EF65}"/>
          </ac:spMkLst>
        </pc:spChg>
        <pc:spChg chg="mod topLvl">
          <ac:chgData name="Price CIV Casey T" userId="82aad414-d2c8-488c-b690-5a2d7fd3902e" providerId="ADAL" clId="{3B91879E-A891-41F6-92FE-5F1DE5AED8A2}" dt="2026-04-17T18:33:44.047" v="612" actId="1037"/>
          <ac:spMkLst>
            <pc:docMk/>
            <pc:sldMk cId="1574439302" sldId="263"/>
            <ac:spMk id="21" creationId="{2B8AAB77-BBB5-410E-FB32-164EBA985BCF}"/>
          </ac:spMkLst>
        </pc:spChg>
        <pc:spChg chg="mod topLvl">
          <ac:chgData name="Price CIV Casey T" userId="82aad414-d2c8-488c-b690-5a2d7fd3902e" providerId="ADAL" clId="{3B91879E-A891-41F6-92FE-5F1DE5AED8A2}" dt="2026-04-17T18:21:37.929" v="450" actId="1076"/>
          <ac:spMkLst>
            <pc:docMk/>
            <pc:sldMk cId="1574439302" sldId="263"/>
            <ac:spMk id="23" creationId="{23970138-40C5-9F12-A034-29674DF03265}"/>
          </ac:spMkLst>
        </pc:spChg>
        <pc:spChg chg="mod">
          <ac:chgData name="Price CIV Casey T" userId="82aad414-d2c8-488c-b690-5a2d7fd3902e" providerId="ADAL" clId="{3B91879E-A891-41F6-92FE-5F1DE5AED8A2}" dt="2026-04-17T18:20:23.511" v="443"/>
          <ac:spMkLst>
            <pc:docMk/>
            <pc:sldMk cId="1574439302" sldId="263"/>
            <ac:spMk id="28" creationId="{B1B1E8A9-77DA-44FC-00EE-DE9BB2746585}"/>
          </ac:spMkLst>
        </pc:spChg>
        <pc:spChg chg="add mod">
          <ac:chgData name="Price CIV Casey T" userId="82aad414-d2c8-488c-b690-5a2d7fd3902e" providerId="ADAL" clId="{3B91879E-A891-41F6-92FE-5F1DE5AED8A2}" dt="2026-04-17T18:21:50.322" v="476" actId="1036"/>
          <ac:spMkLst>
            <pc:docMk/>
            <pc:sldMk cId="1574439302" sldId="263"/>
            <ac:spMk id="30" creationId="{A5F3AEC4-788C-EB85-8338-1900D822FECB}"/>
          </ac:spMkLst>
        </pc:spChg>
        <pc:spChg chg="add mod">
          <ac:chgData name="Price CIV Casey T" userId="82aad414-d2c8-488c-b690-5a2d7fd3902e" providerId="ADAL" clId="{3B91879E-A891-41F6-92FE-5F1DE5AED8A2}" dt="2026-04-17T18:21:50.322" v="476" actId="1036"/>
          <ac:spMkLst>
            <pc:docMk/>
            <pc:sldMk cId="1574439302" sldId="263"/>
            <ac:spMk id="32" creationId="{2644777C-3C9D-5ECB-E4EF-225046C4DC3A}"/>
          </ac:spMkLst>
        </pc:spChg>
        <pc:spChg chg="add mod">
          <ac:chgData name="Price CIV Casey T" userId="82aad414-d2c8-488c-b690-5a2d7fd3902e" providerId="ADAL" clId="{3B91879E-A891-41F6-92FE-5F1DE5AED8A2}" dt="2026-04-17T18:21:50.322" v="476" actId="1036"/>
          <ac:spMkLst>
            <pc:docMk/>
            <pc:sldMk cId="1574439302" sldId="263"/>
            <ac:spMk id="34" creationId="{415BE235-C847-CA66-9BB5-751A483E260B}"/>
          </ac:spMkLst>
        </pc:spChg>
        <pc:spChg chg="add mod">
          <ac:chgData name="Price CIV Casey T" userId="82aad414-d2c8-488c-b690-5a2d7fd3902e" providerId="ADAL" clId="{3B91879E-A891-41F6-92FE-5F1DE5AED8A2}" dt="2026-04-17T18:27:16.887" v="580" actId="1035"/>
          <ac:spMkLst>
            <pc:docMk/>
            <pc:sldMk cId="1574439302" sldId="263"/>
            <ac:spMk id="36" creationId="{E05A93A4-0B4D-E0C9-BF84-E2A3D5A5E54D}"/>
          </ac:spMkLst>
        </pc:spChg>
        <pc:spChg chg="add del mod">
          <ac:chgData name="Price CIV Casey T" userId="82aad414-d2c8-488c-b690-5a2d7fd3902e" providerId="ADAL" clId="{3B91879E-A891-41F6-92FE-5F1DE5AED8A2}" dt="2026-04-17T18:27:44.160" v="585" actId="1038"/>
          <ac:spMkLst>
            <pc:docMk/>
            <pc:sldMk cId="1574439302" sldId="263"/>
            <ac:spMk id="38" creationId="{C355E51C-D4FB-B30D-8EDD-AE78CDC500EE}"/>
          </ac:spMkLst>
        </pc:spChg>
        <pc:spChg chg="mod">
          <ac:chgData name="Price CIV Casey T" userId="82aad414-d2c8-488c-b690-5a2d7fd3902e" providerId="ADAL" clId="{3B91879E-A891-41F6-92FE-5F1DE5AED8A2}" dt="2026-04-17T18:32:30.504" v="596" actId="207"/>
          <ac:spMkLst>
            <pc:docMk/>
            <pc:sldMk cId="1574439302" sldId="263"/>
            <ac:spMk id="76" creationId="{08A7DBD7-BE68-E6EF-F980-AA603A0F0BA8}"/>
          </ac:spMkLst>
        </pc:spChg>
        <pc:spChg chg="mod">
          <ac:chgData name="Price CIV Casey T" userId="82aad414-d2c8-488c-b690-5a2d7fd3902e" providerId="ADAL" clId="{3B91879E-A891-41F6-92FE-5F1DE5AED8A2}" dt="2026-04-17T18:25:59.458" v="558" actId="14100"/>
          <ac:spMkLst>
            <pc:docMk/>
            <pc:sldMk cId="1574439302" sldId="263"/>
            <ac:spMk id="79" creationId="{D5F57BDF-A44B-B10C-9830-3E8E84122720}"/>
          </ac:spMkLst>
        </pc:spChg>
        <pc:spChg chg="mod">
          <ac:chgData name="Price CIV Casey T" userId="82aad414-d2c8-488c-b690-5a2d7fd3902e" providerId="ADAL" clId="{3B91879E-A891-41F6-92FE-5F1DE5AED8A2}" dt="2026-04-17T18:25:46.753" v="554" actId="14100"/>
          <ac:spMkLst>
            <pc:docMk/>
            <pc:sldMk cId="1574439302" sldId="263"/>
            <ac:spMk id="80" creationId="{BCCE556F-6F8A-6635-F3E5-CD298C214ABA}"/>
          </ac:spMkLst>
        </pc:spChg>
        <pc:picChg chg="mod">
          <ac:chgData name="Price CIV Casey T" userId="82aad414-d2c8-488c-b690-5a2d7fd3902e" providerId="ADAL" clId="{3B91879E-A891-41F6-92FE-5F1DE5AED8A2}" dt="2026-04-17T18:00:54.258" v="212" actId="1076"/>
          <ac:picMkLst>
            <pc:docMk/>
            <pc:sldMk cId="1574439302" sldId="263"/>
            <ac:picMk id="9" creationId="{0BDA10E1-CA03-1952-2180-03422865306B}"/>
          </ac:picMkLst>
        </pc:picChg>
        <pc:picChg chg="mod">
          <ac:chgData name="Price CIV Casey T" userId="82aad414-d2c8-488c-b690-5a2d7fd3902e" providerId="ADAL" clId="{3B91879E-A891-41F6-92FE-5F1DE5AED8A2}" dt="2026-04-17T18:00:55.823" v="213" actId="1076"/>
          <ac:picMkLst>
            <pc:docMk/>
            <pc:sldMk cId="1574439302" sldId="263"/>
            <ac:picMk id="24" creationId="{B0D6C950-963F-2A5D-2D61-FCA32D974622}"/>
          </ac:picMkLst>
        </pc:picChg>
        <pc:picChg chg="mod">
          <ac:chgData name="Price CIV Casey T" userId="82aad414-d2c8-488c-b690-5a2d7fd3902e" providerId="ADAL" clId="{3B91879E-A891-41F6-92FE-5F1DE5AED8A2}" dt="2026-04-17T18:33:38.096" v="606" actId="1037"/>
          <ac:picMkLst>
            <pc:docMk/>
            <pc:sldMk cId="1574439302" sldId="263"/>
            <ac:picMk id="25" creationId="{2402558B-C97A-1915-FCB9-C504CFCDB9C1}"/>
          </ac:picMkLst>
        </pc:picChg>
        <pc:picChg chg="mod">
          <ac:chgData name="Price CIV Casey T" userId="82aad414-d2c8-488c-b690-5a2d7fd3902e" providerId="ADAL" clId="{3B91879E-A891-41F6-92FE-5F1DE5AED8A2}" dt="2026-04-17T18:33:44.047" v="612" actId="1037"/>
          <ac:picMkLst>
            <pc:docMk/>
            <pc:sldMk cId="1574439302" sldId="263"/>
            <ac:picMk id="27" creationId="{82E8CE82-E213-E833-DF46-2A15BE94BC0C}"/>
          </ac:picMkLst>
        </pc:picChg>
        <pc:picChg chg="mod">
          <ac:chgData name="Price CIV Casey T" userId="82aad414-d2c8-488c-b690-5a2d7fd3902e" providerId="ADAL" clId="{3B91879E-A891-41F6-92FE-5F1DE5AED8A2}" dt="2026-04-17T18:03:12.330" v="301" actId="1076"/>
          <ac:picMkLst>
            <pc:docMk/>
            <pc:sldMk cId="1574439302" sldId="263"/>
            <ac:picMk id="29" creationId="{43D823C8-21DF-8CA1-3232-46B34C6BB4C6}"/>
          </ac:picMkLst>
        </pc:picChg>
        <pc:picChg chg="mod">
          <ac:chgData name="Price CIV Casey T" userId="82aad414-d2c8-488c-b690-5a2d7fd3902e" providerId="ADAL" clId="{3B91879E-A891-41F6-92FE-5F1DE5AED8A2}" dt="2026-04-17T18:25:51.132" v="555" actId="14100"/>
          <ac:picMkLst>
            <pc:docMk/>
            <pc:sldMk cId="1574439302" sldId="263"/>
            <ac:picMk id="77" creationId="{68465221-47F1-74B4-96A3-C693C535D57E}"/>
          </ac:picMkLst>
        </pc:picChg>
        <pc:picChg chg="mod">
          <ac:chgData name="Price CIV Casey T" userId="82aad414-d2c8-488c-b690-5a2d7fd3902e" providerId="ADAL" clId="{3B91879E-A891-41F6-92FE-5F1DE5AED8A2}" dt="2026-04-17T18:25:42.518" v="553" actId="14100"/>
          <ac:picMkLst>
            <pc:docMk/>
            <pc:sldMk cId="1574439302" sldId="263"/>
            <ac:picMk id="81" creationId="{6C5F99BA-43B0-6548-B906-1AC5FB653E4C}"/>
          </ac:picMkLst>
        </pc:picChg>
      </pc:sldChg>
      <pc:sldChg chg="add del">
        <pc:chgData name="Price CIV Casey T" userId="82aad414-d2c8-488c-b690-5a2d7fd3902e" providerId="ADAL" clId="{3B91879E-A891-41F6-92FE-5F1DE5AED8A2}" dt="2026-04-20T16:27:23.091" v="615"/>
        <pc:sldMkLst>
          <pc:docMk/>
          <pc:sldMk cId="138700043" sldId="269"/>
        </pc:sldMkLst>
      </pc:sldChg>
      <pc:sldChg chg="addSp modSp add del mod chgLayout">
        <pc:chgData name="Price CIV Casey T" userId="82aad414-d2c8-488c-b690-5a2d7fd3902e" providerId="ADAL" clId="{3B91879E-A891-41F6-92FE-5F1DE5AED8A2}" dt="2026-04-21T02:36:46.557" v="2756" actId="47"/>
        <pc:sldMkLst>
          <pc:docMk/>
          <pc:sldMk cId="369532621" sldId="269"/>
        </pc:sldMkLst>
      </pc:sldChg>
      <pc:sldChg chg="del">
        <pc:chgData name="Price CIV Casey T" userId="82aad414-d2c8-488c-b690-5a2d7fd3902e" providerId="ADAL" clId="{3B91879E-A891-41F6-92FE-5F1DE5AED8A2}" dt="2026-04-17T17:46:51.543" v="125" actId="47"/>
        <pc:sldMkLst>
          <pc:docMk/>
          <pc:sldMk cId="1576756752" sldId="281"/>
        </pc:sldMkLst>
      </pc:sldChg>
      <pc:sldChg chg="del">
        <pc:chgData name="Price CIV Casey T" userId="82aad414-d2c8-488c-b690-5a2d7fd3902e" providerId="ADAL" clId="{3B91879E-A891-41F6-92FE-5F1DE5AED8A2}" dt="2026-04-17T18:28:12.949" v="588" actId="47"/>
        <pc:sldMkLst>
          <pc:docMk/>
          <pc:sldMk cId="485653640" sldId="286"/>
        </pc:sldMkLst>
      </pc:sldChg>
      <pc:sldChg chg="del ord">
        <pc:chgData name="Price CIV Casey T" userId="82aad414-d2c8-488c-b690-5a2d7fd3902e" providerId="ADAL" clId="{3B91879E-A891-41F6-92FE-5F1DE5AED8A2}" dt="2026-04-17T18:28:08.834" v="586" actId="47"/>
        <pc:sldMkLst>
          <pc:docMk/>
          <pc:sldMk cId="2564326671" sldId="287"/>
        </pc:sldMkLst>
      </pc:sldChg>
      <pc:sldChg chg="del">
        <pc:chgData name="Price CIV Casey T" userId="82aad414-d2c8-488c-b690-5a2d7fd3902e" providerId="ADAL" clId="{3B91879E-A891-41F6-92FE-5F1DE5AED8A2}" dt="2026-04-17T18:28:15.712" v="589" actId="47"/>
        <pc:sldMkLst>
          <pc:docMk/>
          <pc:sldMk cId="2702710160" sldId="302"/>
        </pc:sldMkLst>
      </pc:sldChg>
      <pc:sldChg chg="addSp delSp modSp mod modClrScheme chgLayout">
        <pc:chgData name="Price CIV Casey T" userId="82aad414-d2c8-488c-b690-5a2d7fd3902e" providerId="ADAL" clId="{3B91879E-A891-41F6-92FE-5F1DE5AED8A2}" dt="2026-04-22T01:23:27.263" v="3950" actId="478"/>
        <pc:sldMkLst>
          <pc:docMk/>
          <pc:sldMk cId="2369324541" sldId="303"/>
        </pc:sldMkLst>
        <pc:spChg chg="mod ord">
          <ac:chgData name="Price CIV Casey T" userId="82aad414-d2c8-488c-b690-5a2d7fd3902e" providerId="ADAL" clId="{3B91879E-A891-41F6-92FE-5F1DE5AED8A2}" dt="2026-04-20T16:29:47.756" v="638" actId="700"/>
          <ac:spMkLst>
            <pc:docMk/>
            <pc:sldMk cId="2369324541" sldId="303"/>
            <ac:spMk id="2" creationId="{E0C07BC2-4635-4A0D-F489-D5AF79AE7754}"/>
          </ac:spMkLst>
        </pc:spChg>
        <pc:spChg chg="mod ord">
          <ac:chgData name="Price CIV Casey T" userId="82aad414-d2c8-488c-b690-5a2d7fd3902e" providerId="ADAL" clId="{3B91879E-A891-41F6-92FE-5F1DE5AED8A2}" dt="2026-04-20T16:29:47.756" v="638" actId="700"/>
          <ac:spMkLst>
            <pc:docMk/>
            <pc:sldMk cId="2369324541" sldId="303"/>
            <ac:spMk id="3" creationId="{00C9A577-71A6-0BAE-77C8-BA66239D6980}"/>
          </ac:spMkLst>
        </pc:spChg>
        <pc:spChg chg="add mod">
          <ac:chgData name="Price CIV Casey T" userId="82aad414-d2c8-488c-b690-5a2d7fd3902e" providerId="ADAL" clId="{3B91879E-A891-41F6-92FE-5F1DE5AED8A2}" dt="2026-04-22T01:22:18.903" v="3942" actId="14100"/>
          <ac:spMkLst>
            <pc:docMk/>
            <pc:sldMk cId="2369324541" sldId="303"/>
            <ac:spMk id="5" creationId="{A9AF5382-8110-ED63-A5A7-FB27959F3558}"/>
          </ac:spMkLst>
        </pc:spChg>
        <pc:spChg chg="add mod ord">
          <ac:chgData name="Price CIV Casey T" userId="82aad414-d2c8-488c-b690-5a2d7fd3902e" providerId="ADAL" clId="{3B91879E-A891-41F6-92FE-5F1DE5AED8A2}" dt="2026-04-22T01:22:36.377" v="3947" actId="14100"/>
          <ac:spMkLst>
            <pc:docMk/>
            <pc:sldMk cId="2369324541" sldId="303"/>
            <ac:spMk id="6" creationId="{D2CBB38A-5A88-F75C-E3B4-5660C884766A}"/>
          </ac:spMkLst>
        </pc:spChg>
        <pc:spChg chg="add mod">
          <ac:chgData name="Price CIV Casey T" userId="82aad414-d2c8-488c-b690-5a2d7fd3902e" providerId="ADAL" clId="{3B91879E-A891-41F6-92FE-5F1DE5AED8A2}" dt="2026-04-22T01:22:02.759" v="3938" actId="1035"/>
          <ac:spMkLst>
            <pc:docMk/>
            <pc:sldMk cId="2369324541" sldId="303"/>
            <ac:spMk id="10" creationId="{1297BF07-50D3-4A9C-AFC2-1F757934AA4F}"/>
          </ac:spMkLst>
        </pc:spChg>
        <pc:grpChg chg="add mod">
          <ac:chgData name="Price CIV Casey T" userId="82aad414-d2c8-488c-b690-5a2d7fd3902e" providerId="ADAL" clId="{3B91879E-A891-41F6-92FE-5F1DE5AED8A2}" dt="2026-04-22T01:21:29.078" v="3927" actId="1035"/>
          <ac:grpSpMkLst>
            <pc:docMk/>
            <pc:sldMk cId="2369324541" sldId="303"/>
            <ac:grpSpMk id="11" creationId="{FDF054FB-A4B5-8FD0-E733-CE62D198AE06}"/>
          </ac:grpSpMkLst>
        </pc:grpChg>
        <pc:graphicFrameChg chg="add mod modGraphic">
          <ac:chgData name="Price CIV Casey T" userId="82aad414-d2c8-488c-b690-5a2d7fd3902e" providerId="ADAL" clId="{3B91879E-A891-41F6-92FE-5F1DE5AED8A2}" dt="2026-04-22T01:00:50.085" v="3084" actId="14734"/>
          <ac:graphicFrameMkLst>
            <pc:docMk/>
            <pc:sldMk cId="2369324541" sldId="303"/>
            <ac:graphicFrameMk id="4" creationId="{96DC9956-11D9-03FB-8146-25AA38956DAA}"/>
          </ac:graphicFrameMkLst>
        </pc:graphicFrameChg>
        <pc:graphicFrameChg chg="add mod modGraphic">
          <ac:chgData name="Price CIV Casey T" userId="82aad414-d2c8-488c-b690-5a2d7fd3902e" providerId="ADAL" clId="{3B91879E-A891-41F6-92FE-5F1DE5AED8A2}" dt="2026-04-22T01:01:27.598" v="3088" actId="255"/>
          <ac:graphicFrameMkLst>
            <pc:docMk/>
            <pc:sldMk cId="2369324541" sldId="303"/>
            <ac:graphicFrameMk id="8" creationId="{56D3B4C6-F64E-D06F-0FDC-1DA66376C228}"/>
          </ac:graphicFrameMkLst>
        </pc:graphicFrameChg>
        <pc:picChg chg="del mod">
          <ac:chgData name="Price CIV Casey T" userId="82aad414-d2c8-488c-b690-5a2d7fd3902e" providerId="ADAL" clId="{3B91879E-A891-41F6-92FE-5F1DE5AED8A2}" dt="2026-04-22T01:23:27.263" v="3950" actId="478"/>
          <ac:picMkLst>
            <pc:docMk/>
            <pc:sldMk cId="2369324541" sldId="303"/>
            <ac:picMk id="32" creationId="{2C71F9DF-C3EB-2093-BADB-417E06255923}"/>
          </ac:picMkLst>
        </pc:picChg>
      </pc:sldChg>
      <pc:sldChg chg="addSp delSp modSp mod modClrScheme chgLayout">
        <pc:chgData name="Price CIV Casey T" userId="82aad414-d2c8-488c-b690-5a2d7fd3902e" providerId="ADAL" clId="{3B91879E-A891-41F6-92FE-5F1DE5AED8A2}" dt="2026-04-22T03:30:53.562" v="3952" actId="203"/>
        <pc:sldMkLst>
          <pc:docMk/>
          <pc:sldMk cId="1800182131" sldId="304"/>
        </pc:sldMkLst>
        <pc:spChg chg="mod ord">
          <ac:chgData name="Price CIV Casey T" userId="82aad414-d2c8-488c-b690-5a2d7fd3902e" providerId="ADAL" clId="{3B91879E-A891-41F6-92FE-5F1DE5AED8A2}" dt="2026-04-20T16:30:55.011" v="647" actId="700"/>
          <ac:spMkLst>
            <pc:docMk/>
            <pc:sldMk cId="1800182131" sldId="304"/>
            <ac:spMk id="2" creationId="{2D38BD65-D263-9B41-60CE-48D5E3E82293}"/>
          </ac:spMkLst>
        </pc:spChg>
        <pc:spChg chg="mod ord">
          <ac:chgData name="Price CIV Casey T" userId="82aad414-d2c8-488c-b690-5a2d7fd3902e" providerId="ADAL" clId="{3B91879E-A891-41F6-92FE-5F1DE5AED8A2}" dt="2026-04-20T16:30:55.011" v="647" actId="700"/>
          <ac:spMkLst>
            <pc:docMk/>
            <pc:sldMk cId="1800182131" sldId="304"/>
            <ac:spMk id="3" creationId="{52B2A50B-6CFE-ED08-EE55-DF9F5A47F476}"/>
          </ac:spMkLst>
        </pc:spChg>
        <pc:graphicFrameChg chg="mod modGraphic">
          <ac:chgData name="Price CIV Casey T" userId="82aad414-d2c8-488c-b690-5a2d7fd3902e" providerId="ADAL" clId="{3B91879E-A891-41F6-92FE-5F1DE5AED8A2}" dt="2026-04-22T03:30:53.562" v="3952" actId="203"/>
          <ac:graphicFrameMkLst>
            <pc:docMk/>
            <pc:sldMk cId="1800182131" sldId="304"/>
            <ac:graphicFrameMk id="6" creationId="{18F24CE3-569F-CF0E-8BC5-D96A7ACBB524}"/>
          </ac:graphicFrameMkLst>
        </pc:graphicFrameChg>
      </pc:sldChg>
      <pc:sldMasterChg chg="modSp del">
        <pc:chgData name="Price CIV Casey T" userId="82aad414-d2c8-488c-b690-5a2d7fd3902e" providerId="ADAL" clId="{3B91879E-A891-41F6-92FE-5F1DE5AED8A2}" dt="2026-04-20T16:28:12.295" v="622" actId="2696"/>
        <pc:sldMasterMkLst>
          <pc:docMk/>
          <pc:sldMasterMk cId="840262963" sldId="2147483690"/>
        </pc:sldMasterMkLst>
      </pc:sldMasterChg>
      <pc:sldMasterChg chg="modSp del">
        <pc:chgData name="Price CIV Casey T" userId="82aad414-d2c8-488c-b690-5a2d7fd3902e" providerId="ADAL" clId="{3B91879E-A891-41F6-92FE-5F1DE5AED8A2}" dt="2026-04-20T16:28:09.555" v="620" actId="2696"/>
        <pc:sldMasterMkLst>
          <pc:docMk/>
          <pc:sldMasterMk cId="1712675670" sldId="2147483694"/>
        </pc:sldMasterMkLst>
      </pc:sldMasterChg>
      <pc:sldMasterChg chg="modSp del">
        <pc:chgData name="Price CIV Casey T" userId="82aad414-d2c8-488c-b690-5a2d7fd3902e" providerId="ADAL" clId="{3B91879E-A891-41F6-92FE-5F1DE5AED8A2}" dt="2026-04-20T16:28:17.897" v="630" actId="2696"/>
        <pc:sldMasterMkLst>
          <pc:docMk/>
          <pc:sldMasterMk cId="201453323" sldId="2147483951"/>
        </pc:sldMasterMkLst>
      </pc:sldMasterChg>
      <pc:sldMasterChg chg="modSp del">
        <pc:chgData name="Price CIV Casey T" userId="82aad414-d2c8-488c-b690-5a2d7fd3902e" providerId="ADAL" clId="{3B91879E-A891-41F6-92FE-5F1DE5AED8A2}" dt="2026-04-20T16:28:16.357" v="628" actId="2696"/>
        <pc:sldMasterMkLst>
          <pc:docMk/>
          <pc:sldMasterMk cId="4173263589" sldId="2147483955"/>
        </pc:sldMasterMkLst>
      </pc:sldMasterChg>
      <pc:sldMasterChg chg="modSp del">
        <pc:chgData name="Price CIV Casey T" userId="82aad414-d2c8-488c-b690-5a2d7fd3902e" providerId="ADAL" clId="{3B91879E-A891-41F6-92FE-5F1DE5AED8A2}" dt="2026-04-20T16:28:14.994" v="626" actId="2696"/>
        <pc:sldMasterMkLst>
          <pc:docMk/>
          <pc:sldMasterMk cId="3543218057" sldId="2147483968"/>
        </pc:sldMasterMkLst>
      </pc:sldMasterChg>
      <pc:sldMasterChg chg="modSp del">
        <pc:chgData name="Price CIV Casey T" userId="82aad414-d2c8-488c-b690-5a2d7fd3902e" providerId="ADAL" clId="{3B91879E-A891-41F6-92FE-5F1DE5AED8A2}" dt="2026-04-20T16:28:13.668" v="624" actId="2696"/>
        <pc:sldMasterMkLst>
          <pc:docMk/>
          <pc:sldMasterMk cId="3766819189" sldId="2147483972"/>
        </pc:sldMasterMkLst>
      </pc:sldMasterChg>
      <pc:sldMasterChg chg="del delSldLayout">
        <pc:chgData name="Price CIV Casey T" userId="82aad414-d2c8-488c-b690-5a2d7fd3902e" providerId="ADAL" clId="{3B91879E-A891-41F6-92FE-5F1DE5AED8A2}" dt="2026-04-20T16:28:45.795" v="631" actId="2696"/>
        <pc:sldMasterMkLst>
          <pc:docMk/>
          <pc:sldMasterMk cId="1238064617" sldId="2147483978"/>
        </pc:sldMasterMkLst>
        <pc:sldLayoutChg chg="del">
          <pc:chgData name="Price CIV Casey T" userId="82aad414-d2c8-488c-b690-5a2d7fd3902e" providerId="ADAL" clId="{3B91879E-A891-41F6-92FE-5F1DE5AED8A2}" dt="2026-04-17T18:28:10.998" v="587" actId="47"/>
          <pc:sldLayoutMkLst>
            <pc:docMk/>
            <pc:sldMasterMk cId="1238064617" sldId="2147483978"/>
            <pc:sldLayoutMk cId="173399107" sldId="2147483979"/>
          </pc:sldLayoutMkLst>
        </pc:sldLayoutChg>
      </pc:sldMasterChg>
    </pc:docChg>
  </pc:docChgLst>
  <pc:docChgLst>
    <pc:chgData name="Bates CIV Samantha M" userId="8df4b3e2-138b-46cd-8928-584896a48140" providerId="ADAL" clId="{E9992693-6A05-4514-B752-07EB21EBC4EC}"/>
    <pc:docChg chg="custSel modSld">
      <pc:chgData name="Bates CIV Samantha M" userId="8df4b3e2-138b-46cd-8928-584896a48140" providerId="ADAL" clId="{E9992693-6A05-4514-B752-07EB21EBC4EC}" dt="2026-04-23T15:27:45.445" v="35" actId="167"/>
      <pc:docMkLst>
        <pc:docMk/>
      </pc:docMkLst>
      <pc:sldChg chg="modSp mod">
        <pc:chgData name="Bates CIV Samantha M" userId="8df4b3e2-138b-46cd-8928-584896a48140" providerId="ADAL" clId="{E9992693-6A05-4514-B752-07EB21EBC4EC}" dt="2026-04-23T15:24:50.964" v="29" actId="27636"/>
        <pc:sldMkLst>
          <pc:docMk/>
          <pc:sldMk cId="2224891554" sldId="256"/>
        </pc:sldMkLst>
        <pc:spChg chg="mod">
          <ac:chgData name="Bates CIV Samantha M" userId="8df4b3e2-138b-46cd-8928-584896a48140" providerId="ADAL" clId="{E9992693-6A05-4514-B752-07EB21EBC4EC}" dt="2026-04-23T15:24:35.516" v="6" actId="14100"/>
          <ac:spMkLst>
            <pc:docMk/>
            <pc:sldMk cId="2224891554" sldId="256"/>
            <ac:spMk id="2" creationId="{50F782FE-0047-C1FA-D4F8-6E63147C4A69}"/>
          </ac:spMkLst>
        </pc:spChg>
        <pc:spChg chg="mod">
          <ac:chgData name="Bates CIV Samantha M" userId="8df4b3e2-138b-46cd-8928-584896a48140" providerId="ADAL" clId="{E9992693-6A05-4514-B752-07EB21EBC4EC}" dt="2026-04-23T15:24:50.964" v="29" actId="27636"/>
          <ac:spMkLst>
            <pc:docMk/>
            <pc:sldMk cId="2224891554" sldId="256"/>
            <ac:spMk id="3" creationId="{B3077F54-D100-6E4B-E6FB-CE96E5429600}"/>
          </ac:spMkLst>
        </pc:spChg>
      </pc:sldChg>
      <pc:sldChg chg="addSp delSp modSp mod">
        <pc:chgData name="Bates CIV Samantha M" userId="8df4b3e2-138b-46cd-8928-584896a48140" providerId="ADAL" clId="{E9992693-6A05-4514-B752-07EB21EBC4EC}" dt="2026-04-23T15:27:45.445" v="35" actId="167"/>
        <pc:sldMkLst>
          <pc:docMk/>
          <pc:sldMk cId="1113451934" sldId="260"/>
        </pc:sldMkLst>
        <pc:spChg chg="del">
          <ac:chgData name="Bates CIV Samantha M" userId="8df4b3e2-138b-46cd-8928-584896a48140" providerId="ADAL" clId="{E9992693-6A05-4514-B752-07EB21EBC4EC}" dt="2026-04-23T15:27:42.508" v="32"/>
          <ac:spMkLst>
            <pc:docMk/>
            <pc:sldMk cId="1113451934" sldId="260"/>
            <ac:spMk id="4" creationId="{E51F1364-4211-5C3C-2D17-B012B0F7616F}"/>
          </ac:spMkLst>
        </pc:spChg>
        <pc:picChg chg="add mod ord">
          <ac:chgData name="Bates CIV Samantha M" userId="8df4b3e2-138b-46cd-8928-584896a48140" providerId="ADAL" clId="{E9992693-6A05-4514-B752-07EB21EBC4EC}" dt="2026-04-23T15:27:45.445" v="35" actId="167"/>
          <ac:picMkLst>
            <pc:docMk/>
            <pc:sldMk cId="1113451934" sldId="260"/>
            <ac:picMk id="5" creationId="{FBAB07D3-2A13-67A0-1AB2-5D1F20871BA8}"/>
          </ac:picMkLst>
        </pc:picChg>
      </pc:sldChg>
      <pc:sldChg chg="modSp mod">
        <pc:chgData name="Bates CIV Samantha M" userId="8df4b3e2-138b-46cd-8928-584896a48140" providerId="ADAL" clId="{E9992693-6A05-4514-B752-07EB21EBC4EC}" dt="2026-04-23T15:26:12.402" v="31" actId="6549"/>
        <pc:sldMkLst>
          <pc:docMk/>
          <pc:sldMk cId="1574439302" sldId="263"/>
        </pc:sldMkLst>
        <pc:spChg chg="mod">
          <ac:chgData name="Bates CIV Samantha M" userId="8df4b3e2-138b-46cd-8928-584896a48140" providerId="ADAL" clId="{E9992693-6A05-4514-B752-07EB21EBC4EC}" dt="2026-04-23T15:26:12.402" v="31" actId="6549"/>
          <ac:spMkLst>
            <pc:docMk/>
            <pc:sldMk cId="1574439302" sldId="263"/>
            <ac:spMk id="2" creationId="{98C46575-B3DF-54C9-7508-5FD25481390F}"/>
          </ac:spMkLst>
        </pc:spChg>
      </pc:sldChg>
      <pc:sldChg chg="modSp mod">
        <pc:chgData name="Bates CIV Samantha M" userId="8df4b3e2-138b-46cd-8928-584896a48140" providerId="ADAL" clId="{E9992693-6A05-4514-B752-07EB21EBC4EC}" dt="2026-04-23T15:26:08.511" v="30" actId="6549"/>
        <pc:sldMkLst>
          <pc:docMk/>
          <pc:sldMk cId="2369324541" sldId="303"/>
        </pc:sldMkLst>
        <pc:spChg chg="mod">
          <ac:chgData name="Bates CIV Samantha M" userId="8df4b3e2-138b-46cd-8928-584896a48140" providerId="ADAL" clId="{E9992693-6A05-4514-B752-07EB21EBC4EC}" dt="2026-04-23T15:26:08.511" v="30" actId="6549"/>
          <ac:spMkLst>
            <pc:docMk/>
            <pc:sldMk cId="2369324541" sldId="303"/>
            <ac:spMk id="2" creationId="{E0C07BC2-4635-4A0D-F489-D5AF79AE775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E4FC8A8-4990-440A-B0D8-A44902FF6B9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90F4397-8C69-4EA9-AABC-5386A8B51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88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C33FF2C-66E3-40A4-A51E-7CA7FB0282F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913597F-133D-4745-B81B-37E6C0551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96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RCORSYSCOM 2025 Center Footer Top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70CB-0EC2-CF88-4369-283ADD22F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83E17-94FB-C9F4-16D2-200422B71B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35E8C-BA83-467F-AE4D-6B1D1888336E}" type="slidenum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pPr marL="0" marR="0" lvl="0" indent="0" algn="r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Semilight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840FF-1A4D-C15E-32A5-8175FAF676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9F213-D728-4BBB-91A9-69399A3CD31D}" type="datetime1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"/>
                <a:ea typeface="Segoe UI Black" panose="020B0A02040204020203" pitchFamily="34" charset="0"/>
                <a:cs typeface="+mn-cs"/>
              </a:rPr>
              <a:pPr marL="0" marR="0" lvl="0" indent="0" algn="l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4/23/2026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44FD0-37B7-4C46-2B78-57B482C4A6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all" spc="100" normalizeH="0" baseline="0" noProof="0" dirty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Portfolio acquisition executive Marine Corps</a:t>
            </a:r>
            <a:r>
              <a:rPr kumimoji="0" lang="en-US" sz="100" b="0" i="0" u="none" strike="noStrike" kern="1200" cap="all" spc="100" normalizeH="0" baseline="0" noProof="0" dirty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</a:t>
            </a:r>
            <a:r>
              <a:rPr kumimoji="0" lang="en-US" sz="1200" b="0" i="0" u="none" strike="noStrike" kern="1200" cap="all" spc="100" normalizeH="0" baseline="0" noProof="0" dirty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all" spc="100" normalizeH="0" baseline="0" noProof="0" dirty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 Italic" panose="020B0302040504090203" pitchFamily="34" charset="0"/>
                <a:ea typeface="Segoe UI Black" panose="020B0A02040204020203" pitchFamily="34" charset="0"/>
                <a:cs typeface="+mn-cs"/>
              </a:rPr>
              <a:t>equipping OUR warfighters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A0E14F-B068-D73D-BEB8-6AA7D35A25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2400" y="76200"/>
            <a:ext cx="609600" cy="6096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78CE32-E94C-54A9-6022-864827BA58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815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RCORSYSCOM 2025 Center Footer Top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70CB-0EC2-CF88-4369-283ADD22F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83E17-94FB-C9F4-16D2-200422B71B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35E8C-BA83-467F-AE4D-6B1D1888336E}" type="slidenum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pPr marL="0" marR="0" lvl="0" indent="0" algn="r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Semilight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840FF-1A4D-C15E-32A5-8175FAF676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861B2-BC4F-4041-8D7E-3EC75D25DAE8}" type="datetime1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"/>
                <a:ea typeface="Segoe UI Black" panose="020B0A02040204020203" pitchFamily="34" charset="0"/>
                <a:cs typeface="+mn-cs"/>
              </a:rPr>
              <a:pPr marL="0" marR="0" lvl="0" indent="0" algn="l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4/23/2026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44FD0-37B7-4C46-2B78-57B482C4A6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MARINE CORPS SYSTEMS COMMAND </a:t>
            </a:r>
            <a:r>
              <a:rPr kumimoji="0" lang="en-US" sz="1227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 Italic" panose="020B0302040504090203" pitchFamily="34" charset="0"/>
                <a:ea typeface="Segoe UI Black" panose="020B0A02040204020203" pitchFamily="34" charset="0"/>
                <a:cs typeface="+mn-cs"/>
              </a:rPr>
              <a:t>equipping our marines</a:t>
            </a:r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 Italic" panose="020B0302040504090203" pitchFamily="34" charset="0"/>
              <a:ea typeface="Segoe UI Black" panose="020B0A02040204020203" pitchFamily="34" charset="0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A0E14F-B068-D73D-BEB8-6AA7D35A25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76200"/>
            <a:ext cx="609600" cy="6096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78CE32-E94C-54A9-6022-864827BA58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590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D6E6A-19B5-428A-FC1D-4170316D7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F78D8F-2985-59DE-35BC-50A33B9F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343CB-F954-4BB1-B495-936A9F3DDF0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pPr marL="0" marR="0" lvl="0" indent="0" algn="l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90E31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E73BB2-0A73-128C-1C15-AC2885664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363" y="5537200"/>
            <a:ext cx="11653837" cy="1092200"/>
          </a:xfrm>
        </p:spPr>
        <p:txBody>
          <a:bodyPr/>
          <a:lstStyle>
            <a:lvl2pPr>
              <a:defRPr lang="en-US" sz="2800" kern="1200" dirty="0"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85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1714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291171-88F4-997F-88EB-B05445889F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BA60B-9F4D-6E16-B268-A4C2E7CC6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2192000" cy="1600200"/>
          </a:xfrm>
        </p:spPr>
        <p:txBody>
          <a:bodyPr/>
          <a:lstStyle>
            <a:lvl1pPr>
              <a:defRPr cap="all" baseline="0">
                <a:solidFill>
                  <a:srgbClr val="B90E31">
                    <a:alpha val="75000"/>
                  </a:srgbClr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FF769-93BD-F202-0BD6-79D4072F4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835979-A38F-4026-B8FF-5C770F94126D}" type="datetimeFigureOut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pPr marL="0" marR="0" lvl="0" indent="0" algn="l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4/23/2026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272CB-86C5-0714-18B5-0B24B05F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MARINE CORPS SYSTEMS COMMAND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 Italic" panose="020B0302040504090203" pitchFamily="34" charset="0"/>
                <a:ea typeface="Segoe UI Black" panose="020B0A02040204020203" pitchFamily="34" charset="0"/>
                <a:cs typeface="+mn-cs"/>
              </a:rPr>
              <a:t>equipping our marines</a:t>
            </a:r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 Italic" panose="020B030204050409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8336B-3299-4963-C3BE-C70864875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2815-D8B1-4B0A-8C71-09D2636441F9}" type="slidenum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pPr marL="0" marR="0" lvl="0" indent="0" algn="r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Semilight" panose="020B0402040204020203" pitchFamily="34" charset="0"/>
              <a:ea typeface="Segoe UI Black" panose="020B0A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967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31B4B-5807-A432-4CF1-AC2D58BD4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835979-A38F-4026-B8FF-5C770F94126D}" type="datetimeFigureOut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pPr marL="0" marR="0" lvl="0" indent="0" algn="l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4/23/2026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114C5-B2DE-A5ED-385A-3EB8F4682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MARINE CORPS SYSTEMS COMMAND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 Italic" panose="020B0302040504090203" pitchFamily="34" charset="0"/>
                <a:ea typeface="Segoe UI Black" panose="020B0A02040204020203" pitchFamily="34" charset="0"/>
                <a:cs typeface="+mn-cs"/>
              </a:rPr>
              <a:t>equipping our marines</a:t>
            </a:r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 Italic" panose="020B030204050409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A05D81-AB45-8B1F-8D21-24676335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2815-D8B1-4B0A-8C71-09D2636441F9}" type="slidenum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pPr marL="0" marR="0" lvl="0" indent="0" algn="r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Semilight" panose="020B0402040204020203" pitchFamily="34" charset="0"/>
              <a:ea typeface="Segoe UI Black" panose="020B0A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0AC6616-B4B8-B57F-29AF-653544E298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E3EF9-831C-535E-B003-A7F42D285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2192000" cy="6629400"/>
          </a:xfrm>
        </p:spPr>
        <p:txBody>
          <a:bodyPr anchor="ctr"/>
          <a:lstStyle>
            <a:lvl1pPr>
              <a:defRPr sz="11500">
                <a:solidFill>
                  <a:srgbClr val="B90E31">
                    <a:alpha val="86000"/>
                  </a:srgbClr>
                </a:solidFill>
              </a:defRPr>
            </a:lvl1pPr>
          </a:lstStyle>
          <a:p>
            <a:r>
              <a:rPr lang="en-US" dirty="0"/>
              <a:t>Equipping our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WARFIGHTERS</a:t>
            </a:r>
          </a:p>
        </p:txBody>
      </p:sp>
    </p:spTree>
    <p:extLst>
      <p:ext uri="{BB962C8B-B14F-4D97-AF65-F5344CB8AC3E}">
        <p14:creationId xmlns:p14="http://schemas.microsoft.com/office/powerpoint/2010/main" val="571146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33C3913-72C8-D813-6108-6755D600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11887199" cy="609599"/>
          </a:xfrm>
          <a:prstGeom prst="rect">
            <a:avLst/>
          </a:prstGeom>
          <a:effectLst/>
        </p:spPr>
        <p:txBody>
          <a:bodyPr wrap="square" lIns="0" tIns="0" rIns="0" bIns="0"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CBBA-E2AF-A618-BFB8-13A8B5F42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2960" y="6629400"/>
            <a:ext cx="120904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228600" bIns="0" rtlCol="0" anchor="t" anchorCtr="0">
            <a:noAutofit/>
          </a:bodyPr>
          <a:lstStyle>
            <a:lvl1pPr>
              <a:defRPr lang="en-US" sz="1200" kern="1200" cap="all" spc="100" smtClean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+mn-cs"/>
              </a:defRPr>
            </a:lvl1pPr>
          </a:lstStyle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AC54E-45D5-9FD8-9AD0-5EC5BC672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400"/>
            <a:ext cx="1526381" cy="152400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>
              <a:defRPr lang="en-US" sz="1200" b="0" kern="1200" cap="all" spc="10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fld id="{27D1B84A-57DE-407F-B0A3-AB960A149C46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89ED-C817-FC7F-6C68-752665BE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629400"/>
            <a:ext cx="12192000" cy="152400"/>
          </a:xfrm>
          <a:prstGeom prst="rect">
            <a:avLst/>
          </a:prstGeom>
        </p:spPr>
        <p:txBody>
          <a:bodyPr vert="horz" lIns="0" tIns="0" rIns="886968" bIns="0" rtlCol="0" anchor="t" anchorCtr="0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1885950" algn="l"/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200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94828-782C-42EF-672C-A51760188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685800"/>
            <a:ext cx="11887200" cy="594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381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</p:sldLayoutIdLst>
  <p:hf hdr="0" dt="0"/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lang="en-US" sz="2800" kern="1200" cap="all" dirty="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457200" indent="-396875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Segoe UI Semilight" panose="020B0402040204020203" pitchFamily="34" charset="0"/>
        <a:buChar char="▲"/>
        <a:defRPr lang="en-US" sz="2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612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96">
          <p15:clr>
            <a:srgbClr val="F26B43"/>
          </p15:clr>
        </p15:guide>
        <p15:guide id="3" pos="7584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144">
          <p15:clr>
            <a:srgbClr val="F26B43"/>
          </p15:clr>
        </p15:guide>
        <p15:guide id="6" orient="horz" pos="4176">
          <p15:clr>
            <a:srgbClr val="F26B43"/>
          </p15:clr>
        </p15:guide>
        <p15:guide id="7" orient="horz" pos="4272">
          <p15:clr>
            <a:srgbClr val="F26B43"/>
          </p15:clr>
        </p15:guide>
        <p15:guide id="8" orient="horz" pos="48">
          <p15:clr>
            <a:srgbClr val="F26B43"/>
          </p15:clr>
        </p15:guide>
        <p15:guide id="9" orient="horz" pos="4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33C3913-72C8-D813-6108-6755D600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11887199" cy="609599"/>
          </a:xfrm>
          <a:prstGeom prst="rect">
            <a:avLst/>
          </a:prstGeom>
          <a:effectLst/>
        </p:spPr>
        <p:txBody>
          <a:bodyPr wrap="square" lIns="0" tIns="0" rIns="0" bIns="0"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CBBA-E2AF-A618-BFB8-13A8B5F42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2960" y="6629400"/>
            <a:ext cx="120904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228600" bIns="0" rtlCol="0" anchor="t" anchorCtr="0">
            <a:noAutofit/>
          </a:bodyPr>
          <a:lstStyle>
            <a:lvl1pPr>
              <a:defRPr lang="en-US" sz="1200" kern="1200" cap="all" spc="100" smtClean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+mn-cs"/>
              </a:defRPr>
            </a:lvl1pPr>
          </a:lstStyle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AC54E-45D5-9FD8-9AD0-5EC5BC672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400"/>
            <a:ext cx="1526381" cy="152400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>
              <a:defRPr lang="en-US" sz="1200" b="0" kern="1200" cap="all" spc="10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fld id="{84A08E22-E7EB-4A7A-853E-61CE9596097F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89ED-C817-FC7F-6C68-752665BE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629400"/>
            <a:ext cx="12192000" cy="152400"/>
          </a:xfrm>
          <a:prstGeom prst="rect">
            <a:avLst/>
          </a:prstGeom>
        </p:spPr>
        <p:txBody>
          <a:bodyPr vert="horz" lIns="0" tIns="0" rIns="886968" bIns="0" rtlCol="0" anchor="t" anchorCtr="0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94828-782C-42EF-672C-A51760188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685800"/>
            <a:ext cx="11887200" cy="594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206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</p:sldLayoutIdLst>
  <p:hf hdr="0" dt="0"/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lang="en-US" sz="2800" kern="1200" cap="all" dirty="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457200" indent="-396875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Segoe UI Semilight" panose="020B0402040204020203" pitchFamily="34" charset="0"/>
        <a:buChar char="▲"/>
        <a:defRPr lang="en-US" sz="2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612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96">
          <p15:clr>
            <a:srgbClr val="F26B43"/>
          </p15:clr>
        </p15:guide>
        <p15:guide id="3" pos="7584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144">
          <p15:clr>
            <a:srgbClr val="F26B43"/>
          </p15:clr>
        </p15:guide>
        <p15:guide id="6" orient="horz" pos="4176">
          <p15:clr>
            <a:srgbClr val="F26B43"/>
          </p15:clr>
        </p15:guide>
        <p15:guide id="7" orient="horz" pos="4272">
          <p15:clr>
            <a:srgbClr val="F26B43"/>
          </p15:clr>
        </p15:guide>
        <p15:guide id="8" orient="horz" pos="48">
          <p15:clr>
            <a:srgbClr val="F26B43"/>
          </p15:clr>
        </p15:guide>
        <p15:guide id="9" orient="horz" pos="4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6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7F097A-E1D8-BDB7-5802-718F804CFE2D}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5">
            <a:alphaModFix amt="5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5497" r="106" b="10292"/>
          <a:stretch/>
        </p:blipFill>
        <p:spPr>
          <a:xfrm>
            <a:off x="-12228" y="0"/>
            <a:ext cx="12204222" cy="6858000"/>
          </a:xfrm>
          <a:prstGeom prst="rect">
            <a:avLst/>
          </a:prstGeom>
        </p:spPr>
      </p:pic>
      <p:grpSp>
        <p:nvGrpSpPr>
          <p:cNvPr id="26" name="Group 25" hidden="1">
            <a:extLst>
              <a:ext uri="{FF2B5EF4-FFF2-40B4-BE49-F238E27FC236}">
                <a16:creationId xmlns:a16="http://schemas.microsoft.com/office/drawing/2014/main" id="{CBCE97EB-ED0A-1EF6-646A-76CBE204C768}"/>
              </a:ext>
            </a:extLst>
          </p:cNvPr>
          <p:cNvGrpSpPr/>
          <p:nvPr userDrawn="1"/>
        </p:nvGrpSpPr>
        <p:grpSpPr>
          <a:xfrm>
            <a:off x="3945387" y="442628"/>
            <a:ext cx="8114533" cy="2663792"/>
            <a:chOff x="296359" y="2506027"/>
            <a:chExt cx="8011606" cy="5020464"/>
          </a:xfrm>
        </p:grpSpPr>
        <p:sp>
          <p:nvSpPr>
            <p:cNvPr id="27" name="Marine Corps">
              <a:extLst>
                <a:ext uri="{FF2B5EF4-FFF2-40B4-BE49-F238E27FC236}">
                  <a16:creationId xmlns:a16="http://schemas.microsoft.com/office/drawing/2014/main" id="{61D0B753-39CE-C3C1-0E33-D899CDCBE2F3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8011606" cy="5020464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Marine</a:t>
              </a:r>
            </a:p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corps</a:t>
              </a:r>
            </a:p>
          </p:txBody>
        </p:sp>
        <p:sp>
          <p:nvSpPr>
            <p:cNvPr id="28" name="Marine Corps">
              <a:extLst>
                <a:ext uri="{FF2B5EF4-FFF2-40B4-BE49-F238E27FC236}">
                  <a16:creationId xmlns:a16="http://schemas.microsoft.com/office/drawing/2014/main" id="{1DCC658E-9897-3D86-7275-2EC83894F0E6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1902618" cy="5020464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</a:t>
              </a:r>
            </a:p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</a:t>
              </a:r>
            </a:p>
          </p:txBody>
        </p:sp>
      </p:grpSp>
      <p:sp>
        <p:nvSpPr>
          <p:cNvPr id="25" name="presentation title rectangle" hidden="1">
            <a:extLst>
              <a:ext uri="{FF2B5EF4-FFF2-40B4-BE49-F238E27FC236}">
                <a16:creationId xmlns:a16="http://schemas.microsoft.com/office/drawing/2014/main" id="{4DEAFFC9-5F83-9B6D-04C5-A848BD09B59F}"/>
              </a:ext>
            </a:extLst>
          </p:cNvPr>
          <p:cNvSpPr/>
          <p:nvPr userDrawn="1"/>
        </p:nvSpPr>
        <p:spPr>
          <a:xfrm>
            <a:off x="-6103" y="3646"/>
            <a:ext cx="12204207" cy="685070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7000"/>
                </a:schemeClr>
              </a:gs>
              <a:gs pos="52000">
                <a:srgbClr val="FFFFFF">
                  <a:alpha val="0"/>
                </a:srgbClr>
              </a:gs>
              <a:gs pos="100000">
                <a:schemeClr val="bg1">
                  <a:alpha val="67000"/>
                </a:schemeClr>
              </a:gs>
            </a:gsLst>
            <a:lin ang="17400000" scaled="0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 useBgFill="1">
        <p:nvSpPr>
          <p:cNvPr id="24" name="presentation title rectangle" hidden="1">
            <a:extLst>
              <a:ext uri="{FF2B5EF4-FFF2-40B4-BE49-F238E27FC236}">
                <a16:creationId xmlns:a16="http://schemas.microsoft.com/office/drawing/2014/main" id="{4E801BE1-A4E8-BBC7-8B36-57AFEF6ADFBF}"/>
              </a:ext>
            </a:extLst>
          </p:cNvPr>
          <p:cNvSpPr/>
          <p:nvPr userDrawn="1"/>
        </p:nvSpPr>
        <p:spPr bwMode="white">
          <a:xfrm>
            <a:off x="-6103" y="-164"/>
            <a:ext cx="12204207" cy="6858329"/>
          </a:xfrm>
          <a:prstGeom prst="rect">
            <a:avLst/>
          </a:prstGeom>
          <a:blipFill dpi="0" rotWithShape="0">
            <a:blip r:embed="rId3">
              <a:lum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16"/>
                      </a14:imgEffect>
                    </a14:imgLayer>
                  </a14:imgProps>
                </a:ext>
              </a:extLst>
            </a:blip>
            <a:srcRect/>
            <a:stretch>
              <a:fillRect l="100" b="5"/>
            </a:stretch>
          </a:blip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 useBgFill="1">
        <p:nvSpPr>
          <p:cNvPr id="10" name="presentation title rectangle">
            <a:extLst>
              <a:ext uri="{FF2B5EF4-FFF2-40B4-BE49-F238E27FC236}">
                <a16:creationId xmlns:a16="http://schemas.microsoft.com/office/drawing/2014/main" id="{16B80A15-CD16-32F7-C461-5709C5A674BC}"/>
              </a:ext>
            </a:extLst>
          </p:cNvPr>
          <p:cNvSpPr/>
          <p:nvPr userDrawn="1"/>
        </p:nvSpPr>
        <p:spPr bwMode="white">
          <a:xfrm>
            <a:off x="-12228" y="-1"/>
            <a:ext cx="12204207" cy="6858329"/>
          </a:xfrm>
          <a:custGeom>
            <a:avLst/>
            <a:gdLst>
              <a:gd name="connsiteX0" fmla="*/ 0 w 12204207"/>
              <a:gd name="connsiteY0" fmla="*/ 0 h 6858329"/>
              <a:gd name="connsiteX1" fmla="*/ 12204207 w 12204207"/>
              <a:gd name="connsiteY1" fmla="*/ 0 h 6858329"/>
              <a:gd name="connsiteX2" fmla="*/ 12204207 w 12204207"/>
              <a:gd name="connsiteY2" fmla="*/ 6858329 h 6858329"/>
              <a:gd name="connsiteX3" fmla="*/ 0 w 12204207"/>
              <a:gd name="connsiteY3" fmla="*/ 6858329 h 6858329"/>
              <a:gd name="connsiteX4" fmla="*/ 0 w 12204207"/>
              <a:gd name="connsiteY4" fmla="*/ 0 h 6858329"/>
              <a:gd name="connsiteX0" fmla="*/ 0 w 12204207"/>
              <a:gd name="connsiteY0" fmla="*/ 6858329 h 6858329"/>
              <a:gd name="connsiteX1" fmla="*/ 12204207 w 12204207"/>
              <a:gd name="connsiteY1" fmla="*/ 0 h 6858329"/>
              <a:gd name="connsiteX2" fmla="*/ 12204207 w 12204207"/>
              <a:gd name="connsiteY2" fmla="*/ 6858329 h 6858329"/>
              <a:gd name="connsiteX3" fmla="*/ 0 w 12204207"/>
              <a:gd name="connsiteY3" fmla="*/ 6858329 h 685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4207" h="6858329">
                <a:moveTo>
                  <a:pt x="0" y="6858329"/>
                </a:moveTo>
                <a:lnTo>
                  <a:pt x="12204207" y="0"/>
                </a:lnTo>
                <a:lnTo>
                  <a:pt x="12204207" y="6858329"/>
                </a:lnTo>
                <a:lnTo>
                  <a:pt x="0" y="6858329"/>
                </a:lnTo>
                <a:close/>
              </a:path>
            </a:pathLst>
          </a:custGeom>
          <a:blipFill dpi="0" rotWithShape="0">
            <a:blip r:embed="rId3">
              <a:lum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16"/>
                      </a14:imgEffect>
                    </a14:imgLayer>
                  </a14:imgProps>
                </a:ext>
              </a:extLst>
            </a:blip>
            <a:srcRect/>
            <a:stretch>
              <a:fillRect l="100" b="5"/>
            </a:stretch>
          </a:blip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presentation title rectangle">
            <a:extLst>
              <a:ext uri="{FF2B5EF4-FFF2-40B4-BE49-F238E27FC236}">
                <a16:creationId xmlns:a16="http://schemas.microsoft.com/office/drawing/2014/main" id="{D1417A78-10F8-5FEC-CFE2-9C6D5BAD957B}"/>
              </a:ext>
            </a:extLst>
          </p:cNvPr>
          <p:cNvSpPr/>
          <p:nvPr userDrawn="1"/>
        </p:nvSpPr>
        <p:spPr>
          <a:xfrm>
            <a:off x="-12212" y="7292"/>
            <a:ext cx="12204207" cy="6850708"/>
          </a:xfrm>
          <a:custGeom>
            <a:avLst/>
            <a:gdLst>
              <a:gd name="connsiteX0" fmla="*/ 0 w 12204207"/>
              <a:gd name="connsiteY0" fmla="*/ 0 h 6850708"/>
              <a:gd name="connsiteX1" fmla="*/ 12204207 w 12204207"/>
              <a:gd name="connsiteY1" fmla="*/ 0 h 6850708"/>
              <a:gd name="connsiteX2" fmla="*/ 12204207 w 12204207"/>
              <a:gd name="connsiteY2" fmla="*/ 6850708 h 6850708"/>
              <a:gd name="connsiteX3" fmla="*/ 0 w 12204207"/>
              <a:gd name="connsiteY3" fmla="*/ 6850708 h 6850708"/>
              <a:gd name="connsiteX4" fmla="*/ 0 w 12204207"/>
              <a:gd name="connsiteY4" fmla="*/ 0 h 6850708"/>
              <a:gd name="connsiteX0" fmla="*/ 0 w 12204207"/>
              <a:gd name="connsiteY0" fmla="*/ 6850708 h 6850708"/>
              <a:gd name="connsiteX1" fmla="*/ 12204207 w 12204207"/>
              <a:gd name="connsiteY1" fmla="*/ 0 h 6850708"/>
              <a:gd name="connsiteX2" fmla="*/ 12204207 w 12204207"/>
              <a:gd name="connsiteY2" fmla="*/ 6850708 h 6850708"/>
              <a:gd name="connsiteX3" fmla="*/ 0 w 12204207"/>
              <a:gd name="connsiteY3" fmla="*/ 6850708 h 6850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4207" h="6850708">
                <a:moveTo>
                  <a:pt x="0" y="6850708"/>
                </a:moveTo>
                <a:lnTo>
                  <a:pt x="12204207" y="0"/>
                </a:lnTo>
                <a:lnTo>
                  <a:pt x="12204207" y="6850708"/>
                </a:lnTo>
                <a:lnTo>
                  <a:pt x="0" y="685070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67000"/>
                  <a:lumMod val="100000"/>
                </a:schemeClr>
              </a:gs>
              <a:gs pos="52000">
                <a:srgbClr val="FFFFFF">
                  <a:alpha val="0"/>
                </a:srgbClr>
              </a:gs>
              <a:gs pos="100000">
                <a:schemeClr val="bg1">
                  <a:alpha val="67000"/>
                </a:schemeClr>
              </a:gs>
            </a:gsLst>
            <a:lin ang="15600000" scaled="0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95E5CAAA-5F9C-2146-0F2E-3F8242FC55D1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304800" y="-327"/>
            <a:ext cx="3057525" cy="228927"/>
          </a:xfrm>
          <a:prstGeom prst="rect">
            <a:avLst/>
          </a:prstGeom>
        </p:spPr>
        <p:txBody>
          <a:bodyPr vert="horz" lIns="146304" tIns="45720" rIns="91440" bIns="45720" rtlCol="0" anchor="ctr"/>
          <a:lstStyle>
            <a:lvl1pPr algn="l"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8C6343CB-F954-4BB1-B495-936A9F3DDF04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FE7016B-36AC-B568-D184-3B896373D9E4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04800" y="5537820"/>
            <a:ext cx="11582400" cy="109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itle Placeholder 22">
            <a:extLst>
              <a:ext uri="{FF2B5EF4-FFF2-40B4-BE49-F238E27FC236}">
                <a16:creationId xmlns:a16="http://schemas.microsoft.com/office/drawing/2014/main" id="{836EC9C6-E7CD-D06B-D82C-F47EA0CDD44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0" y="3581400"/>
            <a:ext cx="5791200" cy="1956091"/>
          </a:xfrm>
          <a:prstGeom prst="rect">
            <a:avLst/>
          </a:prstGeom>
        </p:spPr>
        <p:txBody>
          <a:bodyPr vert="horz" lIns="91440" tIns="0" rIns="91440" bIns="9144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0A0478-3340-909B-939A-24A380F5A5FD}"/>
              </a:ext>
            </a:extLst>
          </p:cNvPr>
          <p:cNvGrpSpPr/>
          <p:nvPr userDrawn="1"/>
        </p:nvGrpSpPr>
        <p:grpSpPr>
          <a:xfrm>
            <a:off x="287383" y="300901"/>
            <a:ext cx="8120813" cy="2808703"/>
            <a:chOff x="307975" y="240756"/>
            <a:chExt cx="4927113" cy="2762310"/>
          </a:xfrm>
        </p:grpSpPr>
        <p:sp>
          <p:nvSpPr>
            <p:cNvPr id="4" name="PORTFOLIO ACQUISITION EXECUTIVE">
              <a:extLst>
                <a:ext uri="{FF2B5EF4-FFF2-40B4-BE49-F238E27FC236}">
                  <a16:creationId xmlns:a16="http://schemas.microsoft.com/office/drawing/2014/main" id="{21EBF104-C2B9-6646-90B7-52B36DFA1049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307975" y="240756"/>
              <a:ext cx="4927113" cy="2762310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Portfolio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Acquisition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executive</a:t>
              </a:r>
            </a:p>
          </p:txBody>
        </p:sp>
        <p:sp>
          <p:nvSpPr>
            <p:cNvPr id="13" name="PORTFOLIO ACQUISITION EXECUTIVE">
              <a:extLst>
                <a:ext uri="{FF2B5EF4-FFF2-40B4-BE49-F238E27FC236}">
                  <a16:creationId xmlns:a16="http://schemas.microsoft.com/office/drawing/2014/main" id="{9CF8ACCB-92AA-0CD6-8411-12FD58C90C0F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307976" y="240756"/>
              <a:ext cx="546593" cy="2762310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P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A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B9AC7D-B265-434C-0868-20F7D148E508}"/>
              </a:ext>
            </a:extLst>
          </p:cNvPr>
          <p:cNvGrpSpPr/>
          <p:nvPr userDrawn="1"/>
        </p:nvGrpSpPr>
        <p:grpSpPr>
          <a:xfrm>
            <a:off x="287383" y="3331062"/>
            <a:ext cx="4975721" cy="2059603"/>
            <a:chOff x="296359" y="2506027"/>
            <a:chExt cx="4921438" cy="3580471"/>
          </a:xfrm>
        </p:grpSpPr>
        <p:sp>
          <p:nvSpPr>
            <p:cNvPr id="7" name="Marine Corps">
              <a:extLst>
                <a:ext uri="{FF2B5EF4-FFF2-40B4-BE49-F238E27FC236}">
                  <a16:creationId xmlns:a16="http://schemas.microsoft.com/office/drawing/2014/main" id="{FC9852C2-DB6F-4BCD-4C34-A2E4D3472DD5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4921438" cy="3580471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Marine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corps</a:t>
              </a:r>
            </a:p>
          </p:txBody>
        </p:sp>
        <p:sp>
          <p:nvSpPr>
            <p:cNvPr id="6" name="Marine Corps">
              <a:extLst>
                <a:ext uri="{FF2B5EF4-FFF2-40B4-BE49-F238E27FC236}">
                  <a16:creationId xmlns:a16="http://schemas.microsoft.com/office/drawing/2014/main" id="{FC249CD2-0597-FCBF-FB95-93CC54E77E6F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1166305" cy="3580471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</a:t>
              </a:r>
            </a:p>
          </p:txBody>
        </p:sp>
      </p:grpSp>
      <p:pic>
        <p:nvPicPr>
          <p:cNvPr id="3" name="PAE-MC Logo">
            <a:extLst>
              <a:ext uri="{FF2B5EF4-FFF2-40B4-BE49-F238E27FC236}">
                <a16:creationId xmlns:a16="http://schemas.microsoft.com/office/drawing/2014/main" id="{CBD5E781-96CC-A359-B832-44336B8C4D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580881" y="234949"/>
            <a:ext cx="2306320" cy="2306320"/>
          </a:xfrm>
          <a:prstGeom prst="rect">
            <a:avLst/>
          </a:prstGeom>
        </p:spPr>
      </p:pic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52F29D9F-A9DD-9D58-E817-F68C66B08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D6D9A4FC-B984-08F3-7969-A7F38DF8A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950E6A-52DD-441F-9963-58F08D4FB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9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</p:sldLayoutIdLst>
  <p:hf hdr="0" dt="0"/>
  <p:txStyles>
    <p:titleStyle>
      <a:lvl1pPr algn="r" defTabSz="685720" rtl="0" eaLnBrk="1" latinLnBrk="0" hangingPunct="1">
        <a:lnSpc>
          <a:spcPct val="90000"/>
        </a:lnSpc>
        <a:spcBef>
          <a:spcPct val="0"/>
        </a:spcBef>
        <a:buNone/>
        <a:defRPr sz="4000" kern="1200" spc="50" baseline="0">
          <a:solidFill>
            <a:schemeClr val="bg1"/>
          </a:solidFill>
          <a:effectLst>
            <a:outerShdw blurRad="50800" dist="38100" dir="4800000" algn="t" rotWithShape="0">
              <a:srgbClr val="000000">
                <a:alpha val="85000"/>
              </a:srgb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j-cs"/>
        </a:defRPr>
      </a:lvl1pPr>
    </p:titleStyle>
    <p:bodyStyle>
      <a:lvl1pPr marL="0" indent="0" algn="r" defTabSz="685720" rtl="0" eaLnBrk="1" latinLnBrk="0" hangingPunct="1">
        <a:lnSpc>
          <a:spcPct val="90000"/>
        </a:lnSpc>
        <a:spcBef>
          <a:spcPts val="750"/>
        </a:spcBef>
        <a:buFontTx/>
        <a:buNone/>
        <a:defRPr sz="3200" kern="1200">
          <a:solidFill>
            <a:schemeClr val="bg1"/>
          </a:solidFill>
          <a:effectLst>
            <a:outerShdw blurRad="50800" dist="50800" dir="4800000" algn="t" rotWithShape="0">
              <a:prstClr val="black">
                <a:alpha val="85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1pPr>
      <a:lvl2pPr marL="0" indent="0" algn="r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800" kern="1200">
          <a:solidFill>
            <a:schemeClr val="bg1"/>
          </a:solidFill>
          <a:effectLst>
            <a:outerShdw blurRad="50800" dist="50800" dir="4800000" algn="t" rotWithShape="0">
              <a:prstClr val="black">
                <a:alpha val="85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2pPr>
      <a:lvl3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8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3pPr>
      <a:lvl4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000" kern="1200">
          <a:solidFill>
            <a:schemeClr val="bg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4pPr>
      <a:lvl5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000" kern="1200">
          <a:solidFill>
            <a:schemeClr val="bg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5pPr>
      <a:lvl6pPr marL="1885731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92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54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15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1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0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6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8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4176">
          <p15:clr>
            <a:srgbClr val="F26B43"/>
          </p15:clr>
        </p15:guide>
        <p15:guide id="4" pos="192">
          <p15:clr>
            <a:srgbClr val="F26B43"/>
          </p15:clr>
        </p15:guide>
        <p15:guide id="5" pos="7488">
          <p15:clr>
            <a:srgbClr val="F26B43"/>
          </p15:clr>
        </p15:guide>
        <p15:guide id="6" orient="horz" pos="144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768">
          <p15:clr>
            <a:srgbClr val="F26B43"/>
          </p15:clr>
        </p15:guide>
        <p15:guide id="9" orient="horz" pos="4272">
          <p15:clr>
            <a:srgbClr val="F26B43"/>
          </p15:clr>
        </p15:guide>
        <p15:guide id="10" orient="horz" pos="2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8AD719-1B4B-28E3-CF3E-E7EA46B5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12192000" cy="1600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3FE1F-8B5F-1649-2082-F627B89D9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399"/>
            <a:ext cx="1371600" cy="1524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en-US" sz="1200" b="0" kern="1200" cap="all" spc="100" baseline="0" smtClean="0">
                <a:solidFill>
                  <a:schemeClr val="tx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fld id="{92835979-A38F-4026-B8FF-5C770F94126D}" type="datetimeFigureOut">
              <a:rPr lang="en-US" smtClean="0"/>
              <a:pPr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A88E4-14DB-12B2-6FA5-F9831EC71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629399"/>
            <a:ext cx="12191999" cy="152401"/>
          </a:xfrm>
          <a:prstGeom prst="rect">
            <a:avLst/>
          </a:prstGeom>
        </p:spPr>
        <p:txBody>
          <a:bodyPr vert="horz" lIns="0" tIns="0" rIns="886968" bIns="0" rtlCol="0" anchor="t" anchorCtr="0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cap="all" spc="100" dirty="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MARINE CORPS SYSTEMS COMMAND </a:t>
            </a:r>
            <a:r>
              <a:rPr lang="en-US" dirty="0">
                <a:solidFill>
                  <a:srgbClr val="B90E31"/>
                </a:solidFill>
                <a:latin typeface="Segoe UI Semilight"/>
              </a:rPr>
              <a:t>▲</a:t>
            </a:r>
            <a:r>
              <a:rPr lang="en-US" cap="all" spc="100" dirty="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rgbClr val="000938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F4829-60A7-8B67-F801-81D11A1D4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7997" y="6629399"/>
            <a:ext cx="1524003" cy="152401"/>
          </a:xfrm>
          <a:prstGeom prst="rect">
            <a:avLst/>
          </a:prstGeom>
        </p:spPr>
        <p:txBody>
          <a:bodyPr vert="horz" lIns="0" tIns="0" rIns="228600" bIns="0" rtlCol="0" anchor="ctr"/>
          <a:lstStyle>
            <a:lvl1pPr algn="r">
              <a:defRPr lang="en-US" sz="1200" kern="1200" cap="all" spc="100" smtClean="0">
                <a:solidFill>
                  <a:schemeClr val="tx1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fld id="{25B52815-D8B1-4B0A-8C71-09D2636441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69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</p:sldLayoutIdLst>
  <p:txStyles>
    <p:titleStyle>
      <a:lvl1pPr marL="0" indent="0" algn="ctr" defTabSz="311651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None/>
        <a:defRPr lang="en-US" sz="10500" kern="1200" cap="all" spc="50" baseline="0" dirty="0">
          <a:solidFill>
            <a:srgbClr val="B90E31">
              <a:alpha val="94000"/>
            </a:srgb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Segoe UI Black" panose="020B0A02040204020203" pitchFamily="34" charset="0"/>
          <a:ea typeface="Segoe UI Black" panose="020B0A02040204020203" pitchFamily="34" charset="0"/>
          <a:cs typeface="Arial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8">
          <p15:clr>
            <a:srgbClr val="F26B43"/>
          </p15:clr>
        </p15:guide>
        <p15:guide id="4" orient="horz" pos="144">
          <p15:clr>
            <a:srgbClr val="F26B43"/>
          </p15:clr>
        </p15:guide>
        <p15:guide id="5" orient="horz" pos="1008">
          <p15:clr>
            <a:srgbClr val="F26B43"/>
          </p15:clr>
        </p15:guide>
        <p15:guide id="6" orient="horz" pos="4272">
          <p15:clr>
            <a:srgbClr val="F26B43"/>
          </p15:clr>
        </p15:guide>
        <p15:guide id="7" orient="horz" pos="4176">
          <p15:clr>
            <a:srgbClr val="F26B43"/>
          </p15:clr>
        </p15:guide>
        <p15:guide id="8" pos="96">
          <p15:clr>
            <a:srgbClr val="F26B43"/>
          </p15:clr>
        </p15:guide>
        <p15:guide id="9" pos="75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782FE-0047-C1FA-D4F8-6E63147C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029" y="3522846"/>
            <a:ext cx="6237171" cy="2014646"/>
          </a:xfrm>
        </p:spPr>
        <p:txBody>
          <a:bodyPr>
            <a:noAutofit/>
          </a:bodyPr>
          <a:lstStyle/>
          <a:p>
            <a:r>
              <a:rPr lang="en-US" sz="4600" dirty="0"/>
              <a:t>PM Marine Air-Ground Task Force Command &amp; Control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77F54-D100-6E4B-E6FB-CE96E54296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3800" dirty="0"/>
              <a:t>Colonel Jeffery Van </a:t>
            </a:r>
            <a:r>
              <a:rPr lang="en-US" sz="3800" dirty="0" err="1"/>
              <a:t>Bourgondien</a:t>
            </a:r>
            <a:endParaRPr lang="en-US" dirty="0"/>
          </a:p>
          <a:p>
            <a:r>
              <a:rPr lang="en-US" dirty="0"/>
              <a:t>Program Manager</a:t>
            </a:r>
          </a:p>
        </p:txBody>
      </p:sp>
    </p:spTree>
    <p:extLst>
      <p:ext uri="{BB962C8B-B14F-4D97-AF65-F5344CB8AC3E}">
        <p14:creationId xmlns:p14="http://schemas.microsoft.com/office/powerpoint/2010/main" val="2224891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46575-B3DF-54C9-7508-5FD254813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PORTFOLIO AGILE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1B234C-AEAF-9302-FF0D-0B60DFEAA5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35E8C-BA83-467F-AE4D-6B1D1888336E}" type="slidenum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pPr marL="0" marR="0" lvl="0" indent="0" algn="r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Semilight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77599-A541-DD7D-90FD-99197282FB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620F33-2624-30F2-328D-868F01517A76}"/>
              </a:ext>
            </a:extLst>
          </p:cNvPr>
          <p:cNvSpPr/>
          <p:nvPr/>
        </p:nvSpPr>
        <p:spPr>
          <a:xfrm>
            <a:off x="5983683" y="2324292"/>
            <a:ext cx="3846117" cy="4190808"/>
          </a:xfrm>
          <a:prstGeom prst="roundRect">
            <a:avLst>
              <a:gd name="adj" fmla="val 8660"/>
            </a:avLst>
          </a:prstGeom>
          <a:solidFill>
            <a:srgbClr val="B2B7B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DA10E1-CA03-1952-2180-034228653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967" y="4096128"/>
            <a:ext cx="2110293" cy="11817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2E30E1-478D-BCD2-404B-1011B28B8DF8}"/>
              </a:ext>
            </a:extLst>
          </p:cNvPr>
          <p:cNvSpPr txBox="1"/>
          <p:nvPr/>
        </p:nvSpPr>
        <p:spPr>
          <a:xfrm>
            <a:off x="6483040" y="5376911"/>
            <a:ext cx="1435653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342892">
              <a:defRPr/>
            </a:pPr>
            <a:r>
              <a:rPr lang="en-US" sz="12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NOTM GCV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893B6A-1DF8-68C1-C954-52B4BBB19845}"/>
              </a:ext>
            </a:extLst>
          </p:cNvPr>
          <p:cNvSpPr txBox="1"/>
          <p:nvPr/>
        </p:nvSpPr>
        <p:spPr>
          <a:xfrm>
            <a:off x="-4" y="730357"/>
            <a:ext cx="9829803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137160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Portfolio Management Team (PMT)  </a:t>
            </a:r>
            <a:r>
              <a:rPr lang="en-US" sz="1200" dirty="0">
                <a:solidFill>
                  <a:schemeClr val="bg1"/>
                </a:solidFill>
              </a:rPr>
              <a:t>Themes/Epics/Enablers/Compliance/Demand Management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884F1B-6C34-79A3-07C0-1FDA80ED09E5}"/>
              </a:ext>
            </a:extLst>
          </p:cNvPr>
          <p:cNvSpPr txBox="1"/>
          <p:nvPr/>
        </p:nvSpPr>
        <p:spPr>
          <a:xfrm>
            <a:off x="-4" y="1162757"/>
            <a:ext cx="9829803" cy="3693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dirty="0"/>
              <a:t>Solutions &amp; Integration (S&amp;I) </a:t>
            </a:r>
            <a:r>
              <a:rPr lang="en-US" sz="1100" dirty="0"/>
              <a:t>Capabilities &amp; Solutions Management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8C7FA48-6557-7E09-89BD-C810D9B218A8}"/>
              </a:ext>
            </a:extLst>
          </p:cNvPr>
          <p:cNvSpPr/>
          <p:nvPr/>
        </p:nvSpPr>
        <p:spPr>
          <a:xfrm>
            <a:off x="152400" y="1649359"/>
            <a:ext cx="2819692" cy="4865741"/>
          </a:xfrm>
          <a:prstGeom prst="roundRect">
            <a:avLst>
              <a:gd name="adj" fmla="val 82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C807BB9-EF20-7A9B-CD70-267DBA38C40A}"/>
              </a:ext>
            </a:extLst>
          </p:cNvPr>
          <p:cNvSpPr/>
          <p:nvPr/>
        </p:nvSpPr>
        <p:spPr>
          <a:xfrm>
            <a:off x="2972686" y="1646389"/>
            <a:ext cx="2816352" cy="4868711"/>
          </a:xfrm>
          <a:prstGeom prst="roundRect">
            <a:avLst>
              <a:gd name="adj" fmla="val 7100"/>
            </a:avLst>
          </a:prstGeom>
          <a:solidFill>
            <a:srgbClr val="002B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A1EC5D-5B77-BE44-7441-F3A5806CDF55}"/>
              </a:ext>
            </a:extLst>
          </p:cNvPr>
          <p:cNvSpPr txBox="1"/>
          <p:nvPr/>
        </p:nvSpPr>
        <p:spPr>
          <a:xfrm>
            <a:off x="308107" y="1943643"/>
            <a:ext cx="2203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Mission Command Applications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0F7C0A-3A09-AF8F-CCBF-97DEACC6A191}"/>
              </a:ext>
            </a:extLst>
          </p:cNvPr>
          <p:cNvSpPr txBox="1"/>
          <p:nvPr/>
        </p:nvSpPr>
        <p:spPr>
          <a:xfrm>
            <a:off x="312850" y="3664272"/>
            <a:ext cx="1933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Combat Control Applications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762930-24AA-C43F-8280-B6C77479685B}"/>
              </a:ext>
            </a:extLst>
          </p:cNvPr>
          <p:cNvSpPr txBox="1"/>
          <p:nvPr/>
        </p:nvSpPr>
        <p:spPr>
          <a:xfrm>
            <a:off x="298259" y="5064581"/>
            <a:ext cx="2354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Common Services Applications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B44C3E-9F77-A1DE-AE1B-0EF2D414DC1E}"/>
              </a:ext>
            </a:extLst>
          </p:cNvPr>
          <p:cNvSpPr txBox="1"/>
          <p:nvPr/>
        </p:nvSpPr>
        <p:spPr>
          <a:xfrm>
            <a:off x="6597143" y="251937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Hardware &amp; Infrastructure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6A8C0F-AE06-CEFA-6AF6-3C1302A74EDB}"/>
              </a:ext>
            </a:extLst>
          </p:cNvPr>
          <p:cNvSpPr txBox="1"/>
          <p:nvPr/>
        </p:nvSpPr>
        <p:spPr>
          <a:xfrm>
            <a:off x="3016305" y="1763910"/>
            <a:ext cx="980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TBMCS-MC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49C3D4-9986-0677-2569-7BE89344EF65}"/>
              </a:ext>
            </a:extLst>
          </p:cNvPr>
          <p:cNvSpPr txBox="1"/>
          <p:nvPr/>
        </p:nvSpPr>
        <p:spPr>
          <a:xfrm>
            <a:off x="2714301" y="3663611"/>
            <a:ext cx="479821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342892">
              <a:defRPr/>
            </a:pPr>
            <a:r>
              <a:rPr lang="en-US" sz="1200" b="0" dirty="0">
                <a:solidFill>
                  <a:schemeClr val="bg1"/>
                </a:solidFill>
                <a:latin typeface="+mn-lt"/>
              </a:rPr>
              <a:t>CTN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8AAB77-BBB5-410E-FB32-164EBA985BCF}"/>
              </a:ext>
            </a:extLst>
          </p:cNvPr>
          <p:cNvSpPr txBox="1"/>
          <p:nvPr/>
        </p:nvSpPr>
        <p:spPr>
          <a:xfrm>
            <a:off x="5101453" y="1781306"/>
            <a:ext cx="746808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defTabSz="342892">
              <a:defRPr/>
            </a:pPr>
            <a:r>
              <a:rPr lang="en-US" sz="1200" b="0" dirty="0">
                <a:solidFill>
                  <a:schemeClr val="bg1"/>
                </a:solidFill>
                <a:latin typeface="+mn-lt"/>
              </a:rPr>
              <a:t>CAC2S</a:t>
            </a: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84069659-E696-6A5A-6B1E-5947F6E49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02" y="4940174"/>
            <a:ext cx="1986752" cy="124624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3970138-40C5-9F12-A034-29674DF03265}"/>
              </a:ext>
            </a:extLst>
          </p:cNvPr>
          <p:cNvSpPr txBox="1"/>
          <p:nvPr/>
        </p:nvSpPr>
        <p:spPr>
          <a:xfrm>
            <a:off x="3172456" y="6206150"/>
            <a:ext cx="1208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TSOA/TDOL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0D6C950-963F-2A5D-2D61-FCA32D9746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99" t="19706"/>
          <a:stretch/>
        </p:blipFill>
        <p:spPr>
          <a:xfrm>
            <a:off x="8339897" y="3482057"/>
            <a:ext cx="1416405" cy="13300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5" name="Picture 24" descr="Diagram&#10;&#10;AI-generated content may be incorrect.">
            <a:extLst>
              <a:ext uri="{FF2B5EF4-FFF2-40B4-BE49-F238E27FC236}">
                <a16:creationId xmlns:a16="http://schemas.microsoft.com/office/drawing/2014/main" id="{2402558B-C97A-1915-FCB9-C504CFCDB9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898" y="2002349"/>
            <a:ext cx="1975385" cy="1317960"/>
          </a:xfrm>
          <a:prstGeom prst="rect">
            <a:avLst/>
          </a:prstGeom>
        </p:spPr>
      </p:pic>
      <p:pic>
        <p:nvPicPr>
          <p:cNvPr id="26" name="Picture 25" descr="Diagram&#10;&#10;AI-generated content may be incorrect.">
            <a:extLst>
              <a:ext uri="{FF2B5EF4-FFF2-40B4-BE49-F238E27FC236}">
                <a16:creationId xmlns:a16="http://schemas.microsoft.com/office/drawing/2014/main" id="{89832828-B5D5-1579-DB54-EC2A53A380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82" y="2978634"/>
            <a:ext cx="1984510" cy="1377538"/>
          </a:xfrm>
          <a:prstGeom prst="rect">
            <a:avLst/>
          </a:prstGeom>
        </p:spPr>
      </p:pic>
      <p:pic>
        <p:nvPicPr>
          <p:cNvPr id="27" name="Picture 26" descr="A picture containing text, indoor, monitor, computer&#10;&#10;AI-generated content may be incorrect.">
            <a:extLst>
              <a:ext uri="{FF2B5EF4-FFF2-40B4-BE49-F238E27FC236}">
                <a16:creationId xmlns:a16="http://schemas.microsoft.com/office/drawing/2014/main" id="{82E8CE82-E213-E833-DF46-2A15BE94BC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849" y="1965606"/>
            <a:ext cx="2319131" cy="161178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1B1E8A9-77DA-44FC-00EE-DE9BB2746585}"/>
              </a:ext>
            </a:extLst>
          </p:cNvPr>
          <p:cNvSpPr txBox="1"/>
          <p:nvPr/>
        </p:nvSpPr>
        <p:spPr>
          <a:xfrm>
            <a:off x="3368906" y="4525004"/>
            <a:ext cx="551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JTCW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3D823C8-21DF-8CA1-3232-46B34C6BB4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4193" y="4161509"/>
            <a:ext cx="1741591" cy="1167159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08A7DBD7-BE68-E6EF-F980-AA603A0F0BA8}"/>
              </a:ext>
            </a:extLst>
          </p:cNvPr>
          <p:cNvSpPr txBox="1"/>
          <p:nvPr/>
        </p:nvSpPr>
        <p:spPr>
          <a:xfrm rot="16200000">
            <a:off x="7782649" y="3725292"/>
            <a:ext cx="4983012" cy="59660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Product Support &amp; Sustainment (PS&amp;S)</a:t>
            </a:r>
          </a:p>
        </p:txBody>
      </p:sp>
      <p:pic>
        <p:nvPicPr>
          <p:cNvPr id="77" name="Picture 21">
            <a:extLst>
              <a:ext uri="{FF2B5EF4-FFF2-40B4-BE49-F238E27FC236}">
                <a16:creationId xmlns:a16="http://schemas.microsoft.com/office/drawing/2014/main" id="{68465221-47F1-74B4-96A3-C693C535D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073" y="2786761"/>
            <a:ext cx="1339526" cy="69529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D5F57BDF-A44B-B10C-9830-3E8E84122720}"/>
              </a:ext>
            </a:extLst>
          </p:cNvPr>
          <p:cNvSpPr txBox="1"/>
          <p:nvPr/>
        </p:nvSpPr>
        <p:spPr>
          <a:xfrm>
            <a:off x="10700073" y="2473392"/>
            <a:ext cx="1339526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WID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CCE556F-6F8A-6635-F3E5-CD298C214ABA}"/>
              </a:ext>
            </a:extLst>
          </p:cNvPr>
          <p:cNvSpPr txBox="1"/>
          <p:nvPr/>
        </p:nvSpPr>
        <p:spPr>
          <a:xfrm>
            <a:off x="10706953" y="4260984"/>
            <a:ext cx="1332647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JBC-P</a:t>
            </a:r>
          </a:p>
        </p:txBody>
      </p:sp>
      <p:pic>
        <p:nvPicPr>
          <p:cNvPr id="81" name="Picture 2">
            <a:extLst>
              <a:ext uri="{FF2B5EF4-FFF2-40B4-BE49-F238E27FC236}">
                <a16:creationId xmlns:a16="http://schemas.microsoft.com/office/drawing/2014/main" id="{6C5F99BA-43B0-6548-B906-1AC5FB653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0820"/>
          <a:stretch/>
        </p:blipFill>
        <p:spPr bwMode="auto">
          <a:xfrm>
            <a:off x="10706953" y="4537982"/>
            <a:ext cx="1339526" cy="121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5F3AEC4-788C-EB85-8338-1900D822FECB}"/>
              </a:ext>
            </a:extLst>
          </p:cNvPr>
          <p:cNvSpPr txBox="1"/>
          <p:nvPr/>
        </p:nvSpPr>
        <p:spPr>
          <a:xfrm>
            <a:off x="308107" y="2589974"/>
            <a:ext cx="2219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MMC-S  JTCW/MCH  TBMCS</a:t>
            </a:r>
          </a:p>
          <a:p>
            <a:r>
              <a:rPr lang="en-US" sz="1200" dirty="0">
                <a:solidFill>
                  <a:schemeClr val="bg1"/>
                </a:solidFill>
              </a:rPr>
              <a:t>GCCS   JTIC2  GAIA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44777C-3C9D-5ECB-E4EF-225046C4DC3A}"/>
              </a:ext>
            </a:extLst>
          </p:cNvPr>
          <p:cNvSpPr txBox="1"/>
          <p:nvPr/>
        </p:nvSpPr>
        <p:spPr>
          <a:xfrm>
            <a:off x="312850" y="4329915"/>
            <a:ext cx="1978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CAC2S  CTN  TWB  AXS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5BE235-C847-CA66-9BB5-751A483E260B}"/>
              </a:ext>
            </a:extLst>
          </p:cNvPr>
          <p:cNvSpPr txBox="1"/>
          <p:nvPr/>
        </p:nvSpPr>
        <p:spPr>
          <a:xfrm>
            <a:off x="298259" y="5704446"/>
            <a:ext cx="2213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CHE VI  CHAT  TDOL  C2 GW</a:t>
            </a:r>
          </a:p>
          <a:p>
            <a:r>
              <a:rPr lang="en-US" sz="1200" dirty="0">
                <a:solidFill>
                  <a:schemeClr val="bg1"/>
                </a:solidFill>
              </a:rPr>
              <a:t>TAK Server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5A93A4-0B4D-E0C9-BF84-E2A3D5A5E54D}"/>
              </a:ext>
            </a:extLst>
          </p:cNvPr>
          <p:cNvSpPr txBox="1"/>
          <p:nvPr/>
        </p:nvSpPr>
        <p:spPr>
          <a:xfrm>
            <a:off x="6597143" y="2856445"/>
            <a:ext cx="274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Servers/Switches/Routers EUDs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Radios  SATCOM  Encryptors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NOTM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55E51C-D4FB-B30D-8EDD-AE78CDC500EE}"/>
              </a:ext>
            </a:extLst>
          </p:cNvPr>
          <p:cNvSpPr txBox="1"/>
          <p:nvPr/>
        </p:nvSpPr>
        <p:spPr>
          <a:xfrm rot="16200000">
            <a:off x="9125708" y="3885094"/>
            <a:ext cx="26208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Fielded Capabilities  SW Licenses </a:t>
            </a:r>
            <a:endParaRPr lang="en-US" sz="12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B9487-558B-B88D-473B-8713EE9631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Portfolio acquisition executive Marine Corps</a:t>
            </a:r>
            <a:r>
              <a:rPr kumimoji="0" lang="en-US" sz="1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 Italic" panose="020B0302040504090203" pitchFamily="34" charset="0"/>
                <a:ea typeface="Segoe UI Black" panose="020B0A02040204020203" pitchFamily="34" charset="0"/>
                <a:cs typeface="+mn-cs"/>
              </a:rPr>
              <a:t>equipping OUR warfighters</a:t>
            </a:r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 Italic" panose="020B0302040504090203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439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1542C-9874-64CE-8D79-DF808942A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07BC2-4635-4A0D-F489-D5AF79AE7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WHERE INDUSTRY CAN HELP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C9A577-71A6-0BAE-77C8-BA66239D69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35E8C-BA83-467F-AE4D-6B1D1888336E}" type="slidenum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pPr marL="0" marR="0" lvl="0" indent="0" algn="r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Semilight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B2AAB9D-CB4B-E291-0FE4-E13F126A349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Portfolio acquisition executive Marine Corps</a:t>
            </a:r>
            <a:r>
              <a:rPr kumimoji="0" lang="en-US" sz="1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 Italic" panose="020B0302040504090203" pitchFamily="34" charset="0"/>
                <a:ea typeface="Segoe UI Black" panose="020B0A02040204020203" pitchFamily="34" charset="0"/>
                <a:cs typeface="+mn-cs"/>
              </a:rPr>
              <a:t>equipping OUR warfighters</a:t>
            </a:r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 Italic" panose="020B0302040504090203" pitchFamily="34" charset="0"/>
              <a:ea typeface="Segoe UI Black" panose="020B0A02040204020203" pitchFamily="34" charset="0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6D3B4C6-F64E-D06F-0FDC-1DA66376C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482230"/>
              </p:ext>
            </p:extLst>
          </p:nvPr>
        </p:nvGraphicFramePr>
        <p:xfrm>
          <a:off x="0" y="709075"/>
          <a:ext cx="12192009" cy="87228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47520">
                  <a:extLst>
                    <a:ext uri="{9D8B030D-6E8A-4147-A177-3AD203B41FA5}">
                      <a16:colId xmlns:a16="http://schemas.microsoft.com/office/drawing/2014/main" val="4199216311"/>
                    </a:ext>
                  </a:extLst>
                </a:gridCol>
                <a:gridCol w="485902">
                  <a:extLst>
                    <a:ext uri="{9D8B030D-6E8A-4147-A177-3AD203B41FA5}">
                      <a16:colId xmlns:a16="http://schemas.microsoft.com/office/drawing/2014/main" val="1957562482"/>
                    </a:ext>
                  </a:extLst>
                </a:gridCol>
                <a:gridCol w="485902">
                  <a:extLst>
                    <a:ext uri="{9D8B030D-6E8A-4147-A177-3AD203B41FA5}">
                      <a16:colId xmlns:a16="http://schemas.microsoft.com/office/drawing/2014/main" val="396147211"/>
                    </a:ext>
                  </a:extLst>
                </a:gridCol>
                <a:gridCol w="485902">
                  <a:extLst>
                    <a:ext uri="{9D8B030D-6E8A-4147-A177-3AD203B41FA5}">
                      <a16:colId xmlns:a16="http://schemas.microsoft.com/office/drawing/2014/main" val="188776129"/>
                    </a:ext>
                  </a:extLst>
                </a:gridCol>
                <a:gridCol w="485902">
                  <a:extLst>
                    <a:ext uri="{9D8B030D-6E8A-4147-A177-3AD203B41FA5}">
                      <a16:colId xmlns:a16="http://schemas.microsoft.com/office/drawing/2014/main" val="1721352860"/>
                    </a:ext>
                  </a:extLst>
                </a:gridCol>
                <a:gridCol w="485902">
                  <a:extLst>
                    <a:ext uri="{9D8B030D-6E8A-4147-A177-3AD203B41FA5}">
                      <a16:colId xmlns:a16="http://schemas.microsoft.com/office/drawing/2014/main" val="2072076501"/>
                    </a:ext>
                  </a:extLst>
                </a:gridCol>
                <a:gridCol w="485902">
                  <a:extLst>
                    <a:ext uri="{9D8B030D-6E8A-4147-A177-3AD203B41FA5}">
                      <a16:colId xmlns:a16="http://schemas.microsoft.com/office/drawing/2014/main" val="3584294951"/>
                    </a:ext>
                  </a:extLst>
                </a:gridCol>
                <a:gridCol w="485902">
                  <a:extLst>
                    <a:ext uri="{9D8B030D-6E8A-4147-A177-3AD203B41FA5}">
                      <a16:colId xmlns:a16="http://schemas.microsoft.com/office/drawing/2014/main" val="3479976585"/>
                    </a:ext>
                  </a:extLst>
                </a:gridCol>
                <a:gridCol w="485902">
                  <a:extLst>
                    <a:ext uri="{9D8B030D-6E8A-4147-A177-3AD203B41FA5}">
                      <a16:colId xmlns:a16="http://schemas.microsoft.com/office/drawing/2014/main" val="1184780421"/>
                    </a:ext>
                  </a:extLst>
                </a:gridCol>
                <a:gridCol w="485902">
                  <a:extLst>
                    <a:ext uri="{9D8B030D-6E8A-4147-A177-3AD203B41FA5}">
                      <a16:colId xmlns:a16="http://schemas.microsoft.com/office/drawing/2014/main" val="3905820990"/>
                    </a:ext>
                  </a:extLst>
                </a:gridCol>
                <a:gridCol w="485902">
                  <a:extLst>
                    <a:ext uri="{9D8B030D-6E8A-4147-A177-3AD203B41FA5}">
                      <a16:colId xmlns:a16="http://schemas.microsoft.com/office/drawing/2014/main" val="2586455238"/>
                    </a:ext>
                  </a:extLst>
                </a:gridCol>
                <a:gridCol w="485902">
                  <a:extLst>
                    <a:ext uri="{9D8B030D-6E8A-4147-A177-3AD203B41FA5}">
                      <a16:colId xmlns:a16="http://schemas.microsoft.com/office/drawing/2014/main" val="253098748"/>
                    </a:ext>
                  </a:extLst>
                </a:gridCol>
                <a:gridCol w="485902">
                  <a:extLst>
                    <a:ext uri="{9D8B030D-6E8A-4147-A177-3AD203B41FA5}">
                      <a16:colId xmlns:a16="http://schemas.microsoft.com/office/drawing/2014/main" val="42369053"/>
                    </a:ext>
                  </a:extLst>
                </a:gridCol>
                <a:gridCol w="485902">
                  <a:extLst>
                    <a:ext uri="{9D8B030D-6E8A-4147-A177-3AD203B41FA5}">
                      <a16:colId xmlns:a16="http://schemas.microsoft.com/office/drawing/2014/main" val="3241015674"/>
                    </a:ext>
                  </a:extLst>
                </a:gridCol>
                <a:gridCol w="485902">
                  <a:extLst>
                    <a:ext uri="{9D8B030D-6E8A-4147-A177-3AD203B41FA5}">
                      <a16:colId xmlns:a16="http://schemas.microsoft.com/office/drawing/2014/main" val="313194171"/>
                    </a:ext>
                  </a:extLst>
                </a:gridCol>
                <a:gridCol w="485902">
                  <a:extLst>
                    <a:ext uri="{9D8B030D-6E8A-4147-A177-3AD203B41FA5}">
                      <a16:colId xmlns:a16="http://schemas.microsoft.com/office/drawing/2014/main" val="1045427517"/>
                    </a:ext>
                  </a:extLst>
                </a:gridCol>
                <a:gridCol w="485902">
                  <a:extLst>
                    <a:ext uri="{9D8B030D-6E8A-4147-A177-3AD203B41FA5}">
                      <a16:colId xmlns:a16="http://schemas.microsoft.com/office/drawing/2014/main" val="1154542686"/>
                    </a:ext>
                  </a:extLst>
                </a:gridCol>
                <a:gridCol w="383192">
                  <a:extLst>
                    <a:ext uri="{9D8B030D-6E8A-4147-A177-3AD203B41FA5}">
                      <a16:colId xmlns:a16="http://schemas.microsoft.com/office/drawing/2014/main" val="951548729"/>
                    </a:ext>
                  </a:extLst>
                </a:gridCol>
                <a:gridCol w="383192">
                  <a:extLst>
                    <a:ext uri="{9D8B030D-6E8A-4147-A177-3AD203B41FA5}">
                      <a16:colId xmlns:a16="http://schemas.microsoft.com/office/drawing/2014/main" val="1021026664"/>
                    </a:ext>
                  </a:extLst>
                </a:gridCol>
                <a:gridCol w="383192">
                  <a:extLst>
                    <a:ext uri="{9D8B030D-6E8A-4147-A177-3AD203B41FA5}">
                      <a16:colId xmlns:a16="http://schemas.microsoft.com/office/drawing/2014/main" val="2095009083"/>
                    </a:ext>
                  </a:extLst>
                </a:gridCol>
                <a:gridCol w="383192">
                  <a:extLst>
                    <a:ext uri="{9D8B030D-6E8A-4147-A177-3AD203B41FA5}">
                      <a16:colId xmlns:a16="http://schemas.microsoft.com/office/drawing/2014/main" val="738584074"/>
                    </a:ext>
                  </a:extLst>
                </a:gridCol>
                <a:gridCol w="328295">
                  <a:extLst>
                    <a:ext uri="{9D8B030D-6E8A-4147-A177-3AD203B41FA5}">
                      <a16:colId xmlns:a16="http://schemas.microsoft.com/office/drawing/2014/main" val="2768426446"/>
                    </a:ext>
                  </a:extLst>
                </a:gridCol>
                <a:gridCol w="328295">
                  <a:extLst>
                    <a:ext uri="{9D8B030D-6E8A-4147-A177-3AD203B41FA5}">
                      <a16:colId xmlns:a16="http://schemas.microsoft.com/office/drawing/2014/main" val="3785664104"/>
                    </a:ext>
                  </a:extLst>
                </a:gridCol>
                <a:gridCol w="328295">
                  <a:extLst>
                    <a:ext uri="{9D8B030D-6E8A-4147-A177-3AD203B41FA5}">
                      <a16:colId xmlns:a16="http://schemas.microsoft.com/office/drawing/2014/main" val="2124340738"/>
                    </a:ext>
                  </a:extLst>
                </a:gridCol>
                <a:gridCol w="152404">
                  <a:extLst>
                    <a:ext uri="{9D8B030D-6E8A-4147-A177-3AD203B41FA5}">
                      <a16:colId xmlns:a16="http://schemas.microsoft.com/office/drawing/2014/main" val="881252980"/>
                    </a:ext>
                  </a:extLst>
                </a:gridCol>
              </a:tblGrid>
              <a:tr h="490575">
                <a:tc rowSpan="2"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9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Epics/Function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FY 26</a:t>
                      </a:r>
                      <a:endParaRPr lang="en-US" dirty="0"/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A203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FY 27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A203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FY 28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A203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FY 29</a:t>
                      </a:r>
                      <a:endParaRPr lang="en-US" dirty="0"/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A2038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FY 30</a:t>
                      </a:r>
                      <a:endParaRPr lang="en-US" dirty="0"/>
                    </a:p>
                  </a:txBody>
                  <a:tcPr marL="45720" marR="45720" anchor="ctr">
                    <a:solidFill>
                      <a:srgbClr val="0A203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FY 30</a:t>
                      </a:r>
                      <a:endParaRPr lang="en-US" dirty="0"/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A203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endParaRPr lang="en-US" sz="12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solidFill>
                      <a:srgbClr val="0A203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45720" marR="45720" anchor="ctr"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FY 31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FY 32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FY 33</a:t>
                      </a:r>
                    </a:p>
                  </a:txBody>
                  <a:tcPr marL="45720" marR="45720"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endParaRPr lang="en-US" sz="12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20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544761"/>
                  </a:ext>
                </a:extLst>
              </a:tr>
              <a:tr h="3817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1Q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2Q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3Q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4Q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1Q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2Q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3Q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4Q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1Q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2Q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3Q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4Q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1Q</a:t>
                      </a:r>
                      <a:endParaRPr lang="en-US" dirty="0"/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2Q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3Q</a:t>
                      </a:r>
                      <a:endParaRPr lang="en-US" dirty="0"/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4Q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1Q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2Q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3Q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1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4Q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45720" marR="4572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20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01891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6DC9956-11D9-03FB-8146-25AA38956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501356"/>
              </p:ext>
            </p:extLst>
          </p:nvPr>
        </p:nvGraphicFramePr>
        <p:xfrm>
          <a:off x="6" y="1591520"/>
          <a:ext cx="12191994" cy="494383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47514">
                  <a:extLst>
                    <a:ext uri="{9D8B030D-6E8A-4147-A177-3AD203B41FA5}">
                      <a16:colId xmlns:a16="http://schemas.microsoft.com/office/drawing/2014/main" val="2128132288"/>
                    </a:ext>
                  </a:extLst>
                </a:gridCol>
                <a:gridCol w="6939278">
                  <a:extLst>
                    <a:ext uri="{9D8B030D-6E8A-4147-A177-3AD203B41FA5}">
                      <a16:colId xmlns:a16="http://schemas.microsoft.com/office/drawing/2014/main" val="1744890152"/>
                    </a:ext>
                  </a:extLst>
                </a:gridCol>
                <a:gridCol w="272006">
                  <a:extLst>
                    <a:ext uri="{9D8B030D-6E8A-4147-A177-3AD203B41FA5}">
                      <a16:colId xmlns:a16="http://schemas.microsoft.com/office/drawing/2014/main" val="1475326652"/>
                    </a:ext>
                  </a:extLst>
                </a:gridCol>
                <a:gridCol w="393539">
                  <a:extLst>
                    <a:ext uri="{9D8B030D-6E8A-4147-A177-3AD203B41FA5}">
                      <a16:colId xmlns:a16="http://schemas.microsoft.com/office/drawing/2014/main" val="2439680769"/>
                    </a:ext>
                  </a:extLst>
                </a:gridCol>
                <a:gridCol w="2839657">
                  <a:extLst>
                    <a:ext uri="{9D8B030D-6E8A-4147-A177-3AD203B41FA5}">
                      <a16:colId xmlns:a16="http://schemas.microsoft.com/office/drawing/2014/main" val="4178717148"/>
                    </a:ext>
                  </a:extLst>
                </a:gridCol>
              </a:tblGrid>
              <a:tr h="549315"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Track Management &amp; </a:t>
                      </a:r>
                      <a:r>
                        <a:rPr lang="fr-FR"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Correlation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Single All Source Interoperable Track Manager, certified MIL STD compliant message formats, for a unified COP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8687036"/>
                  </a:ext>
                </a:extLst>
              </a:tr>
              <a:tr h="549315"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Sensor Netting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Common sensor data orchestration layer for prosecution of targets by removing stove-pipes and fragmentation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6881507"/>
                  </a:ext>
                </a:extLst>
              </a:tr>
              <a:tr h="549315"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C2 Gateway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Consolidate Gateway Tools to a single solution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715224"/>
                  </a:ext>
                </a:extLst>
              </a:tr>
              <a:tr h="549315"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Common C2 User Interface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Provide a single application with role-based information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720241"/>
                  </a:ext>
                </a:extLst>
              </a:tr>
              <a:tr h="549315"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Orchestration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Access and utilize information across user communities and echelons to conduct data-centric warfare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780898"/>
                  </a:ext>
                </a:extLst>
              </a:tr>
              <a:tr h="549315"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Interoperability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Coordinated and integrated C2 capabilities across all domains for Joint and Coalition COP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821206"/>
                  </a:ext>
                </a:extLst>
              </a:tr>
              <a:tr h="549315"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Cyber / Zero Trust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Ensure a secure, resilient, and interoperable for multi-domain operations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8560"/>
                  </a:ext>
                </a:extLst>
              </a:tr>
              <a:tr h="549315"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Host Environment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Provide a standardized, scalable, secure platform for all applications, readily available at the tactical edge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558878"/>
                  </a:ext>
                </a:extLst>
              </a:tr>
              <a:tr h="549315"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Common Hardware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Converge Legacy Programs into common HW tiered solutions with layered capability sets at echelon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319988"/>
                  </a:ext>
                </a:extLst>
              </a:tr>
            </a:tbl>
          </a:graphicData>
        </a:graphic>
      </p:graphicFrame>
      <p:sp>
        <p:nvSpPr>
          <p:cNvPr id="5" name="Arrow: Chevron 4">
            <a:extLst>
              <a:ext uri="{FF2B5EF4-FFF2-40B4-BE49-F238E27FC236}">
                <a16:creationId xmlns:a16="http://schemas.microsoft.com/office/drawing/2014/main" id="{A9AF5382-8110-ED63-A5A7-FB27959F3558}"/>
              </a:ext>
            </a:extLst>
          </p:cNvPr>
          <p:cNvSpPr/>
          <p:nvPr/>
        </p:nvSpPr>
        <p:spPr>
          <a:xfrm>
            <a:off x="9448800" y="1604635"/>
            <a:ext cx="2670810" cy="4910465"/>
          </a:xfrm>
          <a:prstGeom prst="chevron">
            <a:avLst>
              <a:gd name="adj" fmla="val 4708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F054FB-A4B5-8FD0-E733-CE62D198AE06}"/>
              </a:ext>
            </a:extLst>
          </p:cNvPr>
          <p:cNvGrpSpPr/>
          <p:nvPr/>
        </p:nvGrpSpPr>
        <p:grpSpPr>
          <a:xfrm>
            <a:off x="9062711" y="3251678"/>
            <a:ext cx="2670811" cy="1625122"/>
            <a:chOff x="9062711" y="3076418"/>
            <a:chExt cx="2670811" cy="162512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97BF07-50D3-4A9C-AFC2-1F757934AA4F}"/>
                </a:ext>
              </a:extLst>
            </p:cNvPr>
            <p:cNvSpPr txBox="1"/>
            <p:nvPr/>
          </p:nvSpPr>
          <p:spPr>
            <a:xfrm>
              <a:off x="9062711" y="3076418"/>
              <a:ext cx="2527309" cy="400110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>
              <a:spAutoFit/>
            </a:bodyPr>
            <a:lstStyle/>
            <a:p>
              <a:r>
                <a:rPr lang="en-US" sz="2000" dirty="0"/>
                <a:t>MAGTF C2 Solution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CBB38A-5A88-F75C-E3B4-5660C884766A}"/>
                </a:ext>
              </a:extLst>
            </p:cNvPr>
            <p:cNvSpPr txBox="1"/>
            <p:nvPr/>
          </p:nvSpPr>
          <p:spPr>
            <a:xfrm>
              <a:off x="9062712" y="3429001"/>
              <a:ext cx="2670810" cy="1272539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lIns="45720" rIns="0" rtlCol="0" anchor="t" anchorCtr="0">
              <a:noAutofit/>
            </a:bodyPr>
            <a:lstStyle/>
            <a:p>
              <a:pPr marL="228600" indent="-228600">
                <a:buClr>
                  <a:schemeClr val="accent6"/>
                </a:buClr>
                <a:buSzPct val="85000"/>
                <a:buFont typeface="Segoe UI Semilight" panose="020B0402040204020203" pitchFamily="34" charset="0"/>
                <a:buChar char="▲"/>
              </a:pPr>
              <a:r>
                <a:rPr lang="en-US" sz="1500" dirty="0"/>
                <a:t>Consolidated Capability Sets</a:t>
              </a:r>
            </a:p>
            <a:p>
              <a:pPr marL="228600" indent="-228600">
                <a:buClr>
                  <a:schemeClr val="accent6"/>
                </a:buClr>
                <a:buSzPct val="85000"/>
                <a:buFont typeface="Segoe UI Semilight" panose="020B0402040204020203" pitchFamily="34" charset="0"/>
                <a:buChar char="▲"/>
              </a:pPr>
              <a:r>
                <a:rPr lang="en-US" sz="1500" dirty="0"/>
                <a:t>Ease of Use</a:t>
              </a:r>
            </a:p>
            <a:p>
              <a:pPr marL="228600" indent="-228600">
                <a:buClr>
                  <a:schemeClr val="accent6"/>
                </a:buClr>
                <a:buSzPct val="85000"/>
                <a:buFont typeface="Segoe UI Semilight" panose="020B0402040204020203" pitchFamily="34" charset="0"/>
                <a:buChar char="▲"/>
              </a:pPr>
              <a:r>
                <a:rPr lang="en-US" sz="1500" dirty="0"/>
                <a:t>Ease of Set-up</a:t>
              </a:r>
            </a:p>
            <a:p>
              <a:pPr marL="228600" indent="-228600">
                <a:buClr>
                  <a:schemeClr val="accent6"/>
                </a:buClr>
                <a:buSzPct val="85000"/>
                <a:buFont typeface="Segoe UI Semilight" panose="020B0402040204020203" pitchFamily="34" charset="0"/>
                <a:buChar char="▲"/>
              </a:pPr>
              <a:r>
                <a:rPr lang="en-US" sz="1500" dirty="0"/>
                <a:t>Interoperable</a:t>
              </a:r>
            </a:p>
            <a:p>
              <a:pPr marL="228600" indent="-228600">
                <a:buClr>
                  <a:schemeClr val="accent6"/>
                </a:buClr>
                <a:buSzPct val="85000"/>
                <a:buFont typeface="Segoe UI Semilight" panose="020B0402040204020203" pitchFamily="34" charset="0"/>
                <a:buChar char="▲"/>
              </a:pPr>
              <a:r>
                <a:rPr lang="en-US" sz="1500" dirty="0"/>
                <a:t>Aligned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9324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8BD65-D263-9B41-60CE-48D5E3E82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 MAGTF C2: 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B2A50B-6CFE-ED08-EE55-DF9F5A47F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35E8C-BA83-467F-AE4D-6B1D1888336E}" type="slidenum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pPr marL="0" marR="0" lvl="0" indent="0" algn="r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Semilight"/>
              <a:ea typeface="Segoe UI Black" panose="020B0A02040204020203" pitchFamily="34" charset="0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8F24CE3-569F-CF0E-8BC5-D96A7ACBB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51375"/>
              </p:ext>
            </p:extLst>
          </p:nvPr>
        </p:nvGraphicFramePr>
        <p:xfrm>
          <a:off x="0" y="1608306"/>
          <a:ext cx="12192000" cy="2743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030478">
                  <a:extLst>
                    <a:ext uri="{9D8B030D-6E8A-4147-A177-3AD203B41FA5}">
                      <a16:colId xmlns:a16="http://schemas.microsoft.com/office/drawing/2014/main" val="4199216311"/>
                    </a:ext>
                  </a:extLst>
                </a:gridCol>
                <a:gridCol w="3161522">
                  <a:extLst>
                    <a:ext uri="{9D8B030D-6E8A-4147-A177-3AD203B41FA5}">
                      <a16:colId xmlns:a16="http://schemas.microsoft.com/office/drawing/2014/main" val="42657434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24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Title</a:t>
                      </a:r>
                    </a:p>
                  </a:txBody>
                  <a:tcPr marL="411480" anchor="ctr">
                    <a:solidFill>
                      <a:srgbClr val="0A2038"/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24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Planned RFP</a:t>
                      </a:r>
                    </a:p>
                  </a:txBody>
                  <a:tcPr anchor="ctr">
                    <a:solidFill>
                      <a:srgbClr val="0A20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54476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Program Management Office Support Contract (Eng/Log)</a:t>
                      </a:r>
                    </a:p>
                  </a:txBody>
                  <a:tcPr marL="411480" anchor="ctr"/>
                </a:tc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3QFY26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19359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Program Management Office Support Contract (FM/Ops &amp; Admin)</a:t>
                      </a:r>
                    </a:p>
                  </a:txBody>
                  <a:tcPr marL="411480" anchor="ctr"/>
                </a:tc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3QFY26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985176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Training and NET Training Support Contract</a:t>
                      </a:r>
                    </a:p>
                  </a:txBody>
                  <a:tcPr marL="411480" anchor="ctr"/>
                </a:tc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3QFY26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507994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TBMCS SW Sustainment</a:t>
                      </a:r>
                    </a:p>
                  </a:txBody>
                  <a:tcPr marL="411480" anchor="ctr"/>
                </a:tc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4QFY26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409622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SW Maintenance &amp; SW Tech Development</a:t>
                      </a:r>
                    </a:p>
                  </a:txBody>
                  <a:tcPr marL="411480" anchor="ctr"/>
                </a:tc>
                <a:tc>
                  <a:txBody>
                    <a:bodyPr/>
                    <a:lstStyle/>
                    <a:p>
                      <a:pPr marL="55563" marR="0" lvl="1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4QFY27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5587163"/>
                  </a:ext>
                </a:extLst>
              </a:tr>
            </a:tbl>
          </a:graphicData>
        </a:graphic>
      </p:graphicFrame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4B89FB4-0091-B90A-3F80-A08975CA0E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Portfolio acquisition executive Marine Corps</a:t>
            </a:r>
            <a:r>
              <a:rPr kumimoji="0" lang="en-US" sz="1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 Italic" panose="020B0302040504090203" pitchFamily="34" charset="0"/>
                <a:ea typeface="Segoe UI Black" panose="020B0A02040204020203" pitchFamily="34" charset="0"/>
                <a:cs typeface="+mn-cs"/>
              </a:rPr>
              <a:t>equipping OUR warfighters</a:t>
            </a:r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 Italic" panose="020B0302040504090203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182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&#10;&#10;AI-generated content may be incorrect.">
            <a:extLst>
              <a:ext uri="{FF2B5EF4-FFF2-40B4-BE49-F238E27FC236}">
                <a16:creationId xmlns:a16="http://schemas.microsoft.com/office/drawing/2014/main" id="{FBAB07D3-2A13-67A0-1AB2-5D1F20871B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AAD68B-5F55-2D2D-4028-CD0AFB90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90E31">
                    <a:alpha val="90000"/>
                  </a:srgb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13451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0A12CB0E-DCF3-9660-C720-C5CFD69E23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E65CA4-0026-4A84-451C-31479779F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274320" bIns="64008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>
                    <a:alpha val="86000"/>
                  </a:schemeClr>
                </a:solidFill>
              </a:rPr>
              <a:t>Equipping our</a:t>
            </a:r>
            <a:br>
              <a:rPr lang="en-US" dirty="0">
                <a:solidFill>
                  <a:schemeClr val="accent4">
                    <a:alpha val="86000"/>
                  </a:schemeClr>
                </a:solidFill>
              </a:rPr>
            </a:br>
            <a:br>
              <a:rPr lang="en-US" dirty="0">
                <a:solidFill>
                  <a:schemeClr val="accent4">
                    <a:alpha val="86000"/>
                  </a:schemeClr>
                </a:solidFill>
              </a:rPr>
            </a:br>
            <a:r>
              <a:rPr lang="en-US" dirty="0">
                <a:solidFill>
                  <a:schemeClr val="accent4">
                    <a:alpha val="86000"/>
                  </a:schemeClr>
                </a:solidFill>
              </a:rPr>
              <a:t>WARFIGHTERS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F3F4568-A15D-931B-F04A-EABFA08EB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89400" y="1422400"/>
            <a:ext cx="40132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80734"/>
      </p:ext>
    </p:extLst>
  </p:cSld>
  <p:clrMapOvr>
    <a:masterClrMapping/>
  </p:clrMapOvr>
</p:sld>
</file>

<file path=ppt/theme/theme1.xml><?xml version="1.0" encoding="utf-8"?>
<a:theme xmlns:a="http://schemas.openxmlformats.org/drawingml/2006/main" name="2_MARCORSYSCOM 2025 Center Footer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Theme Fonts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6A609A20-6B73-45D4-B2BD-E0EA5E8812C0}"/>
    </a:ext>
  </a:extLst>
</a:theme>
</file>

<file path=ppt/theme/theme2.xml><?xml version="1.0" encoding="utf-8"?>
<a:theme xmlns:a="http://schemas.openxmlformats.org/drawingml/2006/main" name="1_MARCORSYSCOM 2025 Center Footer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Theme Fonts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6A609A20-6B73-45D4-B2BD-E0EA5E8812C0}"/>
    </a:ext>
  </a:extLst>
</a:theme>
</file>

<file path=ppt/theme/theme3.xml><?xml version="1.0" encoding="utf-8"?>
<a:theme xmlns:a="http://schemas.openxmlformats.org/drawingml/2006/main" name="1_MARCORSYSCOM 2025 Title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54EF87F1-CFD6-4CDA-93A6-A79A720E02F3}"/>
    </a:ext>
  </a:extLst>
</a:theme>
</file>

<file path=ppt/theme/theme4.xml><?xml version="1.0" encoding="utf-8"?>
<a:theme xmlns:a="http://schemas.openxmlformats.org/drawingml/2006/main" name="MARCORSYSCOM 2025 Questions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 2">
      <a:majorFont>
        <a:latin typeface="Segoe UI Black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ED1233DB-0BF8-44F5-9B14-D38B8B80EDE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dc0c89-7494-4c2b-876f-98e62d70b14e">
      <Terms xmlns="http://schemas.microsoft.com/office/infopath/2007/PartnerControls"/>
    </lcf76f155ced4ddcb4097134ff3c332f>
    <TaxCatchAll xmlns="090d253a-3ae2-4ac0-8d3f-d23c5618219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2CBC13D69E244BB7131F7B5250CC7" ma:contentTypeVersion="17" ma:contentTypeDescription="Create a new document." ma:contentTypeScope="" ma:versionID="f937a69c5cee3556a5f76eadbbd3311d">
  <xsd:schema xmlns:xsd="http://www.w3.org/2001/XMLSchema" xmlns:xs="http://www.w3.org/2001/XMLSchema" xmlns:p="http://schemas.microsoft.com/office/2006/metadata/properties" xmlns:ns2="9adc0c89-7494-4c2b-876f-98e62d70b14e" xmlns:ns3="090d253a-3ae2-4ac0-8d3f-d23c5618219d" targetNamespace="http://schemas.microsoft.com/office/2006/metadata/properties" ma:root="true" ma:fieldsID="b1a194218ada8fff98473c0a92d5fc85" ns2:_="" ns3:_="">
    <xsd:import namespace="9adc0c89-7494-4c2b-876f-98e62d70b14e"/>
    <xsd:import namespace="090d253a-3ae2-4ac0-8d3f-d23c561821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c0c89-7494-4c2b-876f-98e62d70b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2f7588b-b06a-4603-9190-7d4a5e89c3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d253a-3ae2-4ac0-8d3f-d23c5618219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bd42de6-61ae-443f-ac9f-88457a03028b}" ma:internalName="TaxCatchAll" ma:showField="CatchAllData" ma:web="090d253a-3ae2-4ac0-8d3f-d23c561821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3CE2D2-9E4D-4282-9066-7CF3881E9FB5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www.w3.org/XML/1998/namespace"/>
    <ds:schemaRef ds:uri="http://purl.org/dc/elements/1.1/"/>
    <ds:schemaRef ds:uri="http://schemas.microsoft.com/sharepoint/v3"/>
    <ds:schemaRef ds:uri="df81440d-68ab-4726-8dea-9f0cc0daea43"/>
    <ds:schemaRef ds:uri="905b1e01-c46a-4473-8294-a348973fe005"/>
  </ds:schemaRefs>
</ds:datastoreItem>
</file>

<file path=customXml/itemProps2.xml><?xml version="1.0" encoding="utf-8"?>
<ds:datastoreItem xmlns:ds="http://schemas.openxmlformats.org/officeDocument/2006/customXml" ds:itemID="{4C0F4883-1605-4ECF-B9EA-113382CF4CA3}"/>
</file>

<file path=customXml/itemProps3.xml><?xml version="1.0" encoding="utf-8"?>
<ds:datastoreItem xmlns:ds="http://schemas.openxmlformats.org/officeDocument/2006/customXml" ds:itemID="{AC53DADD-133B-4E7F-B9B3-B285B4E5077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9f80511-b267-4892-be9d-6cc8d3fffe7e}" enabled="1" method="Standard" siteId="{f4c44cda-18c6-46b0-80f2-e290072444f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1237</TotalTime>
  <Words>394</Words>
  <Application>Microsoft Office PowerPoint</Application>
  <PresentationFormat>Widescreen</PresentationFormat>
  <Paragraphs>103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Calibri</vt:lpstr>
      <vt:lpstr>Segoe UI Black</vt:lpstr>
      <vt:lpstr>Segoe UI Light</vt:lpstr>
      <vt:lpstr>Segoe UI Light Italic</vt:lpstr>
      <vt:lpstr>Segoe UI Semilight</vt:lpstr>
      <vt:lpstr>2_MARCORSYSCOM 2025 Center Footer</vt:lpstr>
      <vt:lpstr>1_MARCORSYSCOM 2025 Center Footer</vt:lpstr>
      <vt:lpstr>1_MARCORSYSCOM 2025 Title</vt:lpstr>
      <vt:lpstr>MARCORSYSCOM 2025 Questions</vt:lpstr>
      <vt:lpstr>PM Marine Air-Ground Task Force Command &amp; Control</vt:lpstr>
      <vt:lpstr>PORTFOLIO AGILE OVERVIEW</vt:lpstr>
      <vt:lpstr>AREAS WHERE INDUSTRY CAN HELP</vt:lpstr>
      <vt:lpstr>PM MAGTF C2: OPPORTUNITIES</vt:lpstr>
      <vt:lpstr>Questions?</vt:lpstr>
      <vt:lpstr>Equipping our  WARFIGHTERS</vt:lpstr>
    </vt:vector>
  </TitlesOfParts>
  <Company>The United States Marine Corps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Hoots CTR Mark O</dc:creator>
  <cp:lastModifiedBy>Bates CIV Samantha M</cp:lastModifiedBy>
  <cp:revision>42</cp:revision>
  <cp:lastPrinted>2023-09-26T19:30:23Z</cp:lastPrinted>
  <dcterms:created xsi:type="dcterms:W3CDTF">2022-04-08T13:39:16Z</dcterms:created>
  <dcterms:modified xsi:type="dcterms:W3CDTF">2026-04-23T15:27:51Z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0x010100B0E2CBC13D69E244BB7131F7B5250CC7</vt:lpwstr>
  </property>
  <property fmtid="{D5CDD505-2E9C-101B-9397-08002B2CF9AE}" pid="3" name="MediaServiceImageTags">
    <vt:lpwstr/>
  </property>
</Properties>
</file>