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4"/>
    <p:sldMasterId id="2147483773" r:id="rId5"/>
    <p:sldMasterId id="2147483778" r:id="rId6"/>
    <p:sldMasterId id="2147483785" r:id="rId7"/>
  </p:sldMasterIdLst>
  <p:notesMasterIdLst>
    <p:notesMasterId r:id="rId15"/>
  </p:notesMasterIdLst>
  <p:handoutMasterIdLst>
    <p:handoutMasterId r:id="rId16"/>
  </p:handoutMasterIdLst>
  <p:sldIdLst>
    <p:sldId id="2147482136" r:id="rId8"/>
    <p:sldId id="2147482141" r:id="rId9"/>
    <p:sldId id="2147482151" r:id="rId10"/>
    <p:sldId id="2147482143" r:id="rId11"/>
    <p:sldId id="2147482131" r:id="rId12"/>
    <p:sldId id="2147482153" r:id="rId13"/>
    <p:sldId id="333" r:id="rId14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68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94" userDrawn="1">
          <p15:clr>
            <a:srgbClr val="A4A3A4"/>
          </p15:clr>
        </p15:guide>
        <p15:guide id="2" pos="2274" userDrawn="1">
          <p15:clr>
            <a:srgbClr val="A4A3A4"/>
          </p15:clr>
        </p15:guide>
        <p15:guide id="3" orient="horz" pos="3024" userDrawn="1">
          <p15:clr>
            <a:srgbClr val="A4A3A4"/>
          </p15:clr>
        </p15:guide>
        <p15:guide id="4" pos="2304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E1A4C13-816D-1E2A-FB2E-F1914EE5E636}" name="Nicholson, Benjamin R RADM USN DCNO N3N5N7 (USA)" initials="BN" userId="S::benjamin.r.nicholson.mil@us.navy.mil::e5610b66-8b40-4f22-9da6-7e4cde648bd2" providerId="AD"/>
  <p188:author id="{CDF61714-C7EA-6807-FFA9-CC2EE2510A9B}" name="Medina, Gillian L CDR USN DCNO N1 (USA)" initials="M(" userId="S::gillian.l.medina.mil@us.navy.mil::e704d482-de45-4808-b9e8-d4d8c0236a7f" providerId="AD"/>
  <p188:author id="{6A028715-7943-E1A6-243E-01D56D98D43C}" name="Kennerly, Wesley G (Gilligan) CDR USN DCNO N9 (USA)" initials="WK" userId="S::wesley.g.kennerly.mil@us.navy.mil::b35327e4-cf19-4e26-8097-90967e3a390e" providerId="AD"/>
  <p188:author id="{C2EA621B-87C1-5DB3-5E5F-4405E8744D26}" name="Hootman, John C SES USN DCNO N9 (USA)" initials="H(" userId="S::john.c.hootman2.civ@us.navy.mil::f12236ea-e257-4eab-b607-05c765fae410" providerId="AD"/>
  <p188:author id="{E167661F-BDE9-1C1A-D7AD-66D4F973B082}" name="Cummings, Jeffrey A CIV USN DCNO N3N5N7 (USA)" initials="JC" userId="S::jeffrey.a.cummings8.civ@us.navy.mil::4fcc04bd-9f77-40b2-927f-404602aa7497" providerId="AD"/>
  <p188:author id="{57D4F031-5201-742E-B272-326A1AEF5948}" name="Martinez De Pinillos, Joaquin RDML USN COMPACFLT N04 (USA)" initials="M(" userId="S::joaquin.martinezdepinillos2.mil@us.navy.mil::33680bb1-7620-4a25-bb48-29301446d31f" providerId="AD"/>
  <p188:author id="{0EFED838-6561-BE78-9D2A-5272BEF00878}" name="Frame, Desiree E CDR USN CNO (USA)" initials="F(" userId="S::desiree.e.frame.mil@us.navy.mil::eecf78e9-8826-432c-a242-6655e13effe5" providerId="AD"/>
  <p188:author id="{58246E3B-1609-AD53-B8A0-47EC11387AEC}" name="Masso, Lisa M CIV USN CNO (USA)" initials="M(" userId="S::lisa.m.masso.civ@us.navy.mil::53c52d5b-501e-4ccb-a254-aeeab7897564" providerId="AD"/>
  <p188:author id="{92F0E63B-119B-E756-69EE-95D91C7D9F94}" name="Kesler, Nickolaus W (Nick) CDR USN CNR ARLINGTON VA (USA)" initials="NK" userId="S::nickolaus.w.kesler.mil@us.navy.mil::87df8ee2-c13c-418f-8b2f-e584f98bb0f6" providerId="AD"/>
  <p188:author id="{442EB251-F184-A817-1E74-1C575AA8C285}" name="Kennedy, Charles R LCDR USN CNO (USA)" initials="CK" userId="S::charles.r.kennedy58.mil@us.navy.mil::985cc01d-eac7-4c9f-a65f-6bf2ab7ee76e" providerId="AD"/>
  <p188:author id="{AE4C6058-B846-DF8D-9651-4AB0CAE740F8}" name="Bury, Stephen J (Dallas) CIV USN DCNO N3N5N7 (USA)" initials="SB" userId="S::stephen.j.bury2.civ@us.navy.mil::b51d234d-8f40-4e9c-90a6-a774b9ae18e0" providerId="AD"/>
  <p188:author id="{F2A17959-4695-F81A-AFC1-525672975F9D}" name="Stafford, John W RDML USN UNSEAWARDEVCEN GTN (USA)" initials="JS" userId="S::john.w.stafford.mil@us.navy.mil::75e39cf5-94c6-4899-88d6-c252039bb6db" providerId="AD"/>
  <p188:author id="{8AEAB259-60AB-3DCF-9C66-9CEB302F30FE}" name="Train, Samuel K CDR USN CNO (USA)" initials="ST" userId="S::samuel.k.train2.mil@us.navy.mil::2d208dda-eabc-445e-a228-90c23b81aa8a" providerId="AD"/>
  <p188:author id="{223F6B63-7224-9B4B-E0FD-491D917390E3}" name="Busch, Bradley W CAPT USN USFFC (USA)" initials="B(" userId="S::bradley.w.busch.mil@us.navy.mil::b80ab883-9098-4a35-a6bf-374205ffa49d" providerId="AD"/>
  <p188:author id="{4800E965-DE8D-E37E-DF0B-0BC33B3D6971}" name="Casne, Christopher S CAPT USN CNIC WASHINGTON DC (USA)" initials="C(" userId="S::christopher.s.casne.mil@us.navy.mil::aec35a2c-5f2f-459b-925b-21969e681c58" providerId="AD"/>
  <p188:author id="{257B696E-655A-1345-02A4-6592F2F56D78}" name="Sandomir, David Christopher CDR USN DCNO N9 (USA)" initials="DS" userId="S::david.c.sandomir.mil@us.navy.mil::529729fb-2555-40af-8657-2a7da22b23f7" providerId="AD"/>
  <p188:author id="{03B82A8C-AB7C-D2BC-AB10-AEE68E50F997}" name="Schmidt, H Trenton MCPO USN DCNO N3N5N7 (USA)" initials="HS" userId="S::harlow.t.schmidt.mil@us.navy.mil::67914a52-eec7-44a5-807a-a710177b4651" providerId="AD"/>
  <p188:author id="{1B993AB3-D427-7BD1-81C7-6D8FE1698E63}" name="Hogan, Michael R (Mike) CDR USN CNO (USA)" initials="MH" userId="S::michael.r.hogan18.mil@us.navy.mil::3c02459c-4208-460a-b174-c34f562d93d7" providerId="AD"/>
  <p188:author id="{8A5367BC-CDCA-113D-CA63-6D185640930F}" name="Zack, A Lauren CAPT USN DCNO N1 (USA)" initials="AZ" userId="S::anne.l.zack.mil@us.navy.mil::d3c4dd60-647b-4b91-9b4c-cc1a259e3085" providerId="AD"/>
  <p188:author id="{8FAD4AC2-07A0-A904-8327-04E732DE679C}" name="Lewis, Oliver T (Ollie) RADM USN DCNO N2N6 (USA)" initials="L(" userId="S::oliver.t.lewis.mil@us.navy.mil::3a305a35-0784-4a61-b048-fd2ac6c4a1e2" providerId="AD"/>
  <p188:author id="{F417EACA-4A57-3DCA-5FD2-C0FD33EED689}" name="Crowder, R David CIV USN USFFC (USA)" initials="RC" userId="S::roger.d.crowder.civ@us.navy.mil::9a512947-6427-4d6d-8773-a04560b927c4" providerId="AD"/>
  <p188:author id="{838F7CDB-2DCF-30D4-9015-A3E4DEF46B19}" name="Paben, Carrie L CAPT USN DCNO N9 (USA)" initials="CP" userId="S::carrie.l.paben.mil@us.navy.mil::8aef417f-65c6-447b-b532-c2a0e8aa8b07" providerId="AD"/>
  <p188:author id="{64D63EF5-3B3B-4800-8A81-79268A3DFCF8}" name="Belyea, Ashley M LCDR USN CNO (USA)" initials="B(" userId="S::ashley.m.belyea.mil@us.navy.mil::8d3c6d6d-1948-4ea3-9b6f-d5370e3364e2" providerId="AD"/>
  <p188:author id="{5CF490F5-3D56-6D9C-084A-739B7FD6AF4B}" name="Carrillo, Carla A CIV USN DNS (USA)" initials="C(" userId="S::carla.a.carrillo.civ@us.navy.mil::8e79f4c5-917e-4c93-9193-3ec5c9693d8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F4E79"/>
    <a:srgbClr val="EDE7E1"/>
    <a:srgbClr val="FFE66F"/>
    <a:srgbClr val="002B4B"/>
    <a:srgbClr val="002060"/>
    <a:srgbClr val="001A43"/>
    <a:srgbClr val="C1BE42"/>
    <a:srgbClr val="563E92"/>
    <a:srgbClr val="006C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F85D84-C9A4-4EFB-A309-A14858246BD2}" v="15" dt="2026-04-27T15:59:10.4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836" y="108"/>
      </p:cViewPr>
      <p:guideLst>
        <p:guide orient="horz" pos="268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94"/>
        <p:guide pos="2274"/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6" y="0"/>
            <a:ext cx="3169473" cy="479399"/>
          </a:xfrm>
          <a:prstGeom prst="rect">
            <a:avLst/>
          </a:prstGeom>
        </p:spPr>
        <p:txBody>
          <a:bodyPr vert="horz" lIns="81851" tIns="40926" rIns="81851" bIns="40926" rtlCol="0"/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4061" y="0"/>
            <a:ext cx="3169473" cy="479399"/>
          </a:xfrm>
          <a:prstGeom prst="rect">
            <a:avLst/>
          </a:prstGeom>
        </p:spPr>
        <p:txBody>
          <a:bodyPr vert="horz" lIns="81851" tIns="40926" rIns="81851" bIns="40926" rtlCol="0"/>
          <a:lstStyle>
            <a:lvl1pPr algn="r">
              <a:defRPr sz="1000"/>
            </a:lvl1pPr>
          </a:lstStyle>
          <a:p>
            <a:fld id="{77B2F56B-FCA1-5E43-83B9-958785818093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6" y="9120152"/>
            <a:ext cx="3169473" cy="479399"/>
          </a:xfrm>
          <a:prstGeom prst="rect">
            <a:avLst/>
          </a:prstGeom>
        </p:spPr>
        <p:txBody>
          <a:bodyPr vert="horz" lIns="81851" tIns="40926" rIns="81851" bIns="40926" rtlCol="0" anchor="b"/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4061" y="9120152"/>
            <a:ext cx="3169473" cy="479399"/>
          </a:xfrm>
          <a:prstGeom prst="rect">
            <a:avLst/>
          </a:prstGeom>
        </p:spPr>
        <p:txBody>
          <a:bodyPr vert="horz" lIns="81851" tIns="40926" rIns="81851" bIns="40926" rtlCol="0" anchor="b"/>
          <a:lstStyle>
            <a:lvl1pPr algn="r">
              <a:defRPr sz="1000"/>
            </a:lvl1pPr>
          </a:lstStyle>
          <a:p>
            <a:fld id="{2D5C6511-74F8-5046-B3BE-F9D57AA5B6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9551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6" y="0"/>
            <a:ext cx="3169473" cy="479399"/>
          </a:xfrm>
          <a:prstGeom prst="rect">
            <a:avLst/>
          </a:prstGeom>
        </p:spPr>
        <p:txBody>
          <a:bodyPr vert="horz" lIns="82695" tIns="41346" rIns="82695" bIns="4134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4061" y="0"/>
            <a:ext cx="3169473" cy="479399"/>
          </a:xfrm>
          <a:prstGeom prst="rect">
            <a:avLst/>
          </a:prstGeom>
        </p:spPr>
        <p:txBody>
          <a:bodyPr vert="horz" lIns="82695" tIns="41346" rIns="82695" bIns="4134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fld id="{4F8DC166-232E-4B5C-9668-26E4ABEBBA6F}" type="datetimeFigureOut">
              <a:rPr lang="en-US"/>
              <a:pPr>
                <a:defRPr/>
              </a:pPr>
              <a:t>4/27/2026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2695" tIns="41346" rIns="82695" bIns="41346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9" y="4560907"/>
            <a:ext cx="5850822" cy="4319547"/>
          </a:xfrm>
          <a:prstGeom prst="rect">
            <a:avLst/>
          </a:prstGeom>
        </p:spPr>
        <p:txBody>
          <a:bodyPr vert="horz" lIns="82695" tIns="41346" rIns="82695" bIns="41346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6" y="9120152"/>
            <a:ext cx="3169473" cy="479399"/>
          </a:xfrm>
          <a:prstGeom prst="rect">
            <a:avLst/>
          </a:prstGeom>
        </p:spPr>
        <p:txBody>
          <a:bodyPr vert="horz" lIns="82695" tIns="41346" rIns="82695" bIns="4134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4061" y="9120152"/>
            <a:ext cx="3169473" cy="479399"/>
          </a:xfrm>
          <a:prstGeom prst="rect">
            <a:avLst/>
          </a:prstGeom>
        </p:spPr>
        <p:txBody>
          <a:bodyPr vert="horz" lIns="82695" tIns="41346" rIns="82695" bIns="4134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fld id="{247E2366-428B-421F-A157-F2C1404E3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6672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8507">
              <a:defRPr/>
            </a:pPr>
            <a:fld id="{247E2366-428B-421F-A157-F2C1404E36EC}" type="slidenum">
              <a:rPr lang="en-US">
                <a:solidFill>
                  <a:prstClr val="black"/>
                </a:solidFill>
                <a:latin typeface="Calibri"/>
              </a:rPr>
              <a:pPr defTabSz="948507"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0747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ority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95401"/>
            <a:ext cx="9144000" cy="5902601"/>
          </a:xfrm>
          <a:prstGeom prst="rect">
            <a:avLst/>
          </a:prstGeom>
          <a:noFill/>
          <a:effectLst/>
        </p:spPr>
        <p:txBody>
          <a:bodyPr/>
          <a:lstStyle>
            <a:lvl1pPr marL="0" indent="0" algn="l">
              <a:spcBef>
                <a:spcPts val="1800"/>
              </a:spcBef>
              <a:buClr>
                <a:schemeClr val="bg1"/>
              </a:buClr>
              <a:buSzPct val="97000"/>
              <a:buFontTx/>
              <a:buNone/>
              <a:defRPr sz="150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65" indent="-171444">
              <a:spcBef>
                <a:spcPts val="225"/>
              </a:spcBef>
              <a:defRPr sz="135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25"/>
              </a:spcBef>
              <a:defRPr sz="135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9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0" y="6675120"/>
            <a:ext cx="1645920" cy="182880"/>
          </a:xfrm>
          <a:prstGeom prst="rect">
            <a:avLst/>
          </a:prstGeom>
        </p:spPr>
        <p:txBody>
          <a:bodyPr lIns="91440" tIns="45720" rIns="91440" bIns="45720" anchor="ctr" anchorCtr="0">
            <a:noAutofit/>
          </a:bodyPr>
          <a:lstStyle>
            <a:lvl1pPr marL="0" indent="0" algn="l">
              <a:buNone/>
              <a:defRPr sz="788" b="0" cap="all" spc="113" baseline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UNCLASSIFIED</a:t>
            </a:r>
          </a:p>
        </p:txBody>
      </p:sp>
      <p:sp>
        <p:nvSpPr>
          <p:cNvPr id="31" name="Text Placeholder 9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498080" y="0"/>
            <a:ext cx="1645920" cy="182880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lvl1pPr marL="0" indent="0" algn="r">
              <a:buNone/>
              <a:defRPr sz="788" b="0" cap="all" spc="113" baseline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UNCLASSIFIED</a:t>
            </a: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3" y="68165"/>
            <a:ext cx="617811" cy="491122"/>
          </a:xfrm>
          <a:prstGeom prst="rect">
            <a:avLst/>
          </a:prstGeom>
        </p:spPr>
      </p:pic>
      <p:cxnSp>
        <p:nvCxnSpPr>
          <p:cNvPr id="37" name="Straight Connector 36"/>
          <p:cNvCxnSpPr/>
          <p:nvPr userDrawn="1"/>
        </p:nvCxnSpPr>
        <p:spPr>
          <a:xfrm>
            <a:off x="0" y="663309"/>
            <a:ext cx="9144000" cy="0"/>
          </a:xfrm>
          <a:prstGeom prst="line">
            <a:avLst/>
          </a:prstGeom>
          <a:ln>
            <a:solidFill>
              <a:srgbClr val="0026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 hasCustomPrompt="1"/>
          </p:nvPr>
        </p:nvSpPr>
        <p:spPr>
          <a:xfrm>
            <a:off x="737246" y="68164"/>
            <a:ext cx="6498139" cy="559285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l">
              <a:defRPr sz="2800" b="1" cap="all" spc="394" baseline="0">
                <a:solidFill>
                  <a:srgbClr val="00266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6D8D578-22EF-B60D-03EA-CF916AAA1BB5}"/>
              </a:ext>
            </a:extLst>
          </p:cNvPr>
          <p:cNvSpPr/>
          <p:nvPr userDrawn="1"/>
        </p:nvSpPr>
        <p:spPr>
          <a:xfrm>
            <a:off x="5225760" y="6666165"/>
            <a:ext cx="3412524" cy="1861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90" tIns="0" rIns="51490" bIns="0" rtlCol="0" anchor="ctr"/>
          <a:lstStyle/>
          <a:p>
            <a:pPr marL="0" marR="0" lvl="0" indent="0" algn="l" defTabSz="359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Developed by OPNAV N00Z                                                    |     </a:t>
            </a:r>
            <a:r>
              <a:rPr lang="en-US" sz="700" b="0" cap="none" spc="0" baseline="0">
                <a:solidFill>
                  <a:srgbClr val="0026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Updated:</a:t>
            </a:r>
          </a:p>
        </p:txBody>
      </p:sp>
      <p:sp>
        <p:nvSpPr>
          <p:cNvPr id="55" name="Date Placeholder 3"/>
          <p:cNvSpPr>
            <a:spLocks noGrp="1"/>
          </p:cNvSpPr>
          <p:nvPr>
            <p:ph type="dt" sz="half" idx="10"/>
          </p:nvPr>
        </p:nvSpPr>
        <p:spPr>
          <a:xfrm>
            <a:off x="8280106" y="6666167"/>
            <a:ext cx="816160" cy="1833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algn="l">
              <a:defRPr lang="en-US" sz="700" b="0" cap="none" spc="0" baseline="0" smtClean="0">
                <a:solidFill>
                  <a:srgbClr val="0026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0" y="6638196"/>
            <a:ext cx="9144000" cy="0"/>
          </a:xfrm>
          <a:prstGeom prst="line">
            <a:avLst/>
          </a:prstGeom>
          <a:ln>
            <a:solidFill>
              <a:srgbClr val="0026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Box 29">
            <a:extLst>
              <a:ext uri="{FF2B5EF4-FFF2-40B4-BE49-F238E27FC236}">
                <a16:creationId xmlns:a16="http://schemas.microsoft.com/office/drawing/2014/main" id="{DEC120F5-E4E0-2A9F-D0D0-1B633D1DFFA4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8775670" y="6362409"/>
            <a:ext cx="367408" cy="243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auto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fld id="{0AFB21A6-1D40-4096-A133-8847AE6BD6F8}" type="slidenum">
              <a:rPr lang="en-US" sz="1200" b="1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pPr algn="ctr" fontAlgn="auto">
                <a:lnSpc>
                  <a:spcPct val="8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b="1">
              <a:solidFill>
                <a:schemeClr val="bg1">
                  <a:lumMod val="65000"/>
                </a:schemeClr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257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209964" y="3417877"/>
            <a:ext cx="6724072" cy="694058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>
              <a:defRPr sz="2703" b="1" i="0" cap="all" spc="150" baseline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09965" y="4311902"/>
            <a:ext cx="6724072" cy="39120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2000" b="1" i="0" cap="all" spc="113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88" indent="0" algn="ctr">
              <a:buNone/>
              <a:defRPr sz="1500"/>
            </a:lvl2pPr>
            <a:lvl3pPr marL="685776" indent="0" algn="ctr">
              <a:buNone/>
              <a:defRPr sz="1350"/>
            </a:lvl3pPr>
            <a:lvl4pPr marL="1028663" indent="0" algn="ctr">
              <a:buNone/>
              <a:defRPr sz="1200"/>
            </a:lvl4pPr>
            <a:lvl5pPr marL="1371551" indent="0" algn="ctr">
              <a:buNone/>
              <a:defRPr sz="1200"/>
            </a:lvl5pPr>
            <a:lvl6pPr marL="1714438" indent="0" algn="ctr">
              <a:buNone/>
              <a:defRPr sz="1200"/>
            </a:lvl6pPr>
            <a:lvl7pPr marL="2057325" indent="0" algn="ctr">
              <a:buNone/>
              <a:defRPr sz="1200"/>
            </a:lvl7pPr>
            <a:lvl8pPr marL="2400213" indent="0" algn="ctr">
              <a:buNone/>
              <a:defRPr sz="1200"/>
            </a:lvl8pPr>
            <a:lvl9pPr marL="2743101" indent="0" algn="ctr">
              <a:buNone/>
              <a:defRPr sz="12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809223" y="5189559"/>
            <a:ext cx="2893256" cy="274320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marL="0" indent="0">
              <a:buNone/>
              <a:defRPr lang="en-US" sz="1200" b="1" i="0" cap="none" spc="15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defTabSz="359074">
              <a:spcBef>
                <a:spcPts val="0"/>
              </a:spcBef>
            </a:pPr>
            <a:r>
              <a:rPr lang="en-US"/>
              <a:t>UNCLASSIFIED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4618892" y="4907068"/>
            <a:ext cx="2893256" cy="27432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algn="l">
              <a:lnSpc>
                <a:spcPct val="90000"/>
              </a:lnSpc>
              <a:spcBef>
                <a:spcPts val="0"/>
              </a:spcBef>
              <a:defRPr sz="1200" b="0" i="0" cap="none" spc="15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2C8C733-C443-E676-E31E-3876ACAB68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07039" y="6020690"/>
            <a:ext cx="2436961" cy="822960"/>
          </a:xfrm>
          <a:prstGeom prst="rect">
            <a:avLst/>
          </a:prstGeom>
          <a:noFill/>
        </p:spPr>
        <p:txBody>
          <a:bodyPr lIns="0" tIns="0" rIns="0" bIns="91440" anchor="b" anchorCtr="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tabLst>
                <a:tab pos="1260475" algn="l"/>
              </a:tabLst>
              <a:defRPr sz="700" b="0" i="0" cap="all" spc="15" baseline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UNCLASSIFIED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3739759" y="4907068"/>
            <a:ext cx="832241" cy="27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1" tIns="0" rIns="0" bIns="18288" rtlCol="0" anchor="ctr"/>
          <a:lstStyle/>
          <a:p>
            <a:pPr algn="r"/>
            <a:r>
              <a:rPr lang="en-US" sz="1200" b="0" i="0" kern="1200" cap="none" spc="15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Updated: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86" y="480810"/>
            <a:ext cx="3483428" cy="2758817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137573" y="6020690"/>
            <a:ext cx="2468880" cy="822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b" anchorCtr="0"/>
          <a:lstStyle/>
          <a:p>
            <a:pPr algn="l"/>
            <a:r>
              <a:rPr lang="en-US" sz="7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Hosted on </a:t>
            </a:r>
            <a:r>
              <a:rPr lang="en-US" sz="700" b="0" i="0">
                <a:solidFill>
                  <a:srgbClr val="0026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CNO Clearview </a:t>
            </a:r>
            <a:r>
              <a:rPr lang="en-US" sz="7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CNO’s staff portal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914400" y="4207828"/>
            <a:ext cx="7315200" cy="0"/>
          </a:xfrm>
          <a:prstGeom prst="line">
            <a:avLst/>
          </a:prstGeom>
          <a:ln>
            <a:solidFill>
              <a:srgbClr val="0026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 userDrawn="1"/>
        </p:nvSpPr>
        <p:spPr>
          <a:xfrm>
            <a:off x="3020617" y="5189559"/>
            <a:ext cx="1741714" cy="27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1" tIns="0" rIns="0" bIns="18288" rtlCol="0" anchor="ctr"/>
          <a:lstStyle/>
          <a:p>
            <a:pPr lvl="0" algn="r"/>
            <a:r>
              <a:rPr lang="en-US" sz="1200" b="0" i="0" cap="none" spc="15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Overall Classification: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E2DCA8-4A99-BA19-F4DC-80513EF5F21A}"/>
              </a:ext>
            </a:extLst>
          </p:cNvPr>
          <p:cNvSpPr txBox="1"/>
          <p:nvPr userDrawn="1"/>
        </p:nvSpPr>
        <p:spPr>
          <a:xfrm>
            <a:off x="25656" y="6202207"/>
            <a:ext cx="2692713" cy="6275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95463A1-DB19-1409-7B04-F740783ABB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362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riority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95401"/>
            <a:ext cx="9144000" cy="5902601"/>
          </a:xfrm>
          <a:prstGeom prst="rect">
            <a:avLst/>
          </a:prstGeom>
          <a:noFill/>
          <a:effectLst/>
        </p:spPr>
        <p:txBody>
          <a:bodyPr/>
          <a:lstStyle>
            <a:lvl1pPr marL="0" indent="0" algn="l">
              <a:spcBef>
                <a:spcPts val="1800"/>
              </a:spcBef>
              <a:buClr>
                <a:schemeClr val="bg1"/>
              </a:buClr>
              <a:buSzPct val="97000"/>
              <a:buFontTx/>
              <a:buNone/>
              <a:defRPr sz="150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65" indent="-171444">
              <a:spcBef>
                <a:spcPts val="225"/>
              </a:spcBef>
              <a:defRPr sz="135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25"/>
              </a:spcBef>
              <a:defRPr sz="135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9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0" y="6675120"/>
            <a:ext cx="1645920" cy="182880"/>
          </a:xfrm>
          <a:prstGeom prst="rect">
            <a:avLst/>
          </a:prstGeom>
        </p:spPr>
        <p:txBody>
          <a:bodyPr lIns="91440" tIns="45720" rIns="91440" bIns="45720" anchor="ctr" anchorCtr="0">
            <a:noAutofit/>
          </a:bodyPr>
          <a:lstStyle>
            <a:lvl1pPr marL="0" indent="0" algn="l">
              <a:buNone/>
              <a:defRPr sz="788" b="0" cap="all" spc="113" baseline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CUI</a:t>
            </a:r>
          </a:p>
        </p:txBody>
      </p:sp>
      <p:sp>
        <p:nvSpPr>
          <p:cNvPr id="31" name="Text Placeholder 9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498080" y="0"/>
            <a:ext cx="1645920" cy="182880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lvl1pPr marL="0" indent="0" algn="r">
              <a:buNone/>
              <a:defRPr sz="788" b="0" cap="all" spc="113" baseline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CUI</a:t>
            </a: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3" y="68165"/>
            <a:ext cx="617811" cy="491122"/>
          </a:xfrm>
          <a:prstGeom prst="rect">
            <a:avLst/>
          </a:prstGeom>
        </p:spPr>
      </p:pic>
      <p:cxnSp>
        <p:nvCxnSpPr>
          <p:cNvPr id="37" name="Straight Connector 36"/>
          <p:cNvCxnSpPr/>
          <p:nvPr userDrawn="1"/>
        </p:nvCxnSpPr>
        <p:spPr>
          <a:xfrm>
            <a:off x="0" y="663309"/>
            <a:ext cx="9144000" cy="0"/>
          </a:xfrm>
          <a:prstGeom prst="line">
            <a:avLst/>
          </a:prstGeom>
          <a:ln>
            <a:solidFill>
              <a:srgbClr val="0026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 hasCustomPrompt="1"/>
          </p:nvPr>
        </p:nvSpPr>
        <p:spPr>
          <a:xfrm>
            <a:off x="737246" y="68164"/>
            <a:ext cx="6498139" cy="559285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l">
              <a:defRPr sz="2800" b="1" cap="all" spc="394" baseline="0">
                <a:solidFill>
                  <a:srgbClr val="00266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55" name="Date Placeholder 3"/>
          <p:cNvSpPr>
            <a:spLocks noGrp="1"/>
          </p:cNvSpPr>
          <p:nvPr>
            <p:ph type="dt" sz="half" idx="10"/>
          </p:nvPr>
        </p:nvSpPr>
        <p:spPr>
          <a:xfrm>
            <a:off x="8280106" y="6666167"/>
            <a:ext cx="816160" cy="1833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algn="l">
              <a:defRPr lang="en-US" sz="700" b="0" cap="none" spc="0" baseline="0" smtClean="0">
                <a:solidFill>
                  <a:srgbClr val="0026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0" y="6362409"/>
            <a:ext cx="9144000" cy="0"/>
          </a:xfrm>
          <a:prstGeom prst="line">
            <a:avLst/>
          </a:prstGeom>
          <a:ln>
            <a:solidFill>
              <a:srgbClr val="0026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Box 29">
            <a:extLst>
              <a:ext uri="{FF2B5EF4-FFF2-40B4-BE49-F238E27FC236}">
                <a16:creationId xmlns:a16="http://schemas.microsoft.com/office/drawing/2014/main" id="{DEC120F5-E4E0-2A9F-D0D0-1B633D1DFFA4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8775670" y="6362409"/>
            <a:ext cx="367408" cy="243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auto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fld id="{0AFB21A6-1D40-4096-A133-8847AE6BD6F8}" type="slidenum">
              <a:rPr lang="en-US" sz="1200" b="1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pPr algn="ctr" fontAlgn="auto">
                <a:lnSpc>
                  <a:spcPct val="8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b="1">
              <a:solidFill>
                <a:schemeClr val="bg1">
                  <a:lumMod val="6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DD0A6303-E392-257F-A191-F5F04B095A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43098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875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riority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9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0" y="6675120"/>
            <a:ext cx="1645920" cy="182880"/>
          </a:xfrm>
          <a:prstGeom prst="rect">
            <a:avLst/>
          </a:prstGeom>
        </p:spPr>
        <p:txBody>
          <a:bodyPr lIns="91440" tIns="45720" rIns="91440" bIns="45720" anchor="ctr" anchorCtr="0">
            <a:noAutofit/>
          </a:bodyPr>
          <a:lstStyle>
            <a:lvl1pPr marL="0" indent="0" algn="l">
              <a:buNone/>
              <a:defRPr sz="788" b="0" cap="all" spc="113" baseline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CUI</a:t>
            </a:r>
          </a:p>
        </p:txBody>
      </p:sp>
      <p:sp>
        <p:nvSpPr>
          <p:cNvPr id="31" name="Text Placeholder 9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498080" y="0"/>
            <a:ext cx="1645920" cy="182880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lvl1pPr marL="0" indent="0" algn="r">
              <a:buNone/>
              <a:defRPr sz="788" b="0" cap="all" spc="113" baseline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CUI</a:t>
            </a: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3" y="68165"/>
            <a:ext cx="617811" cy="491122"/>
          </a:xfrm>
          <a:prstGeom prst="rect">
            <a:avLst/>
          </a:prstGeom>
        </p:spPr>
      </p:pic>
      <p:cxnSp>
        <p:nvCxnSpPr>
          <p:cNvPr id="37" name="Straight Connector 36"/>
          <p:cNvCxnSpPr/>
          <p:nvPr userDrawn="1"/>
        </p:nvCxnSpPr>
        <p:spPr>
          <a:xfrm>
            <a:off x="0" y="627449"/>
            <a:ext cx="9144000" cy="0"/>
          </a:xfrm>
          <a:prstGeom prst="line">
            <a:avLst/>
          </a:prstGeom>
          <a:ln>
            <a:solidFill>
              <a:srgbClr val="0026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 hasCustomPrompt="1"/>
          </p:nvPr>
        </p:nvSpPr>
        <p:spPr>
          <a:xfrm>
            <a:off x="737246" y="68164"/>
            <a:ext cx="6498139" cy="559285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l">
              <a:defRPr sz="2800" b="1" cap="all" spc="394" baseline="0">
                <a:solidFill>
                  <a:srgbClr val="00266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6D8D578-22EF-B60D-03EA-CF916AAA1BB5}"/>
              </a:ext>
            </a:extLst>
          </p:cNvPr>
          <p:cNvSpPr/>
          <p:nvPr userDrawn="1"/>
        </p:nvSpPr>
        <p:spPr>
          <a:xfrm>
            <a:off x="5225760" y="6666165"/>
            <a:ext cx="3412524" cy="1861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90" tIns="0" rIns="51490" bIns="0" rtlCol="0" anchor="ctr"/>
          <a:lstStyle/>
          <a:p>
            <a:pPr marL="0" marR="0" lvl="0" indent="0" algn="l" defTabSz="359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Developed by N00Z – CNO’s Strategic Actions Group     |     </a:t>
            </a:r>
            <a:r>
              <a:rPr lang="en-US" sz="700" b="0" cap="none" spc="0" baseline="0">
                <a:solidFill>
                  <a:srgbClr val="0026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Updated:</a:t>
            </a:r>
          </a:p>
        </p:txBody>
      </p:sp>
      <p:sp>
        <p:nvSpPr>
          <p:cNvPr id="55" name="Date Placeholder 3"/>
          <p:cNvSpPr>
            <a:spLocks noGrp="1"/>
          </p:cNvSpPr>
          <p:nvPr>
            <p:ph type="dt" sz="half" idx="10"/>
          </p:nvPr>
        </p:nvSpPr>
        <p:spPr>
          <a:xfrm>
            <a:off x="8280106" y="6666167"/>
            <a:ext cx="816160" cy="1833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algn="l">
              <a:defRPr lang="en-US" sz="700" b="0" cap="none" spc="0" baseline="0" smtClean="0">
                <a:solidFill>
                  <a:srgbClr val="0026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0" y="6638196"/>
            <a:ext cx="9144000" cy="0"/>
          </a:xfrm>
          <a:prstGeom prst="line">
            <a:avLst/>
          </a:prstGeom>
          <a:ln>
            <a:solidFill>
              <a:srgbClr val="0026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29">
            <a:extLst>
              <a:ext uri="{FF2B5EF4-FFF2-40B4-BE49-F238E27FC236}">
                <a16:creationId xmlns:a16="http://schemas.microsoft.com/office/drawing/2014/main" id="{EFB5FC3B-735E-3F8E-9950-B2A5784D460C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8775670" y="6362409"/>
            <a:ext cx="367408" cy="243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auto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fld id="{0AFB21A6-1D40-4096-A133-8847AE6BD6F8}" type="slidenum">
              <a:rPr lang="en-US" sz="1200" b="1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pPr algn="ctr" fontAlgn="auto">
                <a:lnSpc>
                  <a:spcPct val="8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b="1">
              <a:solidFill>
                <a:schemeClr val="bg1">
                  <a:lumMod val="6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85EF1-5D43-A8C7-352A-BA50E38D15B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90500" y="854916"/>
            <a:ext cx="8763000" cy="528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92858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riority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9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0" y="6675120"/>
            <a:ext cx="1645920" cy="182880"/>
          </a:xfrm>
          <a:prstGeom prst="rect">
            <a:avLst/>
          </a:prstGeom>
        </p:spPr>
        <p:txBody>
          <a:bodyPr lIns="91440" tIns="45720" rIns="91440" bIns="45720" anchor="ctr" anchorCtr="0">
            <a:noAutofit/>
          </a:bodyPr>
          <a:lstStyle>
            <a:lvl1pPr marL="0" indent="0" algn="l">
              <a:buNone/>
              <a:defRPr sz="788" b="0" cap="all" spc="113" baseline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CUI</a:t>
            </a:r>
          </a:p>
        </p:txBody>
      </p:sp>
      <p:sp>
        <p:nvSpPr>
          <p:cNvPr id="31" name="Text Placeholder 9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498080" y="0"/>
            <a:ext cx="1645920" cy="182880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lvl1pPr marL="0" indent="0" algn="r">
              <a:buNone/>
              <a:defRPr sz="788" b="0" cap="all" spc="113" baseline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CUI</a:t>
            </a: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3" y="68165"/>
            <a:ext cx="617811" cy="491122"/>
          </a:xfrm>
          <a:prstGeom prst="rect">
            <a:avLst/>
          </a:prstGeom>
        </p:spPr>
      </p:pic>
      <p:sp>
        <p:nvSpPr>
          <p:cNvPr id="49" name="Title 1"/>
          <p:cNvSpPr>
            <a:spLocks noGrp="1"/>
          </p:cNvSpPr>
          <p:nvPr>
            <p:ph type="title" hasCustomPrompt="1"/>
          </p:nvPr>
        </p:nvSpPr>
        <p:spPr>
          <a:xfrm>
            <a:off x="737246" y="68164"/>
            <a:ext cx="6498139" cy="559285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l">
              <a:defRPr sz="2800" b="1" cap="all" spc="394" baseline="0">
                <a:solidFill>
                  <a:srgbClr val="00266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55" name="Date Placeholder 3"/>
          <p:cNvSpPr>
            <a:spLocks noGrp="1"/>
          </p:cNvSpPr>
          <p:nvPr>
            <p:ph type="dt" sz="half" idx="10"/>
          </p:nvPr>
        </p:nvSpPr>
        <p:spPr>
          <a:xfrm>
            <a:off x="8280106" y="6666167"/>
            <a:ext cx="816160" cy="1833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algn="l">
              <a:defRPr lang="en-US" sz="700" b="0" cap="none" spc="0" baseline="0" smtClean="0">
                <a:solidFill>
                  <a:srgbClr val="0026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0" y="6638196"/>
            <a:ext cx="9144000" cy="0"/>
          </a:xfrm>
          <a:prstGeom prst="line">
            <a:avLst/>
          </a:prstGeom>
          <a:ln>
            <a:solidFill>
              <a:srgbClr val="0026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A6B70AD-79FC-5867-AAFE-23B24992E13E}"/>
              </a:ext>
            </a:extLst>
          </p:cNvPr>
          <p:cNvSpPr txBox="1"/>
          <p:nvPr userDrawn="1"/>
        </p:nvSpPr>
        <p:spPr>
          <a:xfrm>
            <a:off x="114946" y="832456"/>
            <a:ext cx="13017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/>
              <a:t>Focus Areas</a:t>
            </a:r>
            <a:r>
              <a:rPr lang="en-US" sz="1400"/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66D56A-2D48-81E4-2265-A46BB10095DC}"/>
              </a:ext>
            </a:extLst>
          </p:cNvPr>
          <p:cNvSpPr txBox="1"/>
          <p:nvPr userDrawn="1"/>
        </p:nvSpPr>
        <p:spPr>
          <a:xfrm>
            <a:off x="114946" y="4848528"/>
            <a:ext cx="20024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u="sng"/>
              <a:t>Team Members</a:t>
            </a:r>
            <a:r>
              <a:rPr lang="en-US" sz="1400" b="0" u="none"/>
              <a:t>:</a:t>
            </a:r>
            <a:endParaRPr lang="en-US" sz="1400" u="none"/>
          </a:p>
        </p:txBody>
      </p:sp>
      <p:sp>
        <p:nvSpPr>
          <p:cNvPr id="5" name="Content Placeholder 20">
            <a:extLst>
              <a:ext uri="{FF2B5EF4-FFF2-40B4-BE49-F238E27FC236}">
                <a16:creationId xmlns:a16="http://schemas.microsoft.com/office/drawing/2014/main" id="{00242763-147A-8B87-9CFE-704E517A5CC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114946" y="1140233"/>
            <a:ext cx="8839200" cy="1407417"/>
          </a:xfrm>
          <a:ln w="15875">
            <a:solidFill>
              <a:schemeClr val="tx2"/>
            </a:solidFill>
          </a:ln>
        </p:spPr>
        <p:txBody>
          <a:bodyPr/>
          <a:lstStyle>
            <a:lvl1pPr>
              <a:defRPr sz="1200" b="0" u="none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0">
            <a:extLst>
              <a:ext uri="{FF2B5EF4-FFF2-40B4-BE49-F238E27FC236}">
                <a16:creationId xmlns:a16="http://schemas.microsoft.com/office/drawing/2014/main" id="{1D59A721-4288-1C0C-10A5-931FDFE3B04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4946" y="3037481"/>
            <a:ext cx="2743200" cy="1718114"/>
          </a:xfrm>
          <a:ln w="15875">
            <a:solidFill>
              <a:schemeClr val="tx2"/>
            </a:solidFill>
          </a:ln>
        </p:spPr>
        <p:txBody>
          <a:bodyPr/>
          <a:lstStyle>
            <a:lvl1pPr>
              <a:defRPr sz="1200" b="0" u="none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0">
            <a:extLst>
              <a:ext uri="{FF2B5EF4-FFF2-40B4-BE49-F238E27FC236}">
                <a16:creationId xmlns:a16="http://schemas.microsoft.com/office/drawing/2014/main" id="{6B8CDF1B-3896-64E5-6C6A-4602F9F5DA4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14946" y="5189567"/>
            <a:ext cx="8842248" cy="492874"/>
          </a:xfrm>
          <a:ln w="15875">
            <a:solidFill>
              <a:schemeClr val="tx2"/>
            </a:solidFill>
          </a:ln>
        </p:spPr>
        <p:txBody>
          <a:bodyPr/>
          <a:lstStyle>
            <a:lvl1pPr>
              <a:defRPr sz="1200" b="0" u="none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277196-284B-74CE-E0BD-B7A4E7F42853}"/>
              </a:ext>
            </a:extLst>
          </p:cNvPr>
          <p:cNvSpPr txBox="1"/>
          <p:nvPr userDrawn="1"/>
        </p:nvSpPr>
        <p:spPr>
          <a:xfrm>
            <a:off x="3153995" y="2638677"/>
            <a:ext cx="1646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/>
              <a:t>90-Day Products</a:t>
            </a:r>
            <a:r>
              <a:rPr lang="en-US" sz="1400" b="0" u="none"/>
              <a:t>:</a:t>
            </a:r>
            <a:endParaRPr lang="en-US" sz="1400" b="1" u="non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4BCDCD-7DD6-F435-D505-43EC53D5121B}"/>
              </a:ext>
            </a:extLst>
          </p:cNvPr>
          <p:cNvSpPr txBox="1"/>
          <p:nvPr userDrawn="1"/>
        </p:nvSpPr>
        <p:spPr>
          <a:xfrm>
            <a:off x="6248400" y="2638677"/>
            <a:ext cx="24593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/>
              <a:t>Commit to Curve</a:t>
            </a:r>
            <a:r>
              <a:rPr lang="en-US" sz="1400" b="0" u="none"/>
              <a:t>: </a:t>
            </a:r>
          </a:p>
          <a:p>
            <a:r>
              <a:rPr lang="en-US" sz="800" b="0" i="1" u="none"/>
              <a:t>(Wicked problems requiring Multi-FYDP solutions)</a:t>
            </a:r>
            <a:endParaRPr lang="en-US" sz="1400" b="1" i="1" u="non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6403D9-1CBA-71ED-0143-B0EE98808244}"/>
              </a:ext>
            </a:extLst>
          </p:cNvPr>
          <p:cNvSpPr txBox="1"/>
          <p:nvPr userDrawn="1"/>
        </p:nvSpPr>
        <p:spPr>
          <a:xfrm>
            <a:off x="114946" y="2638677"/>
            <a:ext cx="1537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/>
              <a:t>Day 1 Products</a:t>
            </a:r>
            <a:r>
              <a:rPr lang="en-US" sz="1400" b="0" u="none"/>
              <a:t>:</a:t>
            </a:r>
          </a:p>
        </p:txBody>
      </p:sp>
      <p:sp>
        <p:nvSpPr>
          <p:cNvPr id="11" name="Content Placeholder 20">
            <a:extLst>
              <a:ext uri="{FF2B5EF4-FFF2-40B4-BE49-F238E27FC236}">
                <a16:creationId xmlns:a16="http://schemas.microsoft.com/office/drawing/2014/main" id="{8E124ABA-EFC3-5BF4-2F03-73EBAC77C0F2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248400" y="3034842"/>
            <a:ext cx="2743200" cy="1729718"/>
          </a:xfrm>
          <a:ln w="15875">
            <a:solidFill>
              <a:schemeClr val="tx2"/>
            </a:solidFill>
          </a:ln>
        </p:spPr>
        <p:txBody>
          <a:bodyPr/>
          <a:lstStyle>
            <a:lvl1pPr>
              <a:defRPr sz="1200" b="0" u="none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0">
            <a:extLst>
              <a:ext uri="{FF2B5EF4-FFF2-40B4-BE49-F238E27FC236}">
                <a16:creationId xmlns:a16="http://schemas.microsoft.com/office/drawing/2014/main" id="{EDD7778C-1DB7-74C5-A3E7-9F2D268D378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181673" y="3034842"/>
            <a:ext cx="2743200" cy="1720753"/>
          </a:xfrm>
          <a:ln w="15875">
            <a:solidFill>
              <a:schemeClr val="tx2"/>
            </a:solidFill>
          </a:ln>
        </p:spPr>
        <p:txBody>
          <a:bodyPr/>
          <a:lstStyle>
            <a:lvl1pPr>
              <a:defRPr sz="1200" b="0" u="none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Box 29">
            <a:extLst>
              <a:ext uri="{FF2B5EF4-FFF2-40B4-BE49-F238E27FC236}">
                <a16:creationId xmlns:a16="http://schemas.microsoft.com/office/drawing/2014/main" id="{7AEF0DAD-9D1A-4973-0725-DEFB6774E05D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8775670" y="6362409"/>
            <a:ext cx="367408" cy="243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auto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fld id="{0AFB21A6-1D40-4096-A133-8847AE6BD6F8}" type="slidenum">
              <a:rPr lang="en-US" sz="1200" b="1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pPr algn="ctr" fontAlgn="auto">
                <a:lnSpc>
                  <a:spcPct val="8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b="1">
              <a:solidFill>
                <a:schemeClr val="bg1">
                  <a:lumMod val="6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5A90F72F-8325-52C7-AEE6-02A2F2800F0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991496" y="6575282"/>
            <a:ext cx="3086100" cy="365125"/>
          </a:xfrm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952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ac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52" y="1057929"/>
            <a:ext cx="5483436" cy="5540073"/>
          </a:xfrm>
          <a:prstGeom prst="rect">
            <a:avLst/>
          </a:prstGeom>
          <a:noFill/>
          <a:effectLst/>
        </p:spPr>
        <p:txBody>
          <a:bodyPr/>
          <a:lstStyle>
            <a:lvl1pPr marL="0" indent="0" algn="l">
              <a:spcBef>
                <a:spcPts val="1200"/>
              </a:spcBef>
              <a:buClr>
                <a:schemeClr val="bg1"/>
              </a:buClr>
              <a:buSzPct val="97000"/>
              <a:defRPr sz="1500" b="1">
                <a:ln>
                  <a:noFill/>
                </a:ln>
                <a:solidFill>
                  <a:srgbClr val="00266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0188" indent="-115888">
              <a:spcBef>
                <a:spcPts val="300"/>
              </a:spcBef>
              <a:buClr>
                <a:srgbClr val="002060"/>
              </a:buClr>
              <a:defRPr sz="130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41313" indent="-111125">
              <a:spcBef>
                <a:spcPts val="300"/>
              </a:spcBef>
              <a:buClr>
                <a:srgbClr val="002060"/>
              </a:buClr>
              <a:defRPr sz="100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3" y="68165"/>
            <a:ext cx="617811" cy="49112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37246" y="68164"/>
            <a:ext cx="6498139" cy="559285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l">
              <a:defRPr sz="2800" b="1" cap="all" spc="394" baseline="0">
                <a:solidFill>
                  <a:srgbClr val="00266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/>
              <a:t>MMMM</a:t>
            </a:r>
            <a:r>
              <a:rPr lang="en-US"/>
              <a:t> YYYY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675120"/>
            <a:ext cx="1645920" cy="182880"/>
          </a:xfrm>
          <a:prstGeom prst="rect">
            <a:avLst/>
          </a:prstGeom>
        </p:spPr>
        <p:txBody>
          <a:bodyPr lIns="91440" tIns="45720" rIns="91440" bIns="45720" anchor="ctr" anchorCtr="0">
            <a:noAutofit/>
          </a:bodyPr>
          <a:lstStyle>
            <a:lvl1pPr marL="0" indent="0" algn="l">
              <a:buNone/>
              <a:defRPr sz="788" b="0" cap="all" spc="113" baseline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CUI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27449"/>
            <a:ext cx="9144000" cy="0"/>
          </a:xfrm>
          <a:prstGeom prst="line">
            <a:avLst/>
          </a:prstGeom>
          <a:ln>
            <a:solidFill>
              <a:srgbClr val="0026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0" y="6666771"/>
            <a:ext cx="9144000" cy="0"/>
          </a:xfrm>
          <a:prstGeom prst="line">
            <a:avLst/>
          </a:prstGeom>
          <a:ln>
            <a:solidFill>
              <a:srgbClr val="0026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7498080" y="0"/>
            <a:ext cx="1645920" cy="182880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lvl1pPr marL="0" indent="0" algn="r">
              <a:buNone/>
              <a:defRPr sz="788" b="0" cap="all" spc="113" baseline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CUI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D8D578-22EF-B60D-03EA-CF916AAA1BB5}"/>
              </a:ext>
            </a:extLst>
          </p:cNvPr>
          <p:cNvSpPr/>
          <p:nvPr userDrawn="1"/>
        </p:nvSpPr>
        <p:spPr>
          <a:xfrm>
            <a:off x="5443479" y="6666165"/>
            <a:ext cx="3412524" cy="1861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90" tIns="0" rIns="51490" bIns="0" rtlCol="0" anchor="ctr"/>
          <a:lstStyle/>
          <a:p>
            <a:pPr marL="0" marR="0" lvl="0" indent="0" algn="l" defTabSz="359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Developed by N00Z – CNO’s Strategic Actions Group |     </a:t>
            </a:r>
            <a:r>
              <a:rPr lang="en-US" sz="700" b="0" cap="none" spc="0" baseline="0">
                <a:solidFill>
                  <a:srgbClr val="0026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Updated: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8280106" y="6666167"/>
            <a:ext cx="816160" cy="1833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algn="l">
              <a:defRPr lang="en-US" sz="700" b="0" cap="none" spc="0" baseline="0" smtClean="0">
                <a:solidFill>
                  <a:srgbClr val="0026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 rot="16200000">
            <a:off x="2634674" y="3647110"/>
            <a:ext cx="5943600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 userDrawn="1"/>
        </p:nvSpPr>
        <p:spPr>
          <a:xfrm>
            <a:off x="5656698" y="681107"/>
            <a:ext cx="3439568" cy="276999"/>
          </a:xfrm>
          <a:prstGeom prst="rect">
            <a:avLst/>
          </a:prstGeom>
          <a:solidFill>
            <a:srgbClr val="002665"/>
          </a:solidFill>
        </p:spPr>
        <p:txBody>
          <a:bodyPr wrap="square">
            <a:spAutoFit/>
          </a:bodyPr>
          <a:lstStyle/>
          <a:p>
            <a:pPr lvl="0"/>
            <a:r>
              <a:rPr lang="en-US" sz="1200" b="1" kern="120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Notes</a:t>
            </a:r>
          </a:p>
        </p:txBody>
      </p:sp>
      <p:sp>
        <p:nvSpPr>
          <p:cNvPr id="33" name="Rectangle 32"/>
          <p:cNvSpPr/>
          <p:nvPr userDrawn="1"/>
        </p:nvSpPr>
        <p:spPr>
          <a:xfrm>
            <a:off x="56752" y="681107"/>
            <a:ext cx="5499497" cy="323165"/>
          </a:xfrm>
          <a:prstGeom prst="rect">
            <a:avLst/>
          </a:prstGeom>
          <a:solidFill>
            <a:srgbClr val="002665"/>
          </a:solidFill>
        </p:spPr>
        <p:txBody>
          <a:bodyPr wrap="square">
            <a:spAutoFit/>
          </a:bodyPr>
          <a:lstStyle/>
          <a:p>
            <a:pPr lvl="0"/>
            <a:r>
              <a:rPr lang="en-US" sz="1500" b="1" kern="120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Primary</a:t>
            </a:r>
            <a:r>
              <a:rPr lang="en-US" sz="1500" b="1" kern="120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Engagements</a:t>
            </a:r>
            <a:endParaRPr lang="en-US" sz="1500" b="1" kern="120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idx="19" hasCustomPrompt="1"/>
          </p:nvPr>
        </p:nvSpPr>
        <p:spPr>
          <a:xfrm>
            <a:off x="5672761" y="1051527"/>
            <a:ext cx="3423505" cy="5546475"/>
          </a:xfrm>
          <a:prstGeom prst="rect">
            <a:avLst/>
          </a:prstGeom>
          <a:noFill/>
          <a:effectLst/>
        </p:spPr>
        <p:txBody>
          <a:bodyPr/>
          <a:lstStyle>
            <a:lvl1pPr marL="0" indent="0" algn="l">
              <a:spcBef>
                <a:spcPts val="1200"/>
              </a:spcBef>
              <a:buClr>
                <a:srgbClr val="002060"/>
              </a:buClr>
              <a:buSzPct val="97000"/>
              <a:defRPr sz="1500" b="1">
                <a:ln>
                  <a:noFill/>
                </a:ln>
                <a:solidFill>
                  <a:srgbClr val="00266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0188" indent="-115888">
              <a:spcBef>
                <a:spcPts val="300"/>
              </a:spcBef>
              <a:buClr>
                <a:srgbClr val="002060"/>
              </a:buClr>
              <a:defRPr sz="130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41313" indent="-111125">
              <a:spcBef>
                <a:spcPts val="300"/>
              </a:spcBef>
              <a:buClr>
                <a:srgbClr val="002060"/>
              </a:buClr>
              <a:defRPr sz="100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ext Box 29">
            <a:extLst>
              <a:ext uri="{FF2B5EF4-FFF2-40B4-BE49-F238E27FC236}">
                <a16:creationId xmlns:a16="http://schemas.microsoft.com/office/drawing/2014/main" id="{D44E66A8-48C2-1909-D463-5BD2358F0696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8775670" y="6362409"/>
            <a:ext cx="367408" cy="243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auto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fld id="{0AFB21A6-1D40-4096-A133-8847AE6BD6F8}" type="slidenum">
              <a:rPr lang="en-US" sz="1200" b="1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pPr algn="ctr" fontAlgn="auto">
                <a:lnSpc>
                  <a:spcPct val="8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b="1">
              <a:solidFill>
                <a:schemeClr val="bg1">
                  <a:lumMod val="65000"/>
                </a:schemeClr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67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alend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Box 75"/>
          <p:cNvSpPr txBox="1">
            <a:spLocks noChangeArrowheads="1"/>
          </p:cNvSpPr>
          <p:nvPr/>
        </p:nvSpPr>
        <p:spPr bwMode="auto">
          <a:xfrm>
            <a:off x="7764877" y="6466836"/>
            <a:ext cx="640080" cy="137160"/>
          </a:xfrm>
          <a:prstGeom prst="roundRect">
            <a:avLst>
              <a:gd name="adj" fmla="val 50000"/>
            </a:avLst>
          </a:prstGeom>
          <a:noFill/>
          <a:ln w="9525" cap="rnd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>
            <a:defPPr>
              <a:defRPr lang="en-US"/>
            </a:defPPr>
            <a:lvl1pPr algn="ctr" defTabSz="1354523">
              <a:spcBef>
                <a:spcPct val="50000"/>
              </a:spcBef>
              <a:defRPr sz="1200">
                <a:solidFill>
                  <a:prstClr val="black"/>
                </a:solidFill>
                <a:latin typeface="Franklin Gothic Medium Cond" panose="020B06060304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500" b="1">
                <a:latin typeface="Arial" panose="020B0604020202020204" pitchFamily="34" charset="0"/>
                <a:cs typeface="Arial" panose="020B0604020202020204" pitchFamily="34" charset="0"/>
              </a:rPr>
              <a:t>MCPON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95401"/>
            <a:ext cx="9144000" cy="5754747"/>
          </a:xfrm>
          <a:prstGeom prst="rect">
            <a:avLst/>
          </a:prstGeom>
          <a:noFill/>
          <a:effectLst/>
        </p:spPr>
        <p:txBody>
          <a:bodyPr/>
          <a:lstStyle>
            <a:lvl1pPr marL="0" indent="0" algn="l">
              <a:spcBef>
                <a:spcPts val="1800"/>
              </a:spcBef>
              <a:buClr>
                <a:schemeClr val="bg1"/>
              </a:buClr>
              <a:buSzPct val="97000"/>
              <a:defRPr sz="150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65" indent="-171444">
              <a:spcBef>
                <a:spcPts val="225"/>
              </a:spcBef>
              <a:defRPr sz="135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25"/>
              </a:spcBef>
              <a:defRPr sz="135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9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0" y="6675120"/>
            <a:ext cx="1645920" cy="182880"/>
          </a:xfrm>
          <a:prstGeom prst="rect">
            <a:avLst/>
          </a:prstGeom>
        </p:spPr>
        <p:txBody>
          <a:bodyPr lIns="91440" tIns="45720" rIns="91440" bIns="45720" anchor="ctr" anchorCtr="0">
            <a:noAutofit/>
          </a:bodyPr>
          <a:lstStyle>
            <a:lvl1pPr marL="0" indent="0" algn="l">
              <a:buNone/>
              <a:defRPr sz="788" b="0" cap="all" spc="113" baseline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CUI</a:t>
            </a:r>
          </a:p>
        </p:txBody>
      </p:sp>
      <p:sp>
        <p:nvSpPr>
          <p:cNvPr id="31" name="Text Placeholder 9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498080" y="0"/>
            <a:ext cx="1645920" cy="182880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lvl1pPr marL="0" indent="0" algn="r">
              <a:buNone/>
              <a:defRPr sz="788" b="0" cap="all" spc="113" baseline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CUI</a:t>
            </a:r>
          </a:p>
        </p:txBody>
      </p:sp>
      <p:sp>
        <p:nvSpPr>
          <p:cNvPr id="38" name="Text Box 75"/>
          <p:cNvSpPr txBox="1">
            <a:spLocks noChangeArrowheads="1"/>
          </p:cNvSpPr>
          <p:nvPr/>
        </p:nvSpPr>
        <p:spPr bwMode="auto">
          <a:xfrm>
            <a:off x="4953825" y="6466836"/>
            <a:ext cx="640080" cy="13716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9525" cap="rnd">
            <a:solidFill>
              <a:schemeClr val="bg2"/>
            </a:solidFill>
            <a:prstDash val="solid"/>
            <a:round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>
            <a:defPPr>
              <a:defRPr lang="en-US"/>
            </a:defPPr>
            <a:lvl1pPr algn="ctr" defTabSz="1354523">
              <a:spcBef>
                <a:spcPct val="50000"/>
              </a:spcBef>
              <a:defRPr sz="1200">
                <a:solidFill>
                  <a:prstClr val="black"/>
                </a:solidFill>
                <a:latin typeface="Franklin Gothic Medium Cond" panose="020B06060304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5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Awareness</a:t>
            </a:r>
          </a:p>
        </p:txBody>
      </p:sp>
      <p:sp>
        <p:nvSpPr>
          <p:cNvPr id="39" name="Text Box 75"/>
          <p:cNvSpPr txBox="1">
            <a:spLocks noChangeArrowheads="1"/>
          </p:cNvSpPr>
          <p:nvPr/>
        </p:nvSpPr>
        <p:spPr bwMode="auto">
          <a:xfrm>
            <a:off x="1440010" y="6466836"/>
            <a:ext cx="640080" cy="137160"/>
          </a:xfrm>
          <a:prstGeom prst="roundRect">
            <a:avLst>
              <a:gd name="adj" fmla="val 50000"/>
            </a:avLst>
          </a:prstGeom>
          <a:solidFill>
            <a:srgbClr val="D5AFFF"/>
          </a:solidFill>
          <a:ln w="9525" cap="rnd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>
            <a:defPPr>
              <a:defRPr lang="en-US"/>
            </a:defPPr>
            <a:lvl1pPr algn="ctr" defTabSz="1354523">
              <a:spcBef>
                <a:spcPct val="50000"/>
              </a:spcBef>
              <a:defRPr sz="1200">
                <a:solidFill>
                  <a:prstClr val="black"/>
                </a:solidFill>
                <a:latin typeface="Franklin Gothic Medium Cond" panose="020B06060304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Joint</a:t>
            </a:r>
          </a:p>
        </p:txBody>
      </p:sp>
      <p:sp>
        <p:nvSpPr>
          <p:cNvPr id="42" name="Text Box 75"/>
          <p:cNvSpPr txBox="1">
            <a:spLocks noChangeArrowheads="1"/>
          </p:cNvSpPr>
          <p:nvPr/>
        </p:nvSpPr>
        <p:spPr bwMode="auto">
          <a:xfrm>
            <a:off x="3548299" y="6466836"/>
            <a:ext cx="640080" cy="137160"/>
          </a:xfrm>
          <a:prstGeom prst="roundRect">
            <a:avLst>
              <a:gd name="adj" fmla="val 50000"/>
            </a:avLst>
          </a:prstGeom>
          <a:solidFill>
            <a:srgbClr val="DEC79A"/>
          </a:solidFill>
          <a:ln w="9525" cap="rnd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>
            <a:defPPr>
              <a:defRPr lang="en-US"/>
            </a:defPPr>
            <a:lvl1pPr algn="ctr" defTabSz="1354523">
              <a:spcBef>
                <a:spcPct val="50000"/>
              </a:spcBef>
              <a:defRPr sz="1200">
                <a:solidFill>
                  <a:prstClr val="black"/>
                </a:solidFill>
                <a:latin typeface="Franklin Gothic Medium Cond" panose="020B06060304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</a:t>
            </a:r>
          </a:p>
        </p:txBody>
      </p:sp>
      <p:sp>
        <p:nvSpPr>
          <p:cNvPr id="43" name="Text Box 75"/>
          <p:cNvSpPr txBox="1">
            <a:spLocks noChangeArrowheads="1"/>
          </p:cNvSpPr>
          <p:nvPr/>
        </p:nvSpPr>
        <p:spPr bwMode="auto">
          <a:xfrm>
            <a:off x="34484" y="6466836"/>
            <a:ext cx="640080" cy="137160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9525" cap="rnd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>
            <a:defPPr>
              <a:defRPr lang="en-US"/>
            </a:defPPr>
            <a:lvl1pPr algn="ctr" defTabSz="1354523">
              <a:spcBef>
                <a:spcPct val="50000"/>
              </a:spcBef>
              <a:defRPr sz="1200">
                <a:solidFill>
                  <a:prstClr val="black"/>
                </a:solidFill>
                <a:latin typeface="Franklin Gothic Medium Cond" panose="020B06060304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</a:t>
            </a:r>
            <a:r>
              <a:rPr lang="en-US" sz="5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Holiday</a:t>
            </a:r>
            <a:endParaRPr lang="en-US" sz="5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75"/>
          <p:cNvSpPr txBox="1">
            <a:spLocks noChangeArrowheads="1"/>
          </p:cNvSpPr>
          <p:nvPr/>
        </p:nvSpPr>
        <p:spPr bwMode="auto">
          <a:xfrm>
            <a:off x="737247" y="6466836"/>
            <a:ext cx="640080" cy="137160"/>
          </a:xfrm>
          <a:prstGeom prst="roundRect">
            <a:avLst>
              <a:gd name="adj" fmla="val 50000"/>
            </a:avLst>
          </a:prstGeom>
          <a:solidFill>
            <a:srgbClr val="C6DDFE"/>
          </a:solidFill>
          <a:ln w="9525" cap="rnd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>
            <a:defPPr>
              <a:defRPr lang="en-US"/>
            </a:defPPr>
            <a:lvl1pPr algn="ctr" defTabSz="1354523">
              <a:spcBef>
                <a:spcPct val="50000"/>
              </a:spcBef>
              <a:defRPr sz="1200">
                <a:solidFill>
                  <a:prstClr val="black"/>
                </a:solidFill>
                <a:latin typeface="Franklin Gothic Medium Cond" panose="020B06060304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Fleet</a:t>
            </a:r>
          </a:p>
        </p:txBody>
      </p:sp>
      <p:sp>
        <p:nvSpPr>
          <p:cNvPr id="45" name="Text Box 75"/>
          <p:cNvSpPr txBox="1">
            <a:spLocks noChangeArrowheads="1"/>
          </p:cNvSpPr>
          <p:nvPr/>
        </p:nvSpPr>
        <p:spPr bwMode="auto">
          <a:xfrm>
            <a:off x="8467639" y="6466836"/>
            <a:ext cx="640080" cy="137160"/>
          </a:xfrm>
          <a:prstGeom prst="roundRect">
            <a:avLst>
              <a:gd name="adj" fmla="val 50000"/>
            </a:avLst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>
            <a:defPPr>
              <a:defRPr lang="en-US"/>
            </a:defPPr>
            <a:lvl1pPr algn="ctr" defTabSz="1354523">
              <a:spcBef>
                <a:spcPct val="50000"/>
              </a:spcBef>
              <a:defRPr sz="1200">
                <a:solidFill>
                  <a:prstClr val="black"/>
                </a:solidFill>
                <a:latin typeface="Franklin Gothic Medium Cond" panose="020B06060304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</a:t>
            </a:r>
          </a:p>
        </p:txBody>
      </p:sp>
      <p:sp>
        <p:nvSpPr>
          <p:cNvPr id="50" name="Text Box 75"/>
          <p:cNvSpPr txBox="1">
            <a:spLocks noChangeArrowheads="1"/>
          </p:cNvSpPr>
          <p:nvPr/>
        </p:nvSpPr>
        <p:spPr bwMode="auto">
          <a:xfrm>
            <a:off x="2845536" y="6466836"/>
            <a:ext cx="640080" cy="137160"/>
          </a:xfrm>
          <a:prstGeom prst="roundRect">
            <a:avLst>
              <a:gd name="adj" fmla="val 50000"/>
            </a:avLst>
          </a:prstGeom>
          <a:solidFill>
            <a:srgbClr val="B8FCFA"/>
          </a:solidFill>
          <a:ln w="9525" cap="rnd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>
            <a:defPPr>
              <a:defRPr lang="en-US"/>
            </a:defPPr>
            <a:lvl1pPr algn="ctr" defTabSz="1354523">
              <a:spcBef>
                <a:spcPct val="50000"/>
              </a:spcBef>
              <a:defRPr sz="1200">
                <a:solidFill>
                  <a:prstClr val="black"/>
                </a:solidFill>
                <a:latin typeface="Franklin Gothic Medium Cond" panose="020B06060304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Ally &amp; Partner</a:t>
            </a:r>
          </a:p>
        </p:txBody>
      </p:sp>
      <p:sp>
        <p:nvSpPr>
          <p:cNvPr id="51" name="Text Box 75"/>
          <p:cNvSpPr txBox="1">
            <a:spLocks noChangeArrowheads="1"/>
          </p:cNvSpPr>
          <p:nvPr/>
        </p:nvSpPr>
        <p:spPr bwMode="auto">
          <a:xfrm>
            <a:off x="5656588" y="6466836"/>
            <a:ext cx="640080" cy="137160"/>
          </a:xfrm>
          <a:prstGeom prst="roundRect">
            <a:avLst>
              <a:gd name="adj" fmla="val 50000"/>
            </a:avLst>
          </a:prstGeom>
          <a:solidFill>
            <a:srgbClr val="FBCC57"/>
          </a:solidFill>
          <a:ln w="9525" cap="rnd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>
            <a:defPPr>
              <a:defRPr lang="en-US"/>
            </a:defPPr>
            <a:lvl1pPr algn="ctr" defTabSz="1354523">
              <a:spcBef>
                <a:spcPct val="50000"/>
              </a:spcBef>
              <a:defRPr sz="1200">
                <a:solidFill>
                  <a:prstClr val="black"/>
                </a:solidFill>
                <a:latin typeface="Franklin Gothic Medium Cond" panose="020B06060304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Travel</a:t>
            </a:r>
          </a:p>
        </p:txBody>
      </p:sp>
      <p:pic>
        <p:nvPicPr>
          <p:cNvPr id="52" name="Picture 51"/>
          <p:cNvPicPr>
            <a:picLocks noChangeAspect="1"/>
          </p:cNvPicPr>
          <p:nvPr userDrawn="1"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990" y="6493679"/>
            <a:ext cx="71436" cy="89822"/>
          </a:xfrm>
          <a:prstGeom prst="rect">
            <a:avLst/>
          </a:prstGeom>
        </p:spPr>
      </p:pic>
      <p:sp>
        <p:nvSpPr>
          <p:cNvPr id="56" name="Text Box 75"/>
          <p:cNvSpPr txBox="1">
            <a:spLocks noChangeArrowheads="1"/>
          </p:cNvSpPr>
          <p:nvPr userDrawn="1"/>
        </p:nvSpPr>
        <p:spPr bwMode="auto">
          <a:xfrm>
            <a:off x="7062114" y="6466836"/>
            <a:ext cx="640080" cy="137160"/>
          </a:xfrm>
          <a:prstGeom prst="roundRect">
            <a:avLst>
              <a:gd name="adj" fmla="val 50000"/>
            </a:avLst>
          </a:prstGeom>
          <a:noFill/>
          <a:ln w="9525" cap="rnd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>
            <a:defPPr>
              <a:defRPr lang="en-US"/>
            </a:defPPr>
            <a:lvl1pPr algn="ctr" defTabSz="1354523">
              <a:spcBef>
                <a:spcPct val="50000"/>
              </a:spcBef>
              <a:defRPr sz="1200">
                <a:solidFill>
                  <a:prstClr val="black"/>
                </a:solidFill>
                <a:latin typeface="Franklin Gothic Medium Cond" panose="020B06060304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500" b="1">
                <a:latin typeface="Arial" panose="020B0604020202020204" pitchFamily="34" charset="0"/>
                <a:cs typeface="Arial" panose="020B0604020202020204" pitchFamily="34" charset="0"/>
              </a:rPr>
              <a:t>Spouse</a:t>
            </a:r>
          </a:p>
        </p:txBody>
      </p:sp>
      <p:sp>
        <p:nvSpPr>
          <p:cNvPr id="59" name="5-Point Star 58"/>
          <p:cNvSpPr/>
          <p:nvPr userDrawn="1"/>
        </p:nvSpPr>
        <p:spPr>
          <a:xfrm>
            <a:off x="7115001" y="6507963"/>
            <a:ext cx="70323" cy="61612"/>
          </a:xfrm>
          <a:prstGeom prst="star5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Box 75"/>
          <p:cNvSpPr txBox="1">
            <a:spLocks noChangeArrowheads="1"/>
          </p:cNvSpPr>
          <p:nvPr userDrawn="1"/>
        </p:nvSpPr>
        <p:spPr bwMode="auto">
          <a:xfrm>
            <a:off x="2142773" y="6466836"/>
            <a:ext cx="640080" cy="137160"/>
          </a:xfrm>
          <a:prstGeom prst="roundRect">
            <a:avLst>
              <a:gd name="adj" fmla="val 50000"/>
            </a:avLst>
          </a:prstGeom>
          <a:solidFill>
            <a:srgbClr val="F1F9A9"/>
          </a:solidFill>
          <a:ln w="9525" cap="rnd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>
            <a:defPPr>
              <a:defRPr lang="en-US"/>
            </a:defPPr>
            <a:lvl1pPr algn="ctr" defTabSz="1354523">
              <a:spcBef>
                <a:spcPct val="50000"/>
              </a:spcBef>
              <a:defRPr sz="1200">
                <a:solidFill>
                  <a:prstClr val="black"/>
                </a:solidFill>
                <a:latin typeface="Franklin Gothic Medium Cond" panose="020B06060304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 &amp; Public</a:t>
            </a:r>
          </a:p>
        </p:txBody>
      </p:sp>
      <p:sp>
        <p:nvSpPr>
          <p:cNvPr id="28" name="Text Box 75"/>
          <p:cNvSpPr txBox="1">
            <a:spLocks noChangeArrowheads="1"/>
          </p:cNvSpPr>
          <p:nvPr userDrawn="1"/>
        </p:nvSpPr>
        <p:spPr bwMode="auto">
          <a:xfrm>
            <a:off x="6359351" y="6466836"/>
            <a:ext cx="640080" cy="137160"/>
          </a:xfrm>
          <a:prstGeom prst="roundRect">
            <a:avLst>
              <a:gd name="adj" fmla="val 50000"/>
            </a:avLst>
          </a:prstGeom>
          <a:noFill/>
          <a:ln w="9525" cap="rnd">
            <a:solidFill>
              <a:srgbClr val="C00000"/>
            </a:solidFill>
            <a:prstDash val="solid"/>
            <a:round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>
            <a:defPPr>
              <a:defRPr lang="en-US"/>
            </a:defPPr>
            <a:lvl1pPr algn="ctr" defTabSz="1354523">
              <a:spcBef>
                <a:spcPct val="50000"/>
              </a:spcBef>
              <a:defRPr sz="1200">
                <a:solidFill>
                  <a:prstClr val="black"/>
                </a:solidFill>
                <a:latin typeface="Franklin Gothic Medium Cond" panose="020B06060304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500" b="1">
                <a:latin typeface="Arial" panose="020B0604020202020204" pitchFamily="34" charset="0"/>
                <a:cs typeface="Arial" panose="020B0604020202020204" pitchFamily="34" charset="0"/>
              </a:rPr>
              <a:t>Ally</a:t>
            </a:r>
            <a:r>
              <a:rPr lang="en-US" sz="500" b="1" baseline="0">
                <a:latin typeface="Arial" panose="020B0604020202020204" pitchFamily="34" charset="0"/>
                <a:cs typeface="Arial" panose="020B0604020202020204" pitchFamily="34" charset="0"/>
              </a:rPr>
              <a:t> &amp; Partner</a:t>
            </a:r>
            <a:endParaRPr lang="en-US" sz="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3" y="68165"/>
            <a:ext cx="617811" cy="491122"/>
          </a:xfrm>
          <a:prstGeom prst="rect">
            <a:avLst/>
          </a:prstGeom>
        </p:spPr>
      </p:pic>
      <p:cxnSp>
        <p:nvCxnSpPr>
          <p:cNvPr id="37" name="Straight Connector 36"/>
          <p:cNvCxnSpPr/>
          <p:nvPr userDrawn="1"/>
        </p:nvCxnSpPr>
        <p:spPr>
          <a:xfrm>
            <a:off x="0" y="627449"/>
            <a:ext cx="9144000" cy="0"/>
          </a:xfrm>
          <a:prstGeom prst="line">
            <a:avLst/>
          </a:prstGeom>
          <a:ln>
            <a:solidFill>
              <a:srgbClr val="0026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 userDrawn="1"/>
        </p:nvCxnSpPr>
        <p:spPr>
          <a:xfrm>
            <a:off x="0" y="6638196"/>
            <a:ext cx="9144000" cy="0"/>
          </a:xfrm>
          <a:prstGeom prst="line">
            <a:avLst/>
          </a:prstGeom>
          <a:ln>
            <a:solidFill>
              <a:srgbClr val="0026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 hasCustomPrompt="1"/>
          </p:nvPr>
        </p:nvSpPr>
        <p:spPr>
          <a:xfrm>
            <a:off x="737246" y="68164"/>
            <a:ext cx="6498139" cy="559285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l">
              <a:defRPr sz="2800" b="1" cap="all" spc="394" baseline="0">
                <a:solidFill>
                  <a:srgbClr val="00266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/>
              <a:t>MMMM</a:t>
            </a:r>
            <a:r>
              <a:rPr lang="en-US"/>
              <a:t> YYYY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6D8D578-22EF-B60D-03EA-CF916AAA1BB5}"/>
              </a:ext>
            </a:extLst>
          </p:cNvPr>
          <p:cNvSpPr/>
          <p:nvPr userDrawn="1"/>
        </p:nvSpPr>
        <p:spPr>
          <a:xfrm>
            <a:off x="5225760" y="6666165"/>
            <a:ext cx="3412524" cy="1861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90" tIns="0" rIns="51490" bIns="0" rtlCol="0" anchor="ctr"/>
          <a:lstStyle/>
          <a:p>
            <a:pPr marL="0" marR="0" lvl="0" indent="0" algn="l" defTabSz="359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Developed by N00Z – CNO’s Strategic Actions Group     |     </a:t>
            </a:r>
            <a:r>
              <a:rPr lang="en-US" sz="700" b="0" cap="none" spc="0" baseline="0">
                <a:solidFill>
                  <a:srgbClr val="0026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Updated:</a:t>
            </a:r>
          </a:p>
        </p:txBody>
      </p:sp>
      <p:sp>
        <p:nvSpPr>
          <p:cNvPr id="55" name="Date Placeholder 3"/>
          <p:cNvSpPr>
            <a:spLocks noGrp="1"/>
          </p:cNvSpPr>
          <p:nvPr>
            <p:ph type="dt" sz="half" idx="10"/>
          </p:nvPr>
        </p:nvSpPr>
        <p:spPr>
          <a:xfrm>
            <a:off x="8280106" y="6666167"/>
            <a:ext cx="816160" cy="1833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algn="l">
              <a:defRPr lang="en-US" sz="700" b="0" cap="none" spc="0" baseline="0" smtClean="0">
                <a:solidFill>
                  <a:srgbClr val="0026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Text Box 75"/>
          <p:cNvSpPr txBox="1">
            <a:spLocks noChangeArrowheads="1"/>
          </p:cNvSpPr>
          <p:nvPr userDrawn="1"/>
        </p:nvSpPr>
        <p:spPr bwMode="auto">
          <a:xfrm>
            <a:off x="4251062" y="6466836"/>
            <a:ext cx="640080" cy="137160"/>
          </a:xfrm>
          <a:prstGeom prst="roundRect">
            <a:avLst>
              <a:gd name="adj" fmla="val 50000"/>
            </a:avLst>
          </a:prstGeom>
          <a:solidFill>
            <a:srgbClr val="C6F3AF"/>
          </a:solidFill>
          <a:ln w="9525" cap="rnd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>
            <a:defPPr>
              <a:defRPr lang="en-US"/>
            </a:defPPr>
            <a:lvl1pPr algn="ctr" defTabSz="1354523">
              <a:spcBef>
                <a:spcPct val="50000"/>
              </a:spcBef>
              <a:defRPr sz="1200">
                <a:solidFill>
                  <a:prstClr val="black"/>
                </a:solidFill>
                <a:latin typeface="Franklin Gothic Medium Cond" panose="020B06060304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Congress</a:t>
            </a:r>
          </a:p>
        </p:txBody>
      </p:sp>
      <p:sp>
        <p:nvSpPr>
          <p:cNvPr id="2" name="Text Box 29">
            <a:extLst>
              <a:ext uri="{FF2B5EF4-FFF2-40B4-BE49-F238E27FC236}">
                <a16:creationId xmlns:a16="http://schemas.microsoft.com/office/drawing/2014/main" id="{34C96B45-F5B8-C305-B478-77FCC0E91340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8802993" y="6220228"/>
            <a:ext cx="367408" cy="243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auto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fld id="{0AFB21A6-1D40-4096-A133-8847AE6BD6F8}" type="slidenum">
              <a:rPr lang="en-US" sz="1200" b="1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pPr algn="ctr" fontAlgn="auto">
                <a:lnSpc>
                  <a:spcPct val="8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b="1">
              <a:solidFill>
                <a:schemeClr val="bg1">
                  <a:lumMod val="65000"/>
                </a:schemeClr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991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0374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994E46-B88C-75B1-4E73-FCDBE22E21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48" b="20400"/>
          <a:stretch/>
        </p:blipFill>
        <p:spPr>
          <a:xfrm>
            <a:off x="10939" y="77755"/>
            <a:ext cx="899209" cy="7791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A6D7AF-0AA5-C856-1B6C-88AE350C1AB4}"/>
              </a:ext>
            </a:extLst>
          </p:cNvPr>
          <p:cNvSpPr txBox="1"/>
          <p:nvPr userDrawn="1"/>
        </p:nvSpPr>
        <p:spPr>
          <a:xfrm>
            <a:off x="3520627" y="6611779"/>
            <a:ext cx="27975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rgbClr val="7030A0"/>
                </a:solidFill>
              </a:rPr>
              <a:t>UNCLASSIFIED // DRAFT PREDECISIONAL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982BC2A-41F9-06CF-073A-998AAC8D5D41}"/>
              </a:ext>
            </a:extLst>
          </p:cNvPr>
          <p:cNvCxnSpPr/>
          <p:nvPr userDrawn="1"/>
        </p:nvCxnSpPr>
        <p:spPr>
          <a:xfrm flipV="1">
            <a:off x="910148" y="744279"/>
            <a:ext cx="7021740" cy="226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3612BC94-3B23-6B83-193C-C20E2BA30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148" y="-222916"/>
            <a:ext cx="7974545" cy="12183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D75DD2E-7BD2-561D-676C-DFAC025C9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729" y="1073149"/>
            <a:ext cx="8311964" cy="5707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95313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152400" y="1295400"/>
            <a:ext cx="8839200" cy="5181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8000"/>
              </a:lnSpc>
              <a:spcAft>
                <a:spcPts val="800"/>
              </a:spcAft>
              <a:buFontTx/>
              <a:buNone/>
              <a:defRPr b="0" u="none">
                <a:solidFill>
                  <a:srgbClr val="002C4B"/>
                </a:solidFill>
              </a:defRPr>
            </a:lvl1pPr>
            <a:lvl2pPr marL="285750" indent="-285750">
              <a:lnSpc>
                <a:spcPct val="108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>
                <a:solidFill>
                  <a:srgbClr val="333333"/>
                </a:solidFill>
              </a:defRPr>
            </a:lvl2pPr>
            <a:lvl3pPr marL="628650" indent="-285750">
              <a:lnSpc>
                <a:spcPct val="108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‒"/>
              <a:defRPr>
                <a:solidFill>
                  <a:srgbClr val="000000"/>
                </a:solidFill>
              </a:defRPr>
            </a:lvl3pPr>
            <a:lvl4pPr marL="800100" indent="-171450">
              <a:lnSpc>
                <a:spcPct val="108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◦"/>
              <a:defRPr sz="1400">
                <a:solidFill>
                  <a:srgbClr val="000000"/>
                </a:solidFill>
              </a:defRPr>
            </a:lvl4pPr>
            <a:lvl5pPr marL="857250" indent="171450">
              <a:lnSpc>
                <a:spcPct val="108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‒"/>
              <a:defRPr sz="1200" baseline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05840" y="0"/>
            <a:ext cx="7132320" cy="1024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8B5D18-6A5A-0D84-27D9-D814C6476D5B}"/>
              </a:ext>
            </a:extLst>
          </p:cNvPr>
          <p:cNvSpPr txBox="1"/>
          <p:nvPr userDrawn="1"/>
        </p:nvSpPr>
        <p:spPr>
          <a:xfrm>
            <a:off x="3816024" y="0"/>
            <a:ext cx="15119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00B050"/>
                </a:solidFill>
              </a:rPr>
              <a:t>UNCLASSIFIED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A58F54-AF8B-EC7F-C903-E921DDBD2C94}"/>
              </a:ext>
            </a:extLst>
          </p:cNvPr>
          <p:cNvSpPr txBox="1"/>
          <p:nvPr userDrawn="1"/>
        </p:nvSpPr>
        <p:spPr>
          <a:xfrm>
            <a:off x="3816024" y="6440495"/>
            <a:ext cx="15119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00B050"/>
                </a:solidFill>
              </a:rPr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28828404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23354" y="6450999"/>
            <a:ext cx="1704497" cy="2743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900" b="0" cap="none" spc="53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65368" y="6450999"/>
            <a:ext cx="371476" cy="274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r">
              <a:defRPr sz="900" b="0" cap="all" spc="23" baseline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fld id="{E696D506-ABF6-4EB2-A0A8-F50ED94DBF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835140" y="128978"/>
            <a:ext cx="2194560" cy="276225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r">
              <a:buNone/>
              <a:defRPr sz="900" b="0" cap="all" spc="113" baseline="0">
                <a:solidFill>
                  <a:srgbClr val="7030A0"/>
                </a:solidFill>
                <a:latin typeface="Franklin Gothic Medium Cond" panose="020B06060304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Classification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710436" y="47879"/>
            <a:ext cx="5915144" cy="43842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cap="all" spc="113" baseline="0">
                <a:solidFill>
                  <a:srgbClr val="002664"/>
                </a:solidFill>
                <a:latin typeface="Agency FB" panose="020B0503020202020204" pitchFamily="34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303825" y="166148"/>
            <a:ext cx="331363" cy="554888"/>
          </a:xfrm>
          <a:prstGeom prst="rect">
            <a:avLst/>
          </a:prstGeom>
          <a:noFill/>
          <a:ln w="12700">
            <a:solidFill>
              <a:srgbClr val="0026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Rectangle 17"/>
          <p:cNvSpPr/>
          <p:nvPr userDrawn="1"/>
        </p:nvSpPr>
        <p:spPr>
          <a:xfrm>
            <a:off x="43934" y="50800"/>
            <a:ext cx="491848" cy="792840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Text Placeholder 9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126086" y="6450999"/>
            <a:ext cx="2194560" cy="27432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900" b="0" cap="all" spc="113" baseline="0">
                <a:solidFill>
                  <a:srgbClr val="7030A0"/>
                </a:solidFill>
                <a:latin typeface="Franklin Gothic Medium Cond" panose="020B06060304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Classification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2314754" y="6451000"/>
            <a:ext cx="4514494" cy="2743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cap="all" spc="150" baseline="0">
                <a:solidFill>
                  <a:srgbClr val="002664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Office of the Chief of Naval Operations </a:t>
            </a:r>
            <a:r>
              <a:rPr lang="en-US" sz="900" b="1" cap="all" spc="225" baseline="0">
                <a:solidFill>
                  <a:schemeClr val="bg2">
                    <a:lumMod val="50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| </a:t>
            </a:r>
            <a:r>
              <a:rPr lang="en-US" sz="900" b="1" cap="all" spc="225" baseline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United States Navy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86" y="206112"/>
            <a:ext cx="438333" cy="474963"/>
          </a:xfrm>
          <a:prstGeom prst="rect">
            <a:avLst/>
          </a:prstGeom>
        </p:spPr>
      </p:pic>
      <p:cxnSp>
        <p:nvCxnSpPr>
          <p:cNvPr id="14" name="Straight Connector 13"/>
          <p:cNvCxnSpPr/>
          <p:nvPr userDrawn="1"/>
        </p:nvCxnSpPr>
        <p:spPr>
          <a:xfrm flipH="1" flipV="1">
            <a:off x="642332" y="571501"/>
            <a:ext cx="8394512" cy="0"/>
          </a:xfrm>
          <a:prstGeom prst="line">
            <a:avLst/>
          </a:prstGeom>
          <a:ln w="12700">
            <a:solidFill>
              <a:srgbClr val="0026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121444" y="6397658"/>
            <a:ext cx="8915400" cy="3140"/>
          </a:xfrm>
          <a:prstGeom prst="line">
            <a:avLst/>
          </a:prstGeom>
          <a:ln w="12700">
            <a:solidFill>
              <a:srgbClr val="0026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F808068-C4C4-45F0-96EF-3D553061D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444" y="806235"/>
            <a:ext cx="8807952" cy="535355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0453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iority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9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0" y="6675120"/>
            <a:ext cx="1645920" cy="182880"/>
          </a:xfrm>
          <a:prstGeom prst="rect">
            <a:avLst/>
          </a:prstGeom>
        </p:spPr>
        <p:txBody>
          <a:bodyPr lIns="91440" tIns="45720" rIns="91440" bIns="45720" anchor="ctr" anchorCtr="0">
            <a:noAutofit/>
          </a:bodyPr>
          <a:lstStyle>
            <a:lvl1pPr marL="0" indent="0" algn="l">
              <a:buNone/>
              <a:defRPr sz="788" b="0" cap="all" spc="113" baseline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CUI</a:t>
            </a:r>
          </a:p>
        </p:txBody>
      </p:sp>
      <p:sp>
        <p:nvSpPr>
          <p:cNvPr id="31" name="Text Placeholder 9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498080" y="0"/>
            <a:ext cx="1645920" cy="182880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lvl1pPr marL="0" indent="0" algn="r">
              <a:buNone/>
              <a:defRPr sz="788" b="0" cap="all" spc="113" baseline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CUI</a:t>
            </a: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3" y="68165"/>
            <a:ext cx="617811" cy="491122"/>
          </a:xfrm>
          <a:prstGeom prst="rect">
            <a:avLst/>
          </a:prstGeom>
        </p:spPr>
      </p:pic>
      <p:sp>
        <p:nvSpPr>
          <p:cNvPr id="49" name="Title 1"/>
          <p:cNvSpPr>
            <a:spLocks noGrp="1"/>
          </p:cNvSpPr>
          <p:nvPr>
            <p:ph type="title" hasCustomPrompt="1"/>
          </p:nvPr>
        </p:nvSpPr>
        <p:spPr>
          <a:xfrm>
            <a:off x="737246" y="68164"/>
            <a:ext cx="6498139" cy="559285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l">
              <a:defRPr sz="2800" b="1" cap="all" spc="394" baseline="0">
                <a:solidFill>
                  <a:srgbClr val="00266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6D8D578-22EF-B60D-03EA-CF916AAA1BB5}"/>
              </a:ext>
            </a:extLst>
          </p:cNvPr>
          <p:cNvSpPr/>
          <p:nvPr userDrawn="1"/>
        </p:nvSpPr>
        <p:spPr>
          <a:xfrm>
            <a:off x="5225760" y="6666165"/>
            <a:ext cx="3412524" cy="1861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90" tIns="0" rIns="51490" bIns="0" rtlCol="0" anchor="ctr"/>
          <a:lstStyle/>
          <a:p>
            <a:pPr marL="0" marR="0" lvl="0" indent="0" algn="l" defTabSz="359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Developed by N00Z – CNO’s Strategic Actions Group     |     </a:t>
            </a:r>
            <a:r>
              <a:rPr lang="en-US" sz="700" b="0" cap="none" spc="0" baseline="0">
                <a:solidFill>
                  <a:srgbClr val="0026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Updated:</a:t>
            </a:r>
          </a:p>
        </p:txBody>
      </p:sp>
      <p:sp>
        <p:nvSpPr>
          <p:cNvPr id="55" name="Date Placeholder 3"/>
          <p:cNvSpPr>
            <a:spLocks noGrp="1"/>
          </p:cNvSpPr>
          <p:nvPr>
            <p:ph type="dt" sz="half" idx="10"/>
          </p:nvPr>
        </p:nvSpPr>
        <p:spPr>
          <a:xfrm>
            <a:off x="8280106" y="6666167"/>
            <a:ext cx="816160" cy="1833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algn="l">
              <a:defRPr lang="en-US" sz="700" b="0" cap="none" spc="0" baseline="0" smtClean="0">
                <a:solidFill>
                  <a:srgbClr val="0026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0" y="6638196"/>
            <a:ext cx="9144000" cy="0"/>
          </a:xfrm>
          <a:prstGeom prst="line">
            <a:avLst/>
          </a:prstGeom>
          <a:ln>
            <a:solidFill>
              <a:srgbClr val="0026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A6B70AD-79FC-5867-AAFE-23B24992E13E}"/>
              </a:ext>
            </a:extLst>
          </p:cNvPr>
          <p:cNvSpPr txBox="1"/>
          <p:nvPr userDrawn="1"/>
        </p:nvSpPr>
        <p:spPr>
          <a:xfrm>
            <a:off x="114946" y="832456"/>
            <a:ext cx="13017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/>
              <a:t>Focus Areas</a:t>
            </a:r>
            <a:r>
              <a:rPr lang="en-US" sz="1400"/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66D56A-2D48-81E4-2265-A46BB10095DC}"/>
              </a:ext>
            </a:extLst>
          </p:cNvPr>
          <p:cNvSpPr txBox="1"/>
          <p:nvPr userDrawn="1"/>
        </p:nvSpPr>
        <p:spPr>
          <a:xfrm>
            <a:off x="114946" y="4848528"/>
            <a:ext cx="20024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u="sng"/>
              <a:t>Team Members</a:t>
            </a:r>
            <a:r>
              <a:rPr lang="en-US" sz="1400" b="0" u="none"/>
              <a:t>:</a:t>
            </a:r>
            <a:endParaRPr lang="en-US" sz="1400" u="none"/>
          </a:p>
        </p:txBody>
      </p:sp>
      <p:sp>
        <p:nvSpPr>
          <p:cNvPr id="5" name="Content Placeholder 20">
            <a:extLst>
              <a:ext uri="{FF2B5EF4-FFF2-40B4-BE49-F238E27FC236}">
                <a16:creationId xmlns:a16="http://schemas.microsoft.com/office/drawing/2014/main" id="{00242763-147A-8B87-9CFE-704E517A5CC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114946" y="1140233"/>
            <a:ext cx="8839200" cy="1407417"/>
          </a:xfrm>
          <a:ln w="15875">
            <a:solidFill>
              <a:schemeClr val="tx2"/>
            </a:solidFill>
          </a:ln>
        </p:spPr>
        <p:txBody>
          <a:bodyPr/>
          <a:lstStyle>
            <a:lvl1pPr>
              <a:defRPr sz="1200" b="0" u="none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0">
            <a:extLst>
              <a:ext uri="{FF2B5EF4-FFF2-40B4-BE49-F238E27FC236}">
                <a16:creationId xmlns:a16="http://schemas.microsoft.com/office/drawing/2014/main" id="{1D59A721-4288-1C0C-10A5-931FDFE3B04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4946" y="3037481"/>
            <a:ext cx="2743200" cy="1718114"/>
          </a:xfrm>
          <a:ln w="15875">
            <a:solidFill>
              <a:schemeClr val="tx2"/>
            </a:solidFill>
          </a:ln>
        </p:spPr>
        <p:txBody>
          <a:bodyPr/>
          <a:lstStyle>
            <a:lvl1pPr>
              <a:defRPr sz="1200" b="0" u="none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0">
            <a:extLst>
              <a:ext uri="{FF2B5EF4-FFF2-40B4-BE49-F238E27FC236}">
                <a16:creationId xmlns:a16="http://schemas.microsoft.com/office/drawing/2014/main" id="{6B8CDF1B-3896-64E5-6C6A-4602F9F5DA4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14946" y="5189567"/>
            <a:ext cx="8842248" cy="492874"/>
          </a:xfrm>
          <a:ln w="15875">
            <a:solidFill>
              <a:schemeClr val="tx2"/>
            </a:solidFill>
          </a:ln>
        </p:spPr>
        <p:txBody>
          <a:bodyPr/>
          <a:lstStyle>
            <a:lvl1pPr>
              <a:defRPr sz="1200" b="0" u="none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277196-284B-74CE-E0BD-B7A4E7F42853}"/>
              </a:ext>
            </a:extLst>
          </p:cNvPr>
          <p:cNvSpPr txBox="1"/>
          <p:nvPr userDrawn="1"/>
        </p:nvSpPr>
        <p:spPr>
          <a:xfrm>
            <a:off x="3153995" y="2638677"/>
            <a:ext cx="1646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/>
              <a:t>90-Day Products</a:t>
            </a:r>
            <a:r>
              <a:rPr lang="en-US" sz="1400" b="0" u="none"/>
              <a:t>:</a:t>
            </a:r>
            <a:endParaRPr lang="en-US" sz="1400" b="1" u="non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4BCDCD-7DD6-F435-D505-43EC53D5121B}"/>
              </a:ext>
            </a:extLst>
          </p:cNvPr>
          <p:cNvSpPr txBox="1"/>
          <p:nvPr userDrawn="1"/>
        </p:nvSpPr>
        <p:spPr>
          <a:xfrm>
            <a:off x="6248400" y="2638677"/>
            <a:ext cx="24593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/>
              <a:t>Commit to Curve</a:t>
            </a:r>
            <a:r>
              <a:rPr lang="en-US" sz="1400" b="0" u="none"/>
              <a:t>: </a:t>
            </a:r>
          </a:p>
          <a:p>
            <a:r>
              <a:rPr lang="en-US" sz="800" b="0" i="1" u="none"/>
              <a:t>(Wicked problems requiring Multi-FYDP solutions)</a:t>
            </a:r>
            <a:endParaRPr lang="en-US" sz="1400" b="1" i="1" u="non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6403D9-1CBA-71ED-0143-B0EE98808244}"/>
              </a:ext>
            </a:extLst>
          </p:cNvPr>
          <p:cNvSpPr txBox="1"/>
          <p:nvPr userDrawn="1"/>
        </p:nvSpPr>
        <p:spPr>
          <a:xfrm>
            <a:off x="114946" y="2638677"/>
            <a:ext cx="1537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/>
              <a:t>Day 1 Products</a:t>
            </a:r>
            <a:r>
              <a:rPr lang="en-US" sz="1400" b="0" u="none"/>
              <a:t>:</a:t>
            </a:r>
          </a:p>
        </p:txBody>
      </p:sp>
      <p:sp>
        <p:nvSpPr>
          <p:cNvPr id="11" name="Content Placeholder 20">
            <a:extLst>
              <a:ext uri="{FF2B5EF4-FFF2-40B4-BE49-F238E27FC236}">
                <a16:creationId xmlns:a16="http://schemas.microsoft.com/office/drawing/2014/main" id="{8E124ABA-EFC3-5BF4-2F03-73EBAC77C0F2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248400" y="3034842"/>
            <a:ext cx="2743200" cy="1729718"/>
          </a:xfrm>
          <a:ln w="15875">
            <a:solidFill>
              <a:schemeClr val="tx2"/>
            </a:solidFill>
          </a:ln>
        </p:spPr>
        <p:txBody>
          <a:bodyPr/>
          <a:lstStyle>
            <a:lvl1pPr>
              <a:defRPr sz="1200" b="0" u="none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0">
            <a:extLst>
              <a:ext uri="{FF2B5EF4-FFF2-40B4-BE49-F238E27FC236}">
                <a16:creationId xmlns:a16="http://schemas.microsoft.com/office/drawing/2014/main" id="{EDD7778C-1DB7-74C5-A3E7-9F2D268D378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181673" y="3034842"/>
            <a:ext cx="2743200" cy="1720753"/>
          </a:xfrm>
          <a:ln w="15875">
            <a:solidFill>
              <a:schemeClr val="tx2"/>
            </a:solidFill>
          </a:ln>
        </p:spPr>
        <p:txBody>
          <a:bodyPr/>
          <a:lstStyle>
            <a:lvl1pPr>
              <a:defRPr sz="1200" b="0" u="none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Box 29">
            <a:extLst>
              <a:ext uri="{FF2B5EF4-FFF2-40B4-BE49-F238E27FC236}">
                <a16:creationId xmlns:a16="http://schemas.microsoft.com/office/drawing/2014/main" id="{7AEF0DAD-9D1A-4973-0725-DEFB6774E05D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8775670" y="6362409"/>
            <a:ext cx="367408" cy="243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auto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fld id="{0AFB21A6-1D40-4096-A133-8847AE6BD6F8}" type="slidenum">
              <a:rPr lang="en-US" sz="1200" b="1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pPr algn="ctr" fontAlgn="auto">
                <a:lnSpc>
                  <a:spcPct val="8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b="1">
              <a:solidFill>
                <a:schemeClr val="bg1">
                  <a:lumMod val="65000"/>
                </a:schemeClr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9741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152400" y="1295400"/>
            <a:ext cx="8839200" cy="5181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u="sng">
                <a:solidFill>
                  <a:srgbClr val="002C4B"/>
                </a:solidFill>
              </a:defRPr>
            </a:lvl1pPr>
            <a:lvl2pPr marL="285750" indent="-285750">
              <a:spcBef>
                <a:spcPts val="0"/>
              </a:spcBef>
              <a:buFont typeface="Arial" panose="020B0604020202020204" pitchFamily="34" charset="0"/>
              <a:buChar char="•"/>
              <a:defRPr>
                <a:solidFill>
                  <a:srgbClr val="333333"/>
                </a:solidFill>
              </a:defRPr>
            </a:lvl2pPr>
            <a:lvl3pPr marL="628650" indent="-285750">
              <a:spcBef>
                <a:spcPts val="0"/>
              </a:spcBef>
              <a:buFont typeface="Arial" panose="020B0604020202020204" pitchFamily="34" charset="0"/>
              <a:buChar char="‒"/>
              <a:defRPr>
                <a:solidFill>
                  <a:srgbClr val="000000"/>
                </a:solidFill>
              </a:defRPr>
            </a:lvl3pPr>
            <a:lvl4pPr marL="800100" indent="-171450">
              <a:spcBef>
                <a:spcPts val="0"/>
              </a:spcBef>
              <a:buFont typeface="Arial" panose="020B0604020202020204" pitchFamily="34" charset="0"/>
              <a:buChar char="◦"/>
              <a:defRPr sz="1400">
                <a:solidFill>
                  <a:srgbClr val="000000"/>
                </a:solidFill>
              </a:defRPr>
            </a:lvl4pPr>
            <a:lvl5pPr marL="857250" indent="171450">
              <a:spcBef>
                <a:spcPts val="0"/>
              </a:spcBef>
              <a:buFont typeface="Arial" panose="020B0604020202020204" pitchFamily="34" charset="0"/>
              <a:buChar char="‒"/>
              <a:defRPr sz="1200" baseline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8409" y="0"/>
            <a:ext cx="6625080" cy="1024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56124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1" y="1295400"/>
            <a:ext cx="8839199" cy="5194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158164" cy="1066800"/>
          </a:xfrm>
        </p:spPr>
        <p:txBody>
          <a:bodyPr/>
          <a:lstStyle>
            <a:lvl1pPr>
              <a:defRPr sz="2800" i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97434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1062450"/>
            <a:ext cx="8915400" cy="4894792"/>
          </a:xfrm>
          <a:prstGeom prst="rect">
            <a:avLst/>
          </a:prstGeom>
          <a:noFill/>
          <a:effectLst/>
        </p:spPr>
        <p:txBody>
          <a:bodyPr/>
          <a:lstStyle>
            <a:lvl1pPr marL="0" indent="0">
              <a:spcBef>
                <a:spcPts val="1800"/>
              </a:spcBef>
              <a:buClr>
                <a:schemeClr val="bg1"/>
              </a:buClr>
              <a:buSzPct val="97000"/>
              <a:defRPr sz="150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anose="020B0A04020102020204" pitchFamily="34" charset="0"/>
              </a:defRPr>
            </a:lvl1pPr>
            <a:lvl2pPr marL="257168" indent="-171446">
              <a:spcBef>
                <a:spcPts val="225"/>
              </a:spcBef>
              <a:defRPr sz="135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25"/>
              </a:spcBef>
              <a:defRPr sz="135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150896" y="6333215"/>
            <a:ext cx="1376957" cy="2743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900" b="0" cap="none" spc="151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65368" y="6333215"/>
            <a:ext cx="371476" cy="274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r">
              <a:defRPr sz="1051" b="0" cap="all" spc="75" baseline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fld id="{E696D506-ABF6-4EB2-A0A8-F50ED94DBF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4300" y="95391"/>
            <a:ext cx="8915400" cy="51170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700" b="1" cap="all" spc="113" baseline="0">
                <a:solidFill>
                  <a:srgbClr val="002664"/>
                </a:solidFill>
                <a:latin typeface="Agency FB" panose="020B0503020202020204" pitchFamily="34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43935" y="50800"/>
            <a:ext cx="491848" cy="792840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cxnSp>
        <p:nvCxnSpPr>
          <p:cNvPr id="20" name="Straight Connector 19"/>
          <p:cNvCxnSpPr/>
          <p:nvPr userDrawn="1"/>
        </p:nvCxnSpPr>
        <p:spPr>
          <a:xfrm flipH="1">
            <a:off x="114300" y="6143658"/>
            <a:ext cx="8915400" cy="3140"/>
          </a:xfrm>
          <a:prstGeom prst="line">
            <a:avLst/>
          </a:prstGeom>
          <a:ln w="12700">
            <a:solidFill>
              <a:srgbClr val="0026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2859" y="6235157"/>
            <a:ext cx="538286" cy="446521"/>
          </a:xfrm>
          <a:prstGeom prst="snip2Diag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/>
          <p:cNvSpPr txBox="1"/>
          <p:nvPr userDrawn="1"/>
        </p:nvSpPr>
        <p:spPr>
          <a:xfrm>
            <a:off x="1909525" y="6333215"/>
            <a:ext cx="2393335" cy="274320"/>
          </a:xfrm>
          <a:prstGeom prst="rect">
            <a:avLst/>
          </a:prstGeom>
          <a:noFill/>
        </p:spPr>
        <p:txBody>
          <a:bodyPr wrap="square" lIns="0" tIns="0" rIns="137160" bIns="0" rtlCol="0" anchor="ctr" anchorCtr="0">
            <a:noAutofit/>
          </a:bodyPr>
          <a:lstStyle/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cap="all" spc="300" baseline="0">
                <a:solidFill>
                  <a:srgbClr val="002664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Chief of Naval Operations</a:t>
            </a:r>
            <a:endParaRPr lang="en-US" sz="900" b="1" cap="all" spc="300" baseline="0">
              <a:solidFill>
                <a:schemeClr val="tx1">
                  <a:lumMod val="75000"/>
                  <a:lumOff val="25000"/>
                </a:schemeClr>
              </a:soli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4841143" y="6333215"/>
            <a:ext cx="2194560" cy="274320"/>
          </a:xfrm>
          <a:prstGeom prst="rect">
            <a:avLst/>
          </a:prstGeom>
          <a:noFill/>
        </p:spPr>
        <p:txBody>
          <a:bodyPr wrap="square" lIns="137160" tIns="0" rIns="0" bIns="0" rtlCol="0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cap="all" spc="300" baseline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United States Navy</a:t>
            </a:r>
          </a:p>
        </p:txBody>
      </p:sp>
    </p:spTree>
    <p:extLst>
      <p:ext uri="{BB962C8B-B14F-4D97-AF65-F5344CB8AC3E}">
        <p14:creationId xmlns:p14="http://schemas.microsoft.com/office/powerpoint/2010/main" val="3560863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1586937" y="1484773"/>
            <a:ext cx="1895063" cy="3242160"/>
          </a:xfrm>
          <a:prstGeom prst="rect">
            <a:avLst/>
          </a:prstGeom>
          <a:noFill/>
          <a:ln w="15875">
            <a:solidFill>
              <a:srgbClr val="0026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8" name="Rectangle 27"/>
          <p:cNvSpPr/>
          <p:nvPr userDrawn="1"/>
        </p:nvSpPr>
        <p:spPr>
          <a:xfrm>
            <a:off x="478160" y="243450"/>
            <a:ext cx="2657139" cy="5676583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7163" y="1573664"/>
            <a:ext cx="5224075" cy="694058"/>
          </a:xfrm>
          <a:prstGeom prst="rect">
            <a:avLst/>
          </a:prstGeom>
        </p:spPr>
        <p:txBody>
          <a:bodyPr lIns="91440" tIns="0" rIns="0" bIns="0" anchor="ctr">
            <a:noAutofit/>
          </a:bodyPr>
          <a:lstStyle>
            <a:lvl1pPr algn="l">
              <a:defRPr sz="4051" b="1" cap="all" spc="151" baseline="0">
                <a:solidFill>
                  <a:srgbClr val="002664"/>
                </a:solidFill>
                <a:latin typeface="Agency FB" panose="020B0503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7161" y="2418009"/>
            <a:ext cx="5224074" cy="391209"/>
          </a:xfrm>
          <a:prstGeom prst="rect">
            <a:avLst/>
          </a:prstGeom>
        </p:spPr>
        <p:txBody>
          <a:bodyPr wrap="none" lIns="91440" tIns="0" rIns="0" bIns="0" anchor="ctr">
            <a:normAutofit/>
          </a:bodyPr>
          <a:lstStyle>
            <a:lvl1pPr marL="0" indent="0" algn="l">
              <a:buNone/>
              <a:defRPr sz="2400" b="1" cap="all" spc="113" baseline="0">
                <a:solidFill>
                  <a:schemeClr val="tx1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76444" y="4272902"/>
            <a:ext cx="4454790" cy="457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91440" rIns="0" bIns="0" anchor="ctr"/>
          <a:lstStyle>
            <a:lvl1pPr algn="l">
              <a:lnSpc>
                <a:spcPct val="90000"/>
              </a:lnSpc>
              <a:spcBef>
                <a:spcPts val="0"/>
              </a:spcBef>
              <a:defRPr sz="1051" b="0" cap="none" spc="15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Text Placeholder 9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607163" y="4893982"/>
            <a:ext cx="5224073" cy="457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2880" tIns="91440" rIns="0" bIns="91440" anchor="ctr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051" b="1" cap="all" spc="151" baseline="0">
                <a:solidFill>
                  <a:schemeClr val="tx1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Overall Classification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 flipH="1">
            <a:off x="3481999" y="2999731"/>
            <a:ext cx="5387063" cy="0"/>
          </a:xfrm>
          <a:prstGeom prst="line">
            <a:avLst/>
          </a:prstGeom>
          <a:ln w="15875">
            <a:solidFill>
              <a:srgbClr val="0026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32"/>
          <p:cNvSpPr>
            <a:spLocks noGrp="1"/>
          </p:cNvSpPr>
          <p:nvPr>
            <p:ph type="body" sz="quarter" idx="15" hasCustomPrompt="1"/>
          </p:nvPr>
        </p:nvSpPr>
        <p:spPr>
          <a:xfrm>
            <a:off x="3607163" y="3195825"/>
            <a:ext cx="5224075" cy="91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2880" tIns="91440" rIns="0" bIns="9144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1" b="0" cap="none" spc="15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Office</a:t>
            </a:r>
          </a:p>
          <a:p>
            <a:pPr lvl="0"/>
            <a:r>
              <a:rPr lang="en-US"/>
              <a:t>email / phone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3607157" y="4272907"/>
            <a:ext cx="769287" cy="4540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0" bIns="20575" rtlCol="0" anchor="ctr"/>
          <a:lstStyle/>
          <a:p>
            <a:pPr algn="l"/>
            <a:r>
              <a:rPr lang="en-US" sz="1051" b="0" kern="1200" cap="none" spc="15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Updated: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2C8C733-C443-E676-E31E-3876ACAB68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07157" y="5515067"/>
            <a:ext cx="5224075" cy="965839"/>
          </a:xfrm>
          <a:prstGeom prst="rect">
            <a:avLst/>
          </a:prstGeom>
          <a:noFill/>
        </p:spPr>
        <p:txBody>
          <a:bodyPr lIns="182880" tIns="91440" rIns="91440" bIns="9144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751" b="0" cap="all" spc="15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Overall Classification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657" y="1652961"/>
            <a:ext cx="3108960" cy="2072640"/>
          </a:xfrm>
          <a:prstGeom prst="snip2Diag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TextBox 16"/>
          <p:cNvSpPr txBox="1"/>
          <p:nvPr userDrawn="1"/>
        </p:nvSpPr>
        <p:spPr>
          <a:xfrm>
            <a:off x="266658" y="3840279"/>
            <a:ext cx="3108959" cy="52205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1500" b="1" cap="all" spc="300" baseline="0">
                <a:solidFill>
                  <a:srgbClr val="002664"/>
                </a:solidFill>
                <a:latin typeface="Franklin Gothic Medium Cond" panose="020B0606030402020204" pitchFamily="34" charset="0"/>
                <a:cs typeface="Arial" panose="020B0604020202020204" pitchFamily="34" charset="0"/>
              </a:rPr>
              <a:t>Chief of Naval Operations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360194" y="4179337"/>
            <a:ext cx="2921886" cy="52205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500" b="1" cap="all" spc="600" baseline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  <a:cs typeface="Arial" panose="020B0604020202020204" pitchFamily="34" charset="0"/>
              </a:rPr>
              <a:t>United States Navy</a:t>
            </a:r>
          </a:p>
        </p:txBody>
      </p:sp>
    </p:spTree>
    <p:extLst>
      <p:ext uri="{BB962C8B-B14F-4D97-AF65-F5344CB8AC3E}">
        <p14:creationId xmlns:p14="http://schemas.microsoft.com/office/powerpoint/2010/main" val="28384949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1062450"/>
            <a:ext cx="8915400" cy="4894792"/>
          </a:xfrm>
          <a:prstGeom prst="rect">
            <a:avLst/>
          </a:prstGeom>
          <a:noFill/>
          <a:effectLst/>
        </p:spPr>
        <p:txBody>
          <a:bodyPr/>
          <a:lstStyle>
            <a:lvl1pPr marL="0" indent="0">
              <a:spcBef>
                <a:spcPts val="1800"/>
              </a:spcBef>
              <a:buClr>
                <a:schemeClr val="bg1"/>
              </a:buClr>
              <a:buSzPct val="97000"/>
              <a:defRPr sz="180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Franklin Gothic Medium" panose="020B0603020102020204" pitchFamily="34" charset="0"/>
              </a:defRPr>
            </a:lvl1pPr>
            <a:lvl2pPr marL="257168" indent="-171446">
              <a:spcBef>
                <a:spcPts val="225"/>
              </a:spcBef>
              <a:defRPr sz="1600">
                <a:ln>
                  <a:noFill/>
                </a:ln>
                <a:effectLst/>
                <a:latin typeface="Franklin Gothic Medium" panose="020B0603020102020204" pitchFamily="34" charset="0"/>
                <a:cs typeface="Arial" panose="020B0604020202020204" pitchFamily="34" charset="0"/>
              </a:defRPr>
            </a:lvl2pPr>
            <a:lvl3pPr>
              <a:spcBef>
                <a:spcPts val="225"/>
              </a:spcBef>
              <a:defRPr sz="1400">
                <a:ln>
                  <a:noFill/>
                </a:ln>
                <a:effectLst/>
                <a:latin typeface="Franklin Gothic Medium" panose="020B06030201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150896" y="6333215"/>
            <a:ext cx="1376957" cy="2743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900" b="0" cap="none" spc="151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65368" y="6333215"/>
            <a:ext cx="371476" cy="274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r">
              <a:defRPr sz="1051" b="0" cap="all" spc="75" baseline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fld id="{E696D506-ABF6-4EB2-A0A8-F50ED94DBF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4300" y="364334"/>
            <a:ext cx="8915400" cy="51170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 b="1" cap="all" spc="113" baseline="0">
                <a:solidFill>
                  <a:srgbClr val="002664"/>
                </a:solidFill>
                <a:latin typeface="Franklin Gothic Medium" panose="020B0603020102020204" pitchFamily="34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 flipH="1">
            <a:off x="114300" y="6143658"/>
            <a:ext cx="8915400" cy="3140"/>
          </a:xfrm>
          <a:prstGeom prst="line">
            <a:avLst/>
          </a:prstGeom>
          <a:ln w="12700">
            <a:solidFill>
              <a:srgbClr val="0026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100" y="6235156"/>
            <a:ext cx="685800" cy="457200"/>
          </a:xfrm>
          <a:prstGeom prst="snip2Diag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/>
          <p:cNvSpPr txBox="1"/>
          <p:nvPr userDrawn="1"/>
        </p:nvSpPr>
        <p:spPr>
          <a:xfrm>
            <a:off x="1909525" y="6333215"/>
            <a:ext cx="2393335" cy="274320"/>
          </a:xfrm>
          <a:prstGeom prst="rect">
            <a:avLst/>
          </a:prstGeom>
          <a:noFill/>
        </p:spPr>
        <p:txBody>
          <a:bodyPr wrap="square" lIns="0" tIns="0" rIns="137160" bIns="0" rtlCol="0" anchor="ctr" anchorCtr="0">
            <a:noAutofit/>
          </a:bodyPr>
          <a:lstStyle/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cap="all" spc="300" baseline="0">
                <a:solidFill>
                  <a:srgbClr val="002664"/>
                </a:solidFill>
                <a:latin typeface="Franklin Gothic Medium Cond" panose="020B0606030402020204" pitchFamily="34" charset="0"/>
                <a:cs typeface="Arial" panose="020B0604020202020204" pitchFamily="34" charset="0"/>
              </a:rPr>
              <a:t>Chief of Naval Operations</a:t>
            </a:r>
            <a:endParaRPr lang="en-US" sz="900" b="0" cap="all" spc="300" baseline="0">
              <a:solidFill>
                <a:schemeClr val="tx1">
                  <a:lumMod val="75000"/>
                  <a:lumOff val="25000"/>
                </a:schemeClr>
              </a:solidFill>
              <a:latin typeface="Franklin Gothic Medium Cond" panose="020B06060304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4875979" y="6333215"/>
            <a:ext cx="2194560" cy="274320"/>
          </a:xfrm>
          <a:prstGeom prst="rect">
            <a:avLst/>
          </a:prstGeom>
          <a:noFill/>
        </p:spPr>
        <p:txBody>
          <a:bodyPr wrap="square" lIns="137160" tIns="0" rIns="0" bIns="0" rtlCol="0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cap="all" spc="300" baseline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  <a:cs typeface="Arial" panose="020B0604020202020204" pitchFamily="34" charset="0"/>
              </a:rPr>
              <a:t>United States Navy</a:t>
            </a:r>
          </a:p>
        </p:txBody>
      </p:sp>
    </p:spTree>
    <p:extLst>
      <p:ext uri="{BB962C8B-B14F-4D97-AF65-F5344CB8AC3E}">
        <p14:creationId xmlns:p14="http://schemas.microsoft.com/office/powerpoint/2010/main" val="7376094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344810" y="395847"/>
            <a:ext cx="2657139" cy="5676585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Rectangle 29"/>
          <p:cNvSpPr/>
          <p:nvPr userDrawn="1"/>
        </p:nvSpPr>
        <p:spPr>
          <a:xfrm>
            <a:off x="1586936" y="1484773"/>
            <a:ext cx="1895063" cy="3335662"/>
          </a:xfrm>
          <a:prstGeom prst="rect">
            <a:avLst/>
          </a:prstGeom>
          <a:noFill/>
          <a:ln w="15875">
            <a:solidFill>
              <a:srgbClr val="0026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Rectangle 31"/>
          <p:cNvSpPr/>
          <p:nvPr userDrawn="1"/>
        </p:nvSpPr>
        <p:spPr>
          <a:xfrm>
            <a:off x="478160" y="243448"/>
            <a:ext cx="2657139" cy="5676585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37" name="Straight Connector 36"/>
          <p:cNvCxnSpPr/>
          <p:nvPr userDrawn="1"/>
        </p:nvCxnSpPr>
        <p:spPr>
          <a:xfrm flipH="1">
            <a:off x="3481998" y="3588820"/>
            <a:ext cx="5387063" cy="0"/>
          </a:xfrm>
          <a:prstGeom prst="line">
            <a:avLst/>
          </a:prstGeom>
          <a:ln w="15875">
            <a:solidFill>
              <a:srgbClr val="0026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266657" y="1652961"/>
            <a:ext cx="3108960" cy="3048427"/>
            <a:chOff x="177740" y="1795801"/>
            <a:chExt cx="4145280" cy="3080077"/>
          </a:xfrm>
        </p:grpSpPr>
        <p:pic>
          <p:nvPicPr>
            <p:cNvPr id="39" name="Picture 38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740" y="1795801"/>
              <a:ext cx="4145280" cy="2094162"/>
            </a:xfrm>
            <a:prstGeom prst="snip2Diag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0" name="TextBox 39"/>
            <p:cNvSpPr txBox="1"/>
            <p:nvPr userDrawn="1"/>
          </p:nvSpPr>
          <p:spPr>
            <a:xfrm>
              <a:off x="177741" y="4005829"/>
              <a:ext cx="4145279" cy="52747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r>
                <a:rPr lang="en-US" sz="1500" b="1" cap="all" spc="300" baseline="0">
                  <a:solidFill>
                    <a:srgbClr val="002664"/>
                  </a:solidFill>
                  <a:latin typeface="Franklin Gothic Medium Cond" panose="020B0606030402020204" pitchFamily="34" charset="0"/>
                  <a:cs typeface="Arial" panose="020B0604020202020204" pitchFamily="34" charset="0"/>
                </a:rPr>
                <a:t>Chief of Naval Operations</a:t>
              </a:r>
            </a:p>
          </p:txBody>
        </p:sp>
        <p:sp>
          <p:nvSpPr>
            <p:cNvPr id="41" name="TextBox 40"/>
            <p:cNvSpPr txBox="1"/>
            <p:nvPr userDrawn="1"/>
          </p:nvSpPr>
          <p:spPr>
            <a:xfrm>
              <a:off x="302456" y="4348407"/>
              <a:ext cx="3895848" cy="52747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US" sz="1500" b="1" cap="all" spc="6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Medium Cond" panose="020B0606030402020204" pitchFamily="34" charset="0"/>
                  <a:cs typeface="Arial" panose="020B0604020202020204" pitchFamily="34" charset="0"/>
                </a:rPr>
                <a:t>United States Navy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88126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31588-BA93-F1C7-2AA1-5DAFE59F9A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E646AB-01BD-E0B7-0DCF-2877368569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380AD-75FF-BF9D-8A57-092FB6215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AFABE7-2FF3-3C42-BCC6-707033477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75E07-6FDF-B1F3-A016-30A3411F9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01344-34D5-1F42-8737-D716993E5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0340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3619500" y="1334729"/>
            <a:ext cx="5249560" cy="3274142"/>
          </a:xfrm>
          <a:prstGeom prst="rect">
            <a:avLst/>
          </a:prstGeom>
          <a:noFill/>
        </p:spPr>
        <p:txBody>
          <a:bodyPr wrap="square" lIns="68580" tIns="68580" rIns="68580" bIns="68580" rtlCol="0" anchor="ctr" anchorCtr="0">
            <a:noAutofit/>
          </a:bodyPr>
          <a:lstStyle/>
          <a:p>
            <a:r>
              <a:rPr lang="en-US" sz="6000" b="1" cap="all" spc="300" baseline="0">
                <a:solidFill>
                  <a:srgbClr val="002664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Winter fleet Sync 2025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1586936" y="1484773"/>
            <a:ext cx="1895063" cy="3335662"/>
          </a:xfrm>
          <a:prstGeom prst="rect">
            <a:avLst/>
          </a:prstGeom>
          <a:noFill/>
          <a:ln w="15875">
            <a:solidFill>
              <a:srgbClr val="0026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 userDrawn="1"/>
        </p:nvSpPr>
        <p:spPr>
          <a:xfrm>
            <a:off x="478160" y="243448"/>
            <a:ext cx="2657139" cy="5695439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345785" y="1661459"/>
            <a:ext cx="2921886" cy="3158975"/>
            <a:chOff x="283247" y="1637706"/>
            <a:chExt cx="3895848" cy="3158975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247" y="1637706"/>
              <a:ext cx="3895848" cy="2239422"/>
            </a:xfrm>
            <a:prstGeom prst="snip2Diag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9" name="TextBox 8"/>
            <p:cNvSpPr txBox="1"/>
            <p:nvPr userDrawn="1"/>
          </p:nvSpPr>
          <p:spPr>
            <a:xfrm>
              <a:off x="283247" y="3935434"/>
              <a:ext cx="3895848" cy="527471"/>
            </a:xfrm>
            <a:prstGeom prst="rect">
              <a:avLst/>
            </a:prstGeom>
            <a:noFill/>
          </p:spPr>
          <p:txBody>
            <a:bodyPr wrap="square" lIns="91440" tIns="0" rIns="0" bIns="0" rtlCol="0" anchor="ctr" anchorCtr="0">
              <a:noAutofit/>
            </a:bodyPr>
            <a:lstStyle/>
            <a:p>
              <a:r>
                <a:rPr lang="en-US" sz="1500" b="1" cap="all" spc="300" baseline="0">
                  <a:solidFill>
                    <a:srgbClr val="002664"/>
                  </a:solidFill>
                  <a:latin typeface="Agency FB" panose="020B0503020202020204" pitchFamily="34" charset="0"/>
                  <a:cs typeface="Arial" panose="020B0604020202020204" pitchFamily="34" charset="0"/>
                </a:rPr>
                <a:t>Chief of Naval Operations</a:t>
              </a:r>
            </a:p>
          </p:txBody>
        </p:sp>
        <p:sp>
          <p:nvSpPr>
            <p:cNvPr id="10" name="TextBox 9"/>
            <p:cNvSpPr txBox="1"/>
            <p:nvPr userDrawn="1"/>
          </p:nvSpPr>
          <p:spPr>
            <a:xfrm>
              <a:off x="283247" y="4269210"/>
              <a:ext cx="3895848" cy="527471"/>
            </a:xfrm>
            <a:prstGeom prst="rect">
              <a:avLst/>
            </a:prstGeom>
            <a:noFill/>
          </p:spPr>
          <p:txBody>
            <a:bodyPr wrap="square" lIns="91440" tIns="0" rIns="0" bIns="0" rtlCol="0" anchor="ctr" anchorCtr="0">
              <a:noAutofit/>
            </a:bodyPr>
            <a:lstStyle/>
            <a:p>
              <a:pPr algn="ctr"/>
              <a:r>
                <a:rPr lang="en-US" sz="1500" b="1" cap="all" spc="6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gency FB" panose="020B0503020202020204" pitchFamily="34" charset="0"/>
                  <a:cs typeface="Arial" panose="020B0604020202020204" pitchFamily="34" charset="0"/>
                </a:rPr>
                <a:t>United States Navy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58521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1586937" y="1484772"/>
            <a:ext cx="1895063" cy="3888463"/>
          </a:xfrm>
          <a:prstGeom prst="rect">
            <a:avLst/>
          </a:prstGeom>
          <a:noFill/>
          <a:ln w="15875">
            <a:solidFill>
              <a:srgbClr val="0026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8" name="Rectangle 27"/>
          <p:cNvSpPr/>
          <p:nvPr userDrawn="1"/>
        </p:nvSpPr>
        <p:spPr>
          <a:xfrm>
            <a:off x="478160" y="243450"/>
            <a:ext cx="2657139" cy="5648303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7163" y="1573664"/>
            <a:ext cx="5224075" cy="694058"/>
          </a:xfrm>
          <a:prstGeom prst="rect">
            <a:avLst/>
          </a:prstGeom>
        </p:spPr>
        <p:txBody>
          <a:bodyPr lIns="91440" tIns="0" rIns="0" bIns="0" anchor="ctr">
            <a:noAutofit/>
          </a:bodyPr>
          <a:lstStyle>
            <a:lvl1pPr algn="l">
              <a:defRPr sz="4051" b="1" cap="all" spc="151" baseline="0">
                <a:solidFill>
                  <a:srgbClr val="002664"/>
                </a:solidFill>
                <a:latin typeface="Agency FB" panose="020B0503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7161" y="2418009"/>
            <a:ext cx="5224074" cy="391209"/>
          </a:xfrm>
          <a:prstGeom prst="rect">
            <a:avLst/>
          </a:prstGeom>
        </p:spPr>
        <p:txBody>
          <a:bodyPr wrap="none" lIns="91440" tIns="0" rIns="0" bIns="0" anchor="ctr">
            <a:normAutofit/>
          </a:bodyPr>
          <a:lstStyle>
            <a:lvl1pPr marL="0" indent="0" algn="l">
              <a:buNone/>
              <a:defRPr sz="2400" b="1" cap="all" spc="113" baseline="0">
                <a:solidFill>
                  <a:schemeClr val="tx1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76444" y="4272902"/>
            <a:ext cx="4454790" cy="457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91440" rIns="0" bIns="0" anchor="ctr"/>
          <a:lstStyle>
            <a:lvl1pPr algn="l">
              <a:lnSpc>
                <a:spcPct val="90000"/>
              </a:lnSpc>
              <a:spcBef>
                <a:spcPts val="0"/>
              </a:spcBef>
              <a:defRPr sz="1051" b="0" cap="none" spc="15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Text Placeholder 9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607163" y="4893982"/>
            <a:ext cx="5224073" cy="457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2880" tIns="91440" rIns="0" bIns="91440" anchor="ctr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051" b="1" cap="all" spc="151" baseline="0">
                <a:solidFill>
                  <a:srgbClr val="7030A0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Overall Classification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 flipH="1">
            <a:off x="3481999" y="2999731"/>
            <a:ext cx="5387063" cy="0"/>
          </a:xfrm>
          <a:prstGeom prst="line">
            <a:avLst/>
          </a:prstGeom>
          <a:ln w="15875">
            <a:solidFill>
              <a:srgbClr val="0026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32"/>
          <p:cNvSpPr>
            <a:spLocks noGrp="1"/>
          </p:cNvSpPr>
          <p:nvPr>
            <p:ph type="body" sz="quarter" idx="15" hasCustomPrompt="1"/>
          </p:nvPr>
        </p:nvSpPr>
        <p:spPr>
          <a:xfrm>
            <a:off x="3607163" y="3195825"/>
            <a:ext cx="5224075" cy="91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2880" tIns="91440" rIns="0" bIns="9144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1" b="0" cap="none" spc="15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Office</a:t>
            </a:r>
          </a:p>
          <a:p>
            <a:pPr lvl="0"/>
            <a:r>
              <a:rPr lang="en-US"/>
              <a:t>email / phone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345785" y="1661459"/>
            <a:ext cx="2921886" cy="3687482"/>
            <a:chOff x="283247" y="1637706"/>
            <a:chExt cx="3895848" cy="3687482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247" y="1637706"/>
              <a:ext cx="3895848" cy="2724050"/>
            </a:xfrm>
            <a:prstGeom prst="snip2Diag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" name="TextBox 24"/>
            <p:cNvSpPr txBox="1"/>
            <p:nvPr userDrawn="1"/>
          </p:nvSpPr>
          <p:spPr>
            <a:xfrm>
              <a:off x="283247" y="4463941"/>
              <a:ext cx="3895848" cy="527471"/>
            </a:xfrm>
            <a:prstGeom prst="rect">
              <a:avLst/>
            </a:prstGeom>
            <a:noFill/>
          </p:spPr>
          <p:txBody>
            <a:bodyPr wrap="square" lIns="91440" tIns="0" rIns="0" bIns="0" rtlCol="0" anchor="ctr" anchorCtr="0">
              <a:noAutofit/>
            </a:bodyPr>
            <a:lstStyle/>
            <a:p>
              <a:r>
                <a:rPr lang="en-US" sz="1500" b="1" cap="all" spc="300" baseline="0">
                  <a:solidFill>
                    <a:srgbClr val="002664"/>
                  </a:solidFill>
                  <a:latin typeface="Agency FB" panose="020B0503020202020204" pitchFamily="34" charset="0"/>
                  <a:cs typeface="Arial" panose="020B0604020202020204" pitchFamily="34" charset="0"/>
                </a:rPr>
                <a:t>Chief of Naval Operations</a:t>
              </a:r>
            </a:p>
          </p:txBody>
        </p:sp>
        <p:sp>
          <p:nvSpPr>
            <p:cNvPr id="26" name="TextBox 25"/>
            <p:cNvSpPr txBox="1"/>
            <p:nvPr userDrawn="1"/>
          </p:nvSpPr>
          <p:spPr>
            <a:xfrm>
              <a:off x="283247" y="4797717"/>
              <a:ext cx="3895848" cy="527471"/>
            </a:xfrm>
            <a:prstGeom prst="rect">
              <a:avLst/>
            </a:prstGeom>
            <a:noFill/>
          </p:spPr>
          <p:txBody>
            <a:bodyPr wrap="square" lIns="91440" tIns="0" rIns="0" bIns="0" rtlCol="0" anchor="ctr" anchorCtr="0">
              <a:noAutofit/>
            </a:bodyPr>
            <a:lstStyle/>
            <a:p>
              <a:pPr algn="ctr"/>
              <a:r>
                <a:rPr lang="en-US" sz="1500" b="1" cap="all" spc="629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gency FB" panose="020B0503020202020204" pitchFamily="34" charset="0"/>
                  <a:cs typeface="Arial" panose="020B0604020202020204" pitchFamily="34" charset="0"/>
                </a:rPr>
                <a:t>United States Navy</a:t>
              </a: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3607157" y="4272907"/>
            <a:ext cx="769287" cy="4540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0" bIns="20575" rtlCol="0" anchor="ctr"/>
          <a:lstStyle/>
          <a:p>
            <a:pPr algn="l"/>
            <a:r>
              <a:rPr lang="en-US" sz="1051" b="0" kern="1200" cap="none" spc="15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Updated: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2C8C733-C443-E676-E31E-3876ACAB68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07157" y="5515067"/>
            <a:ext cx="5224075" cy="965839"/>
          </a:xfrm>
          <a:prstGeom prst="rect">
            <a:avLst/>
          </a:prstGeom>
          <a:noFill/>
        </p:spPr>
        <p:txBody>
          <a:bodyPr lIns="182880" tIns="91440" rIns="91440" bIns="9144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751" b="0" cap="all" spc="15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Overall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0961900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1062450"/>
            <a:ext cx="8915400" cy="4894792"/>
          </a:xfrm>
          <a:prstGeom prst="rect">
            <a:avLst/>
          </a:prstGeom>
          <a:noFill/>
          <a:effectLst/>
        </p:spPr>
        <p:txBody>
          <a:bodyPr/>
          <a:lstStyle>
            <a:lvl1pPr marL="0" indent="0">
              <a:spcBef>
                <a:spcPts val="1800"/>
              </a:spcBef>
              <a:buClr>
                <a:schemeClr val="bg1"/>
              </a:buClr>
              <a:buSzPct val="97000"/>
              <a:defRPr sz="150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anose="020B0A04020102020204" pitchFamily="34" charset="0"/>
              </a:defRPr>
            </a:lvl1pPr>
            <a:lvl2pPr marL="257168" indent="-171446">
              <a:spcBef>
                <a:spcPts val="225"/>
              </a:spcBef>
              <a:defRPr sz="135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25"/>
              </a:spcBef>
              <a:defRPr sz="135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150896" y="6333215"/>
            <a:ext cx="1376957" cy="2743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900" b="0" cap="none" spc="151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65368" y="6333215"/>
            <a:ext cx="371476" cy="274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r">
              <a:defRPr sz="1051" b="0" cap="all" spc="75" baseline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fld id="{E696D506-ABF6-4EB2-A0A8-F50ED94DBF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4300" y="364334"/>
            <a:ext cx="8915400" cy="51170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700" b="1" cap="all" spc="113" baseline="0">
                <a:solidFill>
                  <a:srgbClr val="002664"/>
                </a:solidFill>
                <a:latin typeface="Agency FB" panose="020B0503020202020204" pitchFamily="34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43935" y="50800"/>
            <a:ext cx="491848" cy="792840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cxnSp>
        <p:nvCxnSpPr>
          <p:cNvPr id="20" name="Straight Connector 19"/>
          <p:cNvCxnSpPr/>
          <p:nvPr userDrawn="1"/>
        </p:nvCxnSpPr>
        <p:spPr>
          <a:xfrm flipH="1">
            <a:off x="114300" y="6143658"/>
            <a:ext cx="8915400" cy="3140"/>
          </a:xfrm>
          <a:prstGeom prst="line">
            <a:avLst/>
          </a:prstGeom>
          <a:ln w="12700">
            <a:solidFill>
              <a:srgbClr val="0026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2859" y="6235157"/>
            <a:ext cx="538286" cy="446521"/>
          </a:xfrm>
          <a:prstGeom prst="snip2Diag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/>
          <p:cNvSpPr txBox="1"/>
          <p:nvPr userDrawn="1"/>
        </p:nvSpPr>
        <p:spPr>
          <a:xfrm>
            <a:off x="1909525" y="6333215"/>
            <a:ext cx="2393335" cy="274320"/>
          </a:xfrm>
          <a:prstGeom prst="rect">
            <a:avLst/>
          </a:prstGeom>
          <a:noFill/>
        </p:spPr>
        <p:txBody>
          <a:bodyPr wrap="square" lIns="0" tIns="0" rIns="137160" bIns="0" rtlCol="0" anchor="ctr" anchorCtr="0">
            <a:noAutofit/>
          </a:bodyPr>
          <a:lstStyle/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cap="all" spc="300" baseline="0">
                <a:solidFill>
                  <a:srgbClr val="002664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Chief of Naval Operations</a:t>
            </a:r>
            <a:endParaRPr lang="en-US" sz="900" b="1" cap="all" spc="300" baseline="0">
              <a:solidFill>
                <a:schemeClr val="tx1">
                  <a:lumMod val="75000"/>
                  <a:lumOff val="25000"/>
                </a:schemeClr>
              </a:soli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4841143" y="6333215"/>
            <a:ext cx="2194560" cy="274320"/>
          </a:xfrm>
          <a:prstGeom prst="rect">
            <a:avLst/>
          </a:prstGeom>
          <a:noFill/>
        </p:spPr>
        <p:txBody>
          <a:bodyPr wrap="square" lIns="137160" tIns="0" rIns="0" bIns="0" rtlCol="0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cap="all" spc="300" baseline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United States Navy</a:t>
            </a:r>
          </a:p>
        </p:txBody>
      </p:sp>
    </p:spTree>
    <p:extLst>
      <p:ext uri="{BB962C8B-B14F-4D97-AF65-F5344CB8AC3E}">
        <p14:creationId xmlns:p14="http://schemas.microsoft.com/office/powerpoint/2010/main" val="88179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ac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52" y="1057929"/>
            <a:ext cx="5483436" cy="5540073"/>
          </a:xfrm>
          <a:prstGeom prst="rect">
            <a:avLst/>
          </a:prstGeom>
          <a:noFill/>
          <a:effectLst/>
        </p:spPr>
        <p:txBody>
          <a:bodyPr/>
          <a:lstStyle>
            <a:lvl1pPr marL="0" indent="0" algn="l">
              <a:spcBef>
                <a:spcPts val="1200"/>
              </a:spcBef>
              <a:buClr>
                <a:schemeClr val="bg1"/>
              </a:buClr>
              <a:buSzPct val="97000"/>
              <a:defRPr sz="1500" b="1">
                <a:ln>
                  <a:noFill/>
                </a:ln>
                <a:solidFill>
                  <a:srgbClr val="00266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0188" indent="-115888">
              <a:spcBef>
                <a:spcPts val="300"/>
              </a:spcBef>
              <a:buClr>
                <a:srgbClr val="002060"/>
              </a:buClr>
              <a:defRPr sz="130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41313" indent="-111125">
              <a:spcBef>
                <a:spcPts val="300"/>
              </a:spcBef>
              <a:buClr>
                <a:srgbClr val="002060"/>
              </a:buClr>
              <a:defRPr sz="100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3" y="68165"/>
            <a:ext cx="617811" cy="49112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37246" y="68164"/>
            <a:ext cx="6498139" cy="559285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l">
              <a:defRPr sz="2800" b="1" cap="all" spc="394" baseline="0">
                <a:solidFill>
                  <a:srgbClr val="00266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/>
              <a:t>MMMM</a:t>
            </a:r>
            <a:r>
              <a:rPr lang="en-US"/>
              <a:t> YYYY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675120"/>
            <a:ext cx="1645920" cy="182880"/>
          </a:xfrm>
          <a:prstGeom prst="rect">
            <a:avLst/>
          </a:prstGeom>
        </p:spPr>
        <p:txBody>
          <a:bodyPr lIns="91440" tIns="45720" rIns="91440" bIns="45720" anchor="ctr" anchorCtr="0">
            <a:noAutofit/>
          </a:bodyPr>
          <a:lstStyle>
            <a:lvl1pPr marL="0" indent="0" algn="l">
              <a:buNone/>
              <a:defRPr sz="788" b="0" cap="all" spc="113" baseline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CUI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27449"/>
            <a:ext cx="9144000" cy="0"/>
          </a:xfrm>
          <a:prstGeom prst="line">
            <a:avLst/>
          </a:prstGeom>
          <a:ln>
            <a:solidFill>
              <a:srgbClr val="0026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0" y="6666771"/>
            <a:ext cx="9144000" cy="0"/>
          </a:xfrm>
          <a:prstGeom prst="line">
            <a:avLst/>
          </a:prstGeom>
          <a:ln>
            <a:solidFill>
              <a:srgbClr val="0026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7498080" y="0"/>
            <a:ext cx="1645920" cy="182880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lvl1pPr marL="0" indent="0" algn="r">
              <a:buNone/>
              <a:defRPr sz="788" b="0" cap="all" spc="113" baseline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CUI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D8D578-22EF-B60D-03EA-CF916AAA1BB5}"/>
              </a:ext>
            </a:extLst>
          </p:cNvPr>
          <p:cNvSpPr/>
          <p:nvPr userDrawn="1"/>
        </p:nvSpPr>
        <p:spPr>
          <a:xfrm>
            <a:off x="5443479" y="6666165"/>
            <a:ext cx="3412524" cy="1861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90" tIns="0" rIns="51490" bIns="0" rtlCol="0" anchor="ctr"/>
          <a:lstStyle/>
          <a:p>
            <a:pPr marL="0" marR="0" lvl="0" indent="0" algn="l" defTabSz="359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Developed by N00Z – CNO’s Strategic Actions Group |     </a:t>
            </a:r>
            <a:r>
              <a:rPr lang="en-US" sz="700" b="0" cap="none" spc="0" baseline="0">
                <a:solidFill>
                  <a:srgbClr val="0026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Updated: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8280106" y="6666167"/>
            <a:ext cx="816160" cy="1833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algn="l">
              <a:defRPr lang="en-US" sz="700" b="0" cap="none" spc="0" baseline="0" smtClean="0">
                <a:solidFill>
                  <a:srgbClr val="0026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 rot="16200000">
            <a:off x="2634674" y="3647110"/>
            <a:ext cx="5943600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 userDrawn="1"/>
        </p:nvSpPr>
        <p:spPr>
          <a:xfrm>
            <a:off x="5656698" y="681107"/>
            <a:ext cx="3439568" cy="276999"/>
          </a:xfrm>
          <a:prstGeom prst="rect">
            <a:avLst/>
          </a:prstGeom>
          <a:solidFill>
            <a:srgbClr val="002665"/>
          </a:solidFill>
        </p:spPr>
        <p:txBody>
          <a:bodyPr wrap="square">
            <a:spAutoFit/>
          </a:bodyPr>
          <a:lstStyle/>
          <a:p>
            <a:pPr lvl="0"/>
            <a:r>
              <a:rPr lang="en-US" sz="1200" b="1" kern="120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Notes</a:t>
            </a:r>
          </a:p>
        </p:txBody>
      </p:sp>
      <p:sp>
        <p:nvSpPr>
          <p:cNvPr id="33" name="Rectangle 32"/>
          <p:cNvSpPr/>
          <p:nvPr userDrawn="1"/>
        </p:nvSpPr>
        <p:spPr>
          <a:xfrm>
            <a:off x="56752" y="681107"/>
            <a:ext cx="5499497" cy="323165"/>
          </a:xfrm>
          <a:prstGeom prst="rect">
            <a:avLst/>
          </a:prstGeom>
          <a:solidFill>
            <a:srgbClr val="002665"/>
          </a:solidFill>
        </p:spPr>
        <p:txBody>
          <a:bodyPr wrap="square">
            <a:spAutoFit/>
          </a:bodyPr>
          <a:lstStyle/>
          <a:p>
            <a:pPr lvl="0"/>
            <a:r>
              <a:rPr lang="en-US" sz="1500" b="1" kern="120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Primary</a:t>
            </a:r>
            <a:r>
              <a:rPr lang="en-US" sz="1500" b="1" kern="120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Engagements</a:t>
            </a:r>
            <a:endParaRPr lang="en-US" sz="1500" b="1" kern="120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idx="19" hasCustomPrompt="1"/>
          </p:nvPr>
        </p:nvSpPr>
        <p:spPr>
          <a:xfrm>
            <a:off x="5672761" y="1051527"/>
            <a:ext cx="3423505" cy="5546475"/>
          </a:xfrm>
          <a:prstGeom prst="rect">
            <a:avLst/>
          </a:prstGeom>
          <a:noFill/>
          <a:effectLst/>
        </p:spPr>
        <p:txBody>
          <a:bodyPr/>
          <a:lstStyle>
            <a:lvl1pPr marL="0" indent="0" algn="l">
              <a:spcBef>
                <a:spcPts val="1200"/>
              </a:spcBef>
              <a:buClr>
                <a:srgbClr val="002060"/>
              </a:buClr>
              <a:buSzPct val="97000"/>
              <a:defRPr sz="1500" b="1">
                <a:ln>
                  <a:noFill/>
                </a:ln>
                <a:solidFill>
                  <a:srgbClr val="00266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0188" indent="-115888">
              <a:spcBef>
                <a:spcPts val="300"/>
              </a:spcBef>
              <a:buClr>
                <a:srgbClr val="002060"/>
              </a:buClr>
              <a:defRPr sz="130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41313" indent="-111125">
              <a:spcBef>
                <a:spcPts val="300"/>
              </a:spcBef>
              <a:buClr>
                <a:srgbClr val="002060"/>
              </a:buClr>
              <a:defRPr sz="100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ext Box 29">
            <a:extLst>
              <a:ext uri="{FF2B5EF4-FFF2-40B4-BE49-F238E27FC236}">
                <a16:creationId xmlns:a16="http://schemas.microsoft.com/office/drawing/2014/main" id="{D44E66A8-48C2-1909-D463-5BD2358F0696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8775670" y="6362409"/>
            <a:ext cx="367408" cy="243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auto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fld id="{0AFB21A6-1D40-4096-A133-8847AE6BD6F8}" type="slidenum">
              <a:rPr lang="en-US" sz="1200" b="1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pPr algn="ctr" fontAlgn="auto">
                <a:lnSpc>
                  <a:spcPct val="8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b="1">
              <a:solidFill>
                <a:schemeClr val="bg1">
                  <a:lumMod val="65000"/>
                </a:schemeClr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 userDrawn="1"/>
        </p:nvSpPr>
        <p:spPr>
          <a:xfrm>
            <a:off x="3619501" y="1790105"/>
            <a:ext cx="3531395" cy="2346818"/>
          </a:xfrm>
          <a:prstGeom prst="rect">
            <a:avLst/>
          </a:prstGeom>
          <a:noFill/>
        </p:spPr>
        <p:txBody>
          <a:bodyPr wrap="square" lIns="68580" tIns="68580" rIns="68580" bIns="68580" rtlCol="0" anchor="ctr" anchorCtr="0">
            <a:noAutofit/>
          </a:bodyPr>
          <a:lstStyle/>
          <a:p>
            <a:r>
              <a:rPr lang="en-US" sz="6000" b="1" cap="all" spc="300" baseline="0">
                <a:solidFill>
                  <a:srgbClr val="002664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Questions</a:t>
            </a:r>
          </a:p>
          <a:p>
            <a:endParaRPr lang="en-US" sz="6000" b="1" cap="all" spc="300" baseline="0">
              <a:solidFill>
                <a:srgbClr val="002664"/>
              </a:soli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344810" y="395848"/>
            <a:ext cx="2657139" cy="5469196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Rectangle 29"/>
          <p:cNvSpPr/>
          <p:nvPr userDrawn="1"/>
        </p:nvSpPr>
        <p:spPr>
          <a:xfrm>
            <a:off x="1586936" y="1484773"/>
            <a:ext cx="1895063" cy="3335662"/>
          </a:xfrm>
          <a:prstGeom prst="rect">
            <a:avLst/>
          </a:prstGeom>
          <a:noFill/>
          <a:ln w="15875">
            <a:solidFill>
              <a:srgbClr val="0026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Rectangle 31"/>
          <p:cNvSpPr/>
          <p:nvPr userDrawn="1"/>
        </p:nvSpPr>
        <p:spPr>
          <a:xfrm>
            <a:off x="478160" y="243448"/>
            <a:ext cx="2657139" cy="5469195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37" name="Straight Connector 36"/>
          <p:cNvCxnSpPr/>
          <p:nvPr userDrawn="1"/>
        </p:nvCxnSpPr>
        <p:spPr>
          <a:xfrm flipH="1">
            <a:off x="3481998" y="2999731"/>
            <a:ext cx="5387063" cy="0"/>
          </a:xfrm>
          <a:prstGeom prst="line">
            <a:avLst/>
          </a:prstGeom>
          <a:ln w="15875">
            <a:solidFill>
              <a:srgbClr val="0026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65368" y="6333215"/>
            <a:ext cx="371476" cy="274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r">
              <a:defRPr sz="1051" b="0" cap="all" spc="75" baseline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fld id="{E696D506-ABF6-4EB2-A0A8-F50ED94DBF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/>
          <a:srcRect l="8096" t="8232" r="8684" b="8571"/>
          <a:stretch/>
        </p:blipFill>
        <p:spPr>
          <a:xfrm>
            <a:off x="109742" y="1521643"/>
            <a:ext cx="3267968" cy="326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546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3619500" y="1334729"/>
            <a:ext cx="5249560" cy="3274142"/>
          </a:xfrm>
          <a:prstGeom prst="rect">
            <a:avLst/>
          </a:prstGeom>
          <a:noFill/>
        </p:spPr>
        <p:txBody>
          <a:bodyPr wrap="square" lIns="68580" tIns="68580" rIns="68580" bIns="68580" rtlCol="0" anchor="ctr" anchorCtr="0">
            <a:noAutofit/>
          </a:bodyPr>
          <a:lstStyle/>
          <a:p>
            <a:r>
              <a:rPr lang="en-US" sz="6000" b="1" cap="all" spc="300" baseline="0">
                <a:solidFill>
                  <a:srgbClr val="002664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MODERN DAY MARINE 2026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1586936" y="1484773"/>
            <a:ext cx="1895063" cy="3335662"/>
          </a:xfrm>
          <a:prstGeom prst="rect">
            <a:avLst/>
          </a:prstGeom>
          <a:noFill/>
          <a:ln w="15875">
            <a:solidFill>
              <a:srgbClr val="0026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 userDrawn="1"/>
        </p:nvSpPr>
        <p:spPr>
          <a:xfrm>
            <a:off x="478160" y="243448"/>
            <a:ext cx="2657139" cy="5695439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345785" y="1661459"/>
            <a:ext cx="2921886" cy="3158975"/>
            <a:chOff x="283247" y="1637706"/>
            <a:chExt cx="3895848" cy="3158975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247" y="1637706"/>
              <a:ext cx="3895848" cy="2239422"/>
            </a:xfrm>
            <a:prstGeom prst="snip2Diag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9" name="TextBox 8"/>
            <p:cNvSpPr txBox="1"/>
            <p:nvPr userDrawn="1"/>
          </p:nvSpPr>
          <p:spPr>
            <a:xfrm>
              <a:off x="283247" y="3935434"/>
              <a:ext cx="3895848" cy="527471"/>
            </a:xfrm>
            <a:prstGeom prst="rect">
              <a:avLst/>
            </a:prstGeom>
            <a:noFill/>
          </p:spPr>
          <p:txBody>
            <a:bodyPr wrap="square" lIns="91440" tIns="0" rIns="0" bIns="0" rtlCol="0" anchor="ctr" anchorCtr="0">
              <a:noAutofit/>
            </a:bodyPr>
            <a:lstStyle/>
            <a:p>
              <a:pPr algn="ctr"/>
              <a:r>
                <a:rPr lang="en-US" sz="2800" b="1" cap="all">
                  <a:solidFill>
                    <a:srgbClr val="002664"/>
                  </a:solidFill>
                  <a:latin typeface="Agency FB" panose="020B0503020202020204" pitchFamily="34" charset="0"/>
                  <a:cs typeface="Arial" panose="020B0604020202020204" pitchFamily="34" charset="0"/>
                </a:rPr>
                <a:t>ADM Daryl Caudle</a:t>
              </a:r>
            </a:p>
          </p:txBody>
        </p:sp>
        <p:sp>
          <p:nvSpPr>
            <p:cNvPr id="10" name="TextBox 9"/>
            <p:cNvSpPr txBox="1"/>
            <p:nvPr userDrawn="1"/>
          </p:nvSpPr>
          <p:spPr>
            <a:xfrm>
              <a:off x="283247" y="4269210"/>
              <a:ext cx="3895848" cy="527471"/>
            </a:xfrm>
            <a:prstGeom prst="rect">
              <a:avLst/>
            </a:prstGeom>
            <a:noFill/>
          </p:spPr>
          <p:txBody>
            <a:bodyPr wrap="square" lIns="91440" tIns="0" rIns="0" bIns="0" rtlCol="0" anchor="ctr" anchorCtr="0">
              <a:noAutofit/>
            </a:bodyPr>
            <a:lstStyle/>
            <a:p>
              <a:pPr algn="ctr"/>
              <a:r>
                <a:rPr lang="en-US" sz="2800" b="1" cap="all" spc="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gency FB" panose="020B0503020202020204" pitchFamily="34" charset="0"/>
                  <a:cs typeface="Arial" panose="020B0604020202020204" pitchFamily="34" charset="0"/>
                </a:rPr>
                <a:t>Cno 34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27464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1586937" y="1484772"/>
            <a:ext cx="1895063" cy="3888463"/>
          </a:xfrm>
          <a:prstGeom prst="rect">
            <a:avLst/>
          </a:prstGeom>
          <a:noFill/>
          <a:ln w="15875">
            <a:solidFill>
              <a:srgbClr val="0026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8" name="Rectangle 27"/>
          <p:cNvSpPr/>
          <p:nvPr userDrawn="1"/>
        </p:nvSpPr>
        <p:spPr>
          <a:xfrm>
            <a:off x="478160" y="243450"/>
            <a:ext cx="2657139" cy="5648303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7163" y="1573664"/>
            <a:ext cx="5224075" cy="694058"/>
          </a:xfrm>
          <a:prstGeom prst="rect">
            <a:avLst/>
          </a:prstGeom>
        </p:spPr>
        <p:txBody>
          <a:bodyPr lIns="91440" tIns="0" rIns="0" bIns="0" anchor="ctr">
            <a:noAutofit/>
          </a:bodyPr>
          <a:lstStyle>
            <a:lvl1pPr algn="l">
              <a:defRPr sz="4051" b="1" cap="all" spc="151" baseline="0">
                <a:solidFill>
                  <a:srgbClr val="002664"/>
                </a:solidFill>
                <a:latin typeface="Agency FB" panose="020B0503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7161" y="2418009"/>
            <a:ext cx="5224074" cy="391209"/>
          </a:xfrm>
          <a:prstGeom prst="rect">
            <a:avLst/>
          </a:prstGeom>
        </p:spPr>
        <p:txBody>
          <a:bodyPr wrap="none" lIns="91440" tIns="0" rIns="0" bIns="0" anchor="ctr">
            <a:normAutofit/>
          </a:bodyPr>
          <a:lstStyle>
            <a:lvl1pPr marL="0" indent="0" algn="l">
              <a:buNone/>
              <a:defRPr sz="2400" b="1" cap="all" spc="113" baseline="0">
                <a:solidFill>
                  <a:schemeClr val="tx1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76444" y="4272902"/>
            <a:ext cx="4454790" cy="457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91440" rIns="0" bIns="0" anchor="ctr"/>
          <a:lstStyle>
            <a:lvl1pPr algn="l">
              <a:lnSpc>
                <a:spcPct val="90000"/>
              </a:lnSpc>
              <a:spcBef>
                <a:spcPts val="0"/>
              </a:spcBef>
              <a:defRPr sz="1051" b="0" cap="none" spc="15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B57A03-4A3B-42E0-A03A-80EE61705BEF}" type="datetime8">
              <a:rPr lang="en-US" smtClean="0"/>
              <a:pPr/>
              <a:t>4/27/2026 11:56 AM</a:t>
            </a:fld>
            <a:endParaRPr lang="en-US"/>
          </a:p>
        </p:txBody>
      </p:sp>
      <p:sp>
        <p:nvSpPr>
          <p:cNvPr id="14" name="Text Placeholder 9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607163" y="4893982"/>
            <a:ext cx="5224073" cy="457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2880" tIns="91440" rIns="0" bIns="91440" anchor="ctr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051" b="1" cap="all" spc="151" baseline="0">
                <a:solidFill>
                  <a:srgbClr val="7030A0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Overall Classification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 flipH="1">
            <a:off x="3481999" y="2999731"/>
            <a:ext cx="5387063" cy="0"/>
          </a:xfrm>
          <a:prstGeom prst="line">
            <a:avLst/>
          </a:prstGeom>
          <a:ln w="15875">
            <a:solidFill>
              <a:srgbClr val="0026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32"/>
          <p:cNvSpPr>
            <a:spLocks noGrp="1"/>
          </p:cNvSpPr>
          <p:nvPr>
            <p:ph type="body" sz="quarter" idx="15" hasCustomPrompt="1"/>
          </p:nvPr>
        </p:nvSpPr>
        <p:spPr>
          <a:xfrm>
            <a:off x="3607163" y="3195825"/>
            <a:ext cx="5224075" cy="91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2880" tIns="91440" rIns="0" bIns="9144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1" b="0" cap="none" spc="15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Office</a:t>
            </a:r>
          </a:p>
          <a:p>
            <a:pPr lvl="0"/>
            <a:r>
              <a:rPr lang="en-US"/>
              <a:t>email / phone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345785" y="1661459"/>
            <a:ext cx="2921886" cy="3687482"/>
            <a:chOff x="283247" y="1637706"/>
            <a:chExt cx="3895848" cy="3687482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247" y="1637706"/>
              <a:ext cx="3895848" cy="2724050"/>
            </a:xfrm>
            <a:prstGeom prst="snip2Diag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" name="TextBox 24"/>
            <p:cNvSpPr txBox="1"/>
            <p:nvPr userDrawn="1"/>
          </p:nvSpPr>
          <p:spPr>
            <a:xfrm>
              <a:off x="283247" y="4463941"/>
              <a:ext cx="3895848" cy="527471"/>
            </a:xfrm>
            <a:prstGeom prst="rect">
              <a:avLst/>
            </a:prstGeom>
            <a:noFill/>
          </p:spPr>
          <p:txBody>
            <a:bodyPr wrap="square" lIns="91440" tIns="0" rIns="0" bIns="0" rtlCol="0" anchor="ctr" anchorCtr="0">
              <a:noAutofit/>
            </a:bodyPr>
            <a:lstStyle/>
            <a:p>
              <a:r>
                <a:rPr lang="en-US" sz="1500" b="1" cap="all" spc="300" baseline="0">
                  <a:solidFill>
                    <a:srgbClr val="002664"/>
                  </a:solidFill>
                  <a:latin typeface="Agency FB" panose="020B0503020202020204" pitchFamily="34" charset="0"/>
                  <a:cs typeface="Arial" panose="020B0604020202020204" pitchFamily="34" charset="0"/>
                </a:rPr>
                <a:t>Chief of Naval Operations</a:t>
              </a:r>
            </a:p>
          </p:txBody>
        </p:sp>
        <p:sp>
          <p:nvSpPr>
            <p:cNvPr id="26" name="TextBox 25"/>
            <p:cNvSpPr txBox="1"/>
            <p:nvPr userDrawn="1"/>
          </p:nvSpPr>
          <p:spPr>
            <a:xfrm>
              <a:off x="283247" y="4797717"/>
              <a:ext cx="3895848" cy="527471"/>
            </a:xfrm>
            <a:prstGeom prst="rect">
              <a:avLst/>
            </a:prstGeom>
            <a:noFill/>
          </p:spPr>
          <p:txBody>
            <a:bodyPr wrap="square" lIns="91440" tIns="0" rIns="0" bIns="0" rtlCol="0" anchor="ctr" anchorCtr="0">
              <a:noAutofit/>
            </a:bodyPr>
            <a:lstStyle/>
            <a:p>
              <a:pPr algn="ctr"/>
              <a:r>
                <a:rPr lang="en-US" sz="1500" b="1" cap="all" spc="629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gency FB" panose="020B0503020202020204" pitchFamily="34" charset="0"/>
                  <a:cs typeface="Arial" panose="020B0604020202020204" pitchFamily="34" charset="0"/>
                </a:rPr>
                <a:t>United States Navy</a:t>
              </a: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3607157" y="4272907"/>
            <a:ext cx="769287" cy="4540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0" bIns="20575" rtlCol="0" anchor="ctr"/>
          <a:lstStyle/>
          <a:p>
            <a:pPr algn="l"/>
            <a:r>
              <a:rPr lang="en-US" sz="1051" b="0" kern="1200" cap="none" spc="15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Updated: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2C8C733-C443-E676-E31E-3876ACAB68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07157" y="5515067"/>
            <a:ext cx="5224075" cy="965839"/>
          </a:xfrm>
          <a:prstGeom prst="rect">
            <a:avLst/>
          </a:prstGeom>
          <a:noFill/>
        </p:spPr>
        <p:txBody>
          <a:bodyPr lIns="182880" tIns="91440" rIns="91440" bIns="9144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751" b="0" cap="all" spc="15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Overall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22724451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1062450"/>
            <a:ext cx="8915400" cy="4894792"/>
          </a:xfrm>
          <a:prstGeom prst="rect">
            <a:avLst/>
          </a:prstGeom>
          <a:noFill/>
          <a:effectLst/>
        </p:spPr>
        <p:txBody>
          <a:bodyPr/>
          <a:lstStyle>
            <a:lvl1pPr marL="0" indent="0">
              <a:spcBef>
                <a:spcPts val="1800"/>
              </a:spcBef>
              <a:buClr>
                <a:schemeClr val="bg1"/>
              </a:buClr>
              <a:buSzPct val="97000"/>
              <a:defRPr sz="150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anose="020B0A04020102020204" pitchFamily="34" charset="0"/>
              </a:defRPr>
            </a:lvl1pPr>
            <a:lvl2pPr marL="257168" indent="-171446">
              <a:spcBef>
                <a:spcPts val="225"/>
              </a:spcBef>
              <a:defRPr sz="135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25"/>
              </a:spcBef>
              <a:defRPr sz="135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150896" y="6333215"/>
            <a:ext cx="1376957" cy="2743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900" b="0" cap="none" spc="151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fld id="{1921BC2B-5E24-4E35-BECE-72A21DFF3D7E}" type="datetime1">
              <a:rPr lang="en-US" smtClean="0"/>
              <a:pPr/>
              <a:t>4/27/2026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65368" y="6333215"/>
            <a:ext cx="371476" cy="274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r">
              <a:defRPr sz="1051" b="0" cap="all" spc="75" baseline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fld id="{E696D506-ABF6-4EB2-A0A8-F50ED94DBF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4300" y="364334"/>
            <a:ext cx="8915400" cy="51170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700" b="1" cap="all" spc="113" baseline="0">
                <a:solidFill>
                  <a:srgbClr val="002664"/>
                </a:solidFill>
                <a:latin typeface="Agency FB" panose="020B0503020202020204" pitchFamily="34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43935" y="50800"/>
            <a:ext cx="491848" cy="792840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cxnSp>
        <p:nvCxnSpPr>
          <p:cNvPr id="20" name="Straight Connector 19"/>
          <p:cNvCxnSpPr/>
          <p:nvPr userDrawn="1"/>
        </p:nvCxnSpPr>
        <p:spPr>
          <a:xfrm flipH="1">
            <a:off x="114300" y="6143658"/>
            <a:ext cx="8915400" cy="3140"/>
          </a:xfrm>
          <a:prstGeom prst="line">
            <a:avLst/>
          </a:prstGeom>
          <a:ln w="12700">
            <a:solidFill>
              <a:srgbClr val="0026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2859" y="6235157"/>
            <a:ext cx="538286" cy="446521"/>
          </a:xfrm>
          <a:prstGeom prst="snip2Diag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/>
          <p:cNvSpPr txBox="1"/>
          <p:nvPr userDrawn="1"/>
        </p:nvSpPr>
        <p:spPr>
          <a:xfrm>
            <a:off x="1909525" y="6333215"/>
            <a:ext cx="2393335" cy="274320"/>
          </a:xfrm>
          <a:prstGeom prst="rect">
            <a:avLst/>
          </a:prstGeom>
          <a:noFill/>
        </p:spPr>
        <p:txBody>
          <a:bodyPr wrap="square" lIns="0" tIns="0" rIns="137160" bIns="0" rtlCol="0" anchor="ctr" anchorCtr="0">
            <a:noAutofit/>
          </a:bodyPr>
          <a:lstStyle/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cap="all" spc="300" baseline="0">
                <a:solidFill>
                  <a:srgbClr val="002664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Chief of Naval Operations</a:t>
            </a:r>
            <a:endParaRPr lang="en-US" sz="900" b="1" cap="all" spc="300" baseline="0">
              <a:solidFill>
                <a:schemeClr val="tx1">
                  <a:lumMod val="75000"/>
                  <a:lumOff val="25000"/>
                </a:schemeClr>
              </a:soli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4841143" y="6333215"/>
            <a:ext cx="2194560" cy="274320"/>
          </a:xfrm>
          <a:prstGeom prst="rect">
            <a:avLst/>
          </a:prstGeom>
          <a:noFill/>
        </p:spPr>
        <p:txBody>
          <a:bodyPr wrap="square" lIns="137160" tIns="0" rIns="0" bIns="0" rtlCol="0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cap="all" spc="300" baseline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United States Navy</a:t>
            </a:r>
          </a:p>
        </p:txBody>
      </p:sp>
    </p:spTree>
    <p:extLst>
      <p:ext uri="{BB962C8B-B14F-4D97-AF65-F5344CB8AC3E}">
        <p14:creationId xmlns:p14="http://schemas.microsoft.com/office/powerpoint/2010/main" val="14621975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 userDrawn="1"/>
        </p:nvSpPr>
        <p:spPr>
          <a:xfrm>
            <a:off x="3619501" y="1790105"/>
            <a:ext cx="3531395" cy="2346818"/>
          </a:xfrm>
          <a:prstGeom prst="rect">
            <a:avLst/>
          </a:prstGeom>
          <a:noFill/>
        </p:spPr>
        <p:txBody>
          <a:bodyPr wrap="square" lIns="68580" tIns="68580" rIns="68580" bIns="68580" rtlCol="0" anchor="ctr" anchorCtr="0">
            <a:noAutofit/>
          </a:bodyPr>
          <a:lstStyle/>
          <a:p>
            <a:r>
              <a:rPr lang="en-US" sz="6000" b="1" cap="all" spc="300" baseline="0">
                <a:solidFill>
                  <a:srgbClr val="002664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Questions</a:t>
            </a:r>
          </a:p>
          <a:p>
            <a:endParaRPr lang="en-US" sz="6000" b="1" cap="all" spc="300" baseline="0">
              <a:solidFill>
                <a:srgbClr val="002664"/>
              </a:soli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344810" y="395848"/>
            <a:ext cx="2657139" cy="5469196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Rectangle 29"/>
          <p:cNvSpPr/>
          <p:nvPr userDrawn="1"/>
        </p:nvSpPr>
        <p:spPr>
          <a:xfrm>
            <a:off x="1586936" y="1484773"/>
            <a:ext cx="1895063" cy="3335662"/>
          </a:xfrm>
          <a:prstGeom prst="rect">
            <a:avLst/>
          </a:prstGeom>
          <a:noFill/>
          <a:ln w="15875">
            <a:solidFill>
              <a:srgbClr val="0026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Rectangle 31"/>
          <p:cNvSpPr/>
          <p:nvPr userDrawn="1"/>
        </p:nvSpPr>
        <p:spPr>
          <a:xfrm>
            <a:off x="478160" y="243448"/>
            <a:ext cx="2657139" cy="5469195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37" name="Straight Connector 36"/>
          <p:cNvCxnSpPr/>
          <p:nvPr userDrawn="1"/>
        </p:nvCxnSpPr>
        <p:spPr>
          <a:xfrm flipH="1">
            <a:off x="3481998" y="2999731"/>
            <a:ext cx="5387063" cy="0"/>
          </a:xfrm>
          <a:prstGeom prst="line">
            <a:avLst/>
          </a:prstGeom>
          <a:ln w="15875">
            <a:solidFill>
              <a:srgbClr val="0026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65368" y="6333215"/>
            <a:ext cx="371476" cy="274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r">
              <a:defRPr sz="1051" b="0" cap="all" spc="75" baseline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fld id="{E696D506-ABF6-4EB2-A0A8-F50ED94DBF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/>
          <a:srcRect l="8096" t="8232" r="8684" b="8571"/>
          <a:stretch/>
        </p:blipFill>
        <p:spPr>
          <a:xfrm>
            <a:off x="109742" y="1521643"/>
            <a:ext cx="3267968" cy="326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11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alend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Box 75"/>
          <p:cNvSpPr txBox="1">
            <a:spLocks noChangeArrowheads="1"/>
          </p:cNvSpPr>
          <p:nvPr/>
        </p:nvSpPr>
        <p:spPr bwMode="auto">
          <a:xfrm>
            <a:off x="7764877" y="6466836"/>
            <a:ext cx="640080" cy="137160"/>
          </a:xfrm>
          <a:prstGeom prst="roundRect">
            <a:avLst>
              <a:gd name="adj" fmla="val 50000"/>
            </a:avLst>
          </a:prstGeom>
          <a:noFill/>
          <a:ln w="9525" cap="rnd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>
            <a:defPPr>
              <a:defRPr lang="en-US"/>
            </a:defPPr>
            <a:lvl1pPr algn="ctr" defTabSz="1354523">
              <a:spcBef>
                <a:spcPct val="50000"/>
              </a:spcBef>
              <a:defRPr sz="1200">
                <a:solidFill>
                  <a:prstClr val="black"/>
                </a:solidFill>
                <a:latin typeface="Franklin Gothic Medium Cond" panose="020B06060304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500" b="1">
                <a:latin typeface="Arial" panose="020B0604020202020204" pitchFamily="34" charset="0"/>
                <a:cs typeface="Arial" panose="020B0604020202020204" pitchFamily="34" charset="0"/>
              </a:rPr>
              <a:t>MCPON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95401"/>
            <a:ext cx="9144000" cy="5754747"/>
          </a:xfrm>
          <a:prstGeom prst="rect">
            <a:avLst/>
          </a:prstGeom>
          <a:noFill/>
          <a:effectLst/>
        </p:spPr>
        <p:txBody>
          <a:bodyPr/>
          <a:lstStyle>
            <a:lvl1pPr marL="0" indent="0" algn="l">
              <a:spcBef>
                <a:spcPts val="1800"/>
              </a:spcBef>
              <a:buClr>
                <a:schemeClr val="bg1"/>
              </a:buClr>
              <a:buSzPct val="97000"/>
              <a:defRPr sz="150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65" indent="-171444">
              <a:spcBef>
                <a:spcPts val="225"/>
              </a:spcBef>
              <a:defRPr sz="135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25"/>
              </a:spcBef>
              <a:defRPr sz="135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9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0" y="6675120"/>
            <a:ext cx="1645920" cy="182880"/>
          </a:xfrm>
          <a:prstGeom prst="rect">
            <a:avLst/>
          </a:prstGeom>
        </p:spPr>
        <p:txBody>
          <a:bodyPr lIns="91440" tIns="45720" rIns="91440" bIns="45720" anchor="ctr" anchorCtr="0">
            <a:noAutofit/>
          </a:bodyPr>
          <a:lstStyle>
            <a:lvl1pPr marL="0" indent="0" algn="l">
              <a:buNone/>
              <a:defRPr sz="788" b="0" cap="all" spc="113" baseline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CUI</a:t>
            </a:r>
          </a:p>
        </p:txBody>
      </p:sp>
      <p:sp>
        <p:nvSpPr>
          <p:cNvPr id="31" name="Text Placeholder 9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498080" y="0"/>
            <a:ext cx="1645920" cy="182880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lvl1pPr marL="0" indent="0" algn="r">
              <a:buNone/>
              <a:defRPr sz="788" b="0" cap="all" spc="113" baseline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CUI</a:t>
            </a:r>
          </a:p>
        </p:txBody>
      </p:sp>
      <p:sp>
        <p:nvSpPr>
          <p:cNvPr id="38" name="Text Box 75"/>
          <p:cNvSpPr txBox="1">
            <a:spLocks noChangeArrowheads="1"/>
          </p:cNvSpPr>
          <p:nvPr/>
        </p:nvSpPr>
        <p:spPr bwMode="auto">
          <a:xfrm>
            <a:off x="4953825" y="6466836"/>
            <a:ext cx="640080" cy="13716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9525" cap="rnd">
            <a:solidFill>
              <a:schemeClr val="bg2"/>
            </a:solidFill>
            <a:prstDash val="solid"/>
            <a:round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>
            <a:defPPr>
              <a:defRPr lang="en-US"/>
            </a:defPPr>
            <a:lvl1pPr algn="ctr" defTabSz="1354523">
              <a:spcBef>
                <a:spcPct val="50000"/>
              </a:spcBef>
              <a:defRPr sz="1200">
                <a:solidFill>
                  <a:prstClr val="black"/>
                </a:solidFill>
                <a:latin typeface="Franklin Gothic Medium Cond" panose="020B06060304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5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Awareness</a:t>
            </a:r>
          </a:p>
        </p:txBody>
      </p:sp>
      <p:sp>
        <p:nvSpPr>
          <p:cNvPr id="39" name="Text Box 75"/>
          <p:cNvSpPr txBox="1">
            <a:spLocks noChangeArrowheads="1"/>
          </p:cNvSpPr>
          <p:nvPr/>
        </p:nvSpPr>
        <p:spPr bwMode="auto">
          <a:xfrm>
            <a:off x="1440010" y="6466836"/>
            <a:ext cx="640080" cy="137160"/>
          </a:xfrm>
          <a:prstGeom prst="roundRect">
            <a:avLst>
              <a:gd name="adj" fmla="val 50000"/>
            </a:avLst>
          </a:prstGeom>
          <a:solidFill>
            <a:srgbClr val="D5AFFF"/>
          </a:solidFill>
          <a:ln w="9525" cap="rnd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>
            <a:defPPr>
              <a:defRPr lang="en-US"/>
            </a:defPPr>
            <a:lvl1pPr algn="ctr" defTabSz="1354523">
              <a:spcBef>
                <a:spcPct val="50000"/>
              </a:spcBef>
              <a:defRPr sz="1200">
                <a:solidFill>
                  <a:prstClr val="black"/>
                </a:solidFill>
                <a:latin typeface="Franklin Gothic Medium Cond" panose="020B06060304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Joint</a:t>
            </a:r>
          </a:p>
        </p:txBody>
      </p:sp>
      <p:sp>
        <p:nvSpPr>
          <p:cNvPr id="42" name="Text Box 75"/>
          <p:cNvSpPr txBox="1">
            <a:spLocks noChangeArrowheads="1"/>
          </p:cNvSpPr>
          <p:nvPr/>
        </p:nvSpPr>
        <p:spPr bwMode="auto">
          <a:xfrm>
            <a:off x="3548299" y="6466836"/>
            <a:ext cx="640080" cy="137160"/>
          </a:xfrm>
          <a:prstGeom prst="roundRect">
            <a:avLst>
              <a:gd name="adj" fmla="val 50000"/>
            </a:avLst>
          </a:prstGeom>
          <a:solidFill>
            <a:srgbClr val="DEC79A"/>
          </a:solidFill>
          <a:ln w="9525" cap="rnd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>
            <a:defPPr>
              <a:defRPr lang="en-US"/>
            </a:defPPr>
            <a:lvl1pPr algn="ctr" defTabSz="1354523">
              <a:spcBef>
                <a:spcPct val="50000"/>
              </a:spcBef>
              <a:defRPr sz="1200">
                <a:solidFill>
                  <a:prstClr val="black"/>
                </a:solidFill>
                <a:latin typeface="Franklin Gothic Medium Cond" panose="020B06060304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</a:t>
            </a:r>
          </a:p>
        </p:txBody>
      </p:sp>
      <p:sp>
        <p:nvSpPr>
          <p:cNvPr id="43" name="Text Box 75"/>
          <p:cNvSpPr txBox="1">
            <a:spLocks noChangeArrowheads="1"/>
          </p:cNvSpPr>
          <p:nvPr/>
        </p:nvSpPr>
        <p:spPr bwMode="auto">
          <a:xfrm>
            <a:off x="34484" y="6466836"/>
            <a:ext cx="640080" cy="137160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9525" cap="rnd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>
            <a:defPPr>
              <a:defRPr lang="en-US"/>
            </a:defPPr>
            <a:lvl1pPr algn="ctr" defTabSz="1354523">
              <a:spcBef>
                <a:spcPct val="50000"/>
              </a:spcBef>
              <a:defRPr sz="1200">
                <a:solidFill>
                  <a:prstClr val="black"/>
                </a:solidFill>
                <a:latin typeface="Franklin Gothic Medium Cond" panose="020B06060304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</a:t>
            </a:r>
            <a:r>
              <a:rPr lang="en-US" sz="5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Holiday</a:t>
            </a:r>
            <a:endParaRPr lang="en-US" sz="5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75"/>
          <p:cNvSpPr txBox="1">
            <a:spLocks noChangeArrowheads="1"/>
          </p:cNvSpPr>
          <p:nvPr/>
        </p:nvSpPr>
        <p:spPr bwMode="auto">
          <a:xfrm>
            <a:off x="737247" y="6466836"/>
            <a:ext cx="640080" cy="137160"/>
          </a:xfrm>
          <a:prstGeom prst="roundRect">
            <a:avLst>
              <a:gd name="adj" fmla="val 50000"/>
            </a:avLst>
          </a:prstGeom>
          <a:solidFill>
            <a:srgbClr val="C6DDFE"/>
          </a:solidFill>
          <a:ln w="9525" cap="rnd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>
            <a:defPPr>
              <a:defRPr lang="en-US"/>
            </a:defPPr>
            <a:lvl1pPr algn="ctr" defTabSz="1354523">
              <a:spcBef>
                <a:spcPct val="50000"/>
              </a:spcBef>
              <a:defRPr sz="1200">
                <a:solidFill>
                  <a:prstClr val="black"/>
                </a:solidFill>
                <a:latin typeface="Franklin Gothic Medium Cond" panose="020B06060304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Fleet</a:t>
            </a:r>
          </a:p>
        </p:txBody>
      </p:sp>
      <p:sp>
        <p:nvSpPr>
          <p:cNvPr id="45" name="Text Box 75"/>
          <p:cNvSpPr txBox="1">
            <a:spLocks noChangeArrowheads="1"/>
          </p:cNvSpPr>
          <p:nvPr/>
        </p:nvSpPr>
        <p:spPr bwMode="auto">
          <a:xfrm>
            <a:off x="8467639" y="6466836"/>
            <a:ext cx="640080" cy="137160"/>
          </a:xfrm>
          <a:prstGeom prst="roundRect">
            <a:avLst>
              <a:gd name="adj" fmla="val 50000"/>
            </a:avLst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>
            <a:defPPr>
              <a:defRPr lang="en-US"/>
            </a:defPPr>
            <a:lvl1pPr algn="ctr" defTabSz="1354523">
              <a:spcBef>
                <a:spcPct val="50000"/>
              </a:spcBef>
              <a:defRPr sz="1200">
                <a:solidFill>
                  <a:prstClr val="black"/>
                </a:solidFill>
                <a:latin typeface="Franklin Gothic Medium Cond" panose="020B06060304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</a:t>
            </a:r>
          </a:p>
        </p:txBody>
      </p:sp>
      <p:sp>
        <p:nvSpPr>
          <p:cNvPr id="50" name="Text Box 75"/>
          <p:cNvSpPr txBox="1">
            <a:spLocks noChangeArrowheads="1"/>
          </p:cNvSpPr>
          <p:nvPr/>
        </p:nvSpPr>
        <p:spPr bwMode="auto">
          <a:xfrm>
            <a:off x="2845536" y="6466836"/>
            <a:ext cx="640080" cy="137160"/>
          </a:xfrm>
          <a:prstGeom prst="roundRect">
            <a:avLst>
              <a:gd name="adj" fmla="val 50000"/>
            </a:avLst>
          </a:prstGeom>
          <a:solidFill>
            <a:srgbClr val="B8FCFA"/>
          </a:solidFill>
          <a:ln w="9525" cap="rnd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>
            <a:defPPr>
              <a:defRPr lang="en-US"/>
            </a:defPPr>
            <a:lvl1pPr algn="ctr" defTabSz="1354523">
              <a:spcBef>
                <a:spcPct val="50000"/>
              </a:spcBef>
              <a:defRPr sz="1200">
                <a:solidFill>
                  <a:prstClr val="black"/>
                </a:solidFill>
                <a:latin typeface="Franklin Gothic Medium Cond" panose="020B06060304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Ally &amp; Partner</a:t>
            </a:r>
          </a:p>
        </p:txBody>
      </p:sp>
      <p:sp>
        <p:nvSpPr>
          <p:cNvPr id="51" name="Text Box 75"/>
          <p:cNvSpPr txBox="1">
            <a:spLocks noChangeArrowheads="1"/>
          </p:cNvSpPr>
          <p:nvPr/>
        </p:nvSpPr>
        <p:spPr bwMode="auto">
          <a:xfrm>
            <a:off x="5656588" y="6466836"/>
            <a:ext cx="640080" cy="137160"/>
          </a:xfrm>
          <a:prstGeom prst="roundRect">
            <a:avLst>
              <a:gd name="adj" fmla="val 50000"/>
            </a:avLst>
          </a:prstGeom>
          <a:solidFill>
            <a:srgbClr val="FBCC57"/>
          </a:solidFill>
          <a:ln w="9525" cap="rnd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>
            <a:defPPr>
              <a:defRPr lang="en-US"/>
            </a:defPPr>
            <a:lvl1pPr algn="ctr" defTabSz="1354523">
              <a:spcBef>
                <a:spcPct val="50000"/>
              </a:spcBef>
              <a:defRPr sz="1200">
                <a:solidFill>
                  <a:prstClr val="black"/>
                </a:solidFill>
                <a:latin typeface="Franklin Gothic Medium Cond" panose="020B06060304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Travel</a:t>
            </a:r>
          </a:p>
        </p:txBody>
      </p:sp>
      <p:pic>
        <p:nvPicPr>
          <p:cNvPr id="52" name="Picture 51"/>
          <p:cNvPicPr>
            <a:picLocks noChangeAspect="1"/>
          </p:cNvPicPr>
          <p:nvPr userDrawn="1"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990" y="6493679"/>
            <a:ext cx="71436" cy="89822"/>
          </a:xfrm>
          <a:prstGeom prst="rect">
            <a:avLst/>
          </a:prstGeom>
        </p:spPr>
      </p:pic>
      <p:sp>
        <p:nvSpPr>
          <p:cNvPr id="56" name="Text Box 75"/>
          <p:cNvSpPr txBox="1">
            <a:spLocks noChangeArrowheads="1"/>
          </p:cNvSpPr>
          <p:nvPr userDrawn="1"/>
        </p:nvSpPr>
        <p:spPr bwMode="auto">
          <a:xfrm>
            <a:off x="7062114" y="6466836"/>
            <a:ext cx="640080" cy="137160"/>
          </a:xfrm>
          <a:prstGeom prst="roundRect">
            <a:avLst>
              <a:gd name="adj" fmla="val 50000"/>
            </a:avLst>
          </a:prstGeom>
          <a:noFill/>
          <a:ln w="9525" cap="rnd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>
            <a:defPPr>
              <a:defRPr lang="en-US"/>
            </a:defPPr>
            <a:lvl1pPr algn="ctr" defTabSz="1354523">
              <a:spcBef>
                <a:spcPct val="50000"/>
              </a:spcBef>
              <a:defRPr sz="1200">
                <a:solidFill>
                  <a:prstClr val="black"/>
                </a:solidFill>
                <a:latin typeface="Franklin Gothic Medium Cond" panose="020B06060304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500" b="1">
                <a:latin typeface="Arial" panose="020B0604020202020204" pitchFamily="34" charset="0"/>
                <a:cs typeface="Arial" panose="020B0604020202020204" pitchFamily="34" charset="0"/>
              </a:rPr>
              <a:t>Spouse</a:t>
            </a:r>
          </a:p>
        </p:txBody>
      </p:sp>
      <p:sp>
        <p:nvSpPr>
          <p:cNvPr id="59" name="5-Point Star 58"/>
          <p:cNvSpPr/>
          <p:nvPr userDrawn="1"/>
        </p:nvSpPr>
        <p:spPr>
          <a:xfrm>
            <a:off x="7115001" y="6507963"/>
            <a:ext cx="70323" cy="61612"/>
          </a:xfrm>
          <a:prstGeom prst="star5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Box 75"/>
          <p:cNvSpPr txBox="1">
            <a:spLocks noChangeArrowheads="1"/>
          </p:cNvSpPr>
          <p:nvPr userDrawn="1"/>
        </p:nvSpPr>
        <p:spPr bwMode="auto">
          <a:xfrm>
            <a:off x="2142773" y="6466836"/>
            <a:ext cx="640080" cy="137160"/>
          </a:xfrm>
          <a:prstGeom prst="roundRect">
            <a:avLst>
              <a:gd name="adj" fmla="val 50000"/>
            </a:avLst>
          </a:prstGeom>
          <a:solidFill>
            <a:srgbClr val="F1F9A9"/>
          </a:solidFill>
          <a:ln w="9525" cap="rnd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>
            <a:defPPr>
              <a:defRPr lang="en-US"/>
            </a:defPPr>
            <a:lvl1pPr algn="ctr" defTabSz="1354523">
              <a:spcBef>
                <a:spcPct val="50000"/>
              </a:spcBef>
              <a:defRPr sz="1200">
                <a:solidFill>
                  <a:prstClr val="black"/>
                </a:solidFill>
                <a:latin typeface="Franklin Gothic Medium Cond" panose="020B06060304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 &amp; Public</a:t>
            </a:r>
          </a:p>
        </p:txBody>
      </p:sp>
      <p:sp>
        <p:nvSpPr>
          <p:cNvPr id="28" name="Text Box 75"/>
          <p:cNvSpPr txBox="1">
            <a:spLocks noChangeArrowheads="1"/>
          </p:cNvSpPr>
          <p:nvPr userDrawn="1"/>
        </p:nvSpPr>
        <p:spPr bwMode="auto">
          <a:xfrm>
            <a:off x="6359351" y="6466836"/>
            <a:ext cx="640080" cy="137160"/>
          </a:xfrm>
          <a:prstGeom prst="roundRect">
            <a:avLst>
              <a:gd name="adj" fmla="val 50000"/>
            </a:avLst>
          </a:prstGeom>
          <a:noFill/>
          <a:ln w="9525" cap="rnd">
            <a:solidFill>
              <a:srgbClr val="C00000"/>
            </a:solidFill>
            <a:prstDash val="solid"/>
            <a:round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>
            <a:defPPr>
              <a:defRPr lang="en-US"/>
            </a:defPPr>
            <a:lvl1pPr algn="ctr" defTabSz="1354523">
              <a:spcBef>
                <a:spcPct val="50000"/>
              </a:spcBef>
              <a:defRPr sz="1200">
                <a:solidFill>
                  <a:prstClr val="black"/>
                </a:solidFill>
                <a:latin typeface="Franklin Gothic Medium Cond" panose="020B06060304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500" b="1">
                <a:latin typeface="Arial" panose="020B0604020202020204" pitchFamily="34" charset="0"/>
                <a:cs typeface="Arial" panose="020B0604020202020204" pitchFamily="34" charset="0"/>
              </a:rPr>
              <a:t>Ally</a:t>
            </a:r>
            <a:r>
              <a:rPr lang="en-US" sz="500" b="1" baseline="0">
                <a:latin typeface="Arial" panose="020B0604020202020204" pitchFamily="34" charset="0"/>
                <a:cs typeface="Arial" panose="020B0604020202020204" pitchFamily="34" charset="0"/>
              </a:rPr>
              <a:t> &amp; Partner</a:t>
            </a:r>
            <a:endParaRPr lang="en-US" sz="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3" y="68165"/>
            <a:ext cx="617811" cy="491122"/>
          </a:xfrm>
          <a:prstGeom prst="rect">
            <a:avLst/>
          </a:prstGeom>
        </p:spPr>
      </p:pic>
      <p:cxnSp>
        <p:nvCxnSpPr>
          <p:cNvPr id="37" name="Straight Connector 36"/>
          <p:cNvCxnSpPr/>
          <p:nvPr userDrawn="1"/>
        </p:nvCxnSpPr>
        <p:spPr>
          <a:xfrm>
            <a:off x="0" y="627449"/>
            <a:ext cx="9144000" cy="0"/>
          </a:xfrm>
          <a:prstGeom prst="line">
            <a:avLst/>
          </a:prstGeom>
          <a:ln>
            <a:solidFill>
              <a:srgbClr val="0026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 userDrawn="1"/>
        </p:nvCxnSpPr>
        <p:spPr>
          <a:xfrm>
            <a:off x="0" y="6638196"/>
            <a:ext cx="9144000" cy="0"/>
          </a:xfrm>
          <a:prstGeom prst="line">
            <a:avLst/>
          </a:prstGeom>
          <a:ln>
            <a:solidFill>
              <a:srgbClr val="0026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 hasCustomPrompt="1"/>
          </p:nvPr>
        </p:nvSpPr>
        <p:spPr>
          <a:xfrm>
            <a:off x="737246" y="68164"/>
            <a:ext cx="6498139" cy="559285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l">
              <a:defRPr sz="2800" b="1" cap="all" spc="394" baseline="0">
                <a:solidFill>
                  <a:srgbClr val="00266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/>
              <a:t>MMMM</a:t>
            </a:r>
            <a:r>
              <a:rPr lang="en-US"/>
              <a:t> YYYY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6D8D578-22EF-B60D-03EA-CF916AAA1BB5}"/>
              </a:ext>
            </a:extLst>
          </p:cNvPr>
          <p:cNvSpPr/>
          <p:nvPr userDrawn="1"/>
        </p:nvSpPr>
        <p:spPr>
          <a:xfrm>
            <a:off x="5225760" y="6666165"/>
            <a:ext cx="3412524" cy="1861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90" tIns="0" rIns="51490" bIns="0" rtlCol="0" anchor="ctr"/>
          <a:lstStyle/>
          <a:p>
            <a:pPr marL="0" marR="0" lvl="0" indent="0" algn="l" defTabSz="359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Developed by N00Z – CNO’s Strategic Actions Group     |     </a:t>
            </a:r>
            <a:r>
              <a:rPr lang="en-US" sz="700" b="0" cap="none" spc="0" baseline="0">
                <a:solidFill>
                  <a:srgbClr val="0026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Updated:</a:t>
            </a:r>
          </a:p>
        </p:txBody>
      </p:sp>
      <p:sp>
        <p:nvSpPr>
          <p:cNvPr id="55" name="Date Placeholder 3"/>
          <p:cNvSpPr>
            <a:spLocks noGrp="1"/>
          </p:cNvSpPr>
          <p:nvPr>
            <p:ph type="dt" sz="half" idx="10"/>
          </p:nvPr>
        </p:nvSpPr>
        <p:spPr>
          <a:xfrm>
            <a:off x="8280106" y="6666167"/>
            <a:ext cx="816160" cy="1833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algn="l">
              <a:defRPr lang="en-US" sz="700" b="0" cap="none" spc="0" baseline="0" smtClean="0">
                <a:solidFill>
                  <a:srgbClr val="0026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Text Box 75"/>
          <p:cNvSpPr txBox="1">
            <a:spLocks noChangeArrowheads="1"/>
          </p:cNvSpPr>
          <p:nvPr userDrawn="1"/>
        </p:nvSpPr>
        <p:spPr bwMode="auto">
          <a:xfrm>
            <a:off x="4251062" y="6466836"/>
            <a:ext cx="640080" cy="137160"/>
          </a:xfrm>
          <a:prstGeom prst="roundRect">
            <a:avLst>
              <a:gd name="adj" fmla="val 50000"/>
            </a:avLst>
          </a:prstGeom>
          <a:solidFill>
            <a:srgbClr val="C6F3AF"/>
          </a:solidFill>
          <a:ln w="9525" cap="rnd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>
            <a:defPPr>
              <a:defRPr lang="en-US"/>
            </a:defPPr>
            <a:lvl1pPr algn="ctr" defTabSz="1354523">
              <a:spcBef>
                <a:spcPct val="50000"/>
              </a:spcBef>
              <a:defRPr sz="1200">
                <a:solidFill>
                  <a:prstClr val="black"/>
                </a:solidFill>
                <a:latin typeface="Franklin Gothic Medium Cond" panose="020B06060304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Congress</a:t>
            </a:r>
          </a:p>
        </p:txBody>
      </p:sp>
      <p:sp>
        <p:nvSpPr>
          <p:cNvPr id="2" name="Text Box 29">
            <a:extLst>
              <a:ext uri="{FF2B5EF4-FFF2-40B4-BE49-F238E27FC236}">
                <a16:creationId xmlns:a16="http://schemas.microsoft.com/office/drawing/2014/main" id="{34C96B45-F5B8-C305-B478-77FCC0E91340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8802993" y="6220228"/>
            <a:ext cx="367408" cy="243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auto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fld id="{0AFB21A6-1D40-4096-A133-8847AE6BD6F8}" type="slidenum">
              <a:rPr lang="en-US" sz="1200" b="1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pPr algn="ctr" fontAlgn="auto">
                <a:lnSpc>
                  <a:spcPct val="8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b="1">
              <a:solidFill>
                <a:schemeClr val="bg1">
                  <a:lumMod val="65000"/>
                </a:schemeClr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705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iority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95401"/>
            <a:ext cx="9144000" cy="5902601"/>
          </a:xfrm>
          <a:prstGeom prst="rect">
            <a:avLst/>
          </a:prstGeom>
          <a:noFill/>
          <a:effectLst/>
        </p:spPr>
        <p:txBody>
          <a:bodyPr/>
          <a:lstStyle>
            <a:lvl1pPr marL="0" indent="0" algn="l">
              <a:spcBef>
                <a:spcPts val="1800"/>
              </a:spcBef>
              <a:buClr>
                <a:schemeClr val="bg1"/>
              </a:buClr>
              <a:buSzPct val="97000"/>
              <a:defRPr sz="150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65" indent="-171444">
              <a:spcBef>
                <a:spcPts val="225"/>
              </a:spcBef>
              <a:defRPr sz="135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25"/>
              </a:spcBef>
              <a:defRPr sz="135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9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0" y="6675120"/>
            <a:ext cx="1645920" cy="182880"/>
          </a:xfrm>
          <a:prstGeom prst="rect">
            <a:avLst/>
          </a:prstGeom>
        </p:spPr>
        <p:txBody>
          <a:bodyPr lIns="91440" tIns="45720" rIns="91440" bIns="45720" anchor="ctr" anchorCtr="0">
            <a:noAutofit/>
          </a:bodyPr>
          <a:lstStyle>
            <a:lvl1pPr marL="0" indent="0" algn="l">
              <a:buNone/>
              <a:defRPr sz="788" b="0" cap="all" spc="113" baseline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CUI</a:t>
            </a:r>
          </a:p>
        </p:txBody>
      </p:sp>
      <p:sp>
        <p:nvSpPr>
          <p:cNvPr id="31" name="Text Placeholder 9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498080" y="0"/>
            <a:ext cx="1645920" cy="182880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lvl1pPr marL="0" indent="0" algn="r">
              <a:buNone/>
              <a:defRPr sz="788" b="0" cap="all" spc="113" baseline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CUI</a:t>
            </a: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3" y="68165"/>
            <a:ext cx="617811" cy="491122"/>
          </a:xfrm>
          <a:prstGeom prst="rect">
            <a:avLst/>
          </a:prstGeom>
        </p:spPr>
      </p:pic>
      <p:cxnSp>
        <p:nvCxnSpPr>
          <p:cNvPr id="37" name="Straight Connector 36"/>
          <p:cNvCxnSpPr/>
          <p:nvPr userDrawn="1"/>
        </p:nvCxnSpPr>
        <p:spPr>
          <a:xfrm>
            <a:off x="0" y="627449"/>
            <a:ext cx="9144000" cy="0"/>
          </a:xfrm>
          <a:prstGeom prst="line">
            <a:avLst/>
          </a:prstGeom>
          <a:ln>
            <a:solidFill>
              <a:srgbClr val="0026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 hasCustomPrompt="1"/>
          </p:nvPr>
        </p:nvSpPr>
        <p:spPr>
          <a:xfrm>
            <a:off x="737246" y="68164"/>
            <a:ext cx="6498139" cy="559285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l">
              <a:defRPr sz="2800" b="1" cap="all" spc="394" baseline="0">
                <a:solidFill>
                  <a:srgbClr val="00266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6D8D578-22EF-B60D-03EA-CF916AAA1BB5}"/>
              </a:ext>
            </a:extLst>
          </p:cNvPr>
          <p:cNvSpPr/>
          <p:nvPr userDrawn="1"/>
        </p:nvSpPr>
        <p:spPr>
          <a:xfrm>
            <a:off x="5225760" y="6666165"/>
            <a:ext cx="3412524" cy="1861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90" tIns="0" rIns="51490" bIns="0" rtlCol="0" anchor="ctr"/>
          <a:lstStyle/>
          <a:p>
            <a:pPr marL="0" marR="0" lvl="0" indent="0" algn="l" defTabSz="359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Developed by N00Z – CNO’s Strategic Actions Group     |     </a:t>
            </a:r>
            <a:r>
              <a:rPr lang="en-US" sz="700" b="0" cap="none" spc="0" baseline="0">
                <a:solidFill>
                  <a:srgbClr val="0026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Updated:</a:t>
            </a:r>
          </a:p>
        </p:txBody>
      </p:sp>
      <p:sp>
        <p:nvSpPr>
          <p:cNvPr id="55" name="Date Placeholder 3"/>
          <p:cNvSpPr>
            <a:spLocks noGrp="1"/>
          </p:cNvSpPr>
          <p:nvPr>
            <p:ph type="dt" sz="half" idx="10"/>
          </p:nvPr>
        </p:nvSpPr>
        <p:spPr>
          <a:xfrm>
            <a:off x="8280106" y="6666167"/>
            <a:ext cx="816160" cy="1833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algn="l">
              <a:defRPr lang="en-US" sz="700" b="0" cap="none" spc="0" baseline="0" smtClean="0">
                <a:solidFill>
                  <a:srgbClr val="0026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0" y="6638196"/>
            <a:ext cx="9144000" cy="0"/>
          </a:xfrm>
          <a:prstGeom prst="line">
            <a:avLst/>
          </a:prstGeom>
          <a:ln>
            <a:solidFill>
              <a:srgbClr val="0026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29">
            <a:extLst>
              <a:ext uri="{FF2B5EF4-FFF2-40B4-BE49-F238E27FC236}">
                <a16:creationId xmlns:a16="http://schemas.microsoft.com/office/drawing/2014/main" id="{EFB5FC3B-735E-3F8E-9950-B2A5784D460C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8775670" y="6362409"/>
            <a:ext cx="367408" cy="243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auto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fld id="{0AFB21A6-1D40-4096-A133-8847AE6BD6F8}" type="slidenum">
              <a:rPr lang="en-US" sz="1200" b="1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pPr algn="ctr" fontAlgn="auto">
                <a:lnSpc>
                  <a:spcPct val="8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b="1">
              <a:solidFill>
                <a:schemeClr val="bg1">
                  <a:lumMod val="65000"/>
                </a:schemeClr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549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5813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994E46-B88C-75B1-4E73-FCDBE22E21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48" b="20400"/>
          <a:stretch/>
        </p:blipFill>
        <p:spPr>
          <a:xfrm>
            <a:off x="10939" y="77755"/>
            <a:ext cx="899209" cy="7791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A6D7AF-0AA5-C856-1B6C-88AE350C1AB4}"/>
              </a:ext>
            </a:extLst>
          </p:cNvPr>
          <p:cNvSpPr txBox="1"/>
          <p:nvPr userDrawn="1"/>
        </p:nvSpPr>
        <p:spPr>
          <a:xfrm>
            <a:off x="3520627" y="6611779"/>
            <a:ext cx="27975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rgbClr val="7030A0"/>
                </a:solidFill>
              </a:rPr>
              <a:t>UNCLASSIFIED // DRAFT PREDECISIONAL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982BC2A-41F9-06CF-073A-998AAC8D5D41}"/>
              </a:ext>
            </a:extLst>
          </p:cNvPr>
          <p:cNvCxnSpPr/>
          <p:nvPr userDrawn="1"/>
        </p:nvCxnSpPr>
        <p:spPr>
          <a:xfrm flipV="1">
            <a:off x="910148" y="744279"/>
            <a:ext cx="7021740" cy="226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3612BC94-3B23-6B83-193C-C20E2BA30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148" y="-222916"/>
            <a:ext cx="7974545" cy="12183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D75DD2E-7BD2-561D-676C-DFAC025C9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729" y="1073149"/>
            <a:ext cx="8311964" cy="5707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122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8242F-1E54-7E73-D5C9-06FA3E1F2D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0C95FC-C828-F817-D2EB-F6C6248DD1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0A91C4-69A2-B96D-9003-BB3BB3E37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1806A-5115-D9C0-BF9D-F8822D202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60BAAA-E1B5-1CCD-639C-34BB06961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B5097-7FFA-C447-A52D-511B219B0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494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994E46-B88C-75B1-4E73-FCDBE22E21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48" b="20400"/>
          <a:stretch/>
        </p:blipFill>
        <p:spPr>
          <a:xfrm>
            <a:off x="10939" y="77755"/>
            <a:ext cx="899209" cy="7791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A6D7AF-0AA5-C856-1B6C-88AE350C1AB4}"/>
              </a:ext>
            </a:extLst>
          </p:cNvPr>
          <p:cNvSpPr txBox="1"/>
          <p:nvPr userDrawn="1"/>
        </p:nvSpPr>
        <p:spPr>
          <a:xfrm>
            <a:off x="3520627" y="6611779"/>
            <a:ext cx="27975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rgbClr val="7030A0"/>
                </a:solidFill>
              </a:rPr>
              <a:t>UNCLASSIFIED // DRAFT PREDECISIONAL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982BC2A-41F9-06CF-073A-998AAC8D5D41}"/>
              </a:ext>
            </a:extLst>
          </p:cNvPr>
          <p:cNvCxnSpPr/>
          <p:nvPr userDrawn="1"/>
        </p:nvCxnSpPr>
        <p:spPr>
          <a:xfrm flipV="1">
            <a:off x="910148" y="744279"/>
            <a:ext cx="7021740" cy="226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3612BC94-3B23-6B83-193C-C20E2BA30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148" y="-222916"/>
            <a:ext cx="7974545" cy="12183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D75DD2E-7BD2-561D-676C-DFAC025C9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729" y="1073149"/>
            <a:ext cx="8311964" cy="5707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5580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9A986-EDCD-4A33-855A-09994F964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89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67" r:id="rId6"/>
    <p:sldLayoutId id="2147483740" r:id="rId7"/>
    <p:sldLayoutId id="2147483742" r:id="rId8"/>
    <p:sldLayoutId id="2147483739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  <p:sldLayoutId id="2147483768" r:id="rId19"/>
    <p:sldLayoutId id="2147483769" r:id="rId20"/>
    <p:sldLayoutId id="2147483770" r:id="rId21"/>
    <p:sldLayoutId id="2147483783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8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291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9503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</p:sldLayoutIdLst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sw.navy.mil/PRESS-ROOM/Photos/igphoto/2003678513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8.jpeg"/><Relationship Id="rId5" Type="http://schemas.openxmlformats.org/officeDocument/2006/relationships/hyperlink" Target="https://www.nsw.navy.mil/PRESS-ROOM/Photos/igphoto/2003678513" TargetMode="Externa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sw.navy.mil/PRESS-ROOM/Photos/igphoto/2003678513" TargetMode="Externa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91F126-D8BE-788B-0359-866397025FF6}"/>
              </a:ext>
            </a:extLst>
          </p:cNvPr>
          <p:cNvSpPr txBox="1"/>
          <p:nvPr/>
        </p:nvSpPr>
        <p:spPr>
          <a:xfrm>
            <a:off x="-683741" y="12027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B22B7CE0-EBEF-EFE4-3786-12B1E5630ECF}"/>
              </a:ext>
            </a:extLst>
          </p:cNvPr>
          <p:cNvSpPr txBox="1"/>
          <p:nvPr/>
        </p:nvSpPr>
        <p:spPr>
          <a:xfrm>
            <a:off x="194" y="6462326"/>
            <a:ext cx="91438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1200" b="1">
                <a:solidFill>
                  <a:srgbClr val="002C4B"/>
                </a:solidFill>
              </a:rPr>
              <a:t>This brief is </a:t>
            </a:r>
            <a:r>
              <a:rPr lang="en-US" sz="1200" b="1">
                <a:solidFill>
                  <a:srgbClr val="009900"/>
                </a:solidFill>
              </a:rPr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2963189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4B3B-D479-5A8B-C900-72FCA1A58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7C31FE-B397-E6DB-79B4-8914AF8C76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7622" y="5758637"/>
            <a:ext cx="1096562" cy="220248"/>
          </a:xfrm>
        </p:spPr>
        <p:txBody>
          <a:bodyPr/>
          <a:lstStyle/>
          <a:p>
            <a:fld id="{6D7CBD0A-E2C9-44ED-B99E-BD569F61BDED}" type="datetime1">
              <a:rPr lang="en-US" smtClean="0"/>
              <a:t>4/27/2026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25CD5C7-93AF-483B-727D-3BB0F9EE9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71" y="54864"/>
            <a:ext cx="8915400" cy="511703"/>
          </a:xfrm>
        </p:spPr>
        <p:txBody>
          <a:bodyPr>
            <a:noAutofit/>
          </a:bodyPr>
          <a:lstStyle/>
          <a:p>
            <a:r>
              <a:rPr lang="en-US" sz="3600"/>
              <a:t>differentiated value</a:t>
            </a:r>
            <a:endParaRPr lang="en-US" sz="2800">
              <a:latin typeface="Agency FB" panose="020B0503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4D0F5D-0AC3-AAF2-B6B3-E2CB637A91D4}"/>
              </a:ext>
            </a:extLst>
          </p:cNvPr>
          <p:cNvSpPr txBox="1"/>
          <p:nvPr/>
        </p:nvSpPr>
        <p:spPr>
          <a:xfrm>
            <a:off x="336478" y="3329648"/>
            <a:ext cx="4033230" cy="2062103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defRPr sz="1600">
                <a:solidFill>
                  <a:srgbClr val="002060"/>
                </a:solidFill>
              </a:defRPr>
            </a:lvl1pPr>
          </a:lstStyle>
          <a:p>
            <a:r>
              <a:rPr lang="en-US" sz="2000" b="1" i="1" u="sng"/>
              <a:t>To the Joint Force</a:t>
            </a:r>
            <a:r>
              <a:rPr lang="en-US" sz="2000" b="1" i="1"/>
              <a:t>:</a:t>
            </a:r>
            <a:endParaRPr lang="en-US" sz="1800" b="1" i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/>
              <a:t>Sea control and sea denial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/>
              <a:t>Maritime security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/>
              <a:t>Tailored and credible deterrence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/>
              <a:t>Global replenishment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/>
              <a:t>Freedom of maneuver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/>
              <a:t>Power Projection</a:t>
            </a:r>
            <a:endParaRPr lang="en-US"/>
          </a:p>
        </p:txBody>
      </p:sp>
      <p:pic>
        <p:nvPicPr>
          <p:cNvPr id="2050" name="Picture 2" descr="PHOTOS: Marine Corps' 250th anniversary celebrated at Camp Pendleton">
            <a:extLst>
              <a:ext uri="{FF2B5EF4-FFF2-40B4-BE49-F238E27FC236}">
                <a16:creationId xmlns:a16="http://schemas.microsoft.com/office/drawing/2014/main" id="{F5E74DB4-DF6C-914A-09CD-E520A990E1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9"/>
          <a:stretch>
            <a:fillRect/>
          </a:stretch>
        </p:blipFill>
        <p:spPr bwMode="auto">
          <a:xfrm>
            <a:off x="4634404" y="3283702"/>
            <a:ext cx="4032504" cy="2143726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804F2F-05D2-8C4B-EA89-41DA00663C26}"/>
              </a:ext>
            </a:extLst>
          </p:cNvPr>
          <p:cNvSpPr txBox="1"/>
          <p:nvPr/>
        </p:nvSpPr>
        <p:spPr>
          <a:xfrm>
            <a:off x="4634404" y="773723"/>
            <a:ext cx="4033230" cy="2369880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defRPr sz="1600">
                <a:solidFill>
                  <a:srgbClr val="002060"/>
                </a:solidFill>
              </a:defRPr>
            </a:lvl1pPr>
          </a:lstStyle>
          <a:p>
            <a:r>
              <a:rPr lang="en-US" sz="2000" b="1" i="1" u="sng"/>
              <a:t>To the American People</a:t>
            </a:r>
            <a:r>
              <a:rPr lang="en-US" sz="2000"/>
              <a:t>: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Assure homeland defense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Global Stability and deterrence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Protects maritime trade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8" name="Picture 2" descr="U.S. Merchant Marine and World Maritime in Review | Proceedings - May 2021  Vol. 147/5/1,419">
            <a:extLst>
              <a:ext uri="{FF2B5EF4-FFF2-40B4-BE49-F238E27FC236}">
                <a16:creationId xmlns:a16="http://schemas.microsoft.com/office/drawing/2014/main" id="{948A87A4-1ECD-4EB2-E0AE-6EB16DEAC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78" y="768173"/>
            <a:ext cx="4033230" cy="2474302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DBF6BC-4A78-C098-B2A0-0A2287D1CB04}"/>
              </a:ext>
            </a:extLst>
          </p:cNvPr>
          <p:cNvSpPr txBox="1"/>
          <p:nvPr/>
        </p:nvSpPr>
        <p:spPr>
          <a:xfrm>
            <a:off x="128171" y="5463104"/>
            <a:ext cx="8915400" cy="646331"/>
          </a:xfrm>
          <a:prstGeom prst="rect">
            <a:avLst/>
          </a:prstGeom>
          <a:solidFill>
            <a:srgbClr val="001A43"/>
          </a:solidFill>
          <a:ln w="28575">
            <a:solidFill>
              <a:srgbClr val="002B4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i="1" dirty="0">
                <a:solidFill>
                  <a:srgbClr val="FFC000"/>
                </a:solidFill>
                <a:latin typeface="Arial"/>
                <a:cs typeface="Arial"/>
              </a:rPr>
              <a:t>“Once you understand </a:t>
            </a:r>
            <a:r>
              <a:rPr lang="en-US" b="1" i="1" u="sng" dirty="0">
                <a:solidFill>
                  <a:srgbClr val="FFC000"/>
                </a:solidFill>
                <a:latin typeface="Arial"/>
                <a:cs typeface="Arial"/>
              </a:rPr>
              <a:t>why</a:t>
            </a:r>
            <a:r>
              <a:rPr lang="en-US" b="1" i="1" dirty="0">
                <a:solidFill>
                  <a:srgbClr val="FFC000"/>
                </a:solidFill>
                <a:latin typeface="Arial"/>
                <a:cs typeface="Arial"/>
              </a:rPr>
              <a:t> our Navy matters, only then can you define </a:t>
            </a:r>
            <a:r>
              <a:rPr lang="en-US" b="1" i="1" u="sng" dirty="0">
                <a:solidFill>
                  <a:srgbClr val="FFC000"/>
                </a:solidFill>
                <a:latin typeface="Arial"/>
                <a:cs typeface="Arial"/>
              </a:rPr>
              <a:t>what</a:t>
            </a:r>
            <a:r>
              <a:rPr lang="en-US" b="1" i="1" dirty="0">
                <a:solidFill>
                  <a:srgbClr val="FFC000"/>
                </a:solidFill>
                <a:latin typeface="Arial"/>
                <a:cs typeface="Arial"/>
              </a:rPr>
              <a:t> our Navy and Marine Corps team must deliver”</a:t>
            </a:r>
          </a:p>
        </p:txBody>
      </p:sp>
    </p:spTree>
    <p:extLst>
      <p:ext uri="{BB962C8B-B14F-4D97-AF65-F5344CB8AC3E}">
        <p14:creationId xmlns:p14="http://schemas.microsoft.com/office/powerpoint/2010/main" val="3145789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665EB-1AC3-3B18-6416-75DFF1322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722232EC-3C6A-9420-BFE3-37970CE3D183}"/>
              </a:ext>
            </a:extLst>
          </p:cNvPr>
          <p:cNvSpPr txBox="1"/>
          <p:nvPr/>
        </p:nvSpPr>
        <p:spPr>
          <a:xfrm>
            <a:off x="114300" y="5661759"/>
            <a:ext cx="9029700" cy="646331"/>
          </a:xfrm>
          <a:prstGeom prst="rect">
            <a:avLst/>
          </a:prstGeom>
          <a:solidFill>
            <a:srgbClr val="001A43"/>
          </a:solidFill>
          <a:ln w="28575">
            <a:solidFill>
              <a:srgbClr val="002B4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Golden Fleet Initiative is Foundational to our New Fleet Design</a:t>
            </a:r>
          </a:p>
          <a:p>
            <a:pPr algn="ctr"/>
            <a:r>
              <a:rPr lang="en-US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All-Domain General-Purpose Forces + Tailored Forces + Tailored Offsets</a:t>
            </a:r>
          </a:p>
        </p:txBody>
      </p:sp>
      <p:sp>
        <p:nvSpPr>
          <p:cNvPr id="23" name="Title 9">
            <a:extLst>
              <a:ext uri="{FF2B5EF4-FFF2-40B4-BE49-F238E27FC236}">
                <a16:creationId xmlns:a16="http://schemas.microsoft.com/office/drawing/2014/main" id="{AB844EC8-7647-55B0-2B99-B56D2E08A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56891"/>
            <a:ext cx="8915400" cy="511703"/>
          </a:xfrm>
        </p:spPr>
        <p:txBody>
          <a:bodyPr>
            <a:noAutofit/>
          </a:bodyPr>
          <a:lstStyle/>
          <a:p>
            <a:r>
              <a:rPr lang="en-US" sz="3600"/>
              <a:t>Hedge Strategy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A4D6830-4A74-CC96-F323-D415AB288CAD}"/>
              </a:ext>
            </a:extLst>
          </p:cNvPr>
          <p:cNvGrpSpPr/>
          <p:nvPr/>
        </p:nvGrpSpPr>
        <p:grpSpPr>
          <a:xfrm>
            <a:off x="942365" y="865603"/>
            <a:ext cx="7259275" cy="2639625"/>
            <a:chOff x="979817" y="924392"/>
            <a:chExt cx="7178313" cy="258089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934A72A-2934-5812-B72D-96855DD28C02}"/>
                </a:ext>
              </a:extLst>
            </p:cNvPr>
            <p:cNvSpPr/>
            <p:nvPr/>
          </p:nvSpPr>
          <p:spPr>
            <a:xfrm>
              <a:off x="6699514" y="1173045"/>
              <a:ext cx="1048078" cy="839460"/>
            </a:xfrm>
            <a:prstGeom prst="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gency FB" panose="020B0503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427EF30-F789-00C0-6E82-12B8005A504F}"/>
                </a:ext>
              </a:extLst>
            </p:cNvPr>
            <p:cNvSpPr/>
            <p:nvPr/>
          </p:nvSpPr>
          <p:spPr>
            <a:xfrm>
              <a:off x="989720" y="924392"/>
              <a:ext cx="7168410" cy="258089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rgbClr val="002B4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gency FB" panose="020B0503020202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EC4C8B4-B803-FF2E-61F9-31CD667C1399}"/>
                </a:ext>
              </a:extLst>
            </p:cNvPr>
            <p:cNvSpPr/>
            <p:nvPr/>
          </p:nvSpPr>
          <p:spPr>
            <a:xfrm>
              <a:off x="6721474" y="1173045"/>
              <a:ext cx="941389" cy="102797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gency FB" panose="020B050302020202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2054C1D-ED5E-B521-0C79-80251CF30184}"/>
                </a:ext>
              </a:extLst>
            </p:cNvPr>
            <p:cNvSpPr/>
            <p:nvPr/>
          </p:nvSpPr>
          <p:spPr>
            <a:xfrm>
              <a:off x="5051425" y="1825373"/>
              <a:ext cx="552450" cy="37565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gency FB" panose="020B0503020202020204" pitchFamily="34" charset="0"/>
              </a:endParaRPr>
            </a:p>
          </p:txBody>
        </p:sp>
        <p:sp>
          <p:nvSpPr>
            <p:cNvPr id="29" name="TextBox 40">
              <a:extLst>
                <a:ext uri="{FF2B5EF4-FFF2-40B4-BE49-F238E27FC236}">
                  <a16:creationId xmlns:a16="http://schemas.microsoft.com/office/drawing/2014/main" id="{2FCCA306-D7B5-6A33-F96A-A25404B9F6A4}"/>
                </a:ext>
              </a:extLst>
            </p:cNvPr>
            <p:cNvSpPr txBox="1"/>
            <p:nvPr/>
          </p:nvSpPr>
          <p:spPr>
            <a:xfrm>
              <a:off x="5492345" y="985040"/>
              <a:ext cx="1056375" cy="45139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/>
              <a:r>
                <a:rPr lang="en-US" sz="1200" b="1">
                  <a:latin typeface="Agency FB" panose="020B0503020202020204" pitchFamily="34" charset="0"/>
                  <a:cs typeface="Arial"/>
                </a:rPr>
                <a:t>Tailored </a:t>
              </a:r>
            </a:p>
            <a:p>
              <a:pPr algn="ctr"/>
              <a:r>
                <a:rPr lang="en-US" sz="1200" b="1">
                  <a:latin typeface="Agency FB" panose="020B0503020202020204" pitchFamily="34" charset="0"/>
                  <a:cs typeface="Arial"/>
                </a:rPr>
                <a:t>Forces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E58DEE8-C849-EF60-1F58-ACAC77AC3088}"/>
                </a:ext>
              </a:extLst>
            </p:cNvPr>
            <p:cNvCxnSpPr>
              <a:cxnSpLocks/>
            </p:cNvCxnSpPr>
            <p:nvPr/>
          </p:nvCxnSpPr>
          <p:spPr>
            <a:xfrm>
              <a:off x="6288976" y="1389592"/>
              <a:ext cx="533211" cy="8971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54F0696-7E5B-98AC-B7E3-AF43BAF8A987}"/>
                </a:ext>
              </a:extLst>
            </p:cNvPr>
            <p:cNvSpPr/>
            <p:nvPr/>
          </p:nvSpPr>
          <p:spPr>
            <a:xfrm>
              <a:off x="999979" y="2012504"/>
              <a:ext cx="7155300" cy="47026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gency FB" panose="020B0503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B5D5A82-0F59-66FA-4128-A178FEAB34AD}"/>
                </a:ext>
              </a:extLst>
            </p:cNvPr>
            <p:cNvSpPr/>
            <p:nvPr/>
          </p:nvSpPr>
          <p:spPr>
            <a:xfrm>
              <a:off x="989720" y="2201025"/>
              <a:ext cx="7162059" cy="130426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gency FB" panose="020B0503020202020204" pitchFamily="34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EE75C83-9C5E-A524-D5D9-86D8926528FC}"/>
                </a:ext>
              </a:extLst>
            </p:cNvPr>
            <p:cNvSpPr/>
            <p:nvPr/>
          </p:nvSpPr>
          <p:spPr>
            <a:xfrm>
              <a:off x="996143" y="1215577"/>
              <a:ext cx="7159752" cy="1800394"/>
            </a:xfrm>
            <a:custGeom>
              <a:avLst/>
              <a:gdLst>
                <a:gd name="connsiteX0" fmla="*/ 0 w 7093819"/>
                <a:gd name="connsiteY0" fmla="*/ 1443724 h 1698994"/>
                <a:gd name="connsiteX1" fmla="*/ 413886 w 7093819"/>
                <a:gd name="connsiteY1" fmla="*/ 1414848 h 1698994"/>
                <a:gd name="connsiteX2" fmla="*/ 972151 w 7093819"/>
                <a:gd name="connsiteY2" fmla="*/ 1501475 h 1698994"/>
                <a:gd name="connsiteX3" fmla="*/ 1260909 w 7093819"/>
                <a:gd name="connsiteY3" fmla="*/ 1453349 h 1698994"/>
                <a:gd name="connsiteX4" fmla="*/ 1703671 w 7093819"/>
                <a:gd name="connsiteY4" fmla="*/ 1289719 h 1698994"/>
                <a:gd name="connsiteX5" fmla="*/ 1953928 w 7093819"/>
                <a:gd name="connsiteY5" fmla="*/ 972086 h 1698994"/>
                <a:gd name="connsiteX6" fmla="*/ 2281187 w 7093819"/>
                <a:gd name="connsiteY6" fmla="*/ 952835 h 1698994"/>
                <a:gd name="connsiteX7" fmla="*/ 2531444 w 7093819"/>
                <a:gd name="connsiteY7" fmla="*/ 1260844 h 1698994"/>
                <a:gd name="connsiteX8" fmla="*/ 2935705 w 7093819"/>
                <a:gd name="connsiteY8" fmla="*/ 1434098 h 1698994"/>
                <a:gd name="connsiteX9" fmla="*/ 3907856 w 7093819"/>
                <a:gd name="connsiteY9" fmla="*/ 1693980 h 1698994"/>
                <a:gd name="connsiteX10" fmla="*/ 4292867 w 7093819"/>
                <a:gd name="connsiteY10" fmla="*/ 1588103 h 1698994"/>
                <a:gd name="connsiteX11" fmla="*/ 4822256 w 7093819"/>
                <a:gd name="connsiteY11" fmla="*/ 1376347 h 1698994"/>
                <a:gd name="connsiteX12" fmla="*/ 5592277 w 7093819"/>
                <a:gd name="connsiteY12" fmla="*/ 1145340 h 1698994"/>
                <a:gd name="connsiteX13" fmla="*/ 5890661 w 7093819"/>
                <a:gd name="connsiteY13" fmla="*/ 413820 h 1698994"/>
                <a:gd name="connsiteX14" fmla="*/ 6189044 w 7093819"/>
                <a:gd name="connsiteY14" fmla="*/ 9559 h 1698994"/>
                <a:gd name="connsiteX15" fmla="*/ 6497052 w 7093819"/>
                <a:gd name="connsiteY15" fmla="*/ 182814 h 1698994"/>
                <a:gd name="connsiteX16" fmla="*/ 6641431 w 7093819"/>
                <a:gd name="connsiteY16" fmla="*/ 789206 h 1698994"/>
                <a:gd name="connsiteX17" fmla="*/ 6853187 w 7093819"/>
                <a:gd name="connsiteY17" fmla="*/ 1328220 h 1698994"/>
                <a:gd name="connsiteX18" fmla="*/ 7093819 w 7093819"/>
                <a:gd name="connsiteY18" fmla="*/ 1549601 h 1698994"/>
                <a:gd name="connsiteX0" fmla="*/ 0 w 7093819"/>
                <a:gd name="connsiteY0" fmla="*/ 1443724 h 1603075"/>
                <a:gd name="connsiteX1" fmla="*/ 413886 w 7093819"/>
                <a:gd name="connsiteY1" fmla="*/ 1414848 h 1603075"/>
                <a:gd name="connsiteX2" fmla="*/ 972151 w 7093819"/>
                <a:gd name="connsiteY2" fmla="*/ 1501475 h 1603075"/>
                <a:gd name="connsiteX3" fmla="*/ 1260909 w 7093819"/>
                <a:gd name="connsiteY3" fmla="*/ 1453349 h 1603075"/>
                <a:gd name="connsiteX4" fmla="*/ 1703671 w 7093819"/>
                <a:gd name="connsiteY4" fmla="*/ 1289719 h 1603075"/>
                <a:gd name="connsiteX5" fmla="*/ 1953928 w 7093819"/>
                <a:gd name="connsiteY5" fmla="*/ 972086 h 1603075"/>
                <a:gd name="connsiteX6" fmla="*/ 2281187 w 7093819"/>
                <a:gd name="connsiteY6" fmla="*/ 952835 h 1603075"/>
                <a:gd name="connsiteX7" fmla="*/ 2531444 w 7093819"/>
                <a:gd name="connsiteY7" fmla="*/ 1260844 h 1603075"/>
                <a:gd name="connsiteX8" fmla="*/ 2935705 w 7093819"/>
                <a:gd name="connsiteY8" fmla="*/ 1434098 h 1603075"/>
                <a:gd name="connsiteX9" fmla="*/ 3888605 w 7093819"/>
                <a:gd name="connsiteY9" fmla="*/ 1568852 h 1603075"/>
                <a:gd name="connsiteX10" fmla="*/ 4292867 w 7093819"/>
                <a:gd name="connsiteY10" fmla="*/ 1588103 h 1603075"/>
                <a:gd name="connsiteX11" fmla="*/ 4822256 w 7093819"/>
                <a:gd name="connsiteY11" fmla="*/ 1376347 h 1603075"/>
                <a:gd name="connsiteX12" fmla="*/ 5592277 w 7093819"/>
                <a:gd name="connsiteY12" fmla="*/ 1145340 h 1603075"/>
                <a:gd name="connsiteX13" fmla="*/ 5890661 w 7093819"/>
                <a:gd name="connsiteY13" fmla="*/ 413820 h 1603075"/>
                <a:gd name="connsiteX14" fmla="*/ 6189044 w 7093819"/>
                <a:gd name="connsiteY14" fmla="*/ 9559 h 1603075"/>
                <a:gd name="connsiteX15" fmla="*/ 6497052 w 7093819"/>
                <a:gd name="connsiteY15" fmla="*/ 182814 h 1603075"/>
                <a:gd name="connsiteX16" fmla="*/ 6641431 w 7093819"/>
                <a:gd name="connsiteY16" fmla="*/ 789206 h 1603075"/>
                <a:gd name="connsiteX17" fmla="*/ 6853187 w 7093819"/>
                <a:gd name="connsiteY17" fmla="*/ 1328220 h 1603075"/>
                <a:gd name="connsiteX18" fmla="*/ 7093819 w 7093819"/>
                <a:gd name="connsiteY18" fmla="*/ 1549601 h 1603075"/>
                <a:gd name="connsiteX0" fmla="*/ 0 w 7093819"/>
                <a:gd name="connsiteY0" fmla="*/ 1443724 h 1569261"/>
                <a:gd name="connsiteX1" fmla="*/ 413886 w 7093819"/>
                <a:gd name="connsiteY1" fmla="*/ 1414848 h 1569261"/>
                <a:gd name="connsiteX2" fmla="*/ 972151 w 7093819"/>
                <a:gd name="connsiteY2" fmla="*/ 1501475 h 1569261"/>
                <a:gd name="connsiteX3" fmla="*/ 1260909 w 7093819"/>
                <a:gd name="connsiteY3" fmla="*/ 1453349 h 1569261"/>
                <a:gd name="connsiteX4" fmla="*/ 1703671 w 7093819"/>
                <a:gd name="connsiteY4" fmla="*/ 1289719 h 1569261"/>
                <a:gd name="connsiteX5" fmla="*/ 1953928 w 7093819"/>
                <a:gd name="connsiteY5" fmla="*/ 972086 h 1569261"/>
                <a:gd name="connsiteX6" fmla="*/ 2281187 w 7093819"/>
                <a:gd name="connsiteY6" fmla="*/ 952835 h 1569261"/>
                <a:gd name="connsiteX7" fmla="*/ 2531444 w 7093819"/>
                <a:gd name="connsiteY7" fmla="*/ 1260844 h 1569261"/>
                <a:gd name="connsiteX8" fmla="*/ 2935705 w 7093819"/>
                <a:gd name="connsiteY8" fmla="*/ 1434098 h 1569261"/>
                <a:gd name="connsiteX9" fmla="*/ 3888605 w 7093819"/>
                <a:gd name="connsiteY9" fmla="*/ 1568852 h 1569261"/>
                <a:gd name="connsiteX10" fmla="*/ 4302492 w 7093819"/>
                <a:gd name="connsiteY10" fmla="*/ 1472599 h 1569261"/>
                <a:gd name="connsiteX11" fmla="*/ 4822256 w 7093819"/>
                <a:gd name="connsiteY11" fmla="*/ 1376347 h 1569261"/>
                <a:gd name="connsiteX12" fmla="*/ 5592277 w 7093819"/>
                <a:gd name="connsiteY12" fmla="*/ 1145340 h 1569261"/>
                <a:gd name="connsiteX13" fmla="*/ 5890661 w 7093819"/>
                <a:gd name="connsiteY13" fmla="*/ 413820 h 1569261"/>
                <a:gd name="connsiteX14" fmla="*/ 6189044 w 7093819"/>
                <a:gd name="connsiteY14" fmla="*/ 9559 h 1569261"/>
                <a:gd name="connsiteX15" fmla="*/ 6497052 w 7093819"/>
                <a:gd name="connsiteY15" fmla="*/ 182814 h 1569261"/>
                <a:gd name="connsiteX16" fmla="*/ 6641431 w 7093819"/>
                <a:gd name="connsiteY16" fmla="*/ 789206 h 1569261"/>
                <a:gd name="connsiteX17" fmla="*/ 6853187 w 7093819"/>
                <a:gd name="connsiteY17" fmla="*/ 1328220 h 1569261"/>
                <a:gd name="connsiteX18" fmla="*/ 7093819 w 7093819"/>
                <a:gd name="connsiteY18" fmla="*/ 1549601 h 1569261"/>
                <a:gd name="connsiteX0" fmla="*/ 0 w 7093819"/>
                <a:gd name="connsiteY0" fmla="*/ 1443724 h 1569261"/>
                <a:gd name="connsiteX1" fmla="*/ 413886 w 7093819"/>
                <a:gd name="connsiteY1" fmla="*/ 1414848 h 1569261"/>
                <a:gd name="connsiteX2" fmla="*/ 972151 w 7093819"/>
                <a:gd name="connsiteY2" fmla="*/ 1501475 h 1569261"/>
                <a:gd name="connsiteX3" fmla="*/ 1260909 w 7093819"/>
                <a:gd name="connsiteY3" fmla="*/ 1453349 h 1569261"/>
                <a:gd name="connsiteX4" fmla="*/ 1703671 w 7093819"/>
                <a:gd name="connsiteY4" fmla="*/ 1289719 h 1569261"/>
                <a:gd name="connsiteX5" fmla="*/ 2088681 w 7093819"/>
                <a:gd name="connsiteY5" fmla="*/ 1289720 h 1569261"/>
                <a:gd name="connsiteX6" fmla="*/ 2281187 w 7093819"/>
                <a:gd name="connsiteY6" fmla="*/ 952835 h 1569261"/>
                <a:gd name="connsiteX7" fmla="*/ 2531444 w 7093819"/>
                <a:gd name="connsiteY7" fmla="*/ 1260844 h 1569261"/>
                <a:gd name="connsiteX8" fmla="*/ 2935705 w 7093819"/>
                <a:gd name="connsiteY8" fmla="*/ 1434098 h 1569261"/>
                <a:gd name="connsiteX9" fmla="*/ 3888605 w 7093819"/>
                <a:gd name="connsiteY9" fmla="*/ 1568852 h 1569261"/>
                <a:gd name="connsiteX10" fmla="*/ 4302492 w 7093819"/>
                <a:gd name="connsiteY10" fmla="*/ 1472599 h 1569261"/>
                <a:gd name="connsiteX11" fmla="*/ 4822256 w 7093819"/>
                <a:gd name="connsiteY11" fmla="*/ 1376347 h 1569261"/>
                <a:gd name="connsiteX12" fmla="*/ 5592277 w 7093819"/>
                <a:gd name="connsiteY12" fmla="*/ 1145340 h 1569261"/>
                <a:gd name="connsiteX13" fmla="*/ 5890661 w 7093819"/>
                <a:gd name="connsiteY13" fmla="*/ 413820 h 1569261"/>
                <a:gd name="connsiteX14" fmla="*/ 6189044 w 7093819"/>
                <a:gd name="connsiteY14" fmla="*/ 9559 h 1569261"/>
                <a:gd name="connsiteX15" fmla="*/ 6497052 w 7093819"/>
                <a:gd name="connsiteY15" fmla="*/ 182814 h 1569261"/>
                <a:gd name="connsiteX16" fmla="*/ 6641431 w 7093819"/>
                <a:gd name="connsiteY16" fmla="*/ 789206 h 1569261"/>
                <a:gd name="connsiteX17" fmla="*/ 6853187 w 7093819"/>
                <a:gd name="connsiteY17" fmla="*/ 1328220 h 1569261"/>
                <a:gd name="connsiteX18" fmla="*/ 7093819 w 7093819"/>
                <a:gd name="connsiteY18" fmla="*/ 1549601 h 1569261"/>
                <a:gd name="connsiteX0" fmla="*/ 0 w 7093819"/>
                <a:gd name="connsiteY0" fmla="*/ 1443724 h 1569261"/>
                <a:gd name="connsiteX1" fmla="*/ 413886 w 7093819"/>
                <a:gd name="connsiteY1" fmla="*/ 1414848 h 1569261"/>
                <a:gd name="connsiteX2" fmla="*/ 972151 w 7093819"/>
                <a:gd name="connsiteY2" fmla="*/ 1501475 h 1569261"/>
                <a:gd name="connsiteX3" fmla="*/ 1260909 w 7093819"/>
                <a:gd name="connsiteY3" fmla="*/ 1453349 h 1569261"/>
                <a:gd name="connsiteX4" fmla="*/ 1703671 w 7093819"/>
                <a:gd name="connsiteY4" fmla="*/ 1289719 h 1569261"/>
                <a:gd name="connsiteX5" fmla="*/ 2088681 w 7093819"/>
                <a:gd name="connsiteY5" fmla="*/ 1289720 h 1569261"/>
                <a:gd name="connsiteX6" fmla="*/ 2338939 w 7093819"/>
                <a:gd name="connsiteY6" fmla="*/ 1135715 h 1569261"/>
                <a:gd name="connsiteX7" fmla="*/ 2531444 w 7093819"/>
                <a:gd name="connsiteY7" fmla="*/ 1260844 h 1569261"/>
                <a:gd name="connsiteX8" fmla="*/ 2935705 w 7093819"/>
                <a:gd name="connsiteY8" fmla="*/ 1434098 h 1569261"/>
                <a:gd name="connsiteX9" fmla="*/ 3888605 w 7093819"/>
                <a:gd name="connsiteY9" fmla="*/ 1568852 h 1569261"/>
                <a:gd name="connsiteX10" fmla="*/ 4302492 w 7093819"/>
                <a:gd name="connsiteY10" fmla="*/ 1472599 h 1569261"/>
                <a:gd name="connsiteX11" fmla="*/ 4822256 w 7093819"/>
                <a:gd name="connsiteY11" fmla="*/ 1376347 h 1569261"/>
                <a:gd name="connsiteX12" fmla="*/ 5592277 w 7093819"/>
                <a:gd name="connsiteY12" fmla="*/ 1145340 h 1569261"/>
                <a:gd name="connsiteX13" fmla="*/ 5890661 w 7093819"/>
                <a:gd name="connsiteY13" fmla="*/ 413820 h 1569261"/>
                <a:gd name="connsiteX14" fmla="*/ 6189044 w 7093819"/>
                <a:gd name="connsiteY14" fmla="*/ 9559 h 1569261"/>
                <a:gd name="connsiteX15" fmla="*/ 6497052 w 7093819"/>
                <a:gd name="connsiteY15" fmla="*/ 182814 h 1569261"/>
                <a:gd name="connsiteX16" fmla="*/ 6641431 w 7093819"/>
                <a:gd name="connsiteY16" fmla="*/ 789206 h 1569261"/>
                <a:gd name="connsiteX17" fmla="*/ 6853187 w 7093819"/>
                <a:gd name="connsiteY17" fmla="*/ 1328220 h 1569261"/>
                <a:gd name="connsiteX18" fmla="*/ 7093819 w 7093819"/>
                <a:gd name="connsiteY18" fmla="*/ 1549601 h 1569261"/>
                <a:gd name="connsiteX0" fmla="*/ 0 w 7093819"/>
                <a:gd name="connsiteY0" fmla="*/ 1443724 h 1601789"/>
                <a:gd name="connsiteX1" fmla="*/ 413886 w 7093819"/>
                <a:gd name="connsiteY1" fmla="*/ 1414848 h 1601789"/>
                <a:gd name="connsiteX2" fmla="*/ 972151 w 7093819"/>
                <a:gd name="connsiteY2" fmla="*/ 1501475 h 1601789"/>
                <a:gd name="connsiteX3" fmla="*/ 1260909 w 7093819"/>
                <a:gd name="connsiteY3" fmla="*/ 1453349 h 1601789"/>
                <a:gd name="connsiteX4" fmla="*/ 1703671 w 7093819"/>
                <a:gd name="connsiteY4" fmla="*/ 1289719 h 1601789"/>
                <a:gd name="connsiteX5" fmla="*/ 2088681 w 7093819"/>
                <a:gd name="connsiteY5" fmla="*/ 1289720 h 1601789"/>
                <a:gd name="connsiteX6" fmla="*/ 2338939 w 7093819"/>
                <a:gd name="connsiteY6" fmla="*/ 1135715 h 1601789"/>
                <a:gd name="connsiteX7" fmla="*/ 2531444 w 7093819"/>
                <a:gd name="connsiteY7" fmla="*/ 1260844 h 1601789"/>
                <a:gd name="connsiteX8" fmla="*/ 2935705 w 7093819"/>
                <a:gd name="connsiteY8" fmla="*/ 1434098 h 1601789"/>
                <a:gd name="connsiteX9" fmla="*/ 3888605 w 7093819"/>
                <a:gd name="connsiteY9" fmla="*/ 1568852 h 1601789"/>
                <a:gd name="connsiteX10" fmla="*/ 4302492 w 7093819"/>
                <a:gd name="connsiteY10" fmla="*/ 779580 h 1601789"/>
                <a:gd name="connsiteX11" fmla="*/ 4822256 w 7093819"/>
                <a:gd name="connsiteY11" fmla="*/ 1376347 h 1601789"/>
                <a:gd name="connsiteX12" fmla="*/ 5592277 w 7093819"/>
                <a:gd name="connsiteY12" fmla="*/ 1145340 h 1601789"/>
                <a:gd name="connsiteX13" fmla="*/ 5890661 w 7093819"/>
                <a:gd name="connsiteY13" fmla="*/ 413820 h 1601789"/>
                <a:gd name="connsiteX14" fmla="*/ 6189044 w 7093819"/>
                <a:gd name="connsiteY14" fmla="*/ 9559 h 1601789"/>
                <a:gd name="connsiteX15" fmla="*/ 6497052 w 7093819"/>
                <a:gd name="connsiteY15" fmla="*/ 182814 h 1601789"/>
                <a:gd name="connsiteX16" fmla="*/ 6641431 w 7093819"/>
                <a:gd name="connsiteY16" fmla="*/ 789206 h 1601789"/>
                <a:gd name="connsiteX17" fmla="*/ 6853187 w 7093819"/>
                <a:gd name="connsiteY17" fmla="*/ 1328220 h 1601789"/>
                <a:gd name="connsiteX18" fmla="*/ 7093819 w 7093819"/>
                <a:gd name="connsiteY18" fmla="*/ 1549601 h 1601789"/>
                <a:gd name="connsiteX0" fmla="*/ 0 w 7093819"/>
                <a:gd name="connsiteY0" fmla="*/ 1443724 h 1549601"/>
                <a:gd name="connsiteX1" fmla="*/ 413886 w 7093819"/>
                <a:gd name="connsiteY1" fmla="*/ 1414848 h 1549601"/>
                <a:gd name="connsiteX2" fmla="*/ 972151 w 7093819"/>
                <a:gd name="connsiteY2" fmla="*/ 1501475 h 1549601"/>
                <a:gd name="connsiteX3" fmla="*/ 1260909 w 7093819"/>
                <a:gd name="connsiteY3" fmla="*/ 1453349 h 1549601"/>
                <a:gd name="connsiteX4" fmla="*/ 1703671 w 7093819"/>
                <a:gd name="connsiteY4" fmla="*/ 1289719 h 1549601"/>
                <a:gd name="connsiteX5" fmla="*/ 2088681 w 7093819"/>
                <a:gd name="connsiteY5" fmla="*/ 1289720 h 1549601"/>
                <a:gd name="connsiteX6" fmla="*/ 2338939 w 7093819"/>
                <a:gd name="connsiteY6" fmla="*/ 1135715 h 1549601"/>
                <a:gd name="connsiteX7" fmla="*/ 2531444 w 7093819"/>
                <a:gd name="connsiteY7" fmla="*/ 1260844 h 1549601"/>
                <a:gd name="connsiteX8" fmla="*/ 2935705 w 7093819"/>
                <a:gd name="connsiteY8" fmla="*/ 1434098 h 1549601"/>
                <a:gd name="connsiteX9" fmla="*/ 3830853 w 7093819"/>
                <a:gd name="connsiteY9" fmla="*/ 1472599 h 1549601"/>
                <a:gd name="connsiteX10" fmla="*/ 4302492 w 7093819"/>
                <a:gd name="connsiteY10" fmla="*/ 779580 h 1549601"/>
                <a:gd name="connsiteX11" fmla="*/ 4822256 w 7093819"/>
                <a:gd name="connsiteY11" fmla="*/ 1376347 h 1549601"/>
                <a:gd name="connsiteX12" fmla="*/ 5592277 w 7093819"/>
                <a:gd name="connsiteY12" fmla="*/ 1145340 h 1549601"/>
                <a:gd name="connsiteX13" fmla="*/ 5890661 w 7093819"/>
                <a:gd name="connsiteY13" fmla="*/ 413820 h 1549601"/>
                <a:gd name="connsiteX14" fmla="*/ 6189044 w 7093819"/>
                <a:gd name="connsiteY14" fmla="*/ 9559 h 1549601"/>
                <a:gd name="connsiteX15" fmla="*/ 6497052 w 7093819"/>
                <a:gd name="connsiteY15" fmla="*/ 182814 h 1549601"/>
                <a:gd name="connsiteX16" fmla="*/ 6641431 w 7093819"/>
                <a:gd name="connsiteY16" fmla="*/ 789206 h 1549601"/>
                <a:gd name="connsiteX17" fmla="*/ 6853187 w 7093819"/>
                <a:gd name="connsiteY17" fmla="*/ 1328220 h 1549601"/>
                <a:gd name="connsiteX18" fmla="*/ 7093819 w 7093819"/>
                <a:gd name="connsiteY18" fmla="*/ 1549601 h 1549601"/>
                <a:gd name="connsiteX0" fmla="*/ 0 w 7093819"/>
                <a:gd name="connsiteY0" fmla="*/ 1443724 h 1549601"/>
                <a:gd name="connsiteX1" fmla="*/ 413886 w 7093819"/>
                <a:gd name="connsiteY1" fmla="*/ 1414848 h 1549601"/>
                <a:gd name="connsiteX2" fmla="*/ 972151 w 7093819"/>
                <a:gd name="connsiteY2" fmla="*/ 1501475 h 1549601"/>
                <a:gd name="connsiteX3" fmla="*/ 1260909 w 7093819"/>
                <a:gd name="connsiteY3" fmla="*/ 1453349 h 1549601"/>
                <a:gd name="connsiteX4" fmla="*/ 1703671 w 7093819"/>
                <a:gd name="connsiteY4" fmla="*/ 1289719 h 1549601"/>
                <a:gd name="connsiteX5" fmla="*/ 2088681 w 7093819"/>
                <a:gd name="connsiteY5" fmla="*/ 1289720 h 1549601"/>
                <a:gd name="connsiteX6" fmla="*/ 2531444 w 7093819"/>
                <a:gd name="connsiteY6" fmla="*/ 1260844 h 1549601"/>
                <a:gd name="connsiteX7" fmla="*/ 2935705 w 7093819"/>
                <a:gd name="connsiteY7" fmla="*/ 1434098 h 1549601"/>
                <a:gd name="connsiteX8" fmla="*/ 3830853 w 7093819"/>
                <a:gd name="connsiteY8" fmla="*/ 1472599 h 1549601"/>
                <a:gd name="connsiteX9" fmla="*/ 4302492 w 7093819"/>
                <a:gd name="connsiteY9" fmla="*/ 779580 h 1549601"/>
                <a:gd name="connsiteX10" fmla="*/ 4822256 w 7093819"/>
                <a:gd name="connsiteY10" fmla="*/ 1376347 h 1549601"/>
                <a:gd name="connsiteX11" fmla="*/ 5592277 w 7093819"/>
                <a:gd name="connsiteY11" fmla="*/ 1145340 h 1549601"/>
                <a:gd name="connsiteX12" fmla="*/ 5890661 w 7093819"/>
                <a:gd name="connsiteY12" fmla="*/ 413820 h 1549601"/>
                <a:gd name="connsiteX13" fmla="*/ 6189044 w 7093819"/>
                <a:gd name="connsiteY13" fmla="*/ 9559 h 1549601"/>
                <a:gd name="connsiteX14" fmla="*/ 6497052 w 7093819"/>
                <a:gd name="connsiteY14" fmla="*/ 182814 h 1549601"/>
                <a:gd name="connsiteX15" fmla="*/ 6641431 w 7093819"/>
                <a:gd name="connsiteY15" fmla="*/ 789206 h 1549601"/>
                <a:gd name="connsiteX16" fmla="*/ 6853187 w 7093819"/>
                <a:gd name="connsiteY16" fmla="*/ 1328220 h 1549601"/>
                <a:gd name="connsiteX17" fmla="*/ 7093819 w 7093819"/>
                <a:gd name="connsiteY17" fmla="*/ 1549601 h 1549601"/>
                <a:gd name="connsiteX0" fmla="*/ 0 w 7103444"/>
                <a:gd name="connsiteY0" fmla="*/ 1790234 h 1790234"/>
                <a:gd name="connsiteX1" fmla="*/ 423511 w 7103444"/>
                <a:gd name="connsiteY1" fmla="*/ 1414848 h 1790234"/>
                <a:gd name="connsiteX2" fmla="*/ 981776 w 7103444"/>
                <a:gd name="connsiteY2" fmla="*/ 1501475 h 1790234"/>
                <a:gd name="connsiteX3" fmla="*/ 1270534 w 7103444"/>
                <a:gd name="connsiteY3" fmla="*/ 1453349 h 1790234"/>
                <a:gd name="connsiteX4" fmla="*/ 1713296 w 7103444"/>
                <a:gd name="connsiteY4" fmla="*/ 1289719 h 1790234"/>
                <a:gd name="connsiteX5" fmla="*/ 2098306 w 7103444"/>
                <a:gd name="connsiteY5" fmla="*/ 1289720 h 1790234"/>
                <a:gd name="connsiteX6" fmla="*/ 2541069 w 7103444"/>
                <a:gd name="connsiteY6" fmla="*/ 1260844 h 1790234"/>
                <a:gd name="connsiteX7" fmla="*/ 2945330 w 7103444"/>
                <a:gd name="connsiteY7" fmla="*/ 1434098 h 1790234"/>
                <a:gd name="connsiteX8" fmla="*/ 3840478 w 7103444"/>
                <a:gd name="connsiteY8" fmla="*/ 1472599 h 1790234"/>
                <a:gd name="connsiteX9" fmla="*/ 4312117 w 7103444"/>
                <a:gd name="connsiteY9" fmla="*/ 779580 h 1790234"/>
                <a:gd name="connsiteX10" fmla="*/ 4831881 w 7103444"/>
                <a:gd name="connsiteY10" fmla="*/ 1376347 h 1790234"/>
                <a:gd name="connsiteX11" fmla="*/ 5601902 w 7103444"/>
                <a:gd name="connsiteY11" fmla="*/ 1145340 h 1790234"/>
                <a:gd name="connsiteX12" fmla="*/ 5900286 w 7103444"/>
                <a:gd name="connsiteY12" fmla="*/ 413820 h 1790234"/>
                <a:gd name="connsiteX13" fmla="*/ 6198669 w 7103444"/>
                <a:gd name="connsiteY13" fmla="*/ 9559 h 1790234"/>
                <a:gd name="connsiteX14" fmla="*/ 6506677 w 7103444"/>
                <a:gd name="connsiteY14" fmla="*/ 182814 h 1790234"/>
                <a:gd name="connsiteX15" fmla="*/ 6651056 w 7103444"/>
                <a:gd name="connsiteY15" fmla="*/ 789206 h 1790234"/>
                <a:gd name="connsiteX16" fmla="*/ 6862812 w 7103444"/>
                <a:gd name="connsiteY16" fmla="*/ 1328220 h 1790234"/>
                <a:gd name="connsiteX17" fmla="*/ 7103444 w 7103444"/>
                <a:gd name="connsiteY17" fmla="*/ 1549601 h 1790234"/>
                <a:gd name="connsiteX0" fmla="*/ 0 w 7103444"/>
                <a:gd name="connsiteY0" fmla="*/ 1790234 h 1790234"/>
                <a:gd name="connsiteX1" fmla="*/ 510139 w 7103444"/>
                <a:gd name="connsiteY1" fmla="*/ 1665105 h 1790234"/>
                <a:gd name="connsiteX2" fmla="*/ 981776 w 7103444"/>
                <a:gd name="connsiteY2" fmla="*/ 1501475 h 1790234"/>
                <a:gd name="connsiteX3" fmla="*/ 1270534 w 7103444"/>
                <a:gd name="connsiteY3" fmla="*/ 1453349 h 1790234"/>
                <a:gd name="connsiteX4" fmla="*/ 1713296 w 7103444"/>
                <a:gd name="connsiteY4" fmla="*/ 1289719 h 1790234"/>
                <a:gd name="connsiteX5" fmla="*/ 2098306 w 7103444"/>
                <a:gd name="connsiteY5" fmla="*/ 1289720 h 1790234"/>
                <a:gd name="connsiteX6" fmla="*/ 2541069 w 7103444"/>
                <a:gd name="connsiteY6" fmla="*/ 1260844 h 1790234"/>
                <a:gd name="connsiteX7" fmla="*/ 2945330 w 7103444"/>
                <a:gd name="connsiteY7" fmla="*/ 1434098 h 1790234"/>
                <a:gd name="connsiteX8" fmla="*/ 3840478 w 7103444"/>
                <a:gd name="connsiteY8" fmla="*/ 1472599 h 1790234"/>
                <a:gd name="connsiteX9" fmla="*/ 4312117 w 7103444"/>
                <a:gd name="connsiteY9" fmla="*/ 779580 h 1790234"/>
                <a:gd name="connsiteX10" fmla="*/ 4831881 w 7103444"/>
                <a:gd name="connsiteY10" fmla="*/ 1376347 h 1790234"/>
                <a:gd name="connsiteX11" fmla="*/ 5601902 w 7103444"/>
                <a:gd name="connsiteY11" fmla="*/ 1145340 h 1790234"/>
                <a:gd name="connsiteX12" fmla="*/ 5900286 w 7103444"/>
                <a:gd name="connsiteY12" fmla="*/ 413820 h 1790234"/>
                <a:gd name="connsiteX13" fmla="*/ 6198669 w 7103444"/>
                <a:gd name="connsiteY13" fmla="*/ 9559 h 1790234"/>
                <a:gd name="connsiteX14" fmla="*/ 6506677 w 7103444"/>
                <a:gd name="connsiteY14" fmla="*/ 182814 h 1790234"/>
                <a:gd name="connsiteX15" fmla="*/ 6651056 w 7103444"/>
                <a:gd name="connsiteY15" fmla="*/ 789206 h 1790234"/>
                <a:gd name="connsiteX16" fmla="*/ 6862812 w 7103444"/>
                <a:gd name="connsiteY16" fmla="*/ 1328220 h 1790234"/>
                <a:gd name="connsiteX17" fmla="*/ 7103444 w 7103444"/>
                <a:gd name="connsiteY17" fmla="*/ 1549601 h 1790234"/>
                <a:gd name="connsiteX0" fmla="*/ 0 w 7103444"/>
                <a:gd name="connsiteY0" fmla="*/ 1790234 h 1790234"/>
                <a:gd name="connsiteX1" fmla="*/ 510139 w 7103444"/>
                <a:gd name="connsiteY1" fmla="*/ 1665105 h 1790234"/>
                <a:gd name="connsiteX2" fmla="*/ 1020277 w 7103444"/>
                <a:gd name="connsiteY2" fmla="*/ 1559226 h 1790234"/>
                <a:gd name="connsiteX3" fmla="*/ 1270534 w 7103444"/>
                <a:gd name="connsiteY3" fmla="*/ 1453349 h 1790234"/>
                <a:gd name="connsiteX4" fmla="*/ 1713296 w 7103444"/>
                <a:gd name="connsiteY4" fmla="*/ 1289719 h 1790234"/>
                <a:gd name="connsiteX5" fmla="*/ 2098306 w 7103444"/>
                <a:gd name="connsiteY5" fmla="*/ 1289720 h 1790234"/>
                <a:gd name="connsiteX6" fmla="*/ 2541069 w 7103444"/>
                <a:gd name="connsiteY6" fmla="*/ 1260844 h 1790234"/>
                <a:gd name="connsiteX7" fmla="*/ 2945330 w 7103444"/>
                <a:gd name="connsiteY7" fmla="*/ 1434098 h 1790234"/>
                <a:gd name="connsiteX8" fmla="*/ 3840478 w 7103444"/>
                <a:gd name="connsiteY8" fmla="*/ 1472599 h 1790234"/>
                <a:gd name="connsiteX9" fmla="*/ 4312117 w 7103444"/>
                <a:gd name="connsiteY9" fmla="*/ 779580 h 1790234"/>
                <a:gd name="connsiteX10" fmla="*/ 4831881 w 7103444"/>
                <a:gd name="connsiteY10" fmla="*/ 1376347 h 1790234"/>
                <a:gd name="connsiteX11" fmla="*/ 5601902 w 7103444"/>
                <a:gd name="connsiteY11" fmla="*/ 1145340 h 1790234"/>
                <a:gd name="connsiteX12" fmla="*/ 5900286 w 7103444"/>
                <a:gd name="connsiteY12" fmla="*/ 413820 h 1790234"/>
                <a:gd name="connsiteX13" fmla="*/ 6198669 w 7103444"/>
                <a:gd name="connsiteY13" fmla="*/ 9559 h 1790234"/>
                <a:gd name="connsiteX14" fmla="*/ 6506677 w 7103444"/>
                <a:gd name="connsiteY14" fmla="*/ 182814 h 1790234"/>
                <a:gd name="connsiteX15" fmla="*/ 6651056 w 7103444"/>
                <a:gd name="connsiteY15" fmla="*/ 789206 h 1790234"/>
                <a:gd name="connsiteX16" fmla="*/ 6862812 w 7103444"/>
                <a:gd name="connsiteY16" fmla="*/ 1328220 h 1790234"/>
                <a:gd name="connsiteX17" fmla="*/ 7103444 w 7103444"/>
                <a:gd name="connsiteY17" fmla="*/ 1549601 h 1790234"/>
                <a:gd name="connsiteX0" fmla="*/ 0 w 7103444"/>
                <a:gd name="connsiteY0" fmla="*/ 1790234 h 1790234"/>
                <a:gd name="connsiteX1" fmla="*/ 510139 w 7103444"/>
                <a:gd name="connsiteY1" fmla="*/ 1665105 h 1790234"/>
                <a:gd name="connsiteX2" fmla="*/ 1020277 w 7103444"/>
                <a:gd name="connsiteY2" fmla="*/ 1559226 h 1790234"/>
                <a:gd name="connsiteX3" fmla="*/ 1511166 w 7103444"/>
                <a:gd name="connsiteY3" fmla="*/ 1539977 h 1790234"/>
                <a:gd name="connsiteX4" fmla="*/ 1713296 w 7103444"/>
                <a:gd name="connsiteY4" fmla="*/ 1289719 h 1790234"/>
                <a:gd name="connsiteX5" fmla="*/ 2098306 w 7103444"/>
                <a:gd name="connsiteY5" fmla="*/ 1289720 h 1790234"/>
                <a:gd name="connsiteX6" fmla="*/ 2541069 w 7103444"/>
                <a:gd name="connsiteY6" fmla="*/ 1260844 h 1790234"/>
                <a:gd name="connsiteX7" fmla="*/ 2945330 w 7103444"/>
                <a:gd name="connsiteY7" fmla="*/ 1434098 h 1790234"/>
                <a:gd name="connsiteX8" fmla="*/ 3840478 w 7103444"/>
                <a:gd name="connsiteY8" fmla="*/ 1472599 h 1790234"/>
                <a:gd name="connsiteX9" fmla="*/ 4312117 w 7103444"/>
                <a:gd name="connsiteY9" fmla="*/ 779580 h 1790234"/>
                <a:gd name="connsiteX10" fmla="*/ 4831881 w 7103444"/>
                <a:gd name="connsiteY10" fmla="*/ 1376347 h 1790234"/>
                <a:gd name="connsiteX11" fmla="*/ 5601902 w 7103444"/>
                <a:gd name="connsiteY11" fmla="*/ 1145340 h 1790234"/>
                <a:gd name="connsiteX12" fmla="*/ 5900286 w 7103444"/>
                <a:gd name="connsiteY12" fmla="*/ 413820 h 1790234"/>
                <a:gd name="connsiteX13" fmla="*/ 6198669 w 7103444"/>
                <a:gd name="connsiteY13" fmla="*/ 9559 h 1790234"/>
                <a:gd name="connsiteX14" fmla="*/ 6506677 w 7103444"/>
                <a:gd name="connsiteY14" fmla="*/ 182814 h 1790234"/>
                <a:gd name="connsiteX15" fmla="*/ 6651056 w 7103444"/>
                <a:gd name="connsiteY15" fmla="*/ 789206 h 1790234"/>
                <a:gd name="connsiteX16" fmla="*/ 6862812 w 7103444"/>
                <a:gd name="connsiteY16" fmla="*/ 1328220 h 1790234"/>
                <a:gd name="connsiteX17" fmla="*/ 7103444 w 7103444"/>
                <a:gd name="connsiteY17" fmla="*/ 1549601 h 1790234"/>
                <a:gd name="connsiteX0" fmla="*/ 0 w 7103444"/>
                <a:gd name="connsiteY0" fmla="*/ 1790234 h 1790234"/>
                <a:gd name="connsiteX1" fmla="*/ 510139 w 7103444"/>
                <a:gd name="connsiteY1" fmla="*/ 1665105 h 1790234"/>
                <a:gd name="connsiteX2" fmla="*/ 1020277 w 7103444"/>
                <a:gd name="connsiteY2" fmla="*/ 1559226 h 1790234"/>
                <a:gd name="connsiteX3" fmla="*/ 1511166 w 7103444"/>
                <a:gd name="connsiteY3" fmla="*/ 1539977 h 1790234"/>
                <a:gd name="connsiteX4" fmla="*/ 1857675 w 7103444"/>
                <a:gd name="connsiteY4" fmla="*/ 1385972 h 1790234"/>
                <a:gd name="connsiteX5" fmla="*/ 2098306 w 7103444"/>
                <a:gd name="connsiteY5" fmla="*/ 1289720 h 1790234"/>
                <a:gd name="connsiteX6" fmla="*/ 2541069 w 7103444"/>
                <a:gd name="connsiteY6" fmla="*/ 1260844 h 1790234"/>
                <a:gd name="connsiteX7" fmla="*/ 2945330 w 7103444"/>
                <a:gd name="connsiteY7" fmla="*/ 1434098 h 1790234"/>
                <a:gd name="connsiteX8" fmla="*/ 3840478 w 7103444"/>
                <a:gd name="connsiteY8" fmla="*/ 1472599 h 1790234"/>
                <a:gd name="connsiteX9" fmla="*/ 4312117 w 7103444"/>
                <a:gd name="connsiteY9" fmla="*/ 779580 h 1790234"/>
                <a:gd name="connsiteX10" fmla="*/ 4831881 w 7103444"/>
                <a:gd name="connsiteY10" fmla="*/ 1376347 h 1790234"/>
                <a:gd name="connsiteX11" fmla="*/ 5601902 w 7103444"/>
                <a:gd name="connsiteY11" fmla="*/ 1145340 h 1790234"/>
                <a:gd name="connsiteX12" fmla="*/ 5900286 w 7103444"/>
                <a:gd name="connsiteY12" fmla="*/ 413820 h 1790234"/>
                <a:gd name="connsiteX13" fmla="*/ 6198669 w 7103444"/>
                <a:gd name="connsiteY13" fmla="*/ 9559 h 1790234"/>
                <a:gd name="connsiteX14" fmla="*/ 6506677 w 7103444"/>
                <a:gd name="connsiteY14" fmla="*/ 182814 h 1790234"/>
                <a:gd name="connsiteX15" fmla="*/ 6651056 w 7103444"/>
                <a:gd name="connsiteY15" fmla="*/ 789206 h 1790234"/>
                <a:gd name="connsiteX16" fmla="*/ 6862812 w 7103444"/>
                <a:gd name="connsiteY16" fmla="*/ 1328220 h 1790234"/>
                <a:gd name="connsiteX17" fmla="*/ 7103444 w 7103444"/>
                <a:gd name="connsiteY17" fmla="*/ 1549601 h 1790234"/>
                <a:gd name="connsiteX0" fmla="*/ 0 w 7103444"/>
                <a:gd name="connsiteY0" fmla="*/ 1790234 h 1790234"/>
                <a:gd name="connsiteX1" fmla="*/ 510139 w 7103444"/>
                <a:gd name="connsiteY1" fmla="*/ 1665105 h 1790234"/>
                <a:gd name="connsiteX2" fmla="*/ 1020277 w 7103444"/>
                <a:gd name="connsiteY2" fmla="*/ 1559226 h 1790234"/>
                <a:gd name="connsiteX3" fmla="*/ 1511166 w 7103444"/>
                <a:gd name="connsiteY3" fmla="*/ 1539977 h 1790234"/>
                <a:gd name="connsiteX4" fmla="*/ 1857675 w 7103444"/>
                <a:gd name="connsiteY4" fmla="*/ 1385972 h 1790234"/>
                <a:gd name="connsiteX5" fmla="*/ 2194559 w 7103444"/>
                <a:gd name="connsiteY5" fmla="*/ 1308970 h 1790234"/>
                <a:gd name="connsiteX6" fmla="*/ 2541069 w 7103444"/>
                <a:gd name="connsiteY6" fmla="*/ 1260844 h 1790234"/>
                <a:gd name="connsiteX7" fmla="*/ 2945330 w 7103444"/>
                <a:gd name="connsiteY7" fmla="*/ 1434098 h 1790234"/>
                <a:gd name="connsiteX8" fmla="*/ 3840478 w 7103444"/>
                <a:gd name="connsiteY8" fmla="*/ 1472599 h 1790234"/>
                <a:gd name="connsiteX9" fmla="*/ 4312117 w 7103444"/>
                <a:gd name="connsiteY9" fmla="*/ 779580 h 1790234"/>
                <a:gd name="connsiteX10" fmla="*/ 4831881 w 7103444"/>
                <a:gd name="connsiteY10" fmla="*/ 1376347 h 1790234"/>
                <a:gd name="connsiteX11" fmla="*/ 5601902 w 7103444"/>
                <a:gd name="connsiteY11" fmla="*/ 1145340 h 1790234"/>
                <a:gd name="connsiteX12" fmla="*/ 5900286 w 7103444"/>
                <a:gd name="connsiteY12" fmla="*/ 413820 h 1790234"/>
                <a:gd name="connsiteX13" fmla="*/ 6198669 w 7103444"/>
                <a:gd name="connsiteY13" fmla="*/ 9559 h 1790234"/>
                <a:gd name="connsiteX14" fmla="*/ 6506677 w 7103444"/>
                <a:gd name="connsiteY14" fmla="*/ 182814 h 1790234"/>
                <a:gd name="connsiteX15" fmla="*/ 6651056 w 7103444"/>
                <a:gd name="connsiteY15" fmla="*/ 789206 h 1790234"/>
                <a:gd name="connsiteX16" fmla="*/ 6862812 w 7103444"/>
                <a:gd name="connsiteY16" fmla="*/ 1328220 h 1790234"/>
                <a:gd name="connsiteX17" fmla="*/ 7103444 w 7103444"/>
                <a:gd name="connsiteY17" fmla="*/ 1549601 h 1790234"/>
                <a:gd name="connsiteX0" fmla="*/ 0 w 7103444"/>
                <a:gd name="connsiteY0" fmla="*/ 1790234 h 1790234"/>
                <a:gd name="connsiteX1" fmla="*/ 510139 w 7103444"/>
                <a:gd name="connsiteY1" fmla="*/ 1665105 h 1790234"/>
                <a:gd name="connsiteX2" fmla="*/ 1020277 w 7103444"/>
                <a:gd name="connsiteY2" fmla="*/ 1559226 h 1790234"/>
                <a:gd name="connsiteX3" fmla="*/ 1511166 w 7103444"/>
                <a:gd name="connsiteY3" fmla="*/ 1539977 h 1790234"/>
                <a:gd name="connsiteX4" fmla="*/ 1857675 w 7103444"/>
                <a:gd name="connsiteY4" fmla="*/ 1385972 h 1790234"/>
                <a:gd name="connsiteX5" fmla="*/ 2194559 w 7103444"/>
                <a:gd name="connsiteY5" fmla="*/ 1308970 h 1790234"/>
                <a:gd name="connsiteX6" fmla="*/ 2762450 w 7103444"/>
                <a:gd name="connsiteY6" fmla="*/ 1289719 h 1790234"/>
                <a:gd name="connsiteX7" fmla="*/ 2945330 w 7103444"/>
                <a:gd name="connsiteY7" fmla="*/ 1434098 h 1790234"/>
                <a:gd name="connsiteX8" fmla="*/ 3840478 w 7103444"/>
                <a:gd name="connsiteY8" fmla="*/ 1472599 h 1790234"/>
                <a:gd name="connsiteX9" fmla="*/ 4312117 w 7103444"/>
                <a:gd name="connsiteY9" fmla="*/ 779580 h 1790234"/>
                <a:gd name="connsiteX10" fmla="*/ 4831881 w 7103444"/>
                <a:gd name="connsiteY10" fmla="*/ 1376347 h 1790234"/>
                <a:gd name="connsiteX11" fmla="*/ 5601902 w 7103444"/>
                <a:gd name="connsiteY11" fmla="*/ 1145340 h 1790234"/>
                <a:gd name="connsiteX12" fmla="*/ 5900286 w 7103444"/>
                <a:gd name="connsiteY12" fmla="*/ 413820 h 1790234"/>
                <a:gd name="connsiteX13" fmla="*/ 6198669 w 7103444"/>
                <a:gd name="connsiteY13" fmla="*/ 9559 h 1790234"/>
                <a:gd name="connsiteX14" fmla="*/ 6506677 w 7103444"/>
                <a:gd name="connsiteY14" fmla="*/ 182814 h 1790234"/>
                <a:gd name="connsiteX15" fmla="*/ 6651056 w 7103444"/>
                <a:gd name="connsiteY15" fmla="*/ 789206 h 1790234"/>
                <a:gd name="connsiteX16" fmla="*/ 6862812 w 7103444"/>
                <a:gd name="connsiteY16" fmla="*/ 1328220 h 1790234"/>
                <a:gd name="connsiteX17" fmla="*/ 7103444 w 7103444"/>
                <a:gd name="connsiteY17" fmla="*/ 1549601 h 1790234"/>
                <a:gd name="connsiteX0" fmla="*/ 0 w 7103444"/>
                <a:gd name="connsiteY0" fmla="*/ 1790234 h 1790234"/>
                <a:gd name="connsiteX1" fmla="*/ 510139 w 7103444"/>
                <a:gd name="connsiteY1" fmla="*/ 1665105 h 1790234"/>
                <a:gd name="connsiteX2" fmla="*/ 1020277 w 7103444"/>
                <a:gd name="connsiteY2" fmla="*/ 1559226 h 1790234"/>
                <a:gd name="connsiteX3" fmla="*/ 1511166 w 7103444"/>
                <a:gd name="connsiteY3" fmla="*/ 1539977 h 1790234"/>
                <a:gd name="connsiteX4" fmla="*/ 1857675 w 7103444"/>
                <a:gd name="connsiteY4" fmla="*/ 1385972 h 1790234"/>
                <a:gd name="connsiteX5" fmla="*/ 2194559 w 7103444"/>
                <a:gd name="connsiteY5" fmla="*/ 1308970 h 1790234"/>
                <a:gd name="connsiteX6" fmla="*/ 2762450 w 7103444"/>
                <a:gd name="connsiteY6" fmla="*/ 1289719 h 1790234"/>
                <a:gd name="connsiteX7" fmla="*/ 3388093 w 7103444"/>
                <a:gd name="connsiteY7" fmla="*/ 1366721 h 1790234"/>
                <a:gd name="connsiteX8" fmla="*/ 3840478 w 7103444"/>
                <a:gd name="connsiteY8" fmla="*/ 1472599 h 1790234"/>
                <a:gd name="connsiteX9" fmla="*/ 4312117 w 7103444"/>
                <a:gd name="connsiteY9" fmla="*/ 779580 h 1790234"/>
                <a:gd name="connsiteX10" fmla="*/ 4831881 w 7103444"/>
                <a:gd name="connsiteY10" fmla="*/ 1376347 h 1790234"/>
                <a:gd name="connsiteX11" fmla="*/ 5601902 w 7103444"/>
                <a:gd name="connsiteY11" fmla="*/ 1145340 h 1790234"/>
                <a:gd name="connsiteX12" fmla="*/ 5900286 w 7103444"/>
                <a:gd name="connsiteY12" fmla="*/ 413820 h 1790234"/>
                <a:gd name="connsiteX13" fmla="*/ 6198669 w 7103444"/>
                <a:gd name="connsiteY13" fmla="*/ 9559 h 1790234"/>
                <a:gd name="connsiteX14" fmla="*/ 6506677 w 7103444"/>
                <a:gd name="connsiteY14" fmla="*/ 182814 h 1790234"/>
                <a:gd name="connsiteX15" fmla="*/ 6651056 w 7103444"/>
                <a:gd name="connsiteY15" fmla="*/ 789206 h 1790234"/>
                <a:gd name="connsiteX16" fmla="*/ 6862812 w 7103444"/>
                <a:gd name="connsiteY16" fmla="*/ 1328220 h 1790234"/>
                <a:gd name="connsiteX17" fmla="*/ 7103444 w 7103444"/>
                <a:gd name="connsiteY17" fmla="*/ 1549601 h 1790234"/>
                <a:gd name="connsiteX0" fmla="*/ 0 w 7103444"/>
                <a:gd name="connsiteY0" fmla="*/ 1790234 h 1790234"/>
                <a:gd name="connsiteX1" fmla="*/ 510139 w 7103444"/>
                <a:gd name="connsiteY1" fmla="*/ 1665105 h 1790234"/>
                <a:gd name="connsiteX2" fmla="*/ 1020277 w 7103444"/>
                <a:gd name="connsiteY2" fmla="*/ 1559226 h 1790234"/>
                <a:gd name="connsiteX3" fmla="*/ 1511166 w 7103444"/>
                <a:gd name="connsiteY3" fmla="*/ 1539977 h 1790234"/>
                <a:gd name="connsiteX4" fmla="*/ 1857675 w 7103444"/>
                <a:gd name="connsiteY4" fmla="*/ 1385972 h 1790234"/>
                <a:gd name="connsiteX5" fmla="*/ 2194559 w 7103444"/>
                <a:gd name="connsiteY5" fmla="*/ 1308970 h 1790234"/>
                <a:gd name="connsiteX6" fmla="*/ 2762450 w 7103444"/>
                <a:gd name="connsiteY6" fmla="*/ 1289719 h 1790234"/>
                <a:gd name="connsiteX7" fmla="*/ 3388093 w 7103444"/>
                <a:gd name="connsiteY7" fmla="*/ 1366721 h 1790234"/>
                <a:gd name="connsiteX8" fmla="*/ 3878979 w 7103444"/>
                <a:gd name="connsiteY8" fmla="*/ 1347470 h 1790234"/>
                <a:gd name="connsiteX9" fmla="*/ 4312117 w 7103444"/>
                <a:gd name="connsiteY9" fmla="*/ 779580 h 1790234"/>
                <a:gd name="connsiteX10" fmla="*/ 4831881 w 7103444"/>
                <a:gd name="connsiteY10" fmla="*/ 1376347 h 1790234"/>
                <a:gd name="connsiteX11" fmla="*/ 5601902 w 7103444"/>
                <a:gd name="connsiteY11" fmla="*/ 1145340 h 1790234"/>
                <a:gd name="connsiteX12" fmla="*/ 5900286 w 7103444"/>
                <a:gd name="connsiteY12" fmla="*/ 413820 h 1790234"/>
                <a:gd name="connsiteX13" fmla="*/ 6198669 w 7103444"/>
                <a:gd name="connsiteY13" fmla="*/ 9559 h 1790234"/>
                <a:gd name="connsiteX14" fmla="*/ 6506677 w 7103444"/>
                <a:gd name="connsiteY14" fmla="*/ 182814 h 1790234"/>
                <a:gd name="connsiteX15" fmla="*/ 6651056 w 7103444"/>
                <a:gd name="connsiteY15" fmla="*/ 789206 h 1790234"/>
                <a:gd name="connsiteX16" fmla="*/ 6862812 w 7103444"/>
                <a:gd name="connsiteY16" fmla="*/ 1328220 h 1790234"/>
                <a:gd name="connsiteX17" fmla="*/ 7103444 w 7103444"/>
                <a:gd name="connsiteY17" fmla="*/ 1549601 h 1790234"/>
                <a:gd name="connsiteX0" fmla="*/ 0 w 7103444"/>
                <a:gd name="connsiteY0" fmla="*/ 1790234 h 1790234"/>
                <a:gd name="connsiteX1" fmla="*/ 510139 w 7103444"/>
                <a:gd name="connsiteY1" fmla="*/ 1665105 h 1790234"/>
                <a:gd name="connsiteX2" fmla="*/ 1020277 w 7103444"/>
                <a:gd name="connsiteY2" fmla="*/ 1559226 h 1790234"/>
                <a:gd name="connsiteX3" fmla="*/ 1511166 w 7103444"/>
                <a:gd name="connsiteY3" fmla="*/ 1539977 h 1790234"/>
                <a:gd name="connsiteX4" fmla="*/ 1857675 w 7103444"/>
                <a:gd name="connsiteY4" fmla="*/ 1385972 h 1790234"/>
                <a:gd name="connsiteX5" fmla="*/ 2194559 w 7103444"/>
                <a:gd name="connsiteY5" fmla="*/ 1308970 h 1790234"/>
                <a:gd name="connsiteX6" fmla="*/ 2762450 w 7103444"/>
                <a:gd name="connsiteY6" fmla="*/ 1289719 h 1790234"/>
                <a:gd name="connsiteX7" fmla="*/ 3388093 w 7103444"/>
                <a:gd name="connsiteY7" fmla="*/ 1366721 h 1790234"/>
                <a:gd name="connsiteX8" fmla="*/ 3878979 w 7103444"/>
                <a:gd name="connsiteY8" fmla="*/ 1347470 h 1790234"/>
                <a:gd name="connsiteX9" fmla="*/ 4312117 w 7103444"/>
                <a:gd name="connsiteY9" fmla="*/ 779580 h 1790234"/>
                <a:gd name="connsiteX10" fmla="*/ 4860757 w 7103444"/>
                <a:gd name="connsiteY10" fmla="*/ 1212717 h 1790234"/>
                <a:gd name="connsiteX11" fmla="*/ 5601902 w 7103444"/>
                <a:gd name="connsiteY11" fmla="*/ 1145340 h 1790234"/>
                <a:gd name="connsiteX12" fmla="*/ 5900286 w 7103444"/>
                <a:gd name="connsiteY12" fmla="*/ 413820 h 1790234"/>
                <a:gd name="connsiteX13" fmla="*/ 6198669 w 7103444"/>
                <a:gd name="connsiteY13" fmla="*/ 9559 h 1790234"/>
                <a:gd name="connsiteX14" fmla="*/ 6506677 w 7103444"/>
                <a:gd name="connsiteY14" fmla="*/ 182814 h 1790234"/>
                <a:gd name="connsiteX15" fmla="*/ 6651056 w 7103444"/>
                <a:gd name="connsiteY15" fmla="*/ 789206 h 1790234"/>
                <a:gd name="connsiteX16" fmla="*/ 6862812 w 7103444"/>
                <a:gd name="connsiteY16" fmla="*/ 1328220 h 1790234"/>
                <a:gd name="connsiteX17" fmla="*/ 7103444 w 7103444"/>
                <a:gd name="connsiteY17" fmla="*/ 1549601 h 1790234"/>
                <a:gd name="connsiteX0" fmla="*/ 0 w 7103444"/>
                <a:gd name="connsiteY0" fmla="*/ 1790234 h 1790234"/>
                <a:gd name="connsiteX1" fmla="*/ 510139 w 7103444"/>
                <a:gd name="connsiteY1" fmla="*/ 1665105 h 1790234"/>
                <a:gd name="connsiteX2" fmla="*/ 1020277 w 7103444"/>
                <a:gd name="connsiteY2" fmla="*/ 1559226 h 1790234"/>
                <a:gd name="connsiteX3" fmla="*/ 1511166 w 7103444"/>
                <a:gd name="connsiteY3" fmla="*/ 1539977 h 1790234"/>
                <a:gd name="connsiteX4" fmla="*/ 1857675 w 7103444"/>
                <a:gd name="connsiteY4" fmla="*/ 1385972 h 1790234"/>
                <a:gd name="connsiteX5" fmla="*/ 2194559 w 7103444"/>
                <a:gd name="connsiteY5" fmla="*/ 1308970 h 1790234"/>
                <a:gd name="connsiteX6" fmla="*/ 2762450 w 7103444"/>
                <a:gd name="connsiteY6" fmla="*/ 1289719 h 1790234"/>
                <a:gd name="connsiteX7" fmla="*/ 3388093 w 7103444"/>
                <a:gd name="connsiteY7" fmla="*/ 1366721 h 1790234"/>
                <a:gd name="connsiteX8" fmla="*/ 3878979 w 7103444"/>
                <a:gd name="connsiteY8" fmla="*/ 1347470 h 1790234"/>
                <a:gd name="connsiteX9" fmla="*/ 4312117 w 7103444"/>
                <a:gd name="connsiteY9" fmla="*/ 779580 h 1790234"/>
                <a:gd name="connsiteX10" fmla="*/ 4860757 w 7103444"/>
                <a:gd name="connsiteY10" fmla="*/ 1212717 h 1790234"/>
                <a:gd name="connsiteX11" fmla="*/ 5601902 w 7103444"/>
                <a:gd name="connsiteY11" fmla="*/ 1039462 h 1790234"/>
                <a:gd name="connsiteX12" fmla="*/ 5900286 w 7103444"/>
                <a:gd name="connsiteY12" fmla="*/ 413820 h 1790234"/>
                <a:gd name="connsiteX13" fmla="*/ 6198669 w 7103444"/>
                <a:gd name="connsiteY13" fmla="*/ 9559 h 1790234"/>
                <a:gd name="connsiteX14" fmla="*/ 6506677 w 7103444"/>
                <a:gd name="connsiteY14" fmla="*/ 182814 h 1790234"/>
                <a:gd name="connsiteX15" fmla="*/ 6651056 w 7103444"/>
                <a:gd name="connsiteY15" fmla="*/ 789206 h 1790234"/>
                <a:gd name="connsiteX16" fmla="*/ 6862812 w 7103444"/>
                <a:gd name="connsiteY16" fmla="*/ 1328220 h 1790234"/>
                <a:gd name="connsiteX17" fmla="*/ 7103444 w 7103444"/>
                <a:gd name="connsiteY17" fmla="*/ 1549601 h 1790234"/>
                <a:gd name="connsiteX0" fmla="*/ 0 w 7161195"/>
                <a:gd name="connsiteY0" fmla="*/ 1790234 h 1790234"/>
                <a:gd name="connsiteX1" fmla="*/ 510139 w 7161195"/>
                <a:gd name="connsiteY1" fmla="*/ 1665105 h 1790234"/>
                <a:gd name="connsiteX2" fmla="*/ 1020277 w 7161195"/>
                <a:gd name="connsiteY2" fmla="*/ 1559226 h 1790234"/>
                <a:gd name="connsiteX3" fmla="*/ 1511166 w 7161195"/>
                <a:gd name="connsiteY3" fmla="*/ 1539977 h 1790234"/>
                <a:gd name="connsiteX4" fmla="*/ 1857675 w 7161195"/>
                <a:gd name="connsiteY4" fmla="*/ 1385972 h 1790234"/>
                <a:gd name="connsiteX5" fmla="*/ 2194559 w 7161195"/>
                <a:gd name="connsiteY5" fmla="*/ 1308970 h 1790234"/>
                <a:gd name="connsiteX6" fmla="*/ 2762450 w 7161195"/>
                <a:gd name="connsiteY6" fmla="*/ 1289719 h 1790234"/>
                <a:gd name="connsiteX7" fmla="*/ 3388093 w 7161195"/>
                <a:gd name="connsiteY7" fmla="*/ 1366721 h 1790234"/>
                <a:gd name="connsiteX8" fmla="*/ 3878979 w 7161195"/>
                <a:gd name="connsiteY8" fmla="*/ 1347470 h 1790234"/>
                <a:gd name="connsiteX9" fmla="*/ 4312117 w 7161195"/>
                <a:gd name="connsiteY9" fmla="*/ 779580 h 1790234"/>
                <a:gd name="connsiteX10" fmla="*/ 4860757 w 7161195"/>
                <a:gd name="connsiteY10" fmla="*/ 1212717 h 1790234"/>
                <a:gd name="connsiteX11" fmla="*/ 5601902 w 7161195"/>
                <a:gd name="connsiteY11" fmla="*/ 1039462 h 1790234"/>
                <a:gd name="connsiteX12" fmla="*/ 5900286 w 7161195"/>
                <a:gd name="connsiteY12" fmla="*/ 413820 h 1790234"/>
                <a:gd name="connsiteX13" fmla="*/ 6198669 w 7161195"/>
                <a:gd name="connsiteY13" fmla="*/ 9559 h 1790234"/>
                <a:gd name="connsiteX14" fmla="*/ 6506677 w 7161195"/>
                <a:gd name="connsiteY14" fmla="*/ 182814 h 1790234"/>
                <a:gd name="connsiteX15" fmla="*/ 6651056 w 7161195"/>
                <a:gd name="connsiteY15" fmla="*/ 789206 h 1790234"/>
                <a:gd name="connsiteX16" fmla="*/ 6862812 w 7161195"/>
                <a:gd name="connsiteY16" fmla="*/ 1328220 h 1790234"/>
                <a:gd name="connsiteX17" fmla="*/ 7161195 w 7161195"/>
                <a:gd name="connsiteY17" fmla="*/ 1703605 h 1790234"/>
                <a:gd name="connsiteX0" fmla="*/ 0 w 7148495"/>
                <a:gd name="connsiteY0" fmla="*/ 1790234 h 1798855"/>
                <a:gd name="connsiteX1" fmla="*/ 510139 w 7148495"/>
                <a:gd name="connsiteY1" fmla="*/ 1665105 h 1798855"/>
                <a:gd name="connsiteX2" fmla="*/ 1020277 w 7148495"/>
                <a:gd name="connsiteY2" fmla="*/ 1559226 h 1798855"/>
                <a:gd name="connsiteX3" fmla="*/ 1511166 w 7148495"/>
                <a:gd name="connsiteY3" fmla="*/ 1539977 h 1798855"/>
                <a:gd name="connsiteX4" fmla="*/ 1857675 w 7148495"/>
                <a:gd name="connsiteY4" fmla="*/ 1385972 h 1798855"/>
                <a:gd name="connsiteX5" fmla="*/ 2194559 w 7148495"/>
                <a:gd name="connsiteY5" fmla="*/ 1308970 h 1798855"/>
                <a:gd name="connsiteX6" fmla="*/ 2762450 w 7148495"/>
                <a:gd name="connsiteY6" fmla="*/ 1289719 h 1798855"/>
                <a:gd name="connsiteX7" fmla="*/ 3388093 w 7148495"/>
                <a:gd name="connsiteY7" fmla="*/ 1366721 h 1798855"/>
                <a:gd name="connsiteX8" fmla="*/ 3878979 w 7148495"/>
                <a:gd name="connsiteY8" fmla="*/ 1347470 h 1798855"/>
                <a:gd name="connsiteX9" fmla="*/ 4312117 w 7148495"/>
                <a:gd name="connsiteY9" fmla="*/ 779580 h 1798855"/>
                <a:gd name="connsiteX10" fmla="*/ 4860757 w 7148495"/>
                <a:gd name="connsiteY10" fmla="*/ 1212717 h 1798855"/>
                <a:gd name="connsiteX11" fmla="*/ 5601902 w 7148495"/>
                <a:gd name="connsiteY11" fmla="*/ 1039462 h 1798855"/>
                <a:gd name="connsiteX12" fmla="*/ 5900286 w 7148495"/>
                <a:gd name="connsiteY12" fmla="*/ 413820 h 1798855"/>
                <a:gd name="connsiteX13" fmla="*/ 6198669 w 7148495"/>
                <a:gd name="connsiteY13" fmla="*/ 9559 h 1798855"/>
                <a:gd name="connsiteX14" fmla="*/ 6506677 w 7148495"/>
                <a:gd name="connsiteY14" fmla="*/ 182814 h 1798855"/>
                <a:gd name="connsiteX15" fmla="*/ 6651056 w 7148495"/>
                <a:gd name="connsiteY15" fmla="*/ 789206 h 1798855"/>
                <a:gd name="connsiteX16" fmla="*/ 6862812 w 7148495"/>
                <a:gd name="connsiteY16" fmla="*/ 1328220 h 1798855"/>
                <a:gd name="connsiteX17" fmla="*/ 7148495 w 7148495"/>
                <a:gd name="connsiteY17" fmla="*/ 1798855 h 1798855"/>
                <a:gd name="connsiteX0" fmla="*/ 0 w 7148495"/>
                <a:gd name="connsiteY0" fmla="*/ 1790234 h 1798855"/>
                <a:gd name="connsiteX1" fmla="*/ 510139 w 7148495"/>
                <a:gd name="connsiteY1" fmla="*/ 1665105 h 1798855"/>
                <a:gd name="connsiteX2" fmla="*/ 1020277 w 7148495"/>
                <a:gd name="connsiteY2" fmla="*/ 1559226 h 1798855"/>
                <a:gd name="connsiteX3" fmla="*/ 1511166 w 7148495"/>
                <a:gd name="connsiteY3" fmla="*/ 1539977 h 1798855"/>
                <a:gd name="connsiteX4" fmla="*/ 1857675 w 7148495"/>
                <a:gd name="connsiteY4" fmla="*/ 1385972 h 1798855"/>
                <a:gd name="connsiteX5" fmla="*/ 2194559 w 7148495"/>
                <a:gd name="connsiteY5" fmla="*/ 1308970 h 1798855"/>
                <a:gd name="connsiteX6" fmla="*/ 2762450 w 7148495"/>
                <a:gd name="connsiteY6" fmla="*/ 1289719 h 1798855"/>
                <a:gd name="connsiteX7" fmla="*/ 3388093 w 7148495"/>
                <a:gd name="connsiteY7" fmla="*/ 1366721 h 1798855"/>
                <a:gd name="connsiteX8" fmla="*/ 3878979 w 7148495"/>
                <a:gd name="connsiteY8" fmla="*/ 1347470 h 1798855"/>
                <a:gd name="connsiteX9" fmla="*/ 4312117 w 7148495"/>
                <a:gd name="connsiteY9" fmla="*/ 779580 h 1798855"/>
                <a:gd name="connsiteX10" fmla="*/ 4860757 w 7148495"/>
                <a:gd name="connsiteY10" fmla="*/ 1212717 h 1798855"/>
                <a:gd name="connsiteX11" fmla="*/ 5601902 w 7148495"/>
                <a:gd name="connsiteY11" fmla="*/ 1039462 h 1798855"/>
                <a:gd name="connsiteX12" fmla="*/ 5900286 w 7148495"/>
                <a:gd name="connsiteY12" fmla="*/ 413820 h 1798855"/>
                <a:gd name="connsiteX13" fmla="*/ 6198669 w 7148495"/>
                <a:gd name="connsiteY13" fmla="*/ 9559 h 1798855"/>
                <a:gd name="connsiteX14" fmla="*/ 6506677 w 7148495"/>
                <a:gd name="connsiteY14" fmla="*/ 182814 h 1798855"/>
                <a:gd name="connsiteX15" fmla="*/ 6651056 w 7148495"/>
                <a:gd name="connsiteY15" fmla="*/ 789206 h 1798855"/>
                <a:gd name="connsiteX16" fmla="*/ 6989812 w 7148495"/>
                <a:gd name="connsiteY16" fmla="*/ 1372670 h 1798855"/>
                <a:gd name="connsiteX17" fmla="*/ 7148495 w 7148495"/>
                <a:gd name="connsiteY17" fmla="*/ 1798855 h 1798855"/>
                <a:gd name="connsiteX0" fmla="*/ 0 w 7148495"/>
                <a:gd name="connsiteY0" fmla="*/ 1790234 h 1798855"/>
                <a:gd name="connsiteX1" fmla="*/ 510139 w 7148495"/>
                <a:gd name="connsiteY1" fmla="*/ 1665105 h 1798855"/>
                <a:gd name="connsiteX2" fmla="*/ 1020277 w 7148495"/>
                <a:gd name="connsiteY2" fmla="*/ 1559226 h 1798855"/>
                <a:gd name="connsiteX3" fmla="*/ 1511166 w 7148495"/>
                <a:gd name="connsiteY3" fmla="*/ 1539977 h 1798855"/>
                <a:gd name="connsiteX4" fmla="*/ 1857675 w 7148495"/>
                <a:gd name="connsiteY4" fmla="*/ 1385972 h 1798855"/>
                <a:gd name="connsiteX5" fmla="*/ 2194559 w 7148495"/>
                <a:gd name="connsiteY5" fmla="*/ 1308970 h 1798855"/>
                <a:gd name="connsiteX6" fmla="*/ 2762450 w 7148495"/>
                <a:gd name="connsiteY6" fmla="*/ 1289719 h 1798855"/>
                <a:gd name="connsiteX7" fmla="*/ 3388093 w 7148495"/>
                <a:gd name="connsiteY7" fmla="*/ 1366721 h 1798855"/>
                <a:gd name="connsiteX8" fmla="*/ 3878979 w 7148495"/>
                <a:gd name="connsiteY8" fmla="*/ 1347470 h 1798855"/>
                <a:gd name="connsiteX9" fmla="*/ 4312117 w 7148495"/>
                <a:gd name="connsiteY9" fmla="*/ 779580 h 1798855"/>
                <a:gd name="connsiteX10" fmla="*/ 4860757 w 7148495"/>
                <a:gd name="connsiteY10" fmla="*/ 1212717 h 1798855"/>
                <a:gd name="connsiteX11" fmla="*/ 5601902 w 7148495"/>
                <a:gd name="connsiteY11" fmla="*/ 1039462 h 1798855"/>
                <a:gd name="connsiteX12" fmla="*/ 5900286 w 7148495"/>
                <a:gd name="connsiteY12" fmla="*/ 413820 h 1798855"/>
                <a:gd name="connsiteX13" fmla="*/ 6198669 w 7148495"/>
                <a:gd name="connsiteY13" fmla="*/ 9559 h 1798855"/>
                <a:gd name="connsiteX14" fmla="*/ 6506677 w 7148495"/>
                <a:gd name="connsiteY14" fmla="*/ 182814 h 1798855"/>
                <a:gd name="connsiteX15" fmla="*/ 6651056 w 7148495"/>
                <a:gd name="connsiteY15" fmla="*/ 789206 h 1798855"/>
                <a:gd name="connsiteX16" fmla="*/ 6989812 w 7148495"/>
                <a:gd name="connsiteY16" fmla="*/ 1372670 h 1798855"/>
                <a:gd name="connsiteX17" fmla="*/ 7148495 w 7148495"/>
                <a:gd name="connsiteY17" fmla="*/ 1798855 h 1798855"/>
                <a:gd name="connsiteX0" fmla="*/ 0 w 7133279"/>
                <a:gd name="connsiteY0" fmla="*/ 1810554 h 1810554"/>
                <a:gd name="connsiteX1" fmla="*/ 494923 w 7133279"/>
                <a:gd name="connsiteY1" fmla="*/ 1665105 h 1810554"/>
                <a:gd name="connsiteX2" fmla="*/ 1005061 w 7133279"/>
                <a:gd name="connsiteY2" fmla="*/ 1559226 h 1810554"/>
                <a:gd name="connsiteX3" fmla="*/ 1495950 w 7133279"/>
                <a:gd name="connsiteY3" fmla="*/ 1539977 h 1810554"/>
                <a:gd name="connsiteX4" fmla="*/ 1842459 w 7133279"/>
                <a:gd name="connsiteY4" fmla="*/ 1385972 h 1810554"/>
                <a:gd name="connsiteX5" fmla="*/ 2179343 w 7133279"/>
                <a:gd name="connsiteY5" fmla="*/ 1308970 h 1810554"/>
                <a:gd name="connsiteX6" fmla="*/ 2747234 w 7133279"/>
                <a:gd name="connsiteY6" fmla="*/ 1289719 h 1810554"/>
                <a:gd name="connsiteX7" fmla="*/ 3372877 w 7133279"/>
                <a:gd name="connsiteY7" fmla="*/ 1366721 h 1810554"/>
                <a:gd name="connsiteX8" fmla="*/ 3863763 w 7133279"/>
                <a:gd name="connsiteY8" fmla="*/ 1347470 h 1810554"/>
                <a:gd name="connsiteX9" fmla="*/ 4296901 w 7133279"/>
                <a:gd name="connsiteY9" fmla="*/ 779580 h 1810554"/>
                <a:gd name="connsiteX10" fmla="*/ 4845541 w 7133279"/>
                <a:gd name="connsiteY10" fmla="*/ 1212717 h 1810554"/>
                <a:gd name="connsiteX11" fmla="*/ 5586686 w 7133279"/>
                <a:gd name="connsiteY11" fmla="*/ 1039462 h 1810554"/>
                <a:gd name="connsiteX12" fmla="*/ 5885070 w 7133279"/>
                <a:gd name="connsiteY12" fmla="*/ 413820 h 1810554"/>
                <a:gd name="connsiteX13" fmla="*/ 6183453 w 7133279"/>
                <a:gd name="connsiteY13" fmla="*/ 9559 h 1810554"/>
                <a:gd name="connsiteX14" fmla="*/ 6491461 w 7133279"/>
                <a:gd name="connsiteY14" fmla="*/ 182814 h 1810554"/>
                <a:gd name="connsiteX15" fmla="*/ 6635840 w 7133279"/>
                <a:gd name="connsiteY15" fmla="*/ 789206 h 1810554"/>
                <a:gd name="connsiteX16" fmla="*/ 6974596 w 7133279"/>
                <a:gd name="connsiteY16" fmla="*/ 1372670 h 1810554"/>
                <a:gd name="connsiteX17" fmla="*/ 7133279 w 7133279"/>
                <a:gd name="connsiteY17" fmla="*/ 1798855 h 1810554"/>
                <a:gd name="connsiteX0" fmla="*/ 0 w 7143423"/>
                <a:gd name="connsiteY0" fmla="*/ 1800394 h 1800394"/>
                <a:gd name="connsiteX1" fmla="*/ 505067 w 7143423"/>
                <a:gd name="connsiteY1" fmla="*/ 1665105 h 1800394"/>
                <a:gd name="connsiteX2" fmla="*/ 1015205 w 7143423"/>
                <a:gd name="connsiteY2" fmla="*/ 1559226 h 1800394"/>
                <a:gd name="connsiteX3" fmla="*/ 1506094 w 7143423"/>
                <a:gd name="connsiteY3" fmla="*/ 1539977 h 1800394"/>
                <a:gd name="connsiteX4" fmla="*/ 1852603 w 7143423"/>
                <a:gd name="connsiteY4" fmla="*/ 1385972 h 1800394"/>
                <a:gd name="connsiteX5" fmla="*/ 2189487 w 7143423"/>
                <a:gd name="connsiteY5" fmla="*/ 1308970 h 1800394"/>
                <a:gd name="connsiteX6" fmla="*/ 2757378 w 7143423"/>
                <a:gd name="connsiteY6" fmla="*/ 1289719 h 1800394"/>
                <a:gd name="connsiteX7" fmla="*/ 3383021 w 7143423"/>
                <a:gd name="connsiteY7" fmla="*/ 1366721 h 1800394"/>
                <a:gd name="connsiteX8" fmla="*/ 3873907 w 7143423"/>
                <a:gd name="connsiteY8" fmla="*/ 1347470 h 1800394"/>
                <a:gd name="connsiteX9" fmla="*/ 4307045 w 7143423"/>
                <a:gd name="connsiteY9" fmla="*/ 779580 h 1800394"/>
                <a:gd name="connsiteX10" fmla="*/ 4855685 w 7143423"/>
                <a:gd name="connsiteY10" fmla="*/ 1212717 h 1800394"/>
                <a:gd name="connsiteX11" fmla="*/ 5596830 w 7143423"/>
                <a:gd name="connsiteY11" fmla="*/ 1039462 h 1800394"/>
                <a:gd name="connsiteX12" fmla="*/ 5895214 w 7143423"/>
                <a:gd name="connsiteY12" fmla="*/ 413820 h 1800394"/>
                <a:gd name="connsiteX13" fmla="*/ 6193597 w 7143423"/>
                <a:gd name="connsiteY13" fmla="*/ 9559 h 1800394"/>
                <a:gd name="connsiteX14" fmla="*/ 6501605 w 7143423"/>
                <a:gd name="connsiteY14" fmla="*/ 182814 h 1800394"/>
                <a:gd name="connsiteX15" fmla="*/ 6645984 w 7143423"/>
                <a:gd name="connsiteY15" fmla="*/ 789206 h 1800394"/>
                <a:gd name="connsiteX16" fmla="*/ 6984740 w 7143423"/>
                <a:gd name="connsiteY16" fmla="*/ 1372670 h 1800394"/>
                <a:gd name="connsiteX17" fmla="*/ 7143423 w 7143423"/>
                <a:gd name="connsiteY17" fmla="*/ 1798855 h 1800394"/>
                <a:gd name="connsiteX0" fmla="*/ 0 w 7143423"/>
                <a:gd name="connsiteY0" fmla="*/ 1800394 h 1800394"/>
                <a:gd name="connsiteX1" fmla="*/ 505067 w 7143423"/>
                <a:gd name="connsiteY1" fmla="*/ 1665105 h 1800394"/>
                <a:gd name="connsiteX2" fmla="*/ 1015205 w 7143423"/>
                <a:gd name="connsiteY2" fmla="*/ 1559226 h 1800394"/>
                <a:gd name="connsiteX3" fmla="*/ 1506094 w 7143423"/>
                <a:gd name="connsiteY3" fmla="*/ 1539977 h 1800394"/>
                <a:gd name="connsiteX4" fmla="*/ 1852603 w 7143423"/>
                <a:gd name="connsiteY4" fmla="*/ 1385972 h 1800394"/>
                <a:gd name="connsiteX5" fmla="*/ 2189487 w 7143423"/>
                <a:gd name="connsiteY5" fmla="*/ 1308970 h 1800394"/>
                <a:gd name="connsiteX6" fmla="*/ 2757378 w 7143423"/>
                <a:gd name="connsiteY6" fmla="*/ 1289719 h 1800394"/>
                <a:gd name="connsiteX7" fmla="*/ 3383021 w 7143423"/>
                <a:gd name="connsiteY7" fmla="*/ 1366721 h 1800394"/>
                <a:gd name="connsiteX8" fmla="*/ 3873907 w 7143423"/>
                <a:gd name="connsiteY8" fmla="*/ 1347470 h 1800394"/>
                <a:gd name="connsiteX9" fmla="*/ 4297831 w 7143423"/>
                <a:gd name="connsiteY9" fmla="*/ 650271 h 1800394"/>
                <a:gd name="connsiteX10" fmla="*/ 4855685 w 7143423"/>
                <a:gd name="connsiteY10" fmla="*/ 1212717 h 1800394"/>
                <a:gd name="connsiteX11" fmla="*/ 5596830 w 7143423"/>
                <a:gd name="connsiteY11" fmla="*/ 1039462 h 1800394"/>
                <a:gd name="connsiteX12" fmla="*/ 5895214 w 7143423"/>
                <a:gd name="connsiteY12" fmla="*/ 413820 h 1800394"/>
                <a:gd name="connsiteX13" fmla="*/ 6193597 w 7143423"/>
                <a:gd name="connsiteY13" fmla="*/ 9559 h 1800394"/>
                <a:gd name="connsiteX14" fmla="*/ 6501605 w 7143423"/>
                <a:gd name="connsiteY14" fmla="*/ 182814 h 1800394"/>
                <a:gd name="connsiteX15" fmla="*/ 6645984 w 7143423"/>
                <a:gd name="connsiteY15" fmla="*/ 789206 h 1800394"/>
                <a:gd name="connsiteX16" fmla="*/ 6984740 w 7143423"/>
                <a:gd name="connsiteY16" fmla="*/ 1372670 h 1800394"/>
                <a:gd name="connsiteX17" fmla="*/ 7143423 w 7143423"/>
                <a:gd name="connsiteY17" fmla="*/ 1798855 h 1800394"/>
                <a:gd name="connsiteX0" fmla="*/ 0 w 7143423"/>
                <a:gd name="connsiteY0" fmla="*/ 1800394 h 1800394"/>
                <a:gd name="connsiteX1" fmla="*/ 505067 w 7143423"/>
                <a:gd name="connsiteY1" fmla="*/ 1665105 h 1800394"/>
                <a:gd name="connsiteX2" fmla="*/ 1015205 w 7143423"/>
                <a:gd name="connsiteY2" fmla="*/ 1559226 h 1800394"/>
                <a:gd name="connsiteX3" fmla="*/ 1506094 w 7143423"/>
                <a:gd name="connsiteY3" fmla="*/ 1539977 h 1800394"/>
                <a:gd name="connsiteX4" fmla="*/ 1852603 w 7143423"/>
                <a:gd name="connsiteY4" fmla="*/ 1385972 h 1800394"/>
                <a:gd name="connsiteX5" fmla="*/ 2189487 w 7143423"/>
                <a:gd name="connsiteY5" fmla="*/ 1308970 h 1800394"/>
                <a:gd name="connsiteX6" fmla="*/ 2757378 w 7143423"/>
                <a:gd name="connsiteY6" fmla="*/ 1289719 h 1800394"/>
                <a:gd name="connsiteX7" fmla="*/ 3383021 w 7143423"/>
                <a:gd name="connsiteY7" fmla="*/ 1366721 h 1800394"/>
                <a:gd name="connsiteX8" fmla="*/ 3854700 w 7143423"/>
                <a:gd name="connsiteY8" fmla="*/ 1068337 h 1800394"/>
                <a:gd name="connsiteX9" fmla="*/ 4297831 w 7143423"/>
                <a:gd name="connsiteY9" fmla="*/ 650271 h 1800394"/>
                <a:gd name="connsiteX10" fmla="*/ 4855685 w 7143423"/>
                <a:gd name="connsiteY10" fmla="*/ 1212717 h 1800394"/>
                <a:gd name="connsiteX11" fmla="*/ 5596830 w 7143423"/>
                <a:gd name="connsiteY11" fmla="*/ 1039462 h 1800394"/>
                <a:gd name="connsiteX12" fmla="*/ 5895214 w 7143423"/>
                <a:gd name="connsiteY12" fmla="*/ 413820 h 1800394"/>
                <a:gd name="connsiteX13" fmla="*/ 6193597 w 7143423"/>
                <a:gd name="connsiteY13" fmla="*/ 9559 h 1800394"/>
                <a:gd name="connsiteX14" fmla="*/ 6501605 w 7143423"/>
                <a:gd name="connsiteY14" fmla="*/ 182814 h 1800394"/>
                <a:gd name="connsiteX15" fmla="*/ 6645984 w 7143423"/>
                <a:gd name="connsiteY15" fmla="*/ 789206 h 1800394"/>
                <a:gd name="connsiteX16" fmla="*/ 6984740 w 7143423"/>
                <a:gd name="connsiteY16" fmla="*/ 1372670 h 1800394"/>
                <a:gd name="connsiteX17" fmla="*/ 7143423 w 7143423"/>
                <a:gd name="connsiteY17" fmla="*/ 1798855 h 1800394"/>
                <a:gd name="connsiteX0" fmla="*/ 0 w 7143423"/>
                <a:gd name="connsiteY0" fmla="*/ 1800394 h 1800394"/>
                <a:gd name="connsiteX1" fmla="*/ 505067 w 7143423"/>
                <a:gd name="connsiteY1" fmla="*/ 1665105 h 1800394"/>
                <a:gd name="connsiteX2" fmla="*/ 1015205 w 7143423"/>
                <a:gd name="connsiteY2" fmla="*/ 1559226 h 1800394"/>
                <a:gd name="connsiteX3" fmla="*/ 1506094 w 7143423"/>
                <a:gd name="connsiteY3" fmla="*/ 1539977 h 1800394"/>
                <a:gd name="connsiteX4" fmla="*/ 1852603 w 7143423"/>
                <a:gd name="connsiteY4" fmla="*/ 1385972 h 1800394"/>
                <a:gd name="connsiteX5" fmla="*/ 2189487 w 7143423"/>
                <a:gd name="connsiteY5" fmla="*/ 1308970 h 1800394"/>
                <a:gd name="connsiteX6" fmla="*/ 2757378 w 7143423"/>
                <a:gd name="connsiteY6" fmla="*/ 1289719 h 1800394"/>
                <a:gd name="connsiteX7" fmla="*/ 3383021 w 7143423"/>
                <a:gd name="connsiteY7" fmla="*/ 1366721 h 1800394"/>
                <a:gd name="connsiteX8" fmla="*/ 3854700 w 7143423"/>
                <a:gd name="connsiteY8" fmla="*/ 1068337 h 1800394"/>
                <a:gd name="connsiteX9" fmla="*/ 4297831 w 7143423"/>
                <a:gd name="connsiteY9" fmla="*/ 650271 h 1800394"/>
                <a:gd name="connsiteX10" fmla="*/ 4855685 w 7143423"/>
                <a:gd name="connsiteY10" fmla="*/ 1212717 h 1800394"/>
                <a:gd name="connsiteX11" fmla="*/ 5596830 w 7143423"/>
                <a:gd name="connsiteY11" fmla="*/ 1039462 h 1800394"/>
                <a:gd name="connsiteX12" fmla="*/ 5895214 w 7143423"/>
                <a:gd name="connsiteY12" fmla="*/ 413820 h 1800394"/>
                <a:gd name="connsiteX13" fmla="*/ 6193597 w 7143423"/>
                <a:gd name="connsiteY13" fmla="*/ 9559 h 1800394"/>
                <a:gd name="connsiteX14" fmla="*/ 6501605 w 7143423"/>
                <a:gd name="connsiteY14" fmla="*/ 182814 h 1800394"/>
                <a:gd name="connsiteX15" fmla="*/ 6645984 w 7143423"/>
                <a:gd name="connsiteY15" fmla="*/ 789206 h 1800394"/>
                <a:gd name="connsiteX16" fmla="*/ 6984740 w 7143423"/>
                <a:gd name="connsiteY16" fmla="*/ 1372670 h 1800394"/>
                <a:gd name="connsiteX17" fmla="*/ 7143423 w 7143423"/>
                <a:gd name="connsiteY17" fmla="*/ 1798855 h 1800394"/>
                <a:gd name="connsiteX0" fmla="*/ 0 w 7143423"/>
                <a:gd name="connsiteY0" fmla="*/ 1800394 h 1800394"/>
                <a:gd name="connsiteX1" fmla="*/ 505067 w 7143423"/>
                <a:gd name="connsiteY1" fmla="*/ 1665105 h 1800394"/>
                <a:gd name="connsiteX2" fmla="*/ 1015205 w 7143423"/>
                <a:gd name="connsiteY2" fmla="*/ 1559226 h 1800394"/>
                <a:gd name="connsiteX3" fmla="*/ 1506094 w 7143423"/>
                <a:gd name="connsiteY3" fmla="*/ 1539977 h 1800394"/>
                <a:gd name="connsiteX4" fmla="*/ 1852603 w 7143423"/>
                <a:gd name="connsiteY4" fmla="*/ 1385972 h 1800394"/>
                <a:gd name="connsiteX5" fmla="*/ 2189487 w 7143423"/>
                <a:gd name="connsiteY5" fmla="*/ 1308970 h 1800394"/>
                <a:gd name="connsiteX6" fmla="*/ 2757378 w 7143423"/>
                <a:gd name="connsiteY6" fmla="*/ 1289719 h 1800394"/>
                <a:gd name="connsiteX7" fmla="*/ 3383021 w 7143423"/>
                <a:gd name="connsiteY7" fmla="*/ 1366721 h 1800394"/>
                <a:gd name="connsiteX8" fmla="*/ 3854700 w 7143423"/>
                <a:gd name="connsiteY8" fmla="*/ 1068337 h 1800394"/>
                <a:gd name="connsiteX9" fmla="*/ 4297831 w 7143423"/>
                <a:gd name="connsiteY9" fmla="*/ 650271 h 1800394"/>
                <a:gd name="connsiteX10" fmla="*/ 4970925 w 7143423"/>
                <a:gd name="connsiteY10" fmla="*/ 1077963 h 1800394"/>
                <a:gd name="connsiteX11" fmla="*/ 5596830 w 7143423"/>
                <a:gd name="connsiteY11" fmla="*/ 1039462 h 1800394"/>
                <a:gd name="connsiteX12" fmla="*/ 5895214 w 7143423"/>
                <a:gd name="connsiteY12" fmla="*/ 413820 h 1800394"/>
                <a:gd name="connsiteX13" fmla="*/ 6193597 w 7143423"/>
                <a:gd name="connsiteY13" fmla="*/ 9559 h 1800394"/>
                <a:gd name="connsiteX14" fmla="*/ 6501605 w 7143423"/>
                <a:gd name="connsiteY14" fmla="*/ 182814 h 1800394"/>
                <a:gd name="connsiteX15" fmla="*/ 6645984 w 7143423"/>
                <a:gd name="connsiteY15" fmla="*/ 789206 h 1800394"/>
                <a:gd name="connsiteX16" fmla="*/ 6984740 w 7143423"/>
                <a:gd name="connsiteY16" fmla="*/ 1372670 h 1800394"/>
                <a:gd name="connsiteX17" fmla="*/ 7143423 w 7143423"/>
                <a:gd name="connsiteY17" fmla="*/ 1798855 h 1800394"/>
                <a:gd name="connsiteX0" fmla="*/ 0 w 7143423"/>
                <a:gd name="connsiteY0" fmla="*/ 1800394 h 1800394"/>
                <a:gd name="connsiteX1" fmla="*/ 505067 w 7143423"/>
                <a:gd name="connsiteY1" fmla="*/ 1665105 h 1800394"/>
                <a:gd name="connsiteX2" fmla="*/ 1015205 w 7143423"/>
                <a:gd name="connsiteY2" fmla="*/ 1559226 h 1800394"/>
                <a:gd name="connsiteX3" fmla="*/ 1506094 w 7143423"/>
                <a:gd name="connsiteY3" fmla="*/ 1539977 h 1800394"/>
                <a:gd name="connsiteX4" fmla="*/ 1852603 w 7143423"/>
                <a:gd name="connsiteY4" fmla="*/ 1385972 h 1800394"/>
                <a:gd name="connsiteX5" fmla="*/ 2189487 w 7143423"/>
                <a:gd name="connsiteY5" fmla="*/ 1308970 h 1800394"/>
                <a:gd name="connsiteX6" fmla="*/ 2757378 w 7143423"/>
                <a:gd name="connsiteY6" fmla="*/ 1289719 h 1800394"/>
                <a:gd name="connsiteX7" fmla="*/ 3383021 w 7143423"/>
                <a:gd name="connsiteY7" fmla="*/ 1366721 h 1800394"/>
                <a:gd name="connsiteX8" fmla="*/ 3854700 w 7143423"/>
                <a:gd name="connsiteY8" fmla="*/ 1068337 h 1800394"/>
                <a:gd name="connsiteX9" fmla="*/ 4297831 w 7143423"/>
                <a:gd name="connsiteY9" fmla="*/ 650271 h 1800394"/>
                <a:gd name="connsiteX10" fmla="*/ 4970925 w 7143423"/>
                <a:gd name="connsiteY10" fmla="*/ 1077963 h 1800394"/>
                <a:gd name="connsiteX11" fmla="*/ 5596830 w 7143423"/>
                <a:gd name="connsiteY11" fmla="*/ 1039462 h 1800394"/>
                <a:gd name="connsiteX12" fmla="*/ 5895214 w 7143423"/>
                <a:gd name="connsiteY12" fmla="*/ 413820 h 1800394"/>
                <a:gd name="connsiteX13" fmla="*/ 6193597 w 7143423"/>
                <a:gd name="connsiteY13" fmla="*/ 9559 h 1800394"/>
                <a:gd name="connsiteX14" fmla="*/ 6501605 w 7143423"/>
                <a:gd name="connsiteY14" fmla="*/ 182814 h 1800394"/>
                <a:gd name="connsiteX15" fmla="*/ 6645984 w 7143423"/>
                <a:gd name="connsiteY15" fmla="*/ 789206 h 1800394"/>
                <a:gd name="connsiteX16" fmla="*/ 6984740 w 7143423"/>
                <a:gd name="connsiteY16" fmla="*/ 1372670 h 1800394"/>
                <a:gd name="connsiteX17" fmla="*/ 7143423 w 7143423"/>
                <a:gd name="connsiteY17" fmla="*/ 1798855 h 1800394"/>
                <a:gd name="connsiteX0" fmla="*/ 0 w 7143423"/>
                <a:gd name="connsiteY0" fmla="*/ 1800394 h 1800394"/>
                <a:gd name="connsiteX1" fmla="*/ 505067 w 7143423"/>
                <a:gd name="connsiteY1" fmla="*/ 1665105 h 1800394"/>
                <a:gd name="connsiteX2" fmla="*/ 1015205 w 7143423"/>
                <a:gd name="connsiteY2" fmla="*/ 1559226 h 1800394"/>
                <a:gd name="connsiteX3" fmla="*/ 1506094 w 7143423"/>
                <a:gd name="connsiteY3" fmla="*/ 1539977 h 1800394"/>
                <a:gd name="connsiteX4" fmla="*/ 1852603 w 7143423"/>
                <a:gd name="connsiteY4" fmla="*/ 1385972 h 1800394"/>
                <a:gd name="connsiteX5" fmla="*/ 2189487 w 7143423"/>
                <a:gd name="connsiteY5" fmla="*/ 1308970 h 1800394"/>
                <a:gd name="connsiteX6" fmla="*/ 2757378 w 7143423"/>
                <a:gd name="connsiteY6" fmla="*/ 1289719 h 1800394"/>
                <a:gd name="connsiteX7" fmla="*/ 3306194 w 7143423"/>
                <a:gd name="connsiteY7" fmla="*/ 1270468 h 1800394"/>
                <a:gd name="connsiteX8" fmla="*/ 3854700 w 7143423"/>
                <a:gd name="connsiteY8" fmla="*/ 1068337 h 1800394"/>
                <a:gd name="connsiteX9" fmla="*/ 4297831 w 7143423"/>
                <a:gd name="connsiteY9" fmla="*/ 650271 h 1800394"/>
                <a:gd name="connsiteX10" fmla="*/ 4970925 w 7143423"/>
                <a:gd name="connsiteY10" fmla="*/ 1077963 h 1800394"/>
                <a:gd name="connsiteX11" fmla="*/ 5596830 w 7143423"/>
                <a:gd name="connsiteY11" fmla="*/ 1039462 h 1800394"/>
                <a:gd name="connsiteX12" fmla="*/ 5895214 w 7143423"/>
                <a:gd name="connsiteY12" fmla="*/ 413820 h 1800394"/>
                <a:gd name="connsiteX13" fmla="*/ 6193597 w 7143423"/>
                <a:gd name="connsiteY13" fmla="*/ 9559 h 1800394"/>
                <a:gd name="connsiteX14" fmla="*/ 6501605 w 7143423"/>
                <a:gd name="connsiteY14" fmla="*/ 182814 h 1800394"/>
                <a:gd name="connsiteX15" fmla="*/ 6645984 w 7143423"/>
                <a:gd name="connsiteY15" fmla="*/ 789206 h 1800394"/>
                <a:gd name="connsiteX16" fmla="*/ 6984740 w 7143423"/>
                <a:gd name="connsiteY16" fmla="*/ 1372670 h 1800394"/>
                <a:gd name="connsiteX17" fmla="*/ 7143423 w 7143423"/>
                <a:gd name="connsiteY17" fmla="*/ 1798855 h 1800394"/>
                <a:gd name="connsiteX0" fmla="*/ 0 w 7143423"/>
                <a:gd name="connsiteY0" fmla="*/ 1800394 h 1800394"/>
                <a:gd name="connsiteX1" fmla="*/ 505067 w 7143423"/>
                <a:gd name="connsiteY1" fmla="*/ 1665105 h 1800394"/>
                <a:gd name="connsiteX2" fmla="*/ 1015205 w 7143423"/>
                <a:gd name="connsiteY2" fmla="*/ 1559226 h 1800394"/>
                <a:gd name="connsiteX3" fmla="*/ 1506094 w 7143423"/>
                <a:gd name="connsiteY3" fmla="*/ 1539977 h 1800394"/>
                <a:gd name="connsiteX4" fmla="*/ 1852603 w 7143423"/>
                <a:gd name="connsiteY4" fmla="*/ 1385972 h 1800394"/>
                <a:gd name="connsiteX5" fmla="*/ 2189487 w 7143423"/>
                <a:gd name="connsiteY5" fmla="*/ 1308970 h 1800394"/>
                <a:gd name="connsiteX6" fmla="*/ 2757378 w 7143423"/>
                <a:gd name="connsiteY6" fmla="*/ 1289719 h 1800394"/>
                <a:gd name="connsiteX7" fmla="*/ 3306194 w 7143423"/>
                <a:gd name="connsiteY7" fmla="*/ 1270468 h 1800394"/>
                <a:gd name="connsiteX8" fmla="*/ 3787477 w 7143423"/>
                <a:gd name="connsiteY8" fmla="*/ 1039461 h 1800394"/>
                <a:gd name="connsiteX9" fmla="*/ 4297831 w 7143423"/>
                <a:gd name="connsiteY9" fmla="*/ 650271 h 1800394"/>
                <a:gd name="connsiteX10" fmla="*/ 4970925 w 7143423"/>
                <a:gd name="connsiteY10" fmla="*/ 1077963 h 1800394"/>
                <a:gd name="connsiteX11" fmla="*/ 5596830 w 7143423"/>
                <a:gd name="connsiteY11" fmla="*/ 1039462 h 1800394"/>
                <a:gd name="connsiteX12" fmla="*/ 5895214 w 7143423"/>
                <a:gd name="connsiteY12" fmla="*/ 413820 h 1800394"/>
                <a:gd name="connsiteX13" fmla="*/ 6193597 w 7143423"/>
                <a:gd name="connsiteY13" fmla="*/ 9559 h 1800394"/>
                <a:gd name="connsiteX14" fmla="*/ 6501605 w 7143423"/>
                <a:gd name="connsiteY14" fmla="*/ 182814 h 1800394"/>
                <a:gd name="connsiteX15" fmla="*/ 6645984 w 7143423"/>
                <a:gd name="connsiteY15" fmla="*/ 789206 h 1800394"/>
                <a:gd name="connsiteX16" fmla="*/ 6984740 w 7143423"/>
                <a:gd name="connsiteY16" fmla="*/ 1372670 h 1800394"/>
                <a:gd name="connsiteX17" fmla="*/ 7143423 w 7143423"/>
                <a:gd name="connsiteY17" fmla="*/ 1798855 h 1800394"/>
                <a:gd name="connsiteX0" fmla="*/ 0 w 7143423"/>
                <a:gd name="connsiteY0" fmla="*/ 1800394 h 1800394"/>
                <a:gd name="connsiteX1" fmla="*/ 505067 w 7143423"/>
                <a:gd name="connsiteY1" fmla="*/ 1665105 h 1800394"/>
                <a:gd name="connsiteX2" fmla="*/ 1015205 w 7143423"/>
                <a:gd name="connsiteY2" fmla="*/ 1559226 h 1800394"/>
                <a:gd name="connsiteX3" fmla="*/ 1506094 w 7143423"/>
                <a:gd name="connsiteY3" fmla="*/ 1539977 h 1800394"/>
                <a:gd name="connsiteX4" fmla="*/ 1852603 w 7143423"/>
                <a:gd name="connsiteY4" fmla="*/ 1385972 h 1800394"/>
                <a:gd name="connsiteX5" fmla="*/ 2189487 w 7143423"/>
                <a:gd name="connsiteY5" fmla="*/ 1308970 h 1800394"/>
                <a:gd name="connsiteX6" fmla="*/ 2757378 w 7143423"/>
                <a:gd name="connsiteY6" fmla="*/ 1289719 h 1800394"/>
                <a:gd name="connsiteX7" fmla="*/ 3306194 w 7143423"/>
                <a:gd name="connsiteY7" fmla="*/ 1270468 h 1800394"/>
                <a:gd name="connsiteX8" fmla="*/ 3787477 w 7143423"/>
                <a:gd name="connsiteY8" fmla="*/ 1039461 h 1800394"/>
                <a:gd name="connsiteX9" fmla="*/ 4297831 w 7143423"/>
                <a:gd name="connsiteY9" fmla="*/ 650271 h 1800394"/>
                <a:gd name="connsiteX10" fmla="*/ 4970925 w 7143423"/>
                <a:gd name="connsiteY10" fmla="*/ 1077963 h 1800394"/>
                <a:gd name="connsiteX11" fmla="*/ 5596830 w 7143423"/>
                <a:gd name="connsiteY11" fmla="*/ 1039462 h 1800394"/>
                <a:gd name="connsiteX12" fmla="*/ 5895214 w 7143423"/>
                <a:gd name="connsiteY12" fmla="*/ 413820 h 1800394"/>
                <a:gd name="connsiteX13" fmla="*/ 6193597 w 7143423"/>
                <a:gd name="connsiteY13" fmla="*/ 9559 h 1800394"/>
                <a:gd name="connsiteX14" fmla="*/ 6501605 w 7143423"/>
                <a:gd name="connsiteY14" fmla="*/ 182814 h 1800394"/>
                <a:gd name="connsiteX15" fmla="*/ 6645984 w 7143423"/>
                <a:gd name="connsiteY15" fmla="*/ 789206 h 1800394"/>
                <a:gd name="connsiteX16" fmla="*/ 6984740 w 7143423"/>
                <a:gd name="connsiteY16" fmla="*/ 1372670 h 1800394"/>
                <a:gd name="connsiteX17" fmla="*/ 7143423 w 7143423"/>
                <a:gd name="connsiteY17" fmla="*/ 1798855 h 1800394"/>
                <a:gd name="connsiteX0" fmla="*/ 0 w 7143423"/>
                <a:gd name="connsiteY0" fmla="*/ 1800394 h 1800394"/>
                <a:gd name="connsiteX1" fmla="*/ 505067 w 7143423"/>
                <a:gd name="connsiteY1" fmla="*/ 1665105 h 1800394"/>
                <a:gd name="connsiteX2" fmla="*/ 1015205 w 7143423"/>
                <a:gd name="connsiteY2" fmla="*/ 1559226 h 1800394"/>
                <a:gd name="connsiteX3" fmla="*/ 1506094 w 7143423"/>
                <a:gd name="connsiteY3" fmla="*/ 1539977 h 1800394"/>
                <a:gd name="connsiteX4" fmla="*/ 1852603 w 7143423"/>
                <a:gd name="connsiteY4" fmla="*/ 1385972 h 1800394"/>
                <a:gd name="connsiteX5" fmla="*/ 2189487 w 7143423"/>
                <a:gd name="connsiteY5" fmla="*/ 1308970 h 1800394"/>
                <a:gd name="connsiteX6" fmla="*/ 2757378 w 7143423"/>
                <a:gd name="connsiteY6" fmla="*/ 1289719 h 1800394"/>
                <a:gd name="connsiteX7" fmla="*/ 3306194 w 7143423"/>
                <a:gd name="connsiteY7" fmla="*/ 1270468 h 1800394"/>
                <a:gd name="connsiteX8" fmla="*/ 3787477 w 7143423"/>
                <a:gd name="connsiteY8" fmla="*/ 1039461 h 1800394"/>
                <a:gd name="connsiteX9" fmla="*/ 4297831 w 7143423"/>
                <a:gd name="connsiteY9" fmla="*/ 650271 h 1800394"/>
                <a:gd name="connsiteX10" fmla="*/ 4970925 w 7143423"/>
                <a:gd name="connsiteY10" fmla="*/ 1077963 h 1800394"/>
                <a:gd name="connsiteX11" fmla="*/ 5539211 w 7143423"/>
                <a:gd name="connsiteY11" fmla="*/ 1029837 h 1800394"/>
                <a:gd name="connsiteX12" fmla="*/ 5895214 w 7143423"/>
                <a:gd name="connsiteY12" fmla="*/ 413820 h 1800394"/>
                <a:gd name="connsiteX13" fmla="*/ 6193597 w 7143423"/>
                <a:gd name="connsiteY13" fmla="*/ 9559 h 1800394"/>
                <a:gd name="connsiteX14" fmla="*/ 6501605 w 7143423"/>
                <a:gd name="connsiteY14" fmla="*/ 182814 h 1800394"/>
                <a:gd name="connsiteX15" fmla="*/ 6645984 w 7143423"/>
                <a:gd name="connsiteY15" fmla="*/ 789206 h 1800394"/>
                <a:gd name="connsiteX16" fmla="*/ 6984740 w 7143423"/>
                <a:gd name="connsiteY16" fmla="*/ 1372670 h 1800394"/>
                <a:gd name="connsiteX17" fmla="*/ 7143423 w 7143423"/>
                <a:gd name="connsiteY17" fmla="*/ 1798855 h 1800394"/>
                <a:gd name="connsiteX0" fmla="*/ 0 w 7143423"/>
                <a:gd name="connsiteY0" fmla="*/ 1800394 h 1800394"/>
                <a:gd name="connsiteX1" fmla="*/ 505067 w 7143423"/>
                <a:gd name="connsiteY1" fmla="*/ 1665105 h 1800394"/>
                <a:gd name="connsiteX2" fmla="*/ 1015205 w 7143423"/>
                <a:gd name="connsiteY2" fmla="*/ 1559226 h 1800394"/>
                <a:gd name="connsiteX3" fmla="*/ 1506094 w 7143423"/>
                <a:gd name="connsiteY3" fmla="*/ 1539977 h 1800394"/>
                <a:gd name="connsiteX4" fmla="*/ 1852603 w 7143423"/>
                <a:gd name="connsiteY4" fmla="*/ 1385972 h 1800394"/>
                <a:gd name="connsiteX5" fmla="*/ 2189487 w 7143423"/>
                <a:gd name="connsiteY5" fmla="*/ 1308970 h 1800394"/>
                <a:gd name="connsiteX6" fmla="*/ 2757378 w 7143423"/>
                <a:gd name="connsiteY6" fmla="*/ 1289719 h 1800394"/>
                <a:gd name="connsiteX7" fmla="*/ 3306194 w 7143423"/>
                <a:gd name="connsiteY7" fmla="*/ 1270468 h 1800394"/>
                <a:gd name="connsiteX8" fmla="*/ 3787477 w 7143423"/>
                <a:gd name="connsiteY8" fmla="*/ 1039461 h 1800394"/>
                <a:gd name="connsiteX9" fmla="*/ 4297831 w 7143423"/>
                <a:gd name="connsiteY9" fmla="*/ 650271 h 1800394"/>
                <a:gd name="connsiteX10" fmla="*/ 4970925 w 7143423"/>
                <a:gd name="connsiteY10" fmla="*/ 1077963 h 1800394"/>
                <a:gd name="connsiteX11" fmla="*/ 5539211 w 7143423"/>
                <a:gd name="connsiteY11" fmla="*/ 1029837 h 1800394"/>
                <a:gd name="connsiteX12" fmla="*/ 5895214 w 7143423"/>
                <a:gd name="connsiteY12" fmla="*/ 413820 h 1800394"/>
                <a:gd name="connsiteX13" fmla="*/ 6193597 w 7143423"/>
                <a:gd name="connsiteY13" fmla="*/ 9559 h 1800394"/>
                <a:gd name="connsiteX14" fmla="*/ 6501605 w 7143423"/>
                <a:gd name="connsiteY14" fmla="*/ 182814 h 1800394"/>
                <a:gd name="connsiteX15" fmla="*/ 6645984 w 7143423"/>
                <a:gd name="connsiteY15" fmla="*/ 789206 h 1800394"/>
                <a:gd name="connsiteX16" fmla="*/ 6984740 w 7143423"/>
                <a:gd name="connsiteY16" fmla="*/ 1372670 h 1800394"/>
                <a:gd name="connsiteX17" fmla="*/ 7143423 w 7143423"/>
                <a:gd name="connsiteY17" fmla="*/ 1798855 h 1800394"/>
                <a:gd name="connsiteX0" fmla="*/ 0 w 7143423"/>
                <a:gd name="connsiteY0" fmla="*/ 1800394 h 1800394"/>
                <a:gd name="connsiteX1" fmla="*/ 505067 w 7143423"/>
                <a:gd name="connsiteY1" fmla="*/ 1665105 h 1800394"/>
                <a:gd name="connsiteX2" fmla="*/ 1015205 w 7143423"/>
                <a:gd name="connsiteY2" fmla="*/ 1559226 h 1800394"/>
                <a:gd name="connsiteX3" fmla="*/ 1506094 w 7143423"/>
                <a:gd name="connsiteY3" fmla="*/ 1539977 h 1800394"/>
                <a:gd name="connsiteX4" fmla="*/ 1852603 w 7143423"/>
                <a:gd name="connsiteY4" fmla="*/ 1385972 h 1800394"/>
                <a:gd name="connsiteX5" fmla="*/ 2189487 w 7143423"/>
                <a:gd name="connsiteY5" fmla="*/ 1308970 h 1800394"/>
                <a:gd name="connsiteX6" fmla="*/ 2757378 w 7143423"/>
                <a:gd name="connsiteY6" fmla="*/ 1289719 h 1800394"/>
                <a:gd name="connsiteX7" fmla="*/ 3306194 w 7143423"/>
                <a:gd name="connsiteY7" fmla="*/ 1270468 h 1800394"/>
                <a:gd name="connsiteX8" fmla="*/ 3787477 w 7143423"/>
                <a:gd name="connsiteY8" fmla="*/ 1039461 h 1800394"/>
                <a:gd name="connsiteX9" fmla="*/ 4297831 w 7143423"/>
                <a:gd name="connsiteY9" fmla="*/ 650271 h 1800394"/>
                <a:gd name="connsiteX10" fmla="*/ 4970925 w 7143423"/>
                <a:gd name="connsiteY10" fmla="*/ 1077963 h 1800394"/>
                <a:gd name="connsiteX11" fmla="*/ 5539211 w 7143423"/>
                <a:gd name="connsiteY11" fmla="*/ 1029837 h 1800394"/>
                <a:gd name="connsiteX12" fmla="*/ 5895214 w 7143423"/>
                <a:gd name="connsiteY12" fmla="*/ 413820 h 1800394"/>
                <a:gd name="connsiteX13" fmla="*/ 6193597 w 7143423"/>
                <a:gd name="connsiteY13" fmla="*/ 9559 h 1800394"/>
                <a:gd name="connsiteX14" fmla="*/ 6501605 w 7143423"/>
                <a:gd name="connsiteY14" fmla="*/ 182814 h 1800394"/>
                <a:gd name="connsiteX15" fmla="*/ 6645984 w 7143423"/>
                <a:gd name="connsiteY15" fmla="*/ 789206 h 1800394"/>
                <a:gd name="connsiteX16" fmla="*/ 6984740 w 7143423"/>
                <a:gd name="connsiteY16" fmla="*/ 1372670 h 1800394"/>
                <a:gd name="connsiteX17" fmla="*/ 7143423 w 7143423"/>
                <a:gd name="connsiteY17" fmla="*/ 1798855 h 1800394"/>
                <a:gd name="connsiteX0" fmla="*/ 0 w 7143449"/>
                <a:gd name="connsiteY0" fmla="*/ 1800394 h 1800394"/>
                <a:gd name="connsiteX1" fmla="*/ 505067 w 7143449"/>
                <a:gd name="connsiteY1" fmla="*/ 1665105 h 1800394"/>
                <a:gd name="connsiteX2" fmla="*/ 1015205 w 7143449"/>
                <a:gd name="connsiteY2" fmla="*/ 1559226 h 1800394"/>
                <a:gd name="connsiteX3" fmla="*/ 1506094 w 7143449"/>
                <a:gd name="connsiteY3" fmla="*/ 1539977 h 1800394"/>
                <a:gd name="connsiteX4" fmla="*/ 1852603 w 7143449"/>
                <a:gd name="connsiteY4" fmla="*/ 1385972 h 1800394"/>
                <a:gd name="connsiteX5" fmla="*/ 2189487 w 7143449"/>
                <a:gd name="connsiteY5" fmla="*/ 1308970 h 1800394"/>
                <a:gd name="connsiteX6" fmla="*/ 2757378 w 7143449"/>
                <a:gd name="connsiteY6" fmla="*/ 1289719 h 1800394"/>
                <a:gd name="connsiteX7" fmla="*/ 3306194 w 7143449"/>
                <a:gd name="connsiteY7" fmla="*/ 1270468 h 1800394"/>
                <a:gd name="connsiteX8" fmla="*/ 3787477 w 7143449"/>
                <a:gd name="connsiteY8" fmla="*/ 1039461 h 1800394"/>
                <a:gd name="connsiteX9" fmla="*/ 4297831 w 7143449"/>
                <a:gd name="connsiteY9" fmla="*/ 650271 h 1800394"/>
                <a:gd name="connsiteX10" fmla="*/ 4970925 w 7143449"/>
                <a:gd name="connsiteY10" fmla="*/ 1077963 h 1800394"/>
                <a:gd name="connsiteX11" fmla="*/ 5539211 w 7143449"/>
                <a:gd name="connsiteY11" fmla="*/ 1029837 h 1800394"/>
                <a:gd name="connsiteX12" fmla="*/ 5895214 w 7143449"/>
                <a:gd name="connsiteY12" fmla="*/ 413820 h 1800394"/>
                <a:gd name="connsiteX13" fmla="*/ 6193597 w 7143449"/>
                <a:gd name="connsiteY13" fmla="*/ 9559 h 1800394"/>
                <a:gd name="connsiteX14" fmla="*/ 6501605 w 7143449"/>
                <a:gd name="connsiteY14" fmla="*/ 182814 h 1800394"/>
                <a:gd name="connsiteX15" fmla="*/ 6645984 w 7143449"/>
                <a:gd name="connsiteY15" fmla="*/ 789206 h 1800394"/>
                <a:gd name="connsiteX16" fmla="*/ 7109583 w 7143449"/>
                <a:gd name="connsiteY16" fmla="*/ 1266792 h 1800394"/>
                <a:gd name="connsiteX17" fmla="*/ 7143423 w 7143449"/>
                <a:gd name="connsiteY17" fmla="*/ 1798855 h 1800394"/>
                <a:gd name="connsiteX0" fmla="*/ 0 w 7143423"/>
                <a:gd name="connsiteY0" fmla="*/ 1800394 h 1800394"/>
                <a:gd name="connsiteX1" fmla="*/ 505067 w 7143423"/>
                <a:gd name="connsiteY1" fmla="*/ 1665105 h 1800394"/>
                <a:gd name="connsiteX2" fmla="*/ 1015205 w 7143423"/>
                <a:gd name="connsiteY2" fmla="*/ 1559226 h 1800394"/>
                <a:gd name="connsiteX3" fmla="*/ 1506094 w 7143423"/>
                <a:gd name="connsiteY3" fmla="*/ 1539977 h 1800394"/>
                <a:gd name="connsiteX4" fmla="*/ 1852603 w 7143423"/>
                <a:gd name="connsiteY4" fmla="*/ 1385972 h 1800394"/>
                <a:gd name="connsiteX5" fmla="*/ 2189487 w 7143423"/>
                <a:gd name="connsiteY5" fmla="*/ 1308970 h 1800394"/>
                <a:gd name="connsiteX6" fmla="*/ 2757378 w 7143423"/>
                <a:gd name="connsiteY6" fmla="*/ 1289719 h 1800394"/>
                <a:gd name="connsiteX7" fmla="*/ 3306194 w 7143423"/>
                <a:gd name="connsiteY7" fmla="*/ 1270468 h 1800394"/>
                <a:gd name="connsiteX8" fmla="*/ 3787477 w 7143423"/>
                <a:gd name="connsiteY8" fmla="*/ 1039461 h 1800394"/>
                <a:gd name="connsiteX9" fmla="*/ 4297831 w 7143423"/>
                <a:gd name="connsiteY9" fmla="*/ 650271 h 1800394"/>
                <a:gd name="connsiteX10" fmla="*/ 4970925 w 7143423"/>
                <a:gd name="connsiteY10" fmla="*/ 1077963 h 1800394"/>
                <a:gd name="connsiteX11" fmla="*/ 5539211 w 7143423"/>
                <a:gd name="connsiteY11" fmla="*/ 1029837 h 1800394"/>
                <a:gd name="connsiteX12" fmla="*/ 5895214 w 7143423"/>
                <a:gd name="connsiteY12" fmla="*/ 413820 h 1800394"/>
                <a:gd name="connsiteX13" fmla="*/ 6193597 w 7143423"/>
                <a:gd name="connsiteY13" fmla="*/ 9559 h 1800394"/>
                <a:gd name="connsiteX14" fmla="*/ 6501605 w 7143423"/>
                <a:gd name="connsiteY14" fmla="*/ 182814 h 1800394"/>
                <a:gd name="connsiteX15" fmla="*/ 6645984 w 7143423"/>
                <a:gd name="connsiteY15" fmla="*/ 789206 h 1800394"/>
                <a:gd name="connsiteX16" fmla="*/ 7061567 w 7143423"/>
                <a:gd name="connsiteY16" fmla="*/ 1266792 h 1800394"/>
                <a:gd name="connsiteX17" fmla="*/ 7143423 w 7143423"/>
                <a:gd name="connsiteY17" fmla="*/ 1798855 h 1800394"/>
                <a:gd name="connsiteX0" fmla="*/ 0 w 7143423"/>
                <a:gd name="connsiteY0" fmla="*/ 1800394 h 1800394"/>
                <a:gd name="connsiteX1" fmla="*/ 505067 w 7143423"/>
                <a:gd name="connsiteY1" fmla="*/ 1665105 h 1800394"/>
                <a:gd name="connsiteX2" fmla="*/ 1015205 w 7143423"/>
                <a:gd name="connsiteY2" fmla="*/ 1559226 h 1800394"/>
                <a:gd name="connsiteX3" fmla="*/ 1506094 w 7143423"/>
                <a:gd name="connsiteY3" fmla="*/ 1539977 h 1800394"/>
                <a:gd name="connsiteX4" fmla="*/ 1852603 w 7143423"/>
                <a:gd name="connsiteY4" fmla="*/ 1385972 h 1800394"/>
                <a:gd name="connsiteX5" fmla="*/ 2189487 w 7143423"/>
                <a:gd name="connsiteY5" fmla="*/ 1308970 h 1800394"/>
                <a:gd name="connsiteX6" fmla="*/ 2757378 w 7143423"/>
                <a:gd name="connsiteY6" fmla="*/ 1289719 h 1800394"/>
                <a:gd name="connsiteX7" fmla="*/ 3306194 w 7143423"/>
                <a:gd name="connsiteY7" fmla="*/ 1270468 h 1800394"/>
                <a:gd name="connsiteX8" fmla="*/ 3787477 w 7143423"/>
                <a:gd name="connsiteY8" fmla="*/ 1039461 h 1800394"/>
                <a:gd name="connsiteX9" fmla="*/ 4297831 w 7143423"/>
                <a:gd name="connsiteY9" fmla="*/ 650271 h 1800394"/>
                <a:gd name="connsiteX10" fmla="*/ 4970925 w 7143423"/>
                <a:gd name="connsiteY10" fmla="*/ 1077963 h 1800394"/>
                <a:gd name="connsiteX11" fmla="*/ 5539211 w 7143423"/>
                <a:gd name="connsiteY11" fmla="*/ 1029837 h 1800394"/>
                <a:gd name="connsiteX12" fmla="*/ 5895214 w 7143423"/>
                <a:gd name="connsiteY12" fmla="*/ 413820 h 1800394"/>
                <a:gd name="connsiteX13" fmla="*/ 6193597 w 7143423"/>
                <a:gd name="connsiteY13" fmla="*/ 9559 h 1800394"/>
                <a:gd name="connsiteX14" fmla="*/ 6501605 w 7143423"/>
                <a:gd name="connsiteY14" fmla="*/ 182814 h 1800394"/>
                <a:gd name="connsiteX15" fmla="*/ 6645984 w 7143423"/>
                <a:gd name="connsiteY15" fmla="*/ 789206 h 1800394"/>
                <a:gd name="connsiteX16" fmla="*/ 7061567 w 7143423"/>
                <a:gd name="connsiteY16" fmla="*/ 1266792 h 1800394"/>
                <a:gd name="connsiteX17" fmla="*/ 7143423 w 7143423"/>
                <a:gd name="connsiteY17" fmla="*/ 1798855 h 1800394"/>
                <a:gd name="connsiteX0" fmla="*/ 0 w 7143423"/>
                <a:gd name="connsiteY0" fmla="*/ 1800394 h 1800394"/>
                <a:gd name="connsiteX1" fmla="*/ 505067 w 7143423"/>
                <a:gd name="connsiteY1" fmla="*/ 1665105 h 1800394"/>
                <a:gd name="connsiteX2" fmla="*/ 1015205 w 7143423"/>
                <a:gd name="connsiteY2" fmla="*/ 1559226 h 1800394"/>
                <a:gd name="connsiteX3" fmla="*/ 1506094 w 7143423"/>
                <a:gd name="connsiteY3" fmla="*/ 1539977 h 1800394"/>
                <a:gd name="connsiteX4" fmla="*/ 1852603 w 7143423"/>
                <a:gd name="connsiteY4" fmla="*/ 1385972 h 1800394"/>
                <a:gd name="connsiteX5" fmla="*/ 2189487 w 7143423"/>
                <a:gd name="connsiteY5" fmla="*/ 1308970 h 1800394"/>
                <a:gd name="connsiteX6" fmla="*/ 2757378 w 7143423"/>
                <a:gd name="connsiteY6" fmla="*/ 1289719 h 1800394"/>
                <a:gd name="connsiteX7" fmla="*/ 3306194 w 7143423"/>
                <a:gd name="connsiteY7" fmla="*/ 1270468 h 1800394"/>
                <a:gd name="connsiteX8" fmla="*/ 3787477 w 7143423"/>
                <a:gd name="connsiteY8" fmla="*/ 1039461 h 1800394"/>
                <a:gd name="connsiteX9" fmla="*/ 4297831 w 7143423"/>
                <a:gd name="connsiteY9" fmla="*/ 650271 h 1800394"/>
                <a:gd name="connsiteX10" fmla="*/ 4970925 w 7143423"/>
                <a:gd name="connsiteY10" fmla="*/ 1077963 h 1800394"/>
                <a:gd name="connsiteX11" fmla="*/ 5539211 w 7143423"/>
                <a:gd name="connsiteY11" fmla="*/ 1029837 h 1800394"/>
                <a:gd name="connsiteX12" fmla="*/ 5895214 w 7143423"/>
                <a:gd name="connsiteY12" fmla="*/ 413820 h 1800394"/>
                <a:gd name="connsiteX13" fmla="*/ 6193597 w 7143423"/>
                <a:gd name="connsiteY13" fmla="*/ 9559 h 1800394"/>
                <a:gd name="connsiteX14" fmla="*/ 6501605 w 7143423"/>
                <a:gd name="connsiteY14" fmla="*/ 182814 h 1800394"/>
                <a:gd name="connsiteX15" fmla="*/ 6645984 w 7143423"/>
                <a:gd name="connsiteY15" fmla="*/ 789206 h 1800394"/>
                <a:gd name="connsiteX16" fmla="*/ 7061567 w 7143423"/>
                <a:gd name="connsiteY16" fmla="*/ 1266792 h 1800394"/>
                <a:gd name="connsiteX17" fmla="*/ 7143423 w 7143423"/>
                <a:gd name="connsiteY17" fmla="*/ 1798855 h 1800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143423" h="1800394">
                  <a:moveTo>
                    <a:pt x="0" y="1800394"/>
                  </a:moveTo>
                  <a:cubicBezTo>
                    <a:pt x="125930" y="1781143"/>
                    <a:pt x="335866" y="1705300"/>
                    <a:pt x="505067" y="1665105"/>
                  </a:cubicBezTo>
                  <a:cubicBezTo>
                    <a:pt x="674268" y="1624910"/>
                    <a:pt x="848367" y="1580081"/>
                    <a:pt x="1015205" y="1559226"/>
                  </a:cubicBezTo>
                  <a:cubicBezTo>
                    <a:pt x="1182043" y="1538371"/>
                    <a:pt x="1366528" y="1568853"/>
                    <a:pt x="1506094" y="1539977"/>
                  </a:cubicBezTo>
                  <a:cubicBezTo>
                    <a:pt x="1645660" y="1511101"/>
                    <a:pt x="1738704" y="1424473"/>
                    <a:pt x="1852603" y="1385972"/>
                  </a:cubicBezTo>
                  <a:cubicBezTo>
                    <a:pt x="1966502" y="1347471"/>
                    <a:pt x="2038691" y="1325012"/>
                    <a:pt x="2189487" y="1308970"/>
                  </a:cubicBezTo>
                  <a:cubicBezTo>
                    <a:pt x="2340283" y="1292928"/>
                    <a:pt x="2571260" y="1296136"/>
                    <a:pt x="2757378" y="1289719"/>
                  </a:cubicBezTo>
                  <a:cubicBezTo>
                    <a:pt x="2943496" y="1283302"/>
                    <a:pt x="3134511" y="1312178"/>
                    <a:pt x="3306194" y="1270468"/>
                  </a:cubicBezTo>
                  <a:cubicBezTo>
                    <a:pt x="3477877" y="1228758"/>
                    <a:pt x="3573032" y="1173218"/>
                    <a:pt x="3787477" y="1039461"/>
                  </a:cubicBezTo>
                  <a:cubicBezTo>
                    <a:pt x="4001922" y="905704"/>
                    <a:pt x="4100590" y="643854"/>
                    <a:pt x="4297831" y="650271"/>
                  </a:cubicBezTo>
                  <a:cubicBezTo>
                    <a:pt x="4495072" y="656688"/>
                    <a:pt x="4764028" y="1014702"/>
                    <a:pt x="4970925" y="1077963"/>
                  </a:cubicBezTo>
                  <a:cubicBezTo>
                    <a:pt x="5177822" y="1141224"/>
                    <a:pt x="5385163" y="1140528"/>
                    <a:pt x="5539211" y="1029837"/>
                  </a:cubicBezTo>
                  <a:cubicBezTo>
                    <a:pt x="5693259" y="919146"/>
                    <a:pt x="5786150" y="583866"/>
                    <a:pt x="5895214" y="413820"/>
                  </a:cubicBezTo>
                  <a:cubicBezTo>
                    <a:pt x="6004278" y="243774"/>
                    <a:pt x="6092532" y="48060"/>
                    <a:pt x="6193597" y="9559"/>
                  </a:cubicBezTo>
                  <a:cubicBezTo>
                    <a:pt x="6294662" y="-28942"/>
                    <a:pt x="6426207" y="52873"/>
                    <a:pt x="6501605" y="182814"/>
                  </a:cubicBezTo>
                  <a:cubicBezTo>
                    <a:pt x="6577003" y="312755"/>
                    <a:pt x="6552657" y="608543"/>
                    <a:pt x="6645984" y="789206"/>
                  </a:cubicBezTo>
                  <a:cubicBezTo>
                    <a:pt x="6739311" y="969869"/>
                    <a:pt x="6986169" y="966806"/>
                    <a:pt x="7061567" y="1266792"/>
                  </a:cubicBezTo>
                  <a:cubicBezTo>
                    <a:pt x="7136965" y="1393524"/>
                    <a:pt x="7105256" y="1580080"/>
                    <a:pt x="7143423" y="1798855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gency FB" panose="020B050302020202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03F570F-4DE1-403E-1EE1-19A95D78C71B}"/>
                </a:ext>
              </a:extLst>
            </p:cNvPr>
            <p:cNvSpPr/>
            <p:nvPr/>
          </p:nvSpPr>
          <p:spPr>
            <a:xfrm>
              <a:off x="1001150" y="2991634"/>
              <a:ext cx="7150608" cy="50375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gency FB" panose="020B0503020202020204" pitchFamily="34" charset="0"/>
              </a:endParaRPr>
            </a:p>
          </p:txBody>
        </p:sp>
        <p:sp>
          <p:nvSpPr>
            <p:cNvPr id="35" name="TextBox 47">
              <a:extLst>
                <a:ext uri="{FF2B5EF4-FFF2-40B4-BE49-F238E27FC236}">
                  <a16:creationId xmlns:a16="http://schemas.microsoft.com/office/drawing/2014/main" id="{E8B493EE-D6F0-87BF-5E26-1AE9312FE462}"/>
                </a:ext>
              </a:extLst>
            </p:cNvPr>
            <p:cNvSpPr txBox="1"/>
            <p:nvPr/>
          </p:nvSpPr>
          <p:spPr>
            <a:xfrm>
              <a:off x="996070" y="3078941"/>
              <a:ext cx="2673141" cy="270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en-US" sz="1200" b="1">
                  <a:solidFill>
                    <a:schemeClr val="bg1">
                      <a:lumMod val="85000"/>
                    </a:schemeClr>
                  </a:solidFill>
                  <a:latin typeface="Agency FB" panose="020B0503020202020204" pitchFamily="34" charset="0"/>
                </a:rPr>
                <a:t>Conflict Spectrum &amp; Intensity</a:t>
              </a:r>
            </a:p>
          </p:txBody>
        </p:sp>
        <p:sp>
          <p:nvSpPr>
            <p:cNvPr id="36" name="TextBox 39">
              <a:extLst>
                <a:ext uri="{FF2B5EF4-FFF2-40B4-BE49-F238E27FC236}">
                  <a16:creationId xmlns:a16="http://schemas.microsoft.com/office/drawing/2014/main" id="{CE27B530-2680-F640-F972-82349A27039B}"/>
                </a:ext>
              </a:extLst>
            </p:cNvPr>
            <p:cNvSpPr txBox="1"/>
            <p:nvPr/>
          </p:nvSpPr>
          <p:spPr>
            <a:xfrm>
              <a:off x="985870" y="2211505"/>
              <a:ext cx="2673141" cy="270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en-US" sz="1200" b="1">
                  <a:solidFill>
                    <a:schemeClr val="bg1">
                      <a:lumMod val="85000"/>
                    </a:schemeClr>
                  </a:solidFill>
                  <a:latin typeface="Agency FB" panose="020B0503020202020204" pitchFamily="34" charset="0"/>
                </a:rPr>
                <a:t>Main Battle Force Capability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4E98600-CB65-FDD9-C232-3FDBF010A572}"/>
                </a:ext>
              </a:extLst>
            </p:cNvPr>
            <p:cNvSpPr/>
            <p:nvPr/>
          </p:nvSpPr>
          <p:spPr>
            <a:xfrm>
              <a:off x="5051425" y="1830160"/>
              <a:ext cx="552450" cy="187296"/>
            </a:xfrm>
            <a:prstGeom prst="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gency FB" panose="020B0503020202020204" pitchFamily="34" charset="0"/>
              </a:endParaRP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4E85D5B6-2DF6-2D48-BB20-7CD12C4F91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15425" y="1389592"/>
              <a:ext cx="228144" cy="49007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5">
              <a:extLst>
                <a:ext uri="{FF2B5EF4-FFF2-40B4-BE49-F238E27FC236}">
                  <a16:creationId xmlns:a16="http://schemas.microsoft.com/office/drawing/2014/main" id="{06505CC2-0BD9-DC92-7033-6717F2FA5976}"/>
                </a:ext>
              </a:extLst>
            </p:cNvPr>
            <p:cNvSpPr txBox="1"/>
            <p:nvPr/>
          </p:nvSpPr>
          <p:spPr>
            <a:xfrm>
              <a:off x="979817" y="1963758"/>
              <a:ext cx="2680563" cy="27083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en-US" sz="1200" b="1">
                  <a:solidFill>
                    <a:schemeClr val="bg1">
                      <a:lumMod val="85000"/>
                    </a:schemeClr>
                  </a:solidFill>
                  <a:latin typeface="Agency FB" panose="020B0503020202020204" pitchFamily="34" charset="0"/>
                  <a:cs typeface="Arial"/>
                </a:rPr>
                <a:t>Tailored Offsets</a:t>
              </a:r>
              <a:endParaRPr lang="en-US" sz="1200" b="1">
                <a:solidFill>
                  <a:schemeClr val="bg1">
                    <a:lumMod val="85000"/>
                  </a:schemeClr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8E87CBA-9A03-AD0E-F643-028C01D501F6}"/>
                </a:ext>
              </a:extLst>
            </p:cNvPr>
            <p:cNvSpPr/>
            <p:nvPr/>
          </p:nvSpPr>
          <p:spPr>
            <a:xfrm>
              <a:off x="6721474" y="1172844"/>
              <a:ext cx="941389" cy="837308"/>
            </a:xfrm>
            <a:prstGeom prst="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284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gency FB" panose="020B0503020202020204" pitchFamily="34" charset="0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245A98DE-02A4-C873-FD60-4E6CD5EC4E01}"/>
              </a:ext>
            </a:extLst>
          </p:cNvPr>
          <p:cNvSpPr txBox="1"/>
          <p:nvPr/>
        </p:nvSpPr>
        <p:spPr>
          <a:xfrm>
            <a:off x="3865414" y="1007778"/>
            <a:ext cx="1068289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284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defTabSz="914284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914284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914284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914284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1200" b="1">
                <a:latin typeface="Agency FB" panose="020B0503020202020204" pitchFamily="34" charset="0"/>
                <a:cs typeface="Arial"/>
              </a:rPr>
              <a:t>High-risk, low-probability scenarios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D48887C-AC91-3410-3DCB-1B8F28C3AB09}"/>
              </a:ext>
            </a:extLst>
          </p:cNvPr>
          <p:cNvCxnSpPr>
            <a:cxnSpLocks/>
          </p:cNvCxnSpPr>
          <p:nvPr/>
        </p:nvCxnSpPr>
        <p:spPr>
          <a:xfrm>
            <a:off x="4748374" y="1359089"/>
            <a:ext cx="2403385" cy="22600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926FA26-CA3B-33D6-C870-3F7D10D11E42}"/>
              </a:ext>
            </a:extLst>
          </p:cNvPr>
          <p:cNvCxnSpPr/>
          <p:nvPr/>
        </p:nvCxnSpPr>
        <p:spPr>
          <a:xfrm>
            <a:off x="4748374" y="1387267"/>
            <a:ext cx="590860" cy="5413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0CEADDD-ED01-3944-9873-813A323DEA5F}"/>
              </a:ext>
            </a:extLst>
          </p:cNvPr>
          <p:cNvGrpSpPr/>
          <p:nvPr/>
        </p:nvGrpSpPr>
        <p:grpSpPr>
          <a:xfrm>
            <a:off x="307093" y="3497188"/>
            <a:ext cx="8527311" cy="2248184"/>
            <a:chOff x="-1342" y="3910108"/>
            <a:chExt cx="9143999" cy="2248184"/>
          </a:xfrm>
        </p:grpSpPr>
        <p:sp>
          <p:nvSpPr>
            <p:cNvPr id="46" name="Content Placeholder 13">
              <a:extLst>
                <a:ext uri="{FF2B5EF4-FFF2-40B4-BE49-F238E27FC236}">
                  <a16:creationId xmlns:a16="http://schemas.microsoft.com/office/drawing/2014/main" id="{FFDAAC5D-30E2-3CB7-89D8-DCED1D45FB99}"/>
                </a:ext>
              </a:extLst>
            </p:cNvPr>
            <p:cNvSpPr txBox="1">
              <a:spLocks/>
            </p:cNvSpPr>
            <p:nvPr/>
          </p:nvSpPr>
          <p:spPr>
            <a:xfrm>
              <a:off x="-1342" y="3910108"/>
              <a:ext cx="9143999" cy="2165058"/>
            </a:xfrm>
            <a:prstGeom prst="rect">
              <a:avLst/>
            </a:prstGeom>
            <a:noFill/>
            <a:effectLst/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800"/>
                </a:spcBef>
                <a:buClr>
                  <a:schemeClr val="bg1"/>
                </a:buClr>
                <a:buSzPct val="97000"/>
                <a:buFont typeface="Arial" panose="020B0604020202020204" pitchFamily="34" charset="0"/>
                <a:buChar char="•"/>
                <a:defRPr sz="1500" kern="120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257165" indent="-171444" algn="l" defTabSz="914400" rtl="0" eaLnBrk="1" latinLnBrk="0" hangingPunct="1">
                <a:lnSpc>
                  <a:spcPct val="90000"/>
                </a:lnSpc>
                <a:spcBef>
                  <a:spcPts val="225"/>
                </a:spcBef>
                <a:buFont typeface="Arial" panose="020B0604020202020204" pitchFamily="34" charset="0"/>
                <a:buChar char="•"/>
                <a:defRPr sz="1350" kern="120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225"/>
                </a:spcBef>
                <a:buFont typeface="Arial" panose="020B0604020202020204" pitchFamily="34" charset="0"/>
                <a:buChar char="•"/>
                <a:defRPr sz="1350" kern="120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Aft>
                  <a:spcPts val="0"/>
                </a:spcAft>
              </a:pPr>
              <a:r>
                <a:rPr lang="en-US" sz="1900" b="1" u="sng">
                  <a:solidFill>
                    <a:srgbClr val="002B4B"/>
                  </a:solidFill>
                  <a:latin typeface="Franklin Gothic Medium" panose="020B0603020102020204" pitchFamily="34" charset="0"/>
                  <a:cs typeface="Arial"/>
                </a:rPr>
                <a:t>Tailored Forces and Offsets Can Include a Mixture of Attributes</a:t>
              </a:r>
            </a:p>
            <a:p>
              <a:pPr marL="117475" fontAlgn="base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2B4B"/>
                </a:buClr>
                <a:buNone/>
                <a:tabLst>
                  <a:tab pos="1658938" algn="l"/>
                </a:tabLst>
              </a:pPr>
              <a:r>
                <a:rPr lang="en-US" sz="1400" b="1">
                  <a:solidFill>
                    <a:srgbClr val="002B4B"/>
                  </a:solidFill>
                  <a:latin typeface="Agency FB" panose="020B0503020202020204" pitchFamily="34" charset="0"/>
                </a:rPr>
                <a:t>	</a:t>
              </a:r>
              <a:r>
                <a:rPr lang="en-US" sz="1400">
                  <a:solidFill>
                    <a:srgbClr val="002B4B"/>
                  </a:solidFill>
                  <a:latin typeface="+mn-lt"/>
                </a:rPr>
                <a:t>Produced and reproduced in relevant timelines and capacities through rapid iteration </a:t>
              </a:r>
            </a:p>
            <a:p>
              <a:pPr marL="117475" fontAlgn="base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2B4B"/>
                </a:buClr>
                <a:buNone/>
                <a:tabLst>
                  <a:tab pos="1658938" algn="l"/>
                </a:tabLst>
              </a:pPr>
              <a:r>
                <a:rPr lang="en-US" sz="1400">
                  <a:solidFill>
                    <a:srgbClr val="002B4B"/>
                  </a:solidFill>
                  <a:latin typeface="+mn-lt"/>
                </a:rPr>
                <a:t>	Sustainable and employable at the appropriate level of risk for the Fleet Commander </a:t>
              </a:r>
            </a:p>
            <a:p>
              <a:pPr marL="117475" fontAlgn="base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2B4B"/>
                </a:buClr>
                <a:buNone/>
                <a:tabLst>
                  <a:tab pos="1658938" algn="l"/>
                </a:tabLst>
              </a:pPr>
              <a:r>
                <a:rPr lang="en-US" sz="1400">
                  <a:solidFill>
                    <a:srgbClr val="002B4B"/>
                  </a:solidFill>
                  <a:latin typeface="+mn-lt"/>
                </a:rPr>
                <a:t>	Modular and/or flexible capabilities that create varied effects </a:t>
              </a:r>
            </a:p>
            <a:p>
              <a:pPr marL="117475" fontAlgn="base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2B4B"/>
                </a:buClr>
                <a:buNone/>
                <a:tabLst>
                  <a:tab pos="1658938" algn="l"/>
                </a:tabLst>
              </a:pPr>
              <a:r>
                <a:rPr lang="en-US" sz="1400" b="1">
                  <a:solidFill>
                    <a:srgbClr val="002B4B"/>
                  </a:solidFill>
                  <a:latin typeface="+mn-lt"/>
                </a:rPr>
                <a:t>	</a:t>
              </a:r>
              <a:r>
                <a:rPr lang="en-US" sz="1400">
                  <a:solidFill>
                    <a:srgbClr val="002B4B"/>
                  </a:solidFill>
                  <a:latin typeface="+mn-lt"/>
                </a:rPr>
                <a:t>Capability has asymmetric cost and lethality benefit</a:t>
              </a:r>
            </a:p>
            <a:p>
              <a:pPr marL="117475" fontAlgn="base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2B4B"/>
                </a:buClr>
                <a:buNone/>
                <a:tabLst>
                  <a:tab pos="1658938" algn="l"/>
                </a:tabLst>
              </a:pPr>
              <a:r>
                <a:rPr lang="en-US" sz="1400" b="1">
                  <a:solidFill>
                    <a:srgbClr val="002B4B"/>
                  </a:solidFill>
                  <a:latin typeface="+mn-lt"/>
                </a:rPr>
                <a:t>	</a:t>
              </a:r>
              <a:r>
                <a:rPr lang="en-US" sz="1400">
                  <a:solidFill>
                    <a:srgbClr val="002B4B"/>
                  </a:solidFill>
                  <a:latin typeface="+mn-lt"/>
                </a:rPr>
                <a:t>Designed to force multiply and support tailored missions</a:t>
              </a:r>
            </a:p>
            <a:p>
              <a:pPr marL="117475" fontAlgn="base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2B4B"/>
                </a:buClr>
                <a:buNone/>
                <a:tabLst>
                  <a:tab pos="1658938" algn="l"/>
                </a:tabLst>
              </a:pPr>
              <a:r>
                <a:rPr lang="en-US" sz="1400" b="1">
                  <a:solidFill>
                    <a:srgbClr val="002B4B"/>
                  </a:solidFill>
                  <a:latin typeface="+mn-lt"/>
                </a:rPr>
                <a:t>	</a:t>
              </a:r>
              <a:r>
                <a:rPr lang="en-US" sz="1400">
                  <a:solidFill>
                    <a:srgbClr val="002B4B"/>
                  </a:solidFill>
                  <a:latin typeface="+mn-lt"/>
                </a:rPr>
                <a:t>Designed to operate in areas with higher levels of risk to force and mission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B5D4177-5635-0AAA-048A-4857DC6996B5}"/>
                </a:ext>
              </a:extLst>
            </p:cNvPr>
            <p:cNvSpPr txBox="1"/>
            <p:nvPr/>
          </p:nvSpPr>
          <p:spPr>
            <a:xfrm>
              <a:off x="-1342" y="4250077"/>
              <a:ext cx="1709719" cy="190821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algn="r" defTabSz="2455863">
                <a:spcBef>
                  <a:spcPts val="600"/>
                </a:spcBef>
              </a:pPr>
              <a:r>
                <a:rPr lang="en-US" sz="1400" b="1">
                  <a:solidFill>
                    <a:srgbClr val="002B4B"/>
                  </a:solidFill>
                  <a:latin typeface="+mn-lt"/>
                  <a:cs typeface="Arial"/>
                </a:rPr>
                <a:t>Scalable</a:t>
              </a:r>
              <a:endParaRPr lang="en-US" sz="1400">
                <a:solidFill>
                  <a:srgbClr val="002B4B"/>
                </a:solidFill>
                <a:latin typeface="+mn-lt"/>
                <a:cs typeface="Arial"/>
              </a:endParaRPr>
            </a:p>
            <a:p>
              <a:pPr algn="r" defTabSz="2455863">
                <a:spcBef>
                  <a:spcPts val="600"/>
                </a:spcBef>
              </a:pPr>
              <a:r>
                <a:rPr lang="en-US" sz="1400" b="1">
                  <a:solidFill>
                    <a:srgbClr val="002B4B"/>
                  </a:solidFill>
                  <a:latin typeface="+mn-lt"/>
                  <a:cs typeface="Arial"/>
                </a:rPr>
                <a:t>Deployable</a:t>
              </a:r>
            </a:p>
            <a:p>
              <a:pPr algn="r" defTabSz="2455863">
                <a:spcBef>
                  <a:spcPts val="600"/>
                </a:spcBef>
              </a:pPr>
              <a:r>
                <a:rPr lang="en-US" sz="1400" b="1">
                  <a:solidFill>
                    <a:srgbClr val="002B4B"/>
                  </a:solidFill>
                  <a:latin typeface="+mn-lt"/>
                  <a:cs typeface="Arial"/>
                </a:rPr>
                <a:t>Adaptable</a:t>
              </a:r>
            </a:p>
            <a:p>
              <a:pPr algn="r" defTabSz="2455863">
                <a:spcBef>
                  <a:spcPts val="600"/>
                </a:spcBef>
              </a:pPr>
              <a:r>
                <a:rPr lang="en-US" sz="1400" b="1">
                  <a:solidFill>
                    <a:srgbClr val="002B4B"/>
                  </a:solidFill>
                  <a:latin typeface="+mn-lt"/>
                  <a:cs typeface="Arial"/>
                </a:rPr>
                <a:t>Cost Effective</a:t>
              </a:r>
            </a:p>
            <a:p>
              <a:pPr algn="r" defTabSz="2455863">
                <a:spcBef>
                  <a:spcPts val="600"/>
                </a:spcBef>
              </a:pPr>
              <a:r>
                <a:rPr lang="en-US" sz="1400" b="1">
                  <a:solidFill>
                    <a:srgbClr val="002B4B"/>
                  </a:solidFill>
                  <a:latin typeface="+mn-lt"/>
                  <a:cs typeface="Arial"/>
                </a:rPr>
                <a:t>Expendable</a:t>
              </a:r>
            </a:p>
            <a:p>
              <a:pPr algn="r" defTabSz="2455863">
                <a:spcBef>
                  <a:spcPts val="600"/>
                </a:spcBef>
              </a:pPr>
              <a:r>
                <a:rPr lang="en-US" sz="1400" b="1">
                  <a:solidFill>
                    <a:srgbClr val="002B4B"/>
                  </a:solidFill>
                  <a:latin typeface="+mn-lt"/>
                  <a:cs typeface="Arial"/>
                </a:rPr>
                <a:t>Attritable</a:t>
              </a:r>
              <a:endParaRPr lang="en-US" sz="1400">
                <a:latin typeface="+mn-lt"/>
                <a:cs typeface="Arial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62E931-45CC-B7B5-2F5E-76BF597C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D506-ABF6-4EB2-A0A8-F50ED94DBF8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65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D1A24-EFA7-9357-2040-6D31CD92B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2BDD05A9-5F09-EA26-B27E-A71F3EFBF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52821"/>
            <a:ext cx="8915400" cy="511703"/>
          </a:xfrm>
        </p:spPr>
        <p:txBody>
          <a:bodyPr>
            <a:noAutofit/>
          </a:bodyPr>
          <a:lstStyle/>
          <a:p>
            <a:r>
              <a:rPr lang="en-US" sz="3600"/>
              <a:t>TAILORED FORCES</a:t>
            </a:r>
            <a:endParaRPr lang="en-US" sz="3600">
              <a:latin typeface="Agency FB" panose="020B0503020202020204" pitchFamily="34" charset="0"/>
            </a:endParaRPr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08C8923D-7183-F785-3530-A8212AF53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3" b="2170"/>
          <a:stretch>
            <a:fillRect/>
          </a:stretch>
        </p:blipFill>
        <p:spPr bwMode="auto">
          <a:xfrm>
            <a:off x="4591050" y="3096461"/>
            <a:ext cx="4412096" cy="2542348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997EC4-A081-26FF-9054-56C9118AAD48}"/>
              </a:ext>
            </a:extLst>
          </p:cNvPr>
          <p:cNvSpPr txBox="1"/>
          <p:nvPr/>
        </p:nvSpPr>
        <p:spPr>
          <a:xfrm>
            <a:off x="362012" y="2923429"/>
            <a:ext cx="2743200" cy="320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950"/>
              </a:lnSpc>
              <a:spcBef>
                <a:spcPts val="225"/>
              </a:spcBef>
              <a:buNone/>
            </a:pPr>
            <a:r>
              <a:rPr lang="en-US" sz="1200" i="0" strike="noStrike">
                <a:solidFill>
                  <a:schemeClr val="bg1"/>
                </a:solidFill>
                <a:effectLst/>
                <a:latin typeface="Franklin Gothic Medium" panose="020B0603020102020204" pitchFamily="34" charset="0"/>
              </a:rPr>
              <a:t>SEAL Training at Aquarius Reef Base</a:t>
            </a:r>
            <a:endParaRPr lang="en-US" sz="1200" i="0" strike="noStrike">
              <a:solidFill>
                <a:schemeClr val="bg1"/>
              </a:solidFill>
              <a:effectLst/>
              <a:latin typeface="Franklin Gothic Medium" panose="020B06030201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5DC15F-5269-A659-0480-96EEFE255F63}"/>
              </a:ext>
            </a:extLst>
          </p:cNvPr>
          <p:cNvSpPr txBox="1"/>
          <p:nvPr/>
        </p:nvSpPr>
        <p:spPr>
          <a:xfrm>
            <a:off x="6038788" y="5775402"/>
            <a:ext cx="2743200" cy="320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950"/>
              </a:lnSpc>
              <a:spcBef>
                <a:spcPts val="225"/>
              </a:spcBef>
              <a:buNone/>
            </a:pPr>
            <a:r>
              <a:rPr lang="en-US" sz="1200" i="0" strike="noStrike">
                <a:solidFill>
                  <a:schemeClr val="bg1"/>
                </a:solidFill>
                <a:effectLst/>
                <a:latin typeface="Franklin Gothic Medium" panose="020B0603020102020204" pitchFamily="34" charset="0"/>
              </a:rPr>
              <a:t>NSW Joint Training aboard MSC Ship</a:t>
            </a:r>
            <a:endParaRPr lang="en-US" sz="1200" i="0" strike="noStrike">
              <a:solidFill>
                <a:schemeClr val="bg1"/>
              </a:solidFill>
              <a:effectLst/>
              <a:latin typeface="Franklin Gothic Medium" panose="020B06030201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11A0C1-9050-2A0A-BA8A-C73B8706ECE9}"/>
              </a:ext>
            </a:extLst>
          </p:cNvPr>
          <p:cNvSpPr txBox="1"/>
          <p:nvPr/>
        </p:nvSpPr>
        <p:spPr>
          <a:xfrm>
            <a:off x="3200400" y="5768259"/>
            <a:ext cx="2743200" cy="320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950"/>
              </a:lnSpc>
              <a:spcBef>
                <a:spcPts val="225"/>
              </a:spcBef>
              <a:buNone/>
            </a:pPr>
            <a:r>
              <a:rPr lang="en-US" sz="1200" i="0" strike="noStrike">
                <a:solidFill>
                  <a:schemeClr val="bg1"/>
                </a:solidFill>
                <a:effectLst/>
                <a:latin typeface="Franklin Gothic Medium" panose="020B0603020102020204" pitchFamily="34" charset="0"/>
              </a:rPr>
              <a:t>Wasp ARG Joint Ops in Med, Jun’24</a:t>
            </a:r>
            <a:endParaRPr lang="en-US" sz="1200" i="0" strike="noStrike">
              <a:solidFill>
                <a:schemeClr val="bg1"/>
              </a:solidFill>
              <a:effectLst/>
              <a:latin typeface="Franklin Gothic Medium" panose="020B06030201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687182-DD8B-9DD5-3E11-98EAA847E34C}"/>
              </a:ext>
            </a:extLst>
          </p:cNvPr>
          <p:cNvSpPr txBox="1"/>
          <p:nvPr/>
        </p:nvSpPr>
        <p:spPr>
          <a:xfrm>
            <a:off x="362012" y="5768259"/>
            <a:ext cx="2743200" cy="320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950"/>
              </a:lnSpc>
              <a:spcBef>
                <a:spcPts val="225"/>
              </a:spcBef>
              <a:buNone/>
            </a:pPr>
            <a:r>
              <a:rPr lang="en-US" sz="1200" i="0" strike="noStrike">
                <a:solidFill>
                  <a:schemeClr val="bg1"/>
                </a:solidFill>
                <a:effectLst/>
                <a:latin typeface="Franklin Gothic Medium" panose="020B0603020102020204" pitchFamily="34" charset="0"/>
              </a:rPr>
              <a:t>HELIOS Anti-Cruise Missile Test, 2024</a:t>
            </a:r>
            <a:endParaRPr lang="en-US" sz="1200" i="0" strike="noStrike">
              <a:solidFill>
                <a:schemeClr val="bg1"/>
              </a:solidFill>
              <a:effectLst/>
              <a:latin typeface="Franklin Gothic Medium" panose="020B06030201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16" name="Picture 15" descr="A submarine in the middle of the ocean&#10;&#10;AI-generated content may be incorrect.">
            <a:extLst>
              <a:ext uri="{FF2B5EF4-FFF2-40B4-BE49-F238E27FC236}">
                <a16:creationId xmlns:a16="http://schemas.microsoft.com/office/drawing/2014/main" id="{2E76CCD0-F230-5131-8D11-84A8B230D6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2" t="26262" r="32501" b="37746"/>
          <a:stretch/>
        </p:blipFill>
        <p:spPr>
          <a:xfrm>
            <a:off x="4591050" y="626328"/>
            <a:ext cx="4412096" cy="2408340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A group of military ships in the ocean&#10;&#10;AI-generated content may be incorrect.">
            <a:extLst>
              <a:ext uri="{FF2B5EF4-FFF2-40B4-BE49-F238E27FC236}">
                <a16:creationId xmlns:a16="http://schemas.microsoft.com/office/drawing/2014/main" id="{2BA4E04A-E049-FD6B-6971-452149FA1E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0" t="14764" r="14125" b="16541"/>
          <a:stretch/>
        </p:blipFill>
        <p:spPr>
          <a:xfrm>
            <a:off x="114300" y="3083441"/>
            <a:ext cx="4347543" cy="2555368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439754-DED3-6693-95CA-992C1FFA2FDA}"/>
              </a:ext>
            </a:extLst>
          </p:cNvPr>
          <p:cNvSpPr txBox="1"/>
          <p:nvPr/>
        </p:nvSpPr>
        <p:spPr>
          <a:xfrm>
            <a:off x="121543" y="5688173"/>
            <a:ext cx="8881603" cy="400110"/>
          </a:xfrm>
          <a:prstGeom prst="rect">
            <a:avLst/>
          </a:prstGeom>
          <a:solidFill>
            <a:srgbClr val="001A43"/>
          </a:solidFill>
          <a:ln w="28575">
            <a:solidFill>
              <a:srgbClr val="002B4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Responsive and Expeditionary make our Navy the Global Hedge Force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A1F180-C196-87D5-A4A2-6E075CC2B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3411" y="626328"/>
            <a:ext cx="4348432" cy="2408340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035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D3FEC-268D-0A8E-1FD9-CA00A606E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67731AF6-77B6-2265-967A-588945899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52821"/>
            <a:ext cx="8915400" cy="511703"/>
          </a:xfrm>
        </p:spPr>
        <p:txBody>
          <a:bodyPr>
            <a:noAutofit/>
          </a:bodyPr>
          <a:lstStyle/>
          <a:p>
            <a:r>
              <a:rPr lang="en-US" sz="3600"/>
              <a:t>TAILORED OFFSETS</a:t>
            </a:r>
            <a:endParaRPr lang="en-US" sz="3600">
              <a:latin typeface="Agency FB" panose="020B0503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F516D8-3078-9091-7B32-ACEA63407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0" b="10310"/>
          <a:stretch/>
        </p:blipFill>
        <p:spPr>
          <a:xfrm>
            <a:off x="4694550" y="3193465"/>
            <a:ext cx="4316100" cy="2389450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7EDCA4-B49F-1B5B-0D8D-E26964F16D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" r="812"/>
          <a:stretch/>
        </p:blipFill>
        <p:spPr>
          <a:xfrm>
            <a:off x="194420" y="3193465"/>
            <a:ext cx="4377579" cy="2386269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Scuba divers in the water&#10;&#10;AI-generated content may be incorrect.">
            <a:extLst>
              <a:ext uri="{FF2B5EF4-FFF2-40B4-BE49-F238E27FC236}">
                <a16:creationId xmlns:a16="http://schemas.microsoft.com/office/drawing/2014/main" id="{EB82A950-2912-B7A4-C0E8-8586C5CFB9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6" t="7865" r="2656" b="13286"/>
          <a:stretch>
            <a:fillRect/>
          </a:stretch>
        </p:blipFill>
        <p:spPr>
          <a:xfrm>
            <a:off x="4685025" y="708082"/>
            <a:ext cx="4316100" cy="2354675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942014-03B6-DAB5-F5BD-A0E0EB8F8A66}"/>
              </a:ext>
            </a:extLst>
          </p:cNvPr>
          <p:cNvSpPr txBox="1"/>
          <p:nvPr/>
        </p:nvSpPr>
        <p:spPr>
          <a:xfrm>
            <a:off x="6038788" y="5775402"/>
            <a:ext cx="2743200" cy="320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950"/>
              </a:lnSpc>
              <a:spcBef>
                <a:spcPts val="225"/>
              </a:spcBef>
              <a:buNone/>
            </a:pPr>
            <a:r>
              <a:rPr lang="en-US" sz="1200" i="0" strike="noStrike">
                <a:solidFill>
                  <a:schemeClr val="bg1"/>
                </a:solidFill>
                <a:effectLst/>
                <a:latin typeface="Franklin Gothic Medium" panose="020B0603020102020204" pitchFamily="34" charset="0"/>
              </a:rPr>
              <a:t>NSW Joint Training aboard MSC Ship</a:t>
            </a:r>
            <a:endParaRPr lang="en-US" sz="1200" i="0" strike="noStrike">
              <a:solidFill>
                <a:schemeClr val="bg1"/>
              </a:solidFill>
              <a:effectLst/>
              <a:latin typeface="Franklin Gothic Medium" panose="020B0603020102020204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DB51D8-E2C8-E739-F53B-5058E0217C5C}"/>
              </a:ext>
            </a:extLst>
          </p:cNvPr>
          <p:cNvSpPr txBox="1"/>
          <p:nvPr/>
        </p:nvSpPr>
        <p:spPr>
          <a:xfrm>
            <a:off x="3200400" y="5768259"/>
            <a:ext cx="2743200" cy="320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950"/>
              </a:lnSpc>
              <a:spcBef>
                <a:spcPts val="225"/>
              </a:spcBef>
              <a:buNone/>
            </a:pPr>
            <a:r>
              <a:rPr lang="en-US" sz="1200" i="0" strike="noStrike">
                <a:solidFill>
                  <a:schemeClr val="bg1"/>
                </a:solidFill>
                <a:effectLst/>
                <a:latin typeface="Franklin Gothic Medium" panose="020B0603020102020204" pitchFamily="34" charset="0"/>
              </a:rPr>
              <a:t>Wasp ARG Joint Ops in Med, Jun’24</a:t>
            </a:r>
            <a:endParaRPr lang="en-US" sz="1200" i="0" strike="noStrike">
              <a:solidFill>
                <a:schemeClr val="bg1"/>
              </a:solidFill>
              <a:effectLst/>
              <a:latin typeface="Franklin Gothic Medium" panose="020B0603020102020204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46D4D3-74EC-B76B-C930-34E6074E4AA1}"/>
              </a:ext>
            </a:extLst>
          </p:cNvPr>
          <p:cNvSpPr txBox="1"/>
          <p:nvPr/>
        </p:nvSpPr>
        <p:spPr>
          <a:xfrm>
            <a:off x="362012" y="5768259"/>
            <a:ext cx="2743200" cy="320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950"/>
              </a:lnSpc>
              <a:spcBef>
                <a:spcPts val="225"/>
              </a:spcBef>
              <a:buNone/>
            </a:pPr>
            <a:r>
              <a:rPr lang="en-US" sz="1200" i="0" strike="noStrike">
                <a:solidFill>
                  <a:schemeClr val="bg1"/>
                </a:solidFill>
                <a:effectLst/>
                <a:latin typeface="Franklin Gothic Medium" panose="020B0603020102020204" pitchFamily="34" charset="0"/>
              </a:rPr>
              <a:t>HELIOS Anti-Cruise Missile Test, 2024</a:t>
            </a:r>
            <a:endParaRPr lang="en-US" sz="1200" i="0" strike="noStrike">
              <a:solidFill>
                <a:schemeClr val="bg1"/>
              </a:solidFill>
              <a:effectLst/>
              <a:latin typeface="Franklin Gothic Medium" panose="020B0603020102020204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2" name="Picture 1" descr="A boat on a dock&#10;&#10;AI-generated content may be incorrect.">
            <a:extLst>
              <a:ext uri="{FF2B5EF4-FFF2-40B4-BE49-F238E27FC236}">
                <a16:creationId xmlns:a16="http://schemas.microsoft.com/office/drawing/2014/main" id="{07238ED4-2E84-545C-27B3-C5FF47B6A5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89"/>
          <a:stretch/>
        </p:blipFill>
        <p:spPr>
          <a:xfrm>
            <a:off x="194421" y="708083"/>
            <a:ext cx="4377578" cy="2386269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9C2610-5B32-BC85-83B9-42B1BD1EC73C}"/>
              </a:ext>
            </a:extLst>
          </p:cNvPr>
          <p:cNvSpPr txBox="1"/>
          <p:nvPr/>
        </p:nvSpPr>
        <p:spPr>
          <a:xfrm>
            <a:off x="194419" y="5678847"/>
            <a:ext cx="8835281" cy="400110"/>
          </a:xfrm>
          <a:prstGeom prst="rect">
            <a:avLst/>
          </a:prstGeom>
          <a:solidFill>
            <a:srgbClr val="001A43"/>
          </a:solidFill>
          <a:ln w="28575">
            <a:solidFill>
              <a:srgbClr val="002B4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 i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Scalable, deployable, adaptable, and cost-effective</a:t>
            </a:r>
          </a:p>
        </p:txBody>
      </p:sp>
    </p:spTree>
    <p:extLst>
      <p:ext uri="{BB962C8B-B14F-4D97-AF65-F5344CB8AC3E}">
        <p14:creationId xmlns:p14="http://schemas.microsoft.com/office/powerpoint/2010/main" val="222709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48E8484B-D8A4-A82B-CA8C-4B691E336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7E9465E-9669-2ED6-BEDC-61E19F995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805275"/>
            <a:ext cx="8915400" cy="489479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b="1" i="1">
                <a:solidFill>
                  <a:srgbClr val="002060"/>
                </a:solidFill>
                <a:latin typeface="Agency FB" panose="020B0503020202020204" pitchFamily="34" charset="0"/>
              </a:rPr>
              <a:t> </a:t>
            </a:r>
            <a:endParaRPr lang="en-US" sz="1800">
              <a:solidFill>
                <a:srgbClr val="002060"/>
              </a:solidFill>
              <a:latin typeface="Agency FB" panose="020B0503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800">
              <a:solidFill>
                <a:srgbClr val="002060"/>
              </a:solidFill>
              <a:latin typeface="Agency FB" panose="020B0503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800">
              <a:solidFill>
                <a:srgbClr val="002060"/>
              </a:solidFill>
              <a:latin typeface="Agency FB" panose="020B0503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800">
              <a:solidFill>
                <a:srgbClr val="002060"/>
              </a:solidFill>
              <a:latin typeface="Agency FB" panose="020B0503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32A6F6-6701-0AA7-9601-E0A797E07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D506-ABF6-4EB2-A0A8-F50ED94DBF8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FE90FB3-8405-419E-9206-917EC8ADD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52821"/>
            <a:ext cx="8915400" cy="511703"/>
          </a:xfrm>
        </p:spPr>
        <p:txBody>
          <a:bodyPr>
            <a:noAutofit/>
          </a:bodyPr>
          <a:lstStyle/>
          <a:p>
            <a:r>
              <a:rPr lang="en-US" sz="3600">
                <a:latin typeface="Agency FB" panose="020B0503020202020204" pitchFamily="34" charset="0"/>
              </a:rPr>
              <a:t>Amphib Readiness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D510D9-EAA1-2F61-6070-EFED5C74B675}"/>
              </a:ext>
            </a:extLst>
          </p:cNvPr>
          <p:cNvSpPr txBox="1"/>
          <p:nvPr/>
        </p:nvSpPr>
        <p:spPr>
          <a:xfrm>
            <a:off x="6038788" y="5775402"/>
            <a:ext cx="2743200" cy="320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950"/>
              </a:lnSpc>
              <a:spcBef>
                <a:spcPts val="225"/>
              </a:spcBef>
              <a:buNone/>
            </a:pPr>
            <a:r>
              <a:rPr lang="en-US" sz="1200" i="0" strike="noStrike">
                <a:solidFill>
                  <a:schemeClr val="bg1"/>
                </a:solidFill>
                <a:effectLst/>
                <a:latin typeface="Franklin Gothic Medium" panose="020B0603020102020204" pitchFamily="34" charset="0"/>
              </a:rPr>
              <a:t>NSW Joint Training aboard MSC Ship</a:t>
            </a:r>
            <a:endParaRPr lang="en-US" sz="1200" i="0" strike="noStrike">
              <a:solidFill>
                <a:schemeClr val="bg1"/>
              </a:solidFill>
              <a:effectLst/>
              <a:latin typeface="Franklin Gothic Medium" panose="020B06030201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0BDDC2-A989-E9C3-368B-B7C1E67521C5}"/>
              </a:ext>
            </a:extLst>
          </p:cNvPr>
          <p:cNvSpPr txBox="1"/>
          <p:nvPr/>
        </p:nvSpPr>
        <p:spPr>
          <a:xfrm>
            <a:off x="3200400" y="5768259"/>
            <a:ext cx="2743200" cy="320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950"/>
              </a:lnSpc>
              <a:spcBef>
                <a:spcPts val="225"/>
              </a:spcBef>
              <a:buNone/>
            </a:pPr>
            <a:r>
              <a:rPr lang="en-US" sz="1200" i="0" strike="noStrike">
                <a:solidFill>
                  <a:schemeClr val="bg1"/>
                </a:solidFill>
                <a:effectLst/>
                <a:latin typeface="Franklin Gothic Medium" panose="020B0603020102020204" pitchFamily="34" charset="0"/>
              </a:rPr>
              <a:t>Wasp ARG Joint Ops in Med, Jun’24</a:t>
            </a:r>
            <a:endParaRPr lang="en-US" sz="1200" i="0" strike="noStrike">
              <a:solidFill>
                <a:schemeClr val="bg1"/>
              </a:solidFill>
              <a:effectLst/>
              <a:latin typeface="Franklin Gothic Medium" panose="020B06030201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84EC69-FB94-0331-8EE9-485E25C90E42}"/>
              </a:ext>
            </a:extLst>
          </p:cNvPr>
          <p:cNvSpPr txBox="1"/>
          <p:nvPr/>
        </p:nvSpPr>
        <p:spPr>
          <a:xfrm>
            <a:off x="362012" y="5768259"/>
            <a:ext cx="2743200" cy="320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950"/>
              </a:lnSpc>
              <a:spcBef>
                <a:spcPts val="225"/>
              </a:spcBef>
              <a:buNone/>
            </a:pPr>
            <a:r>
              <a:rPr lang="en-US" sz="1200" i="0" strike="noStrike">
                <a:solidFill>
                  <a:schemeClr val="bg1"/>
                </a:solidFill>
                <a:effectLst/>
                <a:latin typeface="Franklin Gothic Medium" panose="020B0603020102020204" pitchFamily="34" charset="0"/>
              </a:rPr>
              <a:t>HELIOS Anti-Cruise Missile Test, 2024</a:t>
            </a:r>
            <a:endParaRPr lang="en-US" sz="1200" i="0" strike="noStrike">
              <a:solidFill>
                <a:schemeClr val="bg1"/>
              </a:solidFill>
              <a:effectLst/>
              <a:latin typeface="Franklin Gothic Medium" panose="020B06030201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50AA9F-4326-67D5-9C5D-D7B62B7DB8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694" y="597596"/>
            <a:ext cx="4403478" cy="2408340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FF4636-1491-09C8-7C3A-A48749DF10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" b="4239"/>
          <a:stretch/>
        </p:blipFill>
        <p:spPr>
          <a:xfrm>
            <a:off x="4584694" y="3072800"/>
            <a:ext cx="4411206" cy="2537425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A18B18-8894-B527-1FC5-E91E82A131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48" y="597596"/>
            <a:ext cx="4317498" cy="2408340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125F459-23B9-232C-DB97-756FFF557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48" y="3073430"/>
            <a:ext cx="4317498" cy="2536795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BE2BEC-D2B7-3DEF-7C84-CD64A3D321DB}"/>
              </a:ext>
            </a:extLst>
          </p:cNvPr>
          <p:cNvSpPr txBox="1"/>
          <p:nvPr/>
        </p:nvSpPr>
        <p:spPr>
          <a:xfrm>
            <a:off x="190748" y="5696453"/>
            <a:ext cx="8846096" cy="400110"/>
          </a:xfrm>
          <a:prstGeom prst="rect">
            <a:avLst/>
          </a:prstGeom>
          <a:solidFill>
            <a:srgbClr val="001A43"/>
          </a:solidFill>
          <a:ln w="28575">
            <a:solidFill>
              <a:srgbClr val="002B4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 i="1" dirty="0">
                <a:solidFill>
                  <a:srgbClr val="FFC000"/>
                </a:solidFill>
                <a:latin typeface="Arial"/>
                <a:cs typeface="Arial"/>
              </a:rPr>
              <a:t>Driving Ingenuity and Continuous Improvement to Deliver 3.0 Presence</a:t>
            </a:r>
            <a:endParaRPr lang="en-US" sz="2000" b="1" i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117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A993D-FA17-F033-631E-86B0A0419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/>
              <a:t>Questions?</a:t>
            </a:r>
          </a:p>
        </p:txBody>
      </p:sp>
      <p:pic>
        <p:nvPicPr>
          <p:cNvPr id="18" name="Picture 17" descr="Logo&#10;&#10;AI-generated content may be incorrect.">
            <a:extLst>
              <a:ext uri="{FF2B5EF4-FFF2-40B4-BE49-F238E27FC236}">
                <a16:creationId xmlns:a16="http://schemas.microsoft.com/office/drawing/2014/main" id="{C499A466-8E97-D149-6D87-381C54A57F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908084"/>
            <a:ext cx="4572000" cy="4572000"/>
          </a:xfrm>
          <a:prstGeom prst="rect">
            <a:avLst/>
          </a:prstGeom>
        </p:spPr>
      </p:pic>
      <p:pic>
        <p:nvPicPr>
          <p:cNvPr id="1026" name="Picture 2" descr="Homecoming 250 - Navy &amp; Marine Corps Anniversary">
            <a:extLst>
              <a:ext uri="{FF2B5EF4-FFF2-40B4-BE49-F238E27FC236}">
                <a16:creationId xmlns:a16="http://schemas.microsoft.com/office/drawing/2014/main" id="{C62F5013-AF32-1A40-2F56-370A7C0BB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4391025"/>
            <a:ext cx="1590675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1B66AE1-4769-3014-5C3E-FD7C11A71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391025"/>
            <a:ext cx="173355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B9E7966E-92DD-5607-D1A0-B066C6531A2B}"/>
              </a:ext>
            </a:extLst>
          </p:cNvPr>
          <p:cNvSpPr txBox="1"/>
          <p:nvPr/>
        </p:nvSpPr>
        <p:spPr>
          <a:xfrm>
            <a:off x="-31701" y="6619101"/>
            <a:ext cx="91438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1050" b="1">
                <a:solidFill>
                  <a:srgbClr val="009900"/>
                </a:solidFill>
              </a:rPr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2363277217"/>
      </p:ext>
    </p:extLst>
  </p:cSld>
  <p:clrMapOvr>
    <a:masterClrMapping/>
  </p:clrMapOvr>
</p:sld>
</file>

<file path=ppt/theme/theme1.xml><?xml version="1.0" encoding="utf-8"?>
<a:theme xmlns:a="http://schemas.openxmlformats.org/drawingml/2006/main" name="2_Custom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TaxCatchAll xmlns="090d253a-3ae2-4ac0-8d3f-d23c5618219d" xsi:nil="true"/>
    <lcf76f155ced4ddcb4097134ff3c332f xmlns="9adc0c89-7494-4c2b-876f-98e62d70b14e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E2CBC13D69E244BB7131F7B5250CC7" ma:contentTypeVersion="17" ma:contentTypeDescription="Create a new document." ma:contentTypeScope="" ma:versionID="f937a69c5cee3556a5f76eadbbd3311d">
  <xsd:schema xmlns:xsd="http://www.w3.org/2001/XMLSchema" xmlns:xs="http://www.w3.org/2001/XMLSchema" xmlns:p="http://schemas.microsoft.com/office/2006/metadata/properties" xmlns:ns2="9adc0c89-7494-4c2b-876f-98e62d70b14e" xmlns:ns3="090d253a-3ae2-4ac0-8d3f-d23c5618219d" targetNamespace="http://schemas.microsoft.com/office/2006/metadata/properties" ma:root="true" ma:fieldsID="b1a194218ada8fff98473c0a92d5fc85" ns2:_="" ns3:_="">
    <xsd:import namespace="9adc0c89-7494-4c2b-876f-98e62d70b14e"/>
    <xsd:import namespace="090d253a-3ae2-4ac0-8d3f-d23c561821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c0c89-7494-4c2b-876f-98e62d70b1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c2f7588b-b06a-4603-9190-7d4a5e89c3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0d253a-3ae2-4ac0-8d3f-d23c5618219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bd42de6-61ae-443f-ac9f-88457a03028b}" ma:internalName="TaxCatchAll" ma:showField="CatchAllData" ma:web="090d253a-3ae2-4ac0-8d3f-d23c561821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53A82F9-CF1E-4E9C-BB96-468083173500}">
  <ds:schemaRefs>
    <ds:schemaRef ds:uri="http://schemas.microsoft.com/office/2006/metadata/properties"/>
    <ds:schemaRef ds:uri="http://www.w3.org/2000/xmlns/"/>
    <ds:schemaRef ds:uri="33c6e28c-1be4-4bbd-b19f-5a3edd7bd0d6"/>
    <ds:schemaRef ds:uri="http://www.w3.org/2001/XMLSchema-instance"/>
    <ds:schemaRef ds:uri="225e6746-bb41-4026-989a-cc5bcd09e02a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697A8585-012C-4ECA-9105-C48D31BAF8E7}"/>
</file>

<file path=customXml/itemProps3.xml><?xml version="1.0" encoding="utf-8"?>
<ds:datastoreItem xmlns:ds="http://schemas.openxmlformats.org/officeDocument/2006/customXml" ds:itemID="{3605CDF1-3F2A-4822-AFC2-491E61DBD6B6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571beb23-8ea8-44b3-ba27-9e8ead2039ca}" enabled="1" method="Privileged" siteId="{e3333e00-c877-4b87-b6ad-45e942de1750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299</Words>
  <Application>Microsoft Office PowerPoint</Application>
  <PresentationFormat>On-screen Show (4:3)</PresentationFormat>
  <Paragraphs>64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Agency FB</vt:lpstr>
      <vt:lpstr>Arial</vt:lpstr>
      <vt:lpstr>Arial Black</vt:lpstr>
      <vt:lpstr>Calibri</vt:lpstr>
      <vt:lpstr>Calibri Light</vt:lpstr>
      <vt:lpstr>Franklin Gothic Medium</vt:lpstr>
      <vt:lpstr>Franklin Gothic Medium Cond</vt:lpstr>
      <vt:lpstr>2_Custom Design</vt:lpstr>
      <vt:lpstr>2_Office Theme</vt:lpstr>
      <vt:lpstr>1_Office Theme</vt:lpstr>
      <vt:lpstr>3_Office Theme</vt:lpstr>
      <vt:lpstr>PowerPoint Presentation</vt:lpstr>
      <vt:lpstr>differentiated value</vt:lpstr>
      <vt:lpstr>Hedge Strategy</vt:lpstr>
      <vt:lpstr>TAILORED FORCES</vt:lpstr>
      <vt:lpstr>TAILORED OFFSETS</vt:lpstr>
      <vt:lpstr>Amphib Readiness</vt:lpstr>
      <vt:lpstr>Questions?</vt:lpstr>
    </vt:vector>
  </TitlesOfParts>
  <Company>NMCI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the Brief (Times New Roman, Bold, 28, Italics, Black)  Who the brief is for (Same as title)</dc:title>
  <dc:creator>caity.bourgoine</dc:creator>
  <cp:lastModifiedBy>Schwind, Kevin P LT USN CNO (USA)</cp:lastModifiedBy>
  <cp:revision>4</cp:revision>
  <cp:lastPrinted>2025-09-22T11:50:46Z</cp:lastPrinted>
  <dcterms:created xsi:type="dcterms:W3CDTF">2012-10-16T20:51:04Z</dcterms:created>
  <dcterms:modified xsi:type="dcterms:W3CDTF">2026-04-27T16:02:37Z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0x010100B0E2CBC13D69E244BB7131F7B5250CC7</vt:lpwstr>
  </property>
  <property fmtid="{D5CDD505-2E9C-101B-9397-08002B2CF9AE}" pid="3" name="_dlc_DocIdItemGuid">
    <vt:lpwstr>7bc8b484-2dd8-4f9a-9579-b0aeddb95b2c</vt:lpwstr>
  </property>
  <property fmtid="{D5CDD505-2E9C-101B-9397-08002B2CF9AE}" pid="4" name="MediaServiceImageTags">
    <vt:lpwstr/>
  </property>
  <property fmtid="{D5CDD505-2E9C-101B-9397-08002B2CF9AE}" pid="5" name="Order">
    <vt:r8>15300</vt:r8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</Properties>
</file>